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18F"/>
    <a:srgbClr val="4472C4"/>
    <a:srgbClr val="1E2431"/>
    <a:srgbClr val="6F85BA"/>
    <a:srgbClr val="99CCFF"/>
    <a:srgbClr val="DEAC4B"/>
    <a:srgbClr val="FCD72C"/>
    <a:srgbClr val="334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>
        <p:scale>
          <a:sx n="100" d="100"/>
          <a:sy n="100" d="100"/>
        </p:scale>
        <p:origin x="-30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7DAD-C88A-40F3-8B4D-8D9FD930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35BC-204A-434E-872C-F6660499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8DFA-209F-46BA-BA9A-694F12AD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ED9A-3AF6-49E8-A6BC-3C3B9E0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D2C-DFB0-4920-977C-C7819741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62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B294-6DF2-42E9-9F80-75D6605E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EC58-B584-4652-8E85-DAEEB1CC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7324-5413-4DD6-BD58-0DC9FC57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0712-96CA-454D-BB3A-4FCA57E8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5E57-A156-4A52-B127-3587AA86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53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59340-F7C9-4913-A29A-D80D856C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356DC-B9BF-434E-899A-302AD16E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D1CA-D8B9-48C2-8029-490810B1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B0EB-CDBB-4C85-8D2F-D83B1985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AE7E-BE57-491B-90FB-D7DC252B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5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C90B-2675-4AE5-85F5-1AA8110D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F4F9-6964-4128-9D5A-37A3D830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4058-7919-48C9-AA46-E8645636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FD47-1BB3-4C95-A161-D8BD073D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1E68-2512-46FE-B089-84517ABF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841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47D6-63CE-42DF-BD6A-51890990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1378-1FCB-44BB-A740-4B2A4E31C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1E1A-4B13-484D-8902-5C8CD9BC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BCDC-7791-47E3-89A9-D49E04B1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AD40-C066-4B5B-8E29-0EA8A712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82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1C8-0057-4F0E-9600-D6555A30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8038-3F63-42E0-9655-AF098BA1D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75E3-9773-420A-A30C-B1F1B44D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5877F-1B92-403D-B332-5EA62A8F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3427-9885-49F6-B032-94017A43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31E8C-A2E7-4ED9-8D15-923B50DB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20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B04F-FB70-4D92-8AA5-AC1FFB6C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5C2D7-62D5-41E9-9D2F-83599F3B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56BB3-D74C-40DD-A3C1-AE1422EA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66AD8-67E4-411C-A5B7-0C07F299F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77323-BD7F-4F58-868C-97C1E0EB9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082EE-FC2B-44B5-963C-B5143454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72A6A-FCA5-4802-94C0-40044C07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76A2-A6E5-4ED4-84C2-202E3425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28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27AE-507F-4AD7-AFCA-8840ECFD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89AB9-E1F0-46C9-AB6D-5F218AA1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81B6-AF64-4F5F-9024-732B4A6D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EAA4-2F7D-40E9-AEBF-A67FBA90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765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5DD21-7BF1-4AF9-B108-45461222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C9C26-377A-4249-8BA1-B886CB6A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D927B-8927-4B32-B02D-5FB6055C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17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95C-5CE0-4856-8BC5-C4834B22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D435-5DEC-459E-8E4C-E04E2FA2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6B1F7-6755-4BF7-A4D9-25FAB3396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F733-A909-4D0A-86B5-3AA962F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F3301-EECF-4926-B02A-D4354C9A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8E3BC-6318-488F-880F-F1CC389F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308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A6A-F121-462C-9E47-F4FAB2D7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BC60E-1265-4D60-A616-003632F6B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4DFDB-BE77-463B-ACA8-AE70E520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3CD7-CBB8-4498-9F4F-488C3E2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E02B-E264-4321-8D21-EFCFA723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4371-23DB-4390-8EF4-E20BB98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72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F08AC-4A3E-423D-821A-5BE1A91C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4576-BD24-4AEC-9C3E-9BF322B6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CC64-C692-4996-B153-0C33F76D9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D0B6-BD1B-4A82-A2D2-EB7DBCF026E4}" type="datetimeFigureOut">
              <a:rPr lang="en-PH" smtClean="0"/>
              <a:t>26/07/2019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14EC-17F6-43FF-87F3-34C65390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8E8D-ABD7-46B5-9187-421FAD333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2067-6301-48D1-A97D-35F203A12EC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8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D4718D-8FC5-475F-911A-C461ED919FE5}"/>
              </a:ext>
            </a:extLst>
          </p:cNvPr>
          <p:cNvSpPr/>
          <p:nvPr/>
        </p:nvSpPr>
        <p:spPr>
          <a:xfrm>
            <a:off x="4605446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BC99A8-BBED-47D5-8C7C-A6E532EC2E98}"/>
              </a:ext>
            </a:extLst>
          </p:cNvPr>
          <p:cNvSpPr/>
          <p:nvPr/>
        </p:nvSpPr>
        <p:spPr>
          <a:xfrm>
            <a:off x="4724069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07A8F-7B89-44C5-BC00-4E5FE4D6B7FF}"/>
              </a:ext>
            </a:extLst>
          </p:cNvPr>
          <p:cNvGrpSpPr/>
          <p:nvPr/>
        </p:nvGrpSpPr>
        <p:grpSpPr>
          <a:xfrm>
            <a:off x="5825536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E7653E92-243F-4005-AE30-9E2B07FE7868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A0B33F-F095-4D20-8494-477F69BE8533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8312E5-28D5-4F58-AE04-E3AC27BE7BFE}"/>
              </a:ext>
            </a:extLst>
          </p:cNvPr>
          <p:cNvSpPr/>
          <p:nvPr/>
        </p:nvSpPr>
        <p:spPr>
          <a:xfrm>
            <a:off x="4832161" y="2622276"/>
            <a:ext cx="2286168" cy="3123678"/>
          </a:xfrm>
          <a:prstGeom prst="roundRect">
            <a:avLst>
              <a:gd name="adj" fmla="val 22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958521-8D8D-41D0-80C1-DCC73C9F1AFC}"/>
              </a:ext>
            </a:extLst>
          </p:cNvPr>
          <p:cNvSpPr/>
          <p:nvPr/>
        </p:nvSpPr>
        <p:spPr>
          <a:xfrm>
            <a:off x="5057657" y="2980651"/>
            <a:ext cx="1795899" cy="411951"/>
          </a:xfrm>
          <a:prstGeom prst="roundRect">
            <a:avLst>
              <a:gd name="adj" fmla="val 22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latin typeface="Arial Narrow" panose="020B0606020202030204" pitchFamily="34" charset="0"/>
              </a:rPr>
              <a:t>USERNAME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49DFAA-AE44-4CFF-8DEC-1E58A04449B2}"/>
              </a:ext>
            </a:extLst>
          </p:cNvPr>
          <p:cNvSpPr/>
          <p:nvPr/>
        </p:nvSpPr>
        <p:spPr>
          <a:xfrm>
            <a:off x="5057657" y="3590348"/>
            <a:ext cx="1795899" cy="411951"/>
          </a:xfrm>
          <a:prstGeom prst="roundRect">
            <a:avLst>
              <a:gd name="adj" fmla="val 22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latin typeface="Arial Narrow" panose="020B0606020202030204" pitchFamily="34" charset="0"/>
              </a:rPr>
              <a:t>PASSWORD</a:t>
            </a:r>
          </a:p>
        </p:txBody>
      </p:sp>
      <p:sp>
        <p:nvSpPr>
          <p:cNvPr id="23" name="Rectangle: Rounded Corners 22">
            <a:hlinkClick r:id="rId2" action="ppaction://hlinksldjump"/>
            <a:extLst>
              <a:ext uri="{FF2B5EF4-FFF2-40B4-BE49-F238E27FC236}">
                <a16:creationId xmlns:a16="http://schemas.microsoft.com/office/drawing/2014/main" id="{84FD2607-4735-4E9D-AE75-C6ED6A2BC770}"/>
              </a:ext>
            </a:extLst>
          </p:cNvPr>
          <p:cNvSpPr/>
          <p:nvPr/>
        </p:nvSpPr>
        <p:spPr>
          <a:xfrm>
            <a:off x="5057657" y="4200045"/>
            <a:ext cx="1795899" cy="411951"/>
          </a:xfrm>
          <a:prstGeom prst="roundRect">
            <a:avLst>
              <a:gd name="adj" fmla="val 22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latin typeface="Arial Narrow" panose="020B0606020202030204" pitchFamily="34" charset="0"/>
              </a:rPr>
              <a:t>SIGN 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8EB1CE-E2B8-47F5-8B5B-8D63DF4EB646}"/>
              </a:ext>
            </a:extLst>
          </p:cNvPr>
          <p:cNvSpPr/>
          <p:nvPr/>
        </p:nvSpPr>
        <p:spPr>
          <a:xfrm>
            <a:off x="5057657" y="4809741"/>
            <a:ext cx="1795899" cy="411951"/>
          </a:xfrm>
          <a:prstGeom prst="roundRect">
            <a:avLst>
              <a:gd name="adj" fmla="val 22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latin typeface="Arial Narrow" panose="020B0606020202030204" pitchFamily="34" charset="0"/>
              </a:rPr>
              <a:t>CAN’T LOGIN?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CB41B4-7665-4EF9-A53F-B4260688FF93}"/>
              </a:ext>
            </a:extLst>
          </p:cNvPr>
          <p:cNvGrpSpPr/>
          <p:nvPr/>
        </p:nvGrpSpPr>
        <p:grpSpPr>
          <a:xfrm>
            <a:off x="4849298" y="1137491"/>
            <a:ext cx="2004258" cy="1384850"/>
            <a:chOff x="2514213" y="1323188"/>
            <a:chExt cx="2004258" cy="13848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023484-36CE-4BE2-A695-390EFF39C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7B6718-DA47-4668-8B68-8F7268EBD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D46010-BE53-456F-82CE-03B93E48AB48}"/>
              </a:ext>
            </a:extLst>
          </p:cNvPr>
          <p:cNvSpPr txBox="1"/>
          <p:nvPr/>
        </p:nvSpPr>
        <p:spPr>
          <a:xfrm>
            <a:off x="4813817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76011B-9B74-477B-9CE9-2A53B3F0C9F8}"/>
              </a:ext>
            </a:extLst>
          </p:cNvPr>
          <p:cNvGrpSpPr/>
          <p:nvPr/>
        </p:nvGrpSpPr>
        <p:grpSpPr>
          <a:xfrm>
            <a:off x="4724069" y="5998083"/>
            <a:ext cx="2502353" cy="192082"/>
            <a:chOff x="2477509" y="6240456"/>
            <a:chExt cx="2502353" cy="19208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B8B1F7-E7BC-4745-A041-DA86E090FA32}"/>
                </a:ext>
              </a:extLst>
            </p:cNvPr>
            <p:cNvCxnSpPr/>
            <p:nvPr/>
          </p:nvCxnSpPr>
          <p:spPr>
            <a:xfrm>
              <a:off x="2477509" y="6240456"/>
              <a:ext cx="250235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C9785A3-FD5E-4EFD-A352-DC777E16303A}"/>
                </a:ext>
              </a:extLst>
            </p:cNvPr>
            <p:cNvSpPr/>
            <p:nvPr/>
          </p:nvSpPr>
          <p:spPr>
            <a:xfrm>
              <a:off x="2993364" y="6300781"/>
              <a:ext cx="139700" cy="123819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0E76EA-402E-4E09-9FD3-785944A2B75A}"/>
                </a:ext>
              </a:extLst>
            </p:cNvPr>
            <p:cNvSpPr/>
            <p:nvPr/>
          </p:nvSpPr>
          <p:spPr>
            <a:xfrm>
              <a:off x="3653764" y="6300781"/>
              <a:ext cx="139700" cy="123813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E9A4F0B1-7E7B-43BD-B83F-A3B500AD5E6F}"/>
                </a:ext>
              </a:extLst>
            </p:cNvPr>
            <p:cNvSpPr/>
            <p:nvPr/>
          </p:nvSpPr>
          <p:spPr>
            <a:xfrm rot="16200000">
              <a:off x="4316813" y="6300781"/>
              <a:ext cx="139700" cy="123813"/>
            </a:xfrm>
            <a:prstGeom prst="triangl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6503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BE974-6887-4A7B-B54A-C80CE172B90F}"/>
              </a:ext>
            </a:extLst>
          </p:cNvPr>
          <p:cNvSpPr/>
          <p:nvPr/>
        </p:nvSpPr>
        <p:spPr>
          <a:xfrm>
            <a:off x="4586925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2E213B-7FDF-465E-BE8D-801C193EF803}"/>
              </a:ext>
            </a:extLst>
          </p:cNvPr>
          <p:cNvSpPr/>
          <p:nvPr/>
        </p:nvSpPr>
        <p:spPr>
          <a:xfrm>
            <a:off x="4705548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FA6EAA-EAD8-4816-B17E-057CE7FBDC6D}"/>
              </a:ext>
            </a:extLst>
          </p:cNvPr>
          <p:cNvGrpSpPr/>
          <p:nvPr/>
        </p:nvGrpSpPr>
        <p:grpSpPr>
          <a:xfrm>
            <a:off x="5807015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77AB8A7B-ECC9-4F11-BE95-3B7F66D4C4EE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D20D54-620B-4DED-984A-1A9573F8ED5E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0BED83-0BD3-4D55-9127-E62FC6D2CCD3}"/>
              </a:ext>
            </a:extLst>
          </p:cNvPr>
          <p:cNvGrpSpPr/>
          <p:nvPr/>
        </p:nvGrpSpPr>
        <p:grpSpPr>
          <a:xfrm>
            <a:off x="5081477" y="1016479"/>
            <a:ext cx="1451076" cy="869850"/>
            <a:chOff x="2514213" y="1323188"/>
            <a:chExt cx="2004258" cy="13848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815A42-9A29-4B3F-8374-8A90AF52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0F2C63-1419-44C1-B138-0C7790857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2C4E6C-7B5A-4E93-BD48-692DF5549CDA}"/>
              </a:ext>
            </a:extLst>
          </p:cNvPr>
          <p:cNvSpPr txBox="1"/>
          <p:nvPr/>
        </p:nvSpPr>
        <p:spPr>
          <a:xfrm>
            <a:off x="4795296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sp>
        <p:nvSpPr>
          <p:cNvPr id="13" name="Rectangle: Rounded Corners 12">
            <a:hlinkClick r:id="rId4" action="ppaction://hlinksldjump"/>
            <a:extLst>
              <a:ext uri="{FF2B5EF4-FFF2-40B4-BE49-F238E27FC236}">
                <a16:creationId xmlns:a16="http://schemas.microsoft.com/office/drawing/2014/main" id="{0662781E-A10D-489B-A85F-7B15154D0298}"/>
              </a:ext>
            </a:extLst>
          </p:cNvPr>
          <p:cNvSpPr/>
          <p:nvPr/>
        </p:nvSpPr>
        <p:spPr>
          <a:xfrm>
            <a:off x="4872231" y="2651127"/>
            <a:ext cx="967950" cy="1294602"/>
          </a:xfrm>
          <a:prstGeom prst="roundRect">
            <a:avLst>
              <a:gd name="adj" fmla="val 2224"/>
            </a:avLst>
          </a:prstGeom>
          <a:solidFill>
            <a:srgbClr val="99CCFF">
              <a:alpha val="47059"/>
            </a:srgbClr>
          </a:solidFill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>
            <a:hlinkClick r:id="rId4" action="ppaction://hlinksldjump"/>
            <a:extLst>
              <a:ext uri="{FF2B5EF4-FFF2-40B4-BE49-F238E27FC236}">
                <a16:creationId xmlns:a16="http://schemas.microsoft.com/office/drawing/2014/main" id="{034213FC-F407-4BE2-A331-0FAA9AB542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33" y="2717200"/>
            <a:ext cx="555623" cy="55562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64FC6A-76CD-4D34-B7A9-F9377CAC6686}"/>
              </a:ext>
            </a:extLst>
          </p:cNvPr>
          <p:cNvSpPr/>
          <p:nvPr/>
        </p:nvSpPr>
        <p:spPr>
          <a:xfrm>
            <a:off x="6057681" y="2650939"/>
            <a:ext cx="967950" cy="1294602"/>
          </a:xfrm>
          <a:prstGeom prst="roundRect">
            <a:avLst>
              <a:gd name="adj" fmla="val 2224"/>
            </a:avLst>
          </a:prstGeom>
          <a:solidFill>
            <a:srgbClr val="99CCFF">
              <a:alpha val="47059"/>
            </a:srgbClr>
          </a:solidFill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latin typeface="Arial Narrow" panose="020B0606020202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D0BA1B-FDB0-4874-B8A4-558B6A6838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01" y="2717199"/>
            <a:ext cx="555623" cy="555623"/>
          </a:xfrm>
          <a:prstGeom prst="rect">
            <a:avLst/>
          </a:prstGeom>
        </p:spPr>
      </p:pic>
      <p:sp>
        <p:nvSpPr>
          <p:cNvPr id="17" name="Rectangle: Rounded Corners 16">
            <a:hlinkClick r:id="rId7" action="ppaction://hlinksldjump"/>
            <a:extLst>
              <a:ext uri="{FF2B5EF4-FFF2-40B4-BE49-F238E27FC236}">
                <a16:creationId xmlns:a16="http://schemas.microsoft.com/office/drawing/2014/main" id="{EB220970-6861-4EC3-A508-03BE5E0EBE1B}"/>
              </a:ext>
            </a:extLst>
          </p:cNvPr>
          <p:cNvSpPr/>
          <p:nvPr/>
        </p:nvSpPr>
        <p:spPr>
          <a:xfrm>
            <a:off x="6046304" y="4025133"/>
            <a:ext cx="967950" cy="1294602"/>
          </a:xfrm>
          <a:prstGeom prst="roundRect">
            <a:avLst>
              <a:gd name="adj" fmla="val 2224"/>
            </a:avLst>
          </a:prstGeom>
          <a:solidFill>
            <a:srgbClr val="99CCFF">
              <a:alpha val="47059"/>
            </a:srgbClr>
          </a:solidFill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latin typeface="Arial Narrow" panose="020B0606020202030204" pitchFamily="34" charset="0"/>
            </a:endParaRP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A2460B6E-E89A-4352-AEEF-904A6722DA89}"/>
              </a:ext>
            </a:extLst>
          </p:cNvPr>
          <p:cNvSpPr/>
          <p:nvPr/>
        </p:nvSpPr>
        <p:spPr>
          <a:xfrm>
            <a:off x="4877724" y="4028169"/>
            <a:ext cx="967950" cy="1294602"/>
          </a:xfrm>
          <a:prstGeom prst="roundRect">
            <a:avLst>
              <a:gd name="adj" fmla="val 2224"/>
            </a:avLst>
          </a:prstGeom>
          <a:solidFill>
            <a:srgbClr val="99CCFF">
              <a:alpha val="47059"/>
            </a:srgbClr>
          </a:solidFill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latin typeface="Arial Narrow" panose="020B0606020202030204" pitchFamily="34" charset="0"/>
            </a:endParaRPr>
          </a:p>
        </p:txBody>
      </p:sp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F52F779E-5901-4C08-ACB7-7E8BE7AC06A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52" y="4083245"/>
            <a:ext cx="555623" cy="555623"/>
          </a:xfrm>
          <a:prstGeom prst="rect">
            <a:avLst/>
          </a:prstGeom>
        </p:spPr>
      </p:pic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BB4E38D2-F33C-402E-8D5B-70574FEEC3B4}"/>
              </a:ext>
            </a:extLst>
          </p:cNvPr>
          <p:cNvSpPr txBox="1"/>
          <p:nvPr/>
        </p:nvSpPr>
        <p:spPr>
          <a:xfrm>
            <a:off x="4958740" y="3327899"/>
            <a:ext cx="809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1E2431"/>
                </a:solidFill>
                <a:latin typeface="Arial Narrow" panose="020B0606020202030204" pitchFamily="34" charset="0"/>
              </a:rPr>
              <a:t>Profile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0990D-2E86-4B39-BD43-319BE73E87D3}"/>
              </a:ext>
            </a:extLst>
          </p:cNvPr>
          <p:cNvSpPr txBox="1"/>
          <p:nvPr/>
        </p:nvSpPr>
        <p:spPr>
          <a:xfrm>
            <a:off x="6008560" y="3327899"/>
            <a:ext cx="105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1E2431"/>
                </a:solidFill>
                <a:latin typeface="Arial Narrow" panose="020B0606020202030204" pitchFamily="34" charset="0"/>
              </a:rPr>
              <a:t>E-Points</a:t>
            </a:r>
          </a:p>
        </p:txBody>
      </p:sp>
      <p:sp>
        <p:nvSpPr>
          <p:cNvPr id="23" name="TextBox 22">
            <a:hlinkClick r:id="rId8" action="ppaction://hlinksldjump"/>
            <a:extLst>
              <a:ext uri="{FF2B5EF4-FFF2-40B4-BE49-F238E27FC236}">
                <a16:creationId xmlns:a16="http://schemas.microsoft.com/office/drawing/2014/main" id="{A72666F5-78D9-4D8D-89B9-F4C45C651CB5}"/>
              </a:ext>
            </a:extLst>
          </p:cNvPr>
          <p:cNvSpPr txBox="1"/>
          <p:nvPr/>
        </p:nvSpPr>
        <p:spPr>
          <a:xfrm>
            <a:off x="4892388" y="4693851"/>
            <a:ext cx="98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1E2431"/>
                </a:solidFill>
                <a:latin typeface="Arial Narrow" panose="020B0606020202030204" pitchFamily="34" charset="0"/>
              </a:rPr>
              <a:t>Clearance</a:t>
            </a: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E72996DB-A228-43FE-8153-746CECE464DD}"/>
              </a:ext>
            </a:extLst>
          </p:cNvPr>
          <p:cNvSpPr txBox="1"/>
          <p:nvPr/>
        </p:nvSpPr>
        <p:spPr>
          <a:xfrm>
            <a:off x="6038968" y="4693851"/>
            <a:ext cx="98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rgbClr val="1E2431"/>
                </a:solidFill>
                <a:latin typeface="Arial Narrow" panose="020B0606020202030204" pitchFamily="34" charset="0"/>
              </a:rPr>
              <a:t>Flowchart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041B5B-4C77-42D4-8306-32B2ADCB11C1}"/>
              </a:ext>
            </a:extLst>
          </p:cNvPr>
          <p:cNvSpPr/>
          <p:nvPr/>
        </p:nvSpPr>
        <p:spPr>
          <a:xfrm>
            <a:off x="4705548" y="1872750"/>
            <a:ext cx="2502353" cy="4115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A83579-46E0-48C9-A221-FDB5DD3E9884}"/>
              </a:ext>
            </a:extLst>
          </p:cNvPr>
          <p:cNvCxnSpPr/>
          <p:nvPr/>
        </p:nvCxnSpPr>
        <p:spPr>
          <a:xfrm>
            <a:off x="4705548" y="5977452"/>
            <a:ext cx="250235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E4A721-CE3D-4041-BCE0-B528C1C24555}"/>
              </a:ext>
            </a:extLst>
          </p:cNvPr>
          <p:cNvSpPr/>
          <p:nvPr/>
        </p:nvSpPr>
        <p:spPr>
          <a:xfrm>
            <a:off x="5221403" y="6037777"/>
            <a:ext cx="139700" cy="12381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D94D55-F98F-4D06-B485-C8383C391BD9}"/>
              </a:ext>
            </a:extLst>
          </p:cNvPr>
          <p:cNvSpPr/>
          <p:nvPr/>
        </p:nvSpPr>
        <p:spPr>
          <a:xfrm>
            <a:off x="5881803" y="6037777"/>
            <a:ext cx="139700" cy="123813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hlinkClick r:id="rId10" action="ppaction://hlinksldjump"/>
            <a:extLst>
              <a:ext uri="{FF2B5EF4-FFF2-40B4-BE49-F238E27FC236}">
                <a16:creationId xmlns:a16="http://schemas.microsoft.com/office/drawing/2014/main" id="{5399878D-6BE2-4FBB-B969-4BB1FE8C6244}"/>
              </a:ext>
            </a:extLst>
          </p:cNvPr>
          <p:cNvSpPr/>
          <p:nvPr/>
        </p:nvSpPr>
        <p:spPr>
          <a:xfrm>
            <a:off x="6267688" y="1911676"/>
            <a:ext cx="859213" cy="35815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294DE7-4381-4B8C-9663-F9BB8E4650B6}"/>
              </a:ext>
            </a:extLst>
          </p:cNvPr>
          <p:cNvSpPr txBox="1"/>
          <p:nvPr/>
        </p:nvSpPr>
        <p:spPr>
          <a:xfrm>
            <a:off x="4866343" y="1936865"/>
            <a:ext cx="69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1E2431"/>
                </a:solidFill>
                <a:latin typeface="Arial Narrow" panose="020B0606020202030204" pitchFamily="34" charset="0"/>
              </a:rPr>
              <a:t>Home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A9BE0270-D303-4827-BDEB-E6BCA4A09BA6}"/>
              </a:ext>
            </a:extLst>
          </p:cNvPr>
          <p:cNvSpPr/>
          <p:nvPr/>
        </p:nvSpPr>
        <p:spPr>
          <a:xfrm rot="10800000">
            <a:off x="6753977" y="2061759"/>
            <a:ext cx="155689" cy="91556"/>
          </a:xfrm>
          <a:prstGeom prst="triangle">
            <a:avLst/>
          </a:prstGeom>
          <a:solidFill>
            <a:srgbClr val="1E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ectangle 69">
            <a:hlinkClick r:id="rId11" action="ppaction://hlinksldjump"/>
            <a:extLst>
              <a:ext uri="{FF2B5EF4-FFF2-40B4-BE49-F238E27FC236}">
                <a16:creationId xmlns:a16="http://schemas.microsoft.com/office/drawing/2014/main" id="{A62A2A4D-EC88-4623-AD56-B2726EE7F521}"/>
              </a:ext>
            </a:extLst>
          </p:cNvPr>
          <p:cNvSpPr/>
          <p:nvPr/>
        </p:nvSpPr>
        <p:spPr>
          <a:xfrm>
            <a:off x="6084104" y="6008727"/>
            <a:ext cx="881059" cy="213067"/>
          </a:xfrm>
          <a:prstGeom prst="rect">
            <a:avLst/>
          </a:prstGeom>
          <a:solidFill>
            <a:srgbClr val="34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Isosceles Triangle 32">
            <a:hlinkClick r:id="rId11" action="ppaction://hlinksldjump"/>
            <a:extLst>
              <a:ext uri="{FF2B5EF4-FFF2-40B4-BE49-F238E27FC236}">
                <a16:creationId xmlns:a16="http://schemas.microsoft.com/office/drawing/2014/main" id="{EFC9DEE8-9B29-42C8-B914-884D283E3D91}"/>
              </a:ext>
            </a:extLst>
          </p:cNvPr>
          <p:cNvSpPr/>
          <p:nvPr/>
        </p:nvSpPr>
        <p:spPr>
          <a:xfrm rot="16200000">
            <a:off x="6544852" y="6037777"/>
            <a:ext cx="139700" cy="123813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4" name="Picture 33">
            <a:hlinkClick r:id="rId7" action="ppaction://hlinksldjump"/>
            <a:extLst>
              <a:ext uri="{FF2B5EF4-FFF2-40B4-BE49-F238E27FC236}">
                <a16:creationId xmlns:a16="http://schemas.microsoft.com/office/drawing/2014/main" id="{FC7C42DA-6450-441F-8313-F8302B5E0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32" y="4088699"/>
            <a:ext cx="555623" cy="5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B4828D-68C1-4B8D-A11A-CF0D905BABC6}"/>
              </a:ext>
            </a:extLst>
          </p:cNvPr>
          <p:cNvSpPr/>
          <p:nvPr/>
        </p:nvSpPr>
        <p:spPr>
          <a:xfrm>
            <a:off x="4726200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B3C825-0026-4AF7-86CA-0F10C4E6D902}"/>
              </a:ext>
            </a:extLst>
          </p:cNvPr>
          <p:cNvSpPr/>
          <p:nvPr/>
        </p:nvSpPr>
        <p:spPr>
          <a:xfrm>
            <a:off x="4844823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A357B9-A15E-4EE2-9FD9-E9E253A10521}"/>
              </a:ext>
            </a:extLst>
          </p:cNvPr>
          <p:cNvGrpSpPr/>
          <p:nvPr/>
        </p:nvGrpSpPr>
        <p:grpSpPr>
          <a:xfrm>
            <a:off x="5946290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37" name="Flowchart: Delay 36">
              <a:extLst>
                <a:ext uri="{FF2B5EF4-FFF2-40B4-BE49-F238E27FC236}">
                  <a16:creationId xmlns:a16="http://schemas.microsoft.com/office/drawing/2014/main" id="{38A323E9-960E-4526-A6F4-F919DCE6A7AF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DFB3D7-A43C-4554-8DCD-5826C452D920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CC3B1F-9E4C-4149-ADFE-F41DD92EA03D}"/>
              </a:ext>
            </a:extLst>
          </p:cNvPr>
          <p:cNvSpPr txBox="1"/>
          <p:nvPr/>
        </p:nvSpPr>
        <p:spPr>
          <a:xfrm>
            <a:off x="4934571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4DA4EA-F3F5-4132-9801-A54DDC972414}"/>
              </a:ext>
            </a:extLst>
          </p:cNvPr>
          <p:cNvCxnSpPr/>
          <p:nvPr/>
        </p:nvCxnSpPr>
        <p:spPr>
          <a:xfrm>
            <a:off x="4844823" y="5998083"/>
            <a:ext cx="250235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EA210C-F524-4951-8CAD-EB9351EAF624}"/>
              </a:ext>
            </a:extLst>
          </p:cNvPr>
          <p:cNvSpPr/>
          <p:nvPr/>
        </p:nvSpPr>
        <p:spPr>
          <a:xfrm>
            <a:off x="5360678" y="6058408"/>
            <a:ext cx="139700" cy="12381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64CD5B-8482-46E8-BC0B-3B734C0CF65B}"/>
              </a:ext>
            </a:extLst>
          </p:cNvPr>
          <p:cNvSpPr/>
          <p:nvPr/>
        </p:nvSpPr>
        <p:spPr>
          <a:xfrm>
            <a:off x="6021078" y="6058408"/>
            <a:ext cx="139700" cy="123813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A78C3D-A8E2-4D73-AF03-BDCA5599DB8F}"/>
              </a:ext>
            </a:extLst>
          </p:cNvPr>
          <p:cNvGrpSpPr/>
          <p:nvPr/>
        </p:nvGrpSpPr>
        <p:grpSpPr>
          <a:xfrm>
            <a:off x="5240994" y="1059593"/>
            <a:ext cx="1451076" cy="869850"/>
            <a:chOff x="2514213" y="1323188"/>
            <a:chExt cx="2004258" cy="138485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78001A-7C50-46F1-B974-90520234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BD45F6F-FFE8-45A6-814E-D05A72D49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1E97F99-B9B2-4A7B-99EC-3BC258C1B9EA}"/>
              </a:ext>
            </a:extLst>
          </p:cNvPr>
          <p:cNvSpPr txBox="1"/>
          <p:nvPr/>
        </p:nvSpPr>
        <p:spPr>
          <a:xfrm>
            <a:off x="5039314" y="2750132"/>
            <a:ext cx="2157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This page is under construction.</a:t>
            </a:r>
            <a:endParaRPr lang="en-PH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DC8454-6BE5-415C-9362-13F2700ADC3C}"/>
              </a:ext>
            </a:extLst>
          </p:cNvPr>
          <p:cNvSpPr/>
          <p:nvPr/>
        </p:nvSpPr>
        <p:spPr>
          <a:xfrm>
            <a:off x="4837928" y="1889744"/>
            <a:ext cx="2502353" cy="4115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5EA4E3-DEC2-45F8-BE34-65968A3D1317}"/>
              </a:ext>
            </a:extLst>
          </p:cNvPr>
          <p:cNvSpPr txBox="1"/>
          <p:nvPr/>
        </p:nvSpPr>
        <p:spPr>
          <a:xfrm>
            <a:off x="4866343" y="1936865"/>
            <a:ext cx="69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1E2431"/>
                </a:solidFill>
                <a:latin typeface="Arial Narrow" panose="020B0606020202030204" pitchFamily="34" charset="0"/>
              </a:rPr>
              <a:t>Profile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4B6FB7D-990F-441C-B910-F47B4AE8D592}"/>
              </a:ext>
            </a:extLst>
          </p:cNvPr>
          <p:cNvSpPr/>
          <p:nvPr/>
        </p:nvSpPr>
        <p:spPr>
          <a:xfrm rot="10800000">
            <a:off x="6753977" y="2061759"/>
            <a:ext cx="155689" cy="91556"/>
          </a:xfrm>
          <a:prstGeom prst="triangle">
            <a:avLst/>
          </a:prstGeom>
          <a:solidFill>
            <a:srgbClr val="1E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hlinkClick r:id="rId4" action="ppaction://hlinksldjump"/>
            <a:extLst>
              <a:ext uri="{FF2B5EF4-FFF2-40B4-BE49-F238E27FC236}">
                <a16:creationId xmlns:a16="http://schemas.microsoft.com/office/drawing/2014/main" id="{07EE1BC6-5D06-41A8-826A-6134389B8B81}"/>
              </a:ext>
            </a:extLst>
          </p:cNvPr>
          <p:cNvSpPr/>
          <p:nvPr/>
        </p:nvSpPr>
        <p:spPr>
          <a:xfrm>
            <a:off x="6222210" y="6011899"/>
            <a:ext cx="881059" cy="213067"/>
          </a:xfrm>
          <a:prstGeom prst="rect">
            <a:avLst/>
          </a:prstGeom>
          <a:solidFill>
            <a:srgbClr val="34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4" name="Isosceles Triangle 43">
            <a:hlinkClick r:id="rId4" action="ppaction://hlinksldjump"/>
            <a:extLst>
              <a:ext uri="{FF2B5EF4-FFF2-40B4-BE49-F238E27FC236}">
                <a16:creationId xmlns:a16="http://schemas.microsoft.com/office/drawing/2014/main" id="{D0AD3E26-15C7-46AF-BC50-B0AD66538FE9}"/>
              </a:ext>
            </a:extLst>
          </p:cNvPr>
          <p:cNvSpPr/>
          <p:nvPr/>
        </p:nvSpPr>
        <p:spPr>
          <a:xfrm rot="16200000">
            <a:off x="6684127" y="6058408"/>
            <a:ext cx="139700" cy="123813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459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5BFEE0-F036-47DD-910D-31DC6CA0400A}"/>
              </a:ext>
            </a:extLst>
          </p:cNvPr>
          <p:cNvSpPr/>
          <p:nvPr/>
        </p:nvSpPr>
        <p:spPr>
          <a:xfrm>
            <a:off x="4726200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83E621-5CD6-41AA-AB72-318EC4E126E1}"/>
              </a:ext>
            </a:extLst>
          </p:cNvPr>
          <p:cNvSpPr/>
          <p:nvPr/>
        </p:nvSpPr>
        <p:spPr>
          <a:xfrm>
            <a:off x="4844823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68DFF-1551-4509-9855-D3534C2469EE}"/>
              </a:ext>
            </a:extLst>
          </p:cNvPr>
          <p:cNvGrpSpPr/>
          <p:nvPr/>
        </p:nvGrpSpPr>
        <p:grpSpPr>
          <a:xfrm>
            <a:off x="5946290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01D9191-1BB0-4FE8-81FE-B816ECB90E67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2B98D5-5B1A-4591-A32D-4DCAC03B6C77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93BC67-69F0-4546-AF08-D7F407508E73}"/>
              </a:ext>
            </a:extLst>
          </p:cNvPr>
          <p:cNvSpPr txBox="1"/>
          <p:nvPr/>
        </p:nvSpPr>
        <p:spPr>
          <a:xfrm>
            <a:off x="4934571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DE31C-8CE0-4EC7-9B6C-C155BAE5E279}"/>
              </a:ext>
            </a:extLst>
          </p:cNvPr>
          <p:cNvCxnSpPr/>
          <p:nvPr/>
        </p:nvCxnSpPr>
        <p:spPr>
          <a:xfrm>
            <a:off x="4844823" y="5998083"/>
            <a:ext cx="250235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57535C-4BFD-4FBE-AB99-222F057F4453}"/>
              </a:ext>
            </a:extLst>
          </p:cNvPr>
          <p:cNvSpPr/>
          <p:nvPr/>
        </p:nvSpPr>
        <p:spPr>
          <a:xfrm>
            <a:off x="5360678" y="6058408"/>
            <a:ext cx="139700" cy="12381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AB3B15-434D-4439-B5E5-5E94E870FFA8}"/>
              </a:ext>
            </a:extLst>
          </p:cNvPr>
          <p:cNvSpPr/>
          <p:nvPr/>
        </p:nvSpPr>
        <p:spPr>
          <a:xfrm>
            <a:off x="6021078" y="6058408"/>
            <a:ext cx="139700" cy="123813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2945D3-FC7A-4A4B-89B3-9B5A53A6C3D0}"/>
              </a:ext>
            </a:extLst>
          </p:cNvPr>
          <p:cNvGrpSpPr/>
          <p:nvPr/>
        </p:nvGrpSpPr>
        <p:grpSpPr>
          <a:xfrm>
            <a:off x="5240994" y="1059593"/>
            <a:ext cx="1451076" cy="869850"/>
            <a:chOff x="2514213" y="1323188"/>
            <a:chExt cx="2004258" cy="13848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4C115F4-2FA0-4C30-B579-3F2FDF5F3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6BB06C-94C3-4E6A-814F-76AF34A90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F4EBA8-2196-469F-957D-BC8D77352BA3}"/>
              </a:ext>
            </a:extLst>
          </p:cNvPr>
          <p:cNvSpPr txBox="1"/>
          <p:nvPr/>
        </p:nvSpPr>
        <p:spPr>
          <a:xfrm>
            <a:off x="5039314" y="2750132"/>
            <a:ext cx="2157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This page is under construction.</a:t>
            </a:r>
            <a:endParaRPr lang="en-PH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1D6F8-DD77-410F-ADAC-2B20C546FB3F}"/>
              </a:ext>
            </a:extLst>
          </p:cNvPr>
          <p:cNvSpPr/>
          <p:nvPr/>
        </p:nvSpPr>
        <p:spPr>
          <a:xfrm>
            <a:off x="4837928" y="1889744"/>
            <a:ext cx="2502353" cy="4115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7E594-B798-4B1A-A39C-A79B91566726}"/>
              </a:ext>
            </a:extLst>
          </p:cNvPr>
          <p:cNvSpPr txBox="1"/>
          <p:nvPr/>
        </p:nvSpPr>
        <p:spPr>
          <a:xfrm>
            <a:off x="4866342" y="1936865"/>
            <a:ext cx="100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1E2431"/>
                </a:solidFill>
                <a:latin typeface="Arial Narrow" panose="020B0606020202030204" pitchFamily="34" charset="0"/>
              </a:rPr>
              <a:t>Clearance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935FE5A-1A68-470F-A5D7-ED93EF366406}"/>
              </a:ext>
            </a:extLst>
          </p:cNvPr>
          <p:cNvSpPr/>
          <p:nvPr/>
        </p:nvSpPr>
        <p:spPr>
          <a:xfrm rot="10800000">
            <a:off x="6753977" y="2061759"/>
            <a:ext cx="155689" cy="91556"/>
          </a:xfrm>
          <a:prstGeom prst="triangle">
            <a:avLst/>
          </a:prstGeom>
          <a:solidFill>
            <a:srgbClr val="1E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BA1DD0AC-18E8-4D98-A393-16A0E239B6D2}"/>
              </a:ext>
            </a:extLst>
          </p:cNvPr>
          <p:cNvSpPr/>
          <p:nvPr/>
        </p:nvSpPr>
        <p:spPr>
          <a:xfrm>
            <a:off x="6251094" y="6009254"/>
            <a:ext cx="881059" cy="213067"/>
          </a:xfrm>
          <a:prstGeom prst="rect">
            <a:avLst/>
          </a:prstGeom>
          <a:solidFill>
            <a:srgbClr val="34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9403C59-9A37-4E51-9A0F-0671137FDD01}"/>
              </a:ext>
            </a:extLst>
          </p:cNvPr>
          <p:cNvSpPr/>
          <p:nvPr/>
        </p:nvSpPr>
        <p:spPr>
          <a:xfrm rot="16200000">
            <a:off x="6684127" y="6058408"/>
            <a:ext cx="139700" cy="123813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59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EDBBE1-E705-4FEB-868F-0B92E9DED65C}"/>
              </a:ext>
            </a:extLst>
          </p:cNvPr>
          <p:cNvSpPr/>
          <p:nvPr/>
        </p:nvSpPr>
        <p:spPr>
          <a:xfrm>
            <a:off x="4726200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25735E-C917-4F4C-B57D-34C455133241}"/>
              </a:ext>
            </a:extLst>
          </p:cNvPr>
          <p:cNvSpPr/>
          <p:nvPr/>
        </p:nvSpPr>
        <p:spPr>
          <a:xfrm>
            <a:off x="4844823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216535-C95D-4E23-A4B7-372E92CED4CE}"/>
              </a:ext>
            </a:extLst>
          </p:cNvPr>
          <p:cNvGrpSpPr/>
          <p:nvPr/>
        </p:nvGrpSpPr>
        <p:grpSpPr>
          <a:xfrm>
            <a:off x="5946290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088503D7-D7FC-4658-9581-525F35234299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2A2B8A-F370-4C28-BD8E-CB6A7828DD4D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B716F3-DE47-477C-B7B4-18191556C41E}"/>
              </a:ext>
            </a:extLst>
          </p:cNvPr>
          <p:cNvSpPr txBox="1"/>
          <p:nvPr/>
        </p:nvSpPr>
        <p:spPr>
          <a:xfrm>
            <a:off x="4934571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E28748-89AE-437F-83A5-3900324ABD98}"/>
              </a:ext>
            </a:extLst>
          </p:cNvPr>
          <p:cNvCxnSpPr/>
          <p:nvPr/>
        </p:nvCxnSpPr>
        <p:spPr>
          <a:xfrm>
            <a:off x="4844823" y="5998083"/>
            <a:ext cx="250235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76F175-640B-48B3-A329-65E0F58463A1}"/>
              </a:ext>
            </a:extLst>
          </p:cNvPr>
          <p:cNvSpPr/>
          <p:nvPr/>
        </p:nvSpPr>
        <p:spPr>
          <a:xfrm>
            <a:off x="5360678" y="6058408"/>
            <a:ext cx="139700" cy="12381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6E43A8-A456-4B29-BF06-55253C1DAF8A}"/>
              </a:ext>
            </a:extLst>
          </p:cNvPr>
          <p:cNvSpPr/>
          <p:nvPr/>
        </p:nvSpPr>
        <p:spPr>
          <a:xfrm>
            <a:off x="6021078" y="6058408"/>
            <a:ext cx="139700" cy="123813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4CE454-6289-4BF9-BC8D-7C283CA63C69}"/>
              </a:ext>
            </a:extLst>
          </p:cNvPr>
          <p:cNvGrpSpPr/>
          <p:nvPr/>
        </p:nvGrpSpPr>
        <p:grpSpPr>
          <a:xfrm>
            <a:off x="5240994" y="1059593"/>
            <a:ext cx="1451076" cy="869850"/>
            <a:chOff x="2514213" y="1323188"/>
            <a:chExt cx="2004258" cy="13848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ED1BF6-E663-4F3F-ADF4-6F9FF5A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CF596A-8F90-4990-91E0-FC0D6A12D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FC13B7-7B40-4416-A357-EEC72F20CBBA}"/>
              </a:ext>
            </a:extLst>
          </p:cNvPr>
          <p:cNvSpPr txBox="1"/>
          <p:nvPr/>
        </p:nvSpPr>
        <p:spPr>
          <a:xfrm>
            <a:off x="5039314" y="2750132"/>
            <a:ext cx="2157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This page is under construction.</a:t>
            </a:r>
            <a:endParaRPr lang="en-PH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C4206-3888-442A-9F01-BFCCCBE255B0}"/>
              </a:ext>
            </a:extLst>
          </p:cNvPr>
          <p:cNvSpPr/>
          <p:nvPr/>
        </p:nvSpPr>
        <p:spPr>
          <a:xfrm>
            <a:off x="4837928" y="1889744"/>
            <a:ext cx="2502353" cy="4115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DC002-1EB6-4678-8768-68AAF685C3E9}"/>
              </a:ext>
            </a:extLst>
          </p:cNvPr>
          <p:cNvSpPr txBox="1"/>
          <p:nvPr/>
        </p:nvSpPr>
        <p:spPr>
          <a:xfrm>
            <a:off x="4866343" y="1936865"/>
            <a:ext cx="100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1E2431"/>
                </a:solidFill>
                <a:latin typeface="Arial Narrow" panose="020B0606020202030204" pitchFamily="34" charset="0"/>
              </a:rPr>
              <a:t>Flowchart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FADB159-B448-4CB2-AF68-4319C77534A4}"/>
              </a:ext>
            </a:extLst>
          </p:cNvPr>
          <p:cNvSpPr/>
          <p:nvPr/>
        </p:nvSpPr>
        <p:spPr>
          <a:xfrm rot="10800000">
            <a:off x="6753977" y="2061759"/>
            <a:ext cx="155689" cy="91556"/>
          </a:xfrm>
          <a:prstGeom prst="triangle">
            <a:avLst/>
          </a:prstGeom>
          <a:solidFill>
            <a:srgbClr val="1E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FE604431-3F6A-449E-91DB-C817DE2DA516}"/>
              </a:ext>
            </a:extLst>
          </p:cNvPr>
          <p:cNvSpPr/>
          <p:nvPr/>
        </p:nvSpPr>
        <p:spPr>
          <a:xfrm>
            <a:off x="6181959" y="6006169"/>
            <a:ext cx="881059" cy="213067"/>
          </a:xfrm>
          <a:prstGeom prst="rect">
            <a:avLst/>
          </a:prstGeom>
          <a:solidFill>
            <a:srgbClr val="34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Isosceles Triangle 13">
            <a:hlinkClick r:id="rId4" action="ppaction://hlinksldjump"/>
            <a:extLst>
              <a:ext uri="{FF2B5EF4-FFF2-40B4-BE49-F238E27FC236}">
                <a16:creationId xmlns:a16="http://schemas.microsoft.com/office/drawing/2014/main" id="{33C0A2EE-6B31-46B0-84C3-BC9307958F64}"/>
              </a:ext>
            </a:extLst>
          </p:cNvPr>
          <p:cNvSpPr/>
          <p:nvPr/>
        </p:nvSpPr>
        <p:spPr>
          <a:xfrm rot="16200000">
            <a:off x="6684127" y="6058408"/>
            <a:ext cx="139700" cy="123813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992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0D14F6-D53C-4AFA-A80A-A4C8938C92EC}"/>
              </a:ext>
            </a:extLst>
          </p:cNvPr>
          <p:cNvSpPr/>
          <p:nvPr/>
        </p:nvSpPr>
        <p:spPr>
          <a:xfrm>
            <a:off x="4726200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CC2AC70-07BC-429A-AC09-E5CD9239A6F8}"/>
              </a:ext>
            </a:extLst>
          </p:cNvPr>
          <p:cNvSpPr/>
          <p:nvPr/>
        </p:nvSpPr>
        <p:spPr>
          <a:xfrm>
            <a:off x="4844823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AB9AA-EED8-45BD-87E1-745D66DFD68D}"/>
              </a:ext>
            </a:extLst>
          </p:cNvPr>
          <p:cNvGrpSpPr/>
          <p:nvPr/>
        </p:nvGrpSpPr>
        <p:grpSpPr>
          <a:xfrm>
            <a:off x="5946290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74258399-5771-4443-A314-624C40D84EF1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0D4BC5-9277-4045-9F3A-CC32A2EDA54C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EA02B0-CEA6-4C89-8006-50F04F99CE1A}"/>
              </a:ext>
            </a:extLst>
          </p:cNvPr>
          <p:cNvSpPr txBox="1"/>
          <p:nvPr/>
        </p:nvSpPr>
        <p:spPr>
          <a:xfrm>
            <a:off x="4934571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C0C12-17E5-4C41-BCFC-022F0EB0068D}"/>
              </a:ext>
            </a:extLst>
          </p:cNvPr>
          <p:cNvCxnSpPr/>
          <p:nvPr/>
        </p:nvCxnSpPr>
        <p:spPr>
          <a:xfrm>
            <a:off x="4844823" y="5998083"/>
            <a:ext cx="250235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13A57C-2CE9-4142-922C-6057C1BDE4D0}"/>
              </a:ext>
            </a:extLst>
          </p:cNvPr>
          <p:cNvSpPr/>
          <p:nvPr/>
        </p:nvSpPr>
        <p:spPr>
          <a:xfrm>
            <a:off x="5360678" y="6058408"/>
            <a:ext cx="139700" cy="12381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70D0AF-B2F4-40A1-AFDC-1E1F0291F810}"/>
              </a:ext>
            </a:extLst>
          </p:cNvPr>
          <p:cNvSpPr/>
          <p:nvPr/>
        </p:nvSpPr>
        <p:spPr>
          <a:xfrm>
            <a:off x="6021078" y="6058408"/>
            <a:ext cx="139700" cy="123813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95D4FD-E01E-4F97-8876-F4D1C12F3B7B}"/>
              </a:ext>
            </a:extLst>
          </p:cNvPr>
          <p:cNvGrpSpPr/>
          <p:nvPr/>
        </p:nvGrpSpPr>
        <p:grpSpPr>
          <a:xfrm>
            <a:off x="5240994" y="1059593"/>
            <a:ext cx="1451076" cy="869850"/>
            <a:chOff x="2514213" y="1323188"/>
            <a:chExt cx="2004258" cy="13848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2E98CA-3944-4272-86CB-96127AC7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69B068-0BFE-4A64-9E07-CD0986B1E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F4C76-5988-46FF-88D5-2F1F99CEEB70}"/>
              </a:ext>
            </a:extLst>
          </p:cNvPr>
          <p:cNvSpPr/>
          <p:nvPr/>
        </p:nvSpPr>
        <p:spPr>
          <a:xfrm>
            <a:off x="4837928" y="1889744"/>
            <a:ext cx="2502353" cy="4115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FDEA8-DC58-45D1-89A8-CCE42D709EBC}"/>
              </a:ext>
            </a:extLst>
          </p:cNvPr>
          <p:cNvSpPr txBox="1"/>
          <p:nvPr/>
        </p:nvSpPr>
        <p:spPr>
          <a:xfrm>
            <a:off x="4866342" y="1936865"/>
            <a:ext cx="84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1E2431"/>
                </a:solidFill>
                <a:latin typeface="Arial Narrow" panose="020B0606020202030204" pitchFamily="34" charset="0"/>
              </a:rPr>
              <a:t>E-Points</a:t>
            </a:r>
          </a:p>
        </p:txBody>
      </p:sp>
      <p:sp>
        <p:nvSpPr>
          <p:cNvPr id="21" name="Isosceles Triangle 20">
            <a:hlinkClick r:id="rId5" action="ppaction://hlinksldjump"/>
            <a:extLst>
              <a:ext uri="{FF2B5EF4-FFF2-40B4-BE49-F238E27FC236}">
                <a16:creationId xmlns:a16="http://schemas.microsoft.com/office/drawing/2014/main" id="{16382302-CCC7-4A0B-8B07-49717817E2EE}"/>
              </a:ext>
            </a:extLst>
          </p:cNvPr>
          <p:cNvSpPr/>
          <p:nvPr/>
        </p:nvSpPr>
        <p:spPr>
          <a:xfrm rot="10800000">
            <a:off x="6753977" y="2061759"/>
            <a:ext cx="155689" cy="91556"/>
          </a:xfrm>
          <a:prstGeom prst="triangle">
            <a:avLst/>
          </a:prstGeom>
          <a:solidFill>
            <a:srgbClr val="1E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FA41D-41B2-459B-86DD-43E44146E7E4}"/>
              </a:ext>
            </a:extLst>
          </p:cNvPr>
          <p:cNvSpPr txBox="1"/>
          <p:nvPr/>
        </p:nvSpPr>
        <p:spPr>
          <a:xfrm>
            <a:off x="5152371" y="2471928"/>
            <a:ext cx="199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Available Points</a:t>
            </a:r>
            <a:endParaRPr lang="en-PH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33F0F3-5824-42E0-8076-4D8A96030920}"/>
              </a:ext>
            </a:extLst>
          </p:cNvPr>
          <p:cNvSpPr/>
          <p:nvPr/>
        </p:nvSpPr>
        <p:spPr>
          <a:xfrm>
            <a:off x="7295690" y="2522341"/>
            <a:ext cx="45719" cy="1750190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>
            <a:hlinkClick r:id="rId2" action="ppaction://hlinksldjump"/>
            <a:extLst>
              <a:ext uri="{FF2B5EF4-FFF2-40B4-BE49-F238E27FC236}">
                <a16:creationId xmlns:a16="http://schemas.microsoft.com/office/drawing/2014/main" id="{EBDEDD24-E9CF-4BEA-A1E2-64741450A4D5}"/>
              </a:ext>
            </a:extLst>
          </p:cNvPr>
          <p:cNvSpPr/>
          <p:nvPr/>
        </p:nvSpPr>
        <p:spPr>
          <a:xfrm>
            <a:off x="6279401" y="6026153"/>
            <a:ext cx="881059" cy="188172"/>
          </a:xfrm>
          <a:prstGeom prst="rect">
            <a:avLst/>
          </a:prstGeom>
          <a:solidFill>
            <a:srgbClr val="34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Isosceles Triangle 13">
            <a:hlinkClick r:id="rId2" action="ppaction://hlinksldjump"/>
            <a:extLst>
              <a:ext uri="{FF2B5EF4-FFF2-40B4-BE49-F238E27FC236}">
                <a16:creationId xmlns:a16="http://schemas.microsoft.com/office/drawing/2014/main" id="{4B57A679-DD1B-4F58-8CAE-8797BD50919C}"/>
              </a:ext>
            </a:extLst>
          </p:cNvPr>
          <p:cNvSpPr/>
          <p:nvPr/>
        </p:nvSpPr>
        <p:spPr>
          <a:xfrm rot="16200000">
            <a:off x="6684127" y="6058408"/>
            <a:ext cx="139700" cy="123813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53FFCD-C55C-4194-B1D0-E9432F1B9ECA}"/>
              </a:ext>
            </a:extLst>
          </p:cNvPr>
          <p:cNvSpPr txBox="1"/>
          <p:nvPr/>
        </p:nvSpPr>
        <p:spPr>
          <a:xfrm>
            <a:off x="5128765" y="2768093"/>
            <a:ext cx="199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99.05</a:t>
            </a:r>
            <a:endParaRPr lang="en-PH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229E91-D52B-4ECE-9C56-ACEBB7B8541A}"/>
              </a:ext>
            </a:extLst>
          </p:cNvPr>
          <p:cNvSpPr txBox="1"/>
          <p:nvPr/>
        </p:nvSpPr>
        <p:spPr>
          <a:xfrm>
            <a:off x="5107058" y="3598698"/>
            <a:ext cx="199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49</a:t>
            </a:r>
            <a:endParaRPr lang="en-PH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72D05E-9CE9-4141-A8AB-F39F01A4BA9E}"/>
              </a:ext>
            </a:extLst>
          </p:cNvPr>
          <p:cNvSpPr txBox="1"/>
          <p:nvPr/>
        </p:nvSpPr>
        <p:spPr>
          <a:xfrm>
            <a:off x="5154767" y="3397436"/>
            <a:ext cx="199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Equivalent Money</a:t>
            </a:r>
            <a:endParaRPr lang="en-PH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4F953B-B3C7-4C18-9746-40336B41FAFF}"/>
              </a:ext>
            </a:extLst>
          </p:cNvPr>
          <p:cNvSpPr txBox="1"/>
          <p:nvPr/>
        </p:nvSpPr>
        <p:spPr>
          <a:xfrm>
            <a:off x="5024517" y="4337355"/>
            <a:ext cx="213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Cans	=             2 points</a:t>
            </a:r>
            <a:endParaRPr lang="en-PH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AFE63-E000-4374-B2BD-85C76509C95F}"/>
              </a:ext>
            </a:extLst>
          </p:cNvPr>
          <p:cNvSpPr txBox="1"/>
          <p:nvPr/>
        </p:nvSpPr>
        <p:spPr>
          <a:xfrm>
            <a:off x="5024517" y="4642325"/>
            <a:ext cx="2135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Papers	=             1 points</a:t>
            </a:r>
            <a:endParaRPr lang="en-PH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D7523E-8BC1-4801-B974-C1E5C790E225}"/>
              </a:ext>
            </a:extLst>
          </p:cNvPr>
          <p:cNvSpPr txBox="1"/>
          <p:nvPr/>
        </p:nvSpPr>
        <p:spPr>
          <a:xfrm>
            <a:off x="5024517" y="4941591"/>
            <a:ext cx="2135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Plastic Bottles	=             4 points</a:t>
            </a:r>
            <a:endParaRPr lang="en-PH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6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3D195-4AE9-4F9B-A15A-E026A8DB519B}"/>
              </a:ext>
            </a:extLst>
          </p:cNvPr>
          <p:cNvSpPr/>
          <p:nvPr/>
        </p:nvSpPr>
        <p:spPr>
          <a:xfrm>
            <a:off x="4726200" y="513000"/>
            <a:ext cx="2739600" cy="5832000"/>
          </a:xfrm>
          <a:prstGeom prst="roundRect">
            <a:avLst>
              <a:gd name="adj" fmla="val 108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C1BDF34A-7464-4335-9E50-9CFD6AAB18F2}"/>
              </a:ext>
            </a:extLst>
          </p:cNvPr>
          <p:cNvSpPr/>
          <p:nvPr/>
        </p:nvSpPr>
        <p:spPr>
          <a:xfrm>
            <a:off x="4844823" y="629856"/>
            <a:ext cx="2502353" cy="5603635"/>
          </a:xfrm>
          <a:prstGeom prst="roundRect">
            <a:avLst>
              <a:gd name="adj" fmla="val 10872"/>
            </a:avLst>
          </a:prstGeom>
          <a:solidFill>
            <a:srgbClr val="34418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D2DE6B-CDAD-452B-B7C8-F65E64FC7511}"/>
              </a:ext>
            </a:extLst>
          </p:cNvPr>
          <p:cNvGrpSpPr/>
          <p:nvPr/>
        </p:nvGrpSpPr>
        <p:grpSpPr>
          <a:xfrm>
            <a:off x="5946290" y="513000"/>
            <a:ext cx="299417" cy="316192"/>
            <a:chOff x="3578976" y="755374"/>
            <a:chExt cx="299417" cy="316192"/>
          </a:xfrm>
          <a:solidFill>
            <a:schemeClr val="tx1"/>
          </a:solidFill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4052226E-9BCF-4CA0-9FEC-5A3D0C744300}"/>
                </a:ext>
              </a:extLst>
            </p:cNvPr>
            <p:cNvSpPr/>
            <p:nvPr/>
          </p:nvSpPr>
          <p:spPr>
            <a:xfrm rot="5400000">
              <a:off x="3570589" y="763761"/>
              <a:ext cx="316192" cy="299417"/>
            </a:xfrm>
            <a:prstGeom prst="flowChartDelay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ADF443-A5CB-4EAA-A4B2-78E2BFF6D885}"/>
                </a:ext>
              </a:extLst>
            </p:cNvPr>
            <p:cNvSpPr/>
            <p:nvPr/>
          </p:nvSpPr>
          <p:spPr>
            <a:xfrm>
              <a:off x="3697029" y="928709"/>
              <a:ext cx="78552" cy="824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FD26B1-886D-4421-AC96-8999460668E1}"/>
              </a:ext>
            </a:extLst>
          </p:cNvPr>
          <p:cNvSpPr txBox="1"/>
          <p:nvPr/>
        </p:nvSpPr>
        <p:spPr>
          <a:xfrm>
            <a:off x="4934571" y="638013"/>
            <a:ext cx="59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/>
                </a:solidFill>
              </a:rPr>
              <a:t>2:21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C4AB31-DA9C-436D-ADAF-0217A21F5010}"/>
              </a:ext>
            </a:extLst>
          </p:cNvPr>
          <p:cNvCxnSpPr/>
          <p:nvPr/>
        </p:nvCxnSpPr>
        <p:spPr>
          <a:xfrm>
            <a:off x="4844823" y="5998083"/>
            <a:ext cx="250235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E23EA9-910C-4B38-998E-7CAA56560ADD}"/>
              </a:ext>
            </a:extLst>
          </p:cNvPr>
          <p:cNvSpPr/>
          <p:nvPr/>
        </p:nvSpPr>
        <p:spPr>
          <a:xfrm>
            <a:off x="5360678" y="6058408"/>
            <a:ext cx="139700" cy="12381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64A249-CE9E-465D-83FC-14C3EBB7F1F7}"/>
              </a:ext>
            </a:extLst>
          </p:cNvPr>
          <p:cNvSpPr/>
          <p:nvPr/>
        </p:nvSpPr>
        <p:spPr>
          <a:xfrm>
            <a:off x="6021078" y="6058408"/>
            <a:ext cx="139700" cy="123813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0C4EE6-DFB3-46B9-AD05-01A0298440DD}"/>
              </a:ext>
            </a:extLst>
          </p:cNvPr>
          <p:cNvGrpSpPr/>
          <p:nvPr/>
        </p:nvGrpSpPr>
        <p:grpSpPr>
          <a:xfrm>
            <a:off x="5240994" y="1059593"/>
            <a:ext cx="1451076" cy="869850"/>
            <a:chOff x="2514213" y="1323188"/>
            <a:chExt cx="2004258" cy="13848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FFCA7C-B452-4246-82A1-2C09CA2B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213" y="1323188"/>
              <a:ext cx="1384850" cy="1384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0AF9B-F897-4E8B-920C-43DEF7E18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0" t="31775" b="8871"/>
            <a:stretch/>
          </p:blipFill>
          <p:spPr>
            <a:xfrm>
              <a:off x="3736305" y="1680215"/>
              <a:ext cx="782166" cy="670797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D5D4FA8-F985-4724-8D84-CE7165A18CD0}"/>
              </a:ext>
            </a:extLst>
          </p:cNvPr>
          <p:cNvSpPr/>
          <p:nvPr/>
        </p:nvSpPr>
        <p:spPr>
          <a:xfrm>
            <a:off x="4837928" y="1889744"/>
            <a:ext cx="2502353" cy="411542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95703D-A615-48EE-BFBD-977301323544}"/>
              </a:ext>
            </a:extLst>
          </p:cNvPr>
          <p:cNvSpPr txBox="1"/>
          <p:nvPr/>
        </p:nvSpPr>
        <p:spPr>
          <a:xfrm>
            <a:off x="4866342" y="1936865"/>
            <a:ext cx="89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1E2431"/>
                </a:solidFill>
                <a:latin typeface="Arial Narrow" panose="020B0606020202030204" pitchFamily="34" charset="0"/>
              </a:rPr>
              <a:t>E-Points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2F7263D-6333-4FD0-9D9F-846FFD1ECCB1}"/>
              </a:ext>
            </a:extLst>
          </p:cNvPr>
          <p:cNvSpPr/>
          <p:nvPr/>
        </p:nvSpPr>
        <p:spPr>
          <a:xfrm rot="10800000">
            <a:off x="6753977" y="2061759"/>
            <a:ext cx="155689" cy="91556"/>
          </a:xfrm>
          <a:prstGeom prst="triangle">
            <a:avLst/>
          </a:prstGeom>
          <a:solidFill>
            <a:srgbClr val="1E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peech Bubble: 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0495DB1C-6BE1-4390-841C-4749BAAE7206}"/>
              </a:ext>
            </a:extLst>
          </p:cNvPr>
          <p:cNvSpPr/>
          <p:nvPr/>
        </p:nvSpPr>
        <p:spPr>
          <a:xfrm rot="10800000" flipH="1">
            <a:off x="5461999" y="2219433"/>
            <a:ext cx="1865993" cy="329645"/>
          </a:xfrm>
          <a:prstGeom prst="wedgeRectCallout">
            <a:avLst>
              <a:gd name="adj1" fmla="val 23563"/>
              <a:gd name="adj2" fmla="val 6482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E0C24A1-807C-450C-80B7-FC597DA3FE54}"/>
              </a:ext>
            </a:extLst>
          </p:cNvPr>
          <p:cNvSpPr/>
          <p:nvPr/>
        </p:nvSpPr>
        <p:spPr>
          <a:xfrm>
            <a:off x="7295690" y="2522341"/>
            <a:ext cx="45719" cy="1750190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>
            <a:hlinkClick r:id="rId2" action="ppaction://hlinksldjump"/>
            <a:extLst>
              <a:ext uri="{FF2B5EF4-FFF2-40B4-BE49-F238E27FC236}">
                <a16:creationId xmlns:a16="http://schemas.microsoft.com/office/drawing/2014/main" id="{ED71F3BC-CFA3-4BC0-97E3-49A88E4C5F37}"/>
              </a:ext>
            </a:extLst>
          </p:cNvPr>
          <p:cNvSpPr/>
          <p:nvPr/>
        </p:nvSpPr>
        <p:spPr>
          <a:xfrm>
            <a:off x="5470073" y="2242149"/>
            <a:ext cx="890246" cy="277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32ABAD-C95E-4DB9-A3E2-9685D073549B}"/>
              </a:ext>
            </a:extLst>
          </p:cNvPr>
          <p:cNvSpPr/>
          <p:nvPr/>
        </p:nvSpPr>
        <p:spPr>
          <a:xfrm>
            <a:off x="6425108" y="2239494"/>
            <a:ext cx="890246" cy="277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hlinkClick r:id="rId2" action="ppaction://hlinksldjump"/>
            <a:extLst>
              <a:ext uri="{FF2B5EF4-FFF2-40B4-BE49-F238E27FC236}">
                <a16:creationId xmlns:a16="http://schemas.microsoft.com/office/drawing/2014/main" id="{BA58E2F1-F813-48CD-807E-187407E9B9E1}"/>
              </a:ext>
            </a:extLst>
          </p:cNvPr>
          <p:cNvSpPr txBox="1"/>
          <p:nvPr/>
        </p:nvSpPr>
        <p:spPr>
          <a:xfrm>
            <a:off x="5279201" y="2193088"/>
            <a:ext cx="899346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Home</a:t>
            </a:r>
            <a:endParaRPr lang="en-PH" sz="800" b="1" u="sng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>
            <a:hlinkClick r:id="rId5" action="ppaction://hlinksldjump"/>
            <a:extLst>
              <a:ext uri="{FF2B5EF4-FFF2-40B4-BE49-F238E27FC236}">
                <a16:creationId xmlns:a16="http://schemas.microsoft.com/office/drawing/2014/main" id="{1CDD20AE-9C36-48F8-86A4-0A83C054DDAC}"/>
              </a:ext>
            </a:extLst>
          </p:cNvPr>
          <p:cNvSpPr txBox="1"/>
          <p:nvPr/>
        </p:nvSpPr>
        <p:spPr>
          <a:xfrm>
            <a:off x="6526111" y="2193088"/>
            <a:ext cx="899346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b="1" u="sng" dirty="0">
                <a:solidFill>
                  <a:schemeClr val="bg1"/>
                </a:solidFill>
                <a:latin typeface="Arial Narrow" panose="020B0606020202030204" pitchFamily="34" charset="0"/>
              </a:rPr>
              <a:t>Logout</a:t>
            </a:r>
            <a:endParaRPr lang="en-PH" sz="800" b="1" u="sng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>
            <a:hlinkClick r:id="rId2" action="ppaction://hlinksldjump"/>
            <a:extLst>
              <a:ext uri="{FF2B5EF4-FFF2-40B4-BE49-F238E27FC236}">
                <a16:creationId xmlns:a16="http://schemas.microsoft.com/office/drawing/2014/main" id="{6BF0757D-A869-45B6-92B7-D777FFD81EC9}"/>
              </a:ext>
            </a:extLst>
          </p:cNvPr>
          <p:cNvSpPr/>
          <p:nvPr/>
        </p:nvSpPr>
        <p:spPr>
          <a:xfrm>
            <a:off x="6218643" y="6015077"/>
            <a:ext cx="881059" cy="213067"/>
          </a:xfrm>
          <a:prstGeom prst="rect">
            <a:avLst/>
          </a:prstGeom>
          <a:solidFill>
            <a:srgbClr val="344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Isosceles Triangle 13">
            <a:hlinkClick r:id="rId2" action="ppaction://hlinksldjump"/>
            <a:extLst>
              <a:ext uri="{FF2B5EF4-FFF2-40B4-BE49-F238E27FC236}">
                <a16:creationId xmlns:a16="http://schemas.microsoft.com/office/drawing/2014/main" id="{F9B1D396-C5D9-4DFA-B9BD-0A8EDE9B438B}"/>
              </a:ext>
            </a:extLst>
          </p:cNvPr>
          <p:cNvSpPr/>
          <p:nvPr/>
        </p:nvSpPr>
        <p:spPr>
          <a:xfrm rot="16200000">
            <a:off x="6684127" y="6058408"/>
            <a:ext cx="139700" cy="123813"/>
          </a:xfrm>
          <a:prstGeom prst="triangl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111439-6A4E-4EA7-8F71-0EC05B86842D}"/>
              </a:ext>
            </a:extLst>
          </p:cNvPr>
          <p:cNvSpPr txBox="1"/>
          <p:nvPr/>
        </p:nvSpPr>
        <p:spPr>
          <a:xfrm>
            <a:off x="5152371" y="2471928"/>
            <a:ext cx="199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Available Points</a:t>
            </a:r>
            <a:endParaRPr lang="en-PH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8ACAAD-2E0F-4E08-A68B-CD07D9658F0E}"/>
              </a:ext>
            </a:extLst>
          </p:cNvPr>
          <p:cNvSpPr txBox="1"/>
          <p:nvPr/>
        </p:nvSpPr>
        <p:spPr>
          <a:xfrm>
            <a:off x="5128765" y="2768093"/>
            <a:ext cx="199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99.05</a:t>
            </a:r>
            <a:endParaRPr lang="en-PH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7DDC11-4101-456B-9A74-449A66DFC508}"/>
              </a:ext>
            </a:extLst>
          </p:cNvPr>
          <p:cNvSpPr txBox="1"/>
          <p:nvPr/>
        </p:nvSpPr>
        <p:spPr>
          <a:xfrm>
            <a:off x="5107058" y="3598698"/>
            <a:ext cx="199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49</a:t>
            </a:r>
            <a:endParaRPr lang="en-PH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44147A-4A0D-4D74-B065-B6E934FB3723}"/>
              </a:ext>
            </a:extLst>
          </p:cNvPr>
          <p:cNvSpPr txBox="1"/>
          <p:nvPr/>
        </p:nvSpPr>
        <p:spPr>
          <a:xfrm>
            <a:off x="5154767" y="3397436"/>
            <a:ext cx="199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Equivalent Money</a:t>
            </a:r>
            <a:endParaRPr lang="en-PH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802028-883F-4DCB-8A49-258EB56A7A2F}"/>
              </a:ext>
            </a:extLst>
          </p:cNvPr>
          <p:cNvSpPr txBox="1"/>
          <p:nvPr/>
        </p:nvSpPr>
        <p:spPr>
          <a:xfrm>
            <a:off x="5024517" y="4337355"/>
            <a:ext cx="213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Cans	=             2 points</a:t>
            </a:r>
            <a:endParaRPr lang="en-PH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41D017-168F-4581-8C12-96ADF985C03B}"/>
              </a:ext>
            </a:extLst>
          </p:cNvPr>
          <p:cNvSpPr txBox="1"/>
          <p:nvPr/>
        </p:nvSpPr>
        <p:spPr>
          <a:xfrm>
            <a:off x="5024517" y="4642325"/>
            <a:ext cx="2135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Papers	=             1 points</a:t>
            </a:r>
            <a:endParaRPr lang="en-PH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402FFE-D49F-4EE8-A6B6-6031BCB1D8FB}"/>
              </a:ext>
            </a:extLst>
          </p:cNvPr>
          <p:cNvSpPr txBox="1"/>
          <p:nvPr/>
        </p:nvSpPr>
        <p:spPr>
          <a:xfrm>
            <a:off x="5024517" y="4941591"/>
            <a:ext cx="2135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arrow" panose="020B0606020202030204" pitchFamily="34" charset="0"/>
              </a:rPr>
              <a:t>Plastic Bottles	=             4 points</a:t>
            </a:r>
            <a:endParaRPr lang="en-PH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Angelo Carangan</dc:creator>
  <cp:lastModifiedBy>Joshua Jefferson Baello</cp:lastModifiedBy>
  <cp:revision>23</cp:revision>
  <dcterms:created xsi:type="dcterms:W3CDTF">2019-07-22T21:05:45Z</dcterms:created>
  <dcterms:modified xsi:type="dcterms:W3CDTF">2019-07-26T00:25:45Z</dcterms:modified>
</cp:coreProperties>
</file>