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9"/>
  </p:notesMasterIdLst>
  <p:handoutMasterIdLst>
    <p:handoutMasterId r:id="rId10"/>
  </p:handoutMasterIdLst>
  <p:sldIdLst>
    <p:sldId id="256" r:id="rId5"/>
    <p:sldId id="264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E5B3"/>
    <a:srgbClr val="AAEBC0"/>
    <a:srgbClr val="A6B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4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3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9/19/2019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9/19/2019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9/19/2019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9/19/2019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9/19/2019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9/19/2019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9/19/2019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9/19/2019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9/19/2019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9/19/2019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9/19/2019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9/19/2019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0933" y="5530560"/>
            <a:ext cx="8936457" cy="1190045"/>
          </a:xfrm>
        </p:spPr>
        <p:txBody>
          <a:bodyPr>
            <a:normAutofit/>
          </a:bodyPr>
          <a:lstStyle/>
          <a:p>
            <a:r>
              <a:rPr lang="en-US" sz="2000" dirty="0"/>
              <a:t>BY: 	Kristine Cay Cariaga</a:t>
            </a:r>
          </a:p>
          <a:p>
            <a:r>
              <a:rPr lang="en-US" sz="2000" dirty="0"/>
              <a:t>	     Vanessa Mae </a:t>
            </a:r>
            <a:r>
              <a:rPr lang="en-US" sz="2000" dirty="0" err="1"/>
              <a:t>Verzosa</a:t>
            </a:r>
            <a:endParaRPr lang="en-US" sz="2000" dirty="0"/>
          </a:p>
        </p:txBody>
      </p:sp>
      <p:pic>
        <p:nvPicPr>
          <p:cNvPr id="7" name="Picture 6" descr="Man looking at landscape">
            <a:extLst>
              <a:ext uri="{FF2B5EF4-FFF2-40B4-BE49-F238E27FC236}">
                <a16:creationId xmlns:a16="http://schemas.microsoft.com/office/drawing/2014/main" id="{CD9EF39B-AB41-49AB-8163-8B5FD7D2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2272936"/>
            <a:ext cx="9966960" cy="3167743"/>
          </a:xfrm>
        </p:spPr>
        <p:txBody>
          <a:bodyPr>
            <a:normAutofit/>
          </a:bodyPr>
          <a:lstStyle/>
          <a:p>
            <a:r>
              <a:rPr lang="en-US" sz="6600" cap="none" dirty="0"/>
              <a:t>NEEDFINDING</a:t>
            </a:r>
            <a:br>
              <a:rPr lang="en-US" sz="6600" cap="none" dirty="0"/>
            </a:br>
            <a:r>
              <a:rPr lang="en-US" sz="6600" cap="none" dirty="0"/>
              <a:t>&amp;</a:t>
            </a:r>
            <a:br>
              <a:rPr lang="en-US" sz="6600" cap="none" dirty="0"/>
            </a:br>
            <a:r>
              <a:rPr lang="en-US" sz="6600" cap="none" dirty="0"/>
              <a:t>User Point of View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PH" b="1" dirty="0"/>
              <a:t>Point of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4432-9F5F-47D0-901F-8CE22C6E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5519" cy="3574774"/>
          </a:xfrm>
        </p:spPr>
        <p:txBody>
          <a:bodyPr>
            <a:noAutofit/>
          </a:bodyPr>
          <a:lstStyle/>
          <a:p>
            <a:pPr marL="45720" indent="0" fontAlgn="base">
              <a:buNone/>
            </a:pPr>
            <a:r>
              <a:rPr lang="en-US" dirty="0"/>
              <a:t>The recyclable materials that the students here in APC dispose everyday should be segregated properly and should be recycled in a way that we can maximize it’s durability. In that way, making such an incredible app can benefit both students and environment. This can also help nurture the students’ moral/character and behavior from inside and outside the school’s premises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5E01A5-A52A-4410-9AC6-6400A1E505D0}"/>
              </a:ext>
            </a:extLst>
          </p:cNvPr>
          <p:cNvSpPr txBox="1">
            <a:spLocks/>
          </p:cNvSpPr>
          <p:nvPr/>
        </p:nvSpPr>
        <p:spPr>
          <a:xfrm>
            <a:off x="6183796" y="2027583"/>
            <a:ext cx="3243470" cy="3574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9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PH" b="1" dirty="0"/>
              <a:t>User Needs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4432-9F5F-47D0-901F-8CE22C6E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Students throw recyclable materials or materials that can be sold per kilo</a:t>
            </a:r>
          </a:p>
          <a:p>
            <a:endParaRPr lang="en-PH" dirty="0"/>
          </a:p>
          <a:p>
            <a:r>
              <a:rPr lang="en-US" dirty="0"/>
              <a:t>Proper way of garbage segregation</a:t>
            </a:r>
          </a:p>
          <a:p>
            <a:endParaRPr lang="en-US" dirty="0"/>
          </a:p>
          <a:p>
            <a:r>
              <a:rPr lang="en-US" dirty="0"/>
              <a:t>A reason for students to segregate properly as they would receive benefits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Promote good moral/behavior that starts from a small community</a:t>
            </a:r>
          </a:p>
        </p:txBody>
      </p:sp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23" y="459188"/>
            <a:ext cx="6693061" cy="1356360"/>
          </a:xfrm>
          <a:noFill/>
        </p:spPr>
        <p:txBody>
          <a:bodyPr>
            <a:normAutofit/>
          </a:bodyPr>
          <a:lstStyle/>
          <a:p>
            <a:r>
              <a:rPr lang="en-PH" b="1" dirty="0">
                <a:solidFill>
                  <a:srgbClr val="A6B727"/>
                </a:solidFill>
              </a:rPr>
              <a:t>Users</a:t>
            </a:r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E967CF-E78D-4A68-87E3-9D48C9626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5519" cy="3574774"/>
          </a:xfrm>
        </p:spPr>
        <p:txBody>
          <a:bodyPr>
            <a:noAutofit/>
          </a:bodyPr>
          <a:lstStyle/>
          <a:p>
            <a:r>
              <a:rPr lang="en-US" dirty="0"/>
              <a:t>Users that doesn’t care about the labels on the waste containers will now be cautious where they will throw their trash if they like to gain points</a:t>
            </a:r>
            <a:endParaRPr lang="en-US" sz="2000" dirty="0"/>
          </a:p>
          <a:p>
            <a:r>
              <a:rPr lang="en-US" dirty="0"/>
              <a:t>Users that doesn’t have an idea about the school’s waste management will now know where to put their trash by the help of LYF</a:t>
            </a:r>
          </a:p>
          <a:p>
            <a:r>
              <a:rPr lang="en-US" dirty="0"/>
              <a:t>Users that always makes sure that they follow the labels everyday will be more motivated to segregate properly because of the LYF points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4317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669924_Tourism Facet design_SL_V1.potx" id="{D0F5A3CA-A3E0-46A4-842D-54235329B036}" vid="{CC104E13-6C99-493A-BE46-C3FC9EFF07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57C456-CC1D-4991-B397-26B0CCF834E5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6D2BE83-DF44-4303-B10A-0916C5AD39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AD055F-6A08-4727-8DB8-D3FD1D1AA7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Tourism Facet design</Template>
  <TotalTime>0</TotalTime>
  <Words>192</Words>
  <Application>Microsoft Office PowerPoint</Application>
  <PresentationFormat>Widescreen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Corbel</vt:lpstr>
      <vt:lpstr>Basis</vt:lpstr>
      <vt:lpstr>NEEDFINDING &amp; User Point of View</vt:lpstr>
      <vt:lpstr>Point of View</vt:lpstr>
      <vt:lpstr>User Needs</vt:lpstr>
      <vt:lpstr>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2019-07-19T00:22:49Z</dcterms:created>
  <dcterms:modified xsi:type="dcterms:W3CDTF">2019-09-19T12:11:47Z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