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8" r:id="rId3"/>
    <p:sldId id="311" r:id="rId4"/>
    <p:sldId id="306" r:id="rId5"/>
    <p:sldId id="310" r:id="rId6"/>
    <p:sldId id="312" r:id="rId7"/>
    <p:sldId id="305" r:id="rId8"/>
    <p:sldId id="307" r:id="rId9"/>
    <p:sldId id="309" r:id="rId10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2019-11-19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2019-11-19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38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440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419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629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2019-11-19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events.as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en/d/d6/Pink_Floyd_-_all_members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schools.com/jsref/met_element_setattribute.asp" TargetMode="External"/><Relationship Id="rId4" Type="http://schemas.openxmlformats.org/officeDocument/2006/relationships/hyperlink" Target="http://www.w3schools.com/js/js_htmldom_nodes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timing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 Object Model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 err="1"/>
              <a:t>Excercises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translate.html document.</a:t>
            </a:r>
          </a:p>
          <a:p>
            <a:r>
              <a:rPr lang="en-GB" dirty="0"/>
              <a:t>Create a JavaScript code to translate the English phrase to the Polish one.</a:t>
            </a:r>
            <a:r>
              <a:rPr lang="pl-PL" dirty="0"/>
              <a:t> </a:t>
            </a:r>
            <a:endParaRPr lang="en-GB" dirty="0"/>
          </a:p>
          <a:p>
            <a:r>
              <a:rPr lang="en-GB" dirty="0"/>
              <a:t>When the user moves the mouse over the text, The English text is to be replaced with the Polish one.</a:t>
            </a:r>
          </a:p>
          <a:p>
            <a:r>
              <a:rPr lang="en-GB" dirty="0"/>
              <a:t>When the user moves the mouse away from the Polish translation, the original English text is to appear again</a:t>
            </a:r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JavaScript Events</a:t>
            </a:r>
            <a:r>
              <a:rPr lang="en-GB" dirty="0"/>
              <a:t>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Translate the phrase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829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 the findingelements.html, </a:t>
            </a:r>
            <a:r>
              <a:rPr lang="pl-PL" dirty="0" err="1"/>
              <a:t>write</a:t>
            </a:r>
            <a:r>
              <a:rPr lang="pl-PL" dirty="0"/>
              <a:t> a program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displays</a:t>
            </a:r>
            <a:r>
              <a:rPr lang="pl-PL" dirty="0"/>
              <a:t> in the </a:t>
            </a:r>
            <a:r>
              <a:rPr lang="pl-PL" dirty="0" err="1"/>
              <a:t>console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of the </a:t>
            </a:r>
            <a:r>
              <a:rPr lang="pl-PL" dirty="0" err="1"/>
              <a:t>following</a:t>
            </a:r>
            <a:r>
              <a:rPr lang="pl-PL" dirty="0"/>
              <a:t> HTML </a:t>
            </a:r>
            <a:r>
              <a:rPr lang="pl-PL" dirty="0" err="1"/>
              <a:t>elements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h1</a:t>
            </a:r>
            <a:r>
              <a:rPr lang="pl-PL" dirty="0"/>
              <a:t> element</a:t>
            </a:r>
          </a:p>
          <a:p>
            <a:pPr lvl="1"/>
            <a:r>
              <a:rPr lang="pl-PL" dirty="0"/>
              <a:t>Element with id=„</a:t>
            </a:r>
            <a:r>
              <a:rPr lang="pl-PL" dirty="0" err="1"/>
              <a:t>someText</a:t>
            </a:r>
            <a:r>
              <a:rPr lang="pl-PL" dirty="0"/>
              <a:t>”</a:t>
            </a:r>
          </a:p>
          <a:p>
            <a:pPr lvl="1"/>
            <a:r>
              <a:rPr lang="pl-PL" dirty="0"/>
              <a:t>Element with </a:t>
            </a:r>
            <a:r>
              <a:rPr lang="pl-PL" dirty="0" err="1"/>
              <a:t>class</a:t>
            </a:r>
            <a:r>
              <a:rPr lang="pl-PL" dirty="0"/>
              <a:t>=„</a:t>
            </a:r>
            <a:r>
              <a:rPr lang="pl-PL" dirty="0" err="1"/>
              <a:t>important</a:t>
            </a:r>
            <a:r>
              <a:rPr lang="pl-PL" dirty="0"/>
              <a:t>”</a:t>
            </a:r>
          </a:p>
          <a:p>
            <a:pPr lvl="1"/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paragraph</a:t>
            </a:r>
            <a:r>
              <a:rPr lang="pl-PL" dirty="0"/>
              <a:t> </a:t>
            </a:r>
            <a:r>
              <a:rPr lang="pl-PL" dirty="0" err="1"/>
              <a:t>elements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endParaRPr lang="en-US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Look</a:t>
            </a:r>
            <a:r>
              <a:rPr lang="pl-PL" dirty="0"/>
              <a:t> for </a:t>
            </a:r>
            <a:r>
              <a:rPr lang="pl-PL" dirty="0" err="1"/>
              <a:t>elements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804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alter.html document.</a:t>
            </a:r>
          </a:p>
          <a:p>
            <a:r>
              <a:rPr lang="en-GB" dirty="0"/>
              <a:t>Create a JavaScript program in which:</a:t>
            </a:r>
          </a:p>
          <a:p>
            <a:pPr lvl="1"/>
            <a:r>
              <a:rPr lang="en-GB" dirty="0"/>
              <a:t>After clicking on the song title, the </a:t>
            </a:r>
            <a:r>
              <a:rPr lang="pl-PL" dirty="0"/>
              <a:t>(</a:t>
            </a:r>
            <a:r>
              <a:rPr lang="en-GB" b="1" dirty="0"/>
              <a:t>Part 2</a:t>
            </a:r>
            <a:r>
              <a:rPr lang="pl-PL" b="1" dirty="0"/>
              <a:t>)</a:t>
            </a:r>
            <a:r>
              <a:rPr lang="en-GB" dirty="0"/>
              <a:t> </a:t>
            </a:r>
            <a:r>
              <a:rPr lang="pl-PL" dirty="0"/>
              <a:t>string </a:t>
            </a:r>
            <a:r>
              <a:rPr lang="en-GB" dirty="0"/>
              <a:t>is to be added at the end of the song title</a:t>
            </a:r>
          </a:p>
          <a:p>
            <a:pPr lvl="1"/>
            <a:r>
              <a:rPr lang="en-GB" dirty="0"/>
              <a:t>After clicking on the band name, the band description is to be displayed below the lyrics</a:t>
            </a:r>
          </a:p>
          <a:p>
            <a:pPr lvl="1"/>
            <a:r>
              <a:rPr lang="en-GB" dirty="0"/>
              <a:t>After clicking on the lyrics, the text is to be displayed in italics</a:t>
            </a:r>
          </a:p>
          <a:p>
            <a:pPr lvl="1"/>
            <a:r>
              <a:rPr lang="en-GB" dirty="0"/>
              <a:t>After double clicking on the page, the page background colour is to be changed to yellow</a:t>
            </a:r>
          </a:p>
          <a:p>
            <a:pPr lvl="1"/>
            <a:r>
              <a:rPr lang="en-GB" dirty="0"/>
              <a:t>When you try to copy the part of the lyrics, the copyright message is to be displayed in a popup window</a:t>
            </a:r>
          </a:p>
          <a:p>
            <a:pPr lvl="1"/>
            <a:r>
              <a:rPr lang="en-GB" dirty="0"/>
              <a:t>When you click on the visible band description, the band picture is to be displayed below the description (</a:t>
            </a:r>
            <a:r>
              <a:rPr lang="en-US" dirty="0">
                <a:hlinkClick r:id="rId3"/>
              </a:rPr>
              <a:t>https://upload.wikimedia.org/wikipedia/en/d/d6/Pink_Floyd_-_all_members.jpg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note: to display the band picture, create a JavaScript code to add an &lt;</a:t>
            </a:r>
            <a:r>
              <a:rPr lang="en-US" dirty="0" err="1"/>
              <a:t>img</a:t>
            </a:r>
            <a:r>
              <a:rPr lang="en-US" dirty="0"/>
              <a:t>&gt; element below the description paragraph (see </a:t>
            </a:r>
            <a:r>
              <a:rPr lang="en-US" dirty="0">
                <a:hlinkClick r:id="rId4"/>
              </a:rPr>
              <a:t>JavaScript HTML DOM Elements (Nodes)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HTML DOM </a:t>
            </a:r>
            <a:r>
              <a:rPr lang="en-US" dirty="0" err="1">
                <a:hlinkClick r:id="rId5"/>
              </a:rPr>
              <a:t>setAttribute</a:t>
            </a:r>
            <a:r>
              <a:rPr lang="en-US" dirty="0">
                <a:hlinkClick r:id="rId5"/>
              </a:rPr>
              <a:t>() Method</a:t>
            </a:r>
            <a:r>
              <a:rPr lang="en-US" dirty="0"/>
              <a:t>)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 the DOM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624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pl-PL" dirty="0" err="1"/>
              <a:t>shoppinglist</a:t>
            </a:r>
            <a:r>
              <a:rPr lang="en-US" dirty="0"/>
              <a:t>.html, </a:t>
            </a:r>
            <a:r>
              <a:rPr lang="pl-PL" dirty="0" err="1"/>
              <a:t>write</a:t>
            </a:r>
            <a:r>
              <a:rPr lang="pl-PL" dirty="0"/>
              <a:t> </a:t>
            </a:r>
            <a:r>
              <a:rPr lang="en-US" dirty="0"/>
              <a:t>a program to </a:t>
            </a:r>
            <a:r>
              <a:rPr lang="pl-PL" dirty="0" err="1"/>
              <a:t>create</a:t>
            </a:r>
            <a:r>
              <a:rPr lang="pl-PL" dirty="0"/>
              <a:t> a shopping list</a:t>
            </a:r>
            <a:r>
              <a:rPr lang="en-US" dirty="0"/>
              <a:t>.</a:t>
            </a:r>
            <a:endParaRPr lang="pl-PL" dirty="0"/>
          </a:p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clicking</a:t>
            </a:r>
            <a:r>
              <a:rPr lang="pl-PL" dirty="0"/>
              <a:t> on a buton, a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item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end of a shopping list.</a:t>
            </a:r>
            <a:endParaRPr lang="en-US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shopping</a:t>
            </a:r>
          </a:p>
        </p:txBody>
      </p:sp>
    </p:spTree>
    <p:extLst>
      <p:ext uri="{BB962C8B-B14F-4D97-AF65-F5344CB8AC3E}">
        <p14:creationId xmlns:p14="http://schemas.microsoft.com/office/powerpoint/2010/main" val="340953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1FA9FBA-24E9-4719-BB03-65AFE041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form.html document, </a:t>
            </a:r>
            <a:r>
              <a:rPr lang="pl-PL" dirty="0" err="1"/>
              <a:t>write</a:t>
            </a:r>
            <a:r>
              <a:rPr lang="pl-PL" dirty="0"/>
              <a:t> e program for </a:t>
            </a:r>
            <a:r>
              <a:rPr lang="pl-PL" dirty="0" err="1"/>
              <a:t>filling</a:t>
            </a:r>
            <a:r>
              <a:rPr lang="pl-PL" dirty="0"/>
              <a:t> in HTML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fields</a:t>
            </a:r>
            <a:r>
              <a:rPr lang="pl-PL" dirty="0"/>
              <a:t>.</a:t>
            </a:r>
          </a:p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clicking</a:t>
            </a:r>
            <a:r>
              <a:rPr lang="pl-PL" dirty="0"/>
              <a:t> on the </a:t>
            </a:r>
            <a:r>
              <a:rPr lang="pl-PL" dirty="0" err="1"/>
              <a:t>Hint</a:t>
            </a:r>
            <a:r>
              <a:rPr lang="pl-PL" dirty="0"/>
              <a:t> buton, the </a:t>
            </a:r>
            <a:r>
              <a:rPr lang="pl-PL" dirty="0" err="1"/>
              <a:t>variables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inserted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the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fields</a:t>
            </a:r>
            <a:r>
              <a:rPr lang="pl-PL" dirty="0"/>
              <a:t>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E58B524-94B2-4028-A82E-D34DEFFC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E23355B-BED4-4E49-B27A-BAF4C4F9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 in a form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087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typ</a:t>
            </a:r>
            <a:r>
              <a:rPr lang="pl-PL" dirty="0"/>
              <a:t>e</a:t>
            </a:r>
            <a:r>
              <a:rPr lang="en-US" dirty="0"/>
              <a:t>.html, create a program to do a typing test.</a:t>
            </a:r>
          </a:p>
          <a:p>
            <a:r>
              <a:rPr lang="en-US" dirty="0"/>
              <a:t>Run a timer when you start typing the given text in the text area.</a:t>
            </a:r>
          </a:p>
          <a:p>
            <a:r>
              <a:rPr lang="en-US" dirty="0"/>
              <a:t>After 30 seconds, stop the timer and calculate, how many words and characters you managed to type.</a:t>
            </a:r>
          </a:p>
          <a:p>
            <a:r>
              <a:rPr lang="en-US" dirty="0"/>
              <a:t>Display the results below the text area.</a:t>
            </a:r>
          </a:p>
          <a:p>
            <a:r>
              <a:rPr lang="en-US" dirty="0"/>
              <a:t>To measure the time, use the JavaScript </a:t>
            </a:r>
            <a:r>
              <a:rPr lang="en-US" dirty="0">
                <a:hlinkClick r:id="rId3"/>
              </a:rPr>
              <a:t>setTimeout()</a:t>
            </a:r>
            <a:r>
              <a:rPr lang="en-US" dirty="0"/>
              <a:t> function.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the typing test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805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node.html, create a JavaScript program to create the table below.</a:t>
            </a:r>
          </a:p>
          <a:p>
            <a:r>
              <a:rPr lang="pl-PL" dirty="0" err="1"/>
              <a:t>Search</a:t>
            </a:r>
            <a:r>
              <a:rPr lang="en-GB" dirty="0"/>
              <a:t> the Internet for a JavaScript code on how to add new elements to your webpage.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DOM elements</a:t>
            </a:r>
            <a:endParaRPr lang="pl-PL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5702"/>
              </p:ext>
            </p:extLst>
          </p:nvPr>
        </p:nvGraphicFramePr>
        <p:xfrm>
          <a:off x="4436811" y="3630454"/>
          <a:ext cx="331837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981">
                  <a:extLst>
                    <a:ext uri="{9D8B030D-6E8A-4147-A177-3AD203B41FA5}">
                      <a16:colId xmlns:a16="http://schemas.microsoft.com/office/drawing/2014/main" val="926905654"/>
                    </a:ext>
                  </a:extLst>
                </a:gridCol>
                <a:gridCol w="1662396">
                  <a:extLst>
                    <a:ext uri="{9D8B030D-6E8A-4147-A177-3AD203B41FA5}">
                      <a16:colId xmlns:a16="http://schemas.microsoft.com/office/drawing/2014/main" val="151516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45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1FA9FBA-24E9-4719-BB03-65AFE041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Modify</a:t>
            </a:r>
            <a:r>
              <a:rPr lang="pl-PL" dirty="0"/>
              <a:t> the shopping list program.</a:t>
            </a:r>
          </a:p>
          <a:p>
            <a:r>
              <a:rPr lang="en-US" dirty="0"/>
              <a:t>Add a new function so that </a:t>
            </a:r>
            <a:r>
              <a:rPr lang="en-US"/>
              <a:t>after double-click </a:t>
            </a:r>
            <a:r>
              <a:rPr lang="en-US" dirty="0"/>
              <a:t>on a list item, the item will be deleted.</a:t>
            </a:r>
            <a:endParaRPr lang="pl-PL" dirty="0"/>
          </a:p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jQuery</a:t>
            </a:r>
            <a:r>
              <a:rPr lang="pl-PL" dirty="0"/>
              <a:t> in the </a:t>
            </a:r>
            <a:r>
              <a:rPr lang="pl-PL" dirty="0" err="1"/>
              <a:t>created</a:t>
            </a:r>
            <a:r>
              <a:rPr lang="pl-PL" dirty="0"/>
              <a:t> program.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E58B524-94B2-4028-A82E-D34DEFFC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E23355B-BED4-4E49-B27A-BAF4C4F9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jQuery</a:t>
            </a:r>
            <a:r>
              <a:rPr lang="pl-PL" dirty="0"/>
              <a:t> </a:t>
            </a:r>
            <a:r>
              <a:rPr lang="pl-PL" dirty="0" err="1"/>
              <a:t>use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49805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</TotalTime>
  <Words>548</Words>
  <Application>Microsoft Office PowerPoint</Application>
  <PresentationFormat>Panoramiczny</PresentationFormat>
  <Paragraphs>70</Paragraphs>
  <Slides>9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Motyw pakietu Office</vt:lpstr>
      <vt:lpstr>Document Object Model</vt:lpstr>
      <vt:lpstr>Translate the phrase</vt:lpstr>
      <vt:lpstr>Look for elements</vt:lpstr>
      <vt:lpstr>Alter the DOM</vt:lpstr>
      <vt:lpstr>Do shopping</vt:lpstr>
      <vt:lpstr>Fill in a form</vt:lpstr>
      <vt:lpstr>Do the typing test</vt:lpstr>
      <vt:lpstr>Create DOM elements</vt:lpstr>
      <vt:lpstr>jQuery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356</cp:revision>
  <dcterms:created xsi:type="dcterms:W3CDTF">2017-01-20T14:56:17Z</dcterms:created>
  <dcterms:modified xsi:type="dcterms:W3CDTF">2019-11-19T16:52:01Z</dcterms:modified>
</cp:coreProperties>
</file>