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32000" y="2690640"/>
            <a:ext cx="11302560" cy="16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15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Noto Sans CJK SC"/>
              </a:rPr>
              <a:t>Lập Trình Machine Learning với PyTorch</a:t>
            </a:r>
            <a:endParaRPr b="0" lang="en-AU" sz="40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Noto Sans CJK SC"/>
              </a:rPr>
              <a:t>Video 000 - Tổng quan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5022720" y="431640"/>
            <a:ext cx="2525040" cy="142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40000" y="26640"/>
            <a:ext cx="547056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9000"/>
          </a:bodyPr>
          <a:p>
            <a:pPr algn="ctr">
              <a:lnSpc>
                <a:spcPct val="115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Tổng quan AI/ML/DL</a:t>
            </a:r>
            <a:endParaRPr b="0" lang="en-AU" sz="4800" spc="-1" strike="noStrike">
              <a:latin typeface="Arial"/>
            </a:endParaRPr>
          </a:p>
        </p:txBody>
      </p:sp>
      <p:pic>
        <p:nvPicPr>
          <p:cNvPr id="41" name="Picture 4_2" descr=""/>
          <p:cNvPicPr/>
          <p:nvPr/>
        </p:nvPicPr>
        <p:blipFill>
          <a:blip r:embed="rId2"/>
          <a:stretch/>
        </p:blipFill>
        <p:spPr>
          <a:xfrm>
            <a:off x="264960" y="234360"/>
            <a:ext cx="1245600" cy="7002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656000" y="1296000"/>
            <a:ext cx="9358560" cy="4678560"/>
          </a:xfrm>
          <a:prstGeom prst="ellipse">
            <a:avLst/>
          </a:prstGeom>
          <a:solidFill>
            <a:srgbClr val="5b5b5b">
              <a:alpha val="89000"/>
            </a:srgbClr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452000" y="1944000"/>
            <a:ext cx="2416680" cy="344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Artificial Intelligence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908120" y="2520000"/>
            <a:ext cx="2458440" cy="1880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Các thuật toán cho phép máy tính bắt chước sự thông minh của con người như sử dụng logic, luật if-then, học máy...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800000" y="1872000"/>
            <a:ext cx="5974560" cy="3526560"/>
          </a:xfrm>
          <a:prstGeom prst="ellipse">
            <a:avLst/>
          </a:prstGeom>
          <a:solidFill>
            <a:srgbClr val="353535">
              <a:alpha val="78000"/>
            </a:srgbClr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4133880" y="2088000"/>
            <a:ext cx="2124000" cy="344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347080" y="2736000"/>
            <a:ext cx="2067480" cy="17265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Các kỹ thuật  thống kê cho phép máy giải bài toán bằng kinh nghiệm (dữ liệu)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944000" y="2519640"/>
            <a:ext cx="3310200" cy="2374920"/>
          </a:xfrm>
          <a:prstGeom prst="ellipse">
            <a:avLst/>
          </a:prstGeom>
          <a:solidFill>
            <a:srgbClr val="0c0c0c">
              <a:alpha val="60000"/>
            </a:srgbClr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2592000" y="2700000"/>
            <a:ext cx="1767240" cy="344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Deep Learning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160000" y="3245760"/>
            <a:ext cx="2968200" cy="8568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Các kỹ thuật học máy</a:t>
            </a:r>
            <a:endParaRPr b="0" lang="en-A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dùng mô hình nhiều layer,</a:t>
            </a:r>
            <a:endParaRPr b="0" lang="en-A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chủ yếu là Neural Networks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224000" y="1440000"/>
            <a:ext cx="9286560" cy="4462560"/>
          </a:xfrm>
          <a:custGeom>
            <a:avLst/>
            <a:gdLst/>
            <a:ahLst/>
            <a:rect l="l" t="t" r="r" b="b"/>
            <a:pathLst>
              <a:path w="25802" h="12402">
                <a:moveTo>
                  <a:pt x="696" y="0"/>
                </a:moveTo>
                <a:lnTo>
                  <a:pt x="697" y="0"/>
                </a:lnTo>
                <a:cubicBezTo>
                  <a:pt x="575" y="0"/>
                  <a:pt x="454" y="32"/>
                  <a:pt x="348" y="93"/>
                </a:cubicBezTo>
                <a:cubicBezTo>
                  <a:pt x="243" y="155"/>
                  <a:pt x="155" y="243"/>
                  <a:pt x="93" y="348"/>
                </a:cubicBezTo>
                <a:cubicBezTo>
                  <a:pt x="32" y="454"/>
                  <a:pt x="0" y="575"/>
                  <a:pt x="0" y="697"/>
                </a:cubicBezTo>
                <a:lnTo>
                  <a:pt x="0" y="11704"/>
                </a:lnTo>
                <a:lnTo>
                  <a:pt x="0" y="11704"/>
                </a:lnTo>
                <a:cubicBezTo>
                  <a:pt x="0" y="11826"/>
                  <a:pt x="32" y="11947"/>
                  <a:pt x="93" y="12053"/>
                </a:cubicBezTo>
                <a:cubicBezTo>
                  <a:pt x="155" y="12158"/>
                  <a:pt x="243" y="12246"/>
                  <a:pt x="348" y="12308"/>
                </a:cubicBezTo>
                <a:cubicBezTo>
                  <a:pt x="454" y="12369"/>
                  <a:pt x="575" y="12401"/>
                  <a:pt x="697" y="12401"/>
                </a:cubicBezTo>
                <a:lnTo>
                  <a:pt x="25104" y="12401"/>
                </a:lnTo>
                <a:lnTo>
                  <a:pt x="25104" y="12401"/>
                </a:lnTo>
                <a:cubicBezTo>
                  <a:pt x="25226" y="12401"/>
                  <a:pt x="25347" y="12369"/>
                  <a:pt x="25453" y="12308"/>
                </a:cubicBezTo>
                <a:cubicBezTo>
                  <a:pt x="25558" y="12246"/>
                  <a:pt x="25646" y="12158"/>
                  <a:pt x="25708" y="12053"/>
                </a:cubicBezTo>
                <a:cubicBezTo>
                  <a:pt x="25769" y="11947"/>
                  <a:pt x="25801" y="11826"/>
                  <a:pt x="25801" y="11704"/>
                </a:cubicBezTo>
                <a:lnTo>
                  <a:pt x="25801" y="696"/>
                </a:lnTo>
                <a:lnTo>
                  <a:pt x="25801" y="697"/>
                </a:lnTo>
                <a:lnTo>
                  <a:pt x="25801" y="697"/>
                </a:lnTo>
                <a:cubicBezTo>
                  <a:pt x="25801" y="575"/>
                  <a:pt x="25769" y="454"/>
                  <a:pt x="25708" y="348"/>
                </a:cubicBezTo>
                <a:cubicBezTo>
                  <a:pt x="25646" y="243"/>
                  <a:pt x="25558" y="155"/>
                  <a:pt x="25453" y="93"/>
                </a:cubicBezTo>
                <a:cubicBezTo>
                  <a:pt x="25347" y="32"/>
                  <a:pt x="25226" y="0"/>
                  <a:pt x="25104" y="0"/>
                </a:cubicBezTo>
                <a:lnTo>
                  <a:pt x="696" y="0"/>
                </a:lnTo>
              </a:path>
            </a:pathLst>
          </a:custGeom>
          <a:solidFill>
            <a:srgbClr val="000000">
              <a:alpha val="22000"/>
            </a:srgbClr>
          </a:solidFill>
          <a:ln w="36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440000" y="26640"/>
            <a:ext cx="547056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9000"/>
          </a:bodyPr>
          <a:p>
            <a:pPr algn="ctr">
              <a:lnSpc>
                <a:spcPct val="115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Tổng quan khóa học</a:t>
            </a:r>
            <a:endParaRPr b="0" lang="en-AU" sz="4800" spc="-1" strike="noStrike">
              <a:latin typeface="Arial"/>
            </a:endParaRPr>
          </a:p>
        </p:txBody>
      </p:sp>
      <p:pic>
        <p:nvPicPr>
          <p:cNvPr id="53" name="Picture 4_0" descr=""/>
          <p:cNvPicPr/>
          <p:nvPr/>
        </p:nvPicPr>
        <p:blipFill>
          <a:blip r:embed="rId2"/>
          <a:stretch/>
        </p:blipFill>
        <p:spPr>
          <a:xfrm>
            <a:off x="264960" y="234360"/>
            <a:ext cx="1245600" cy="70020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1466280" y="1260000"/>
            <a:ext cx="8795160" cy="42494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1. Giới thiệu cấu trúc dữ liệu Tensors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2. Đọc dữ liệu với Datasets và DataLoaders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3. Chuyển đổi dữ liệu với Transforms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4. Xây dựng mô hình Neural Network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5. Giải thích cơ chế AutoGrad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6. Tối ưu tham số mô hình với Gradient Descent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AU" sz="2800" spc="-1" strike="noStrike">
                <a:solidFill>
                  <a:srgbClr val="ffffff"/>
                </a:solidFill>
                <a:latin typeface="Arial"/>
                <a:ea typeface="DejaVu Sans"/>
              </a:rPr>
              <a:t>7. Lưu và đọc mô hình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2021-07-31T03:53:40Z</dcterms:created>
  <dc:creator>Vu Luong</dc:creator>
  <dc:description/>
  <dc:language>en-AU</dc:language>
  <cp:lastModifiedBy/>
  <dcterms:modified xsi:type="dcterms:W3CDTF">2021-10-09T16:10:56Z</dcterms:modified>
  <cp:revision>118</cp:revision>
  <dc:subject/>
  <dc:title>EzyRoulette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