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</a:t>
            </a:r>
            <a:r>
              <a:rPr b="0" lang="en-AU" sz="4400" spc="-1" strike="noStrike">
                <a:latin typeface="Arial"/>
              </a:rPr>
              <a:t>edit the </a:t>
            </a:r>
            <a:r>
              <a:rPr b="0" lang="en-AU" sz="4400" spc="-1" strike="noStrike">
                <a:latin typeface="Arial"/>
              </a:rPr>
              <a:t>title text </a:t>
            </a:r>
            <a:r>
              <a:rPr b="0" lang="en-AU" sz="4400" spc="-1" strike="noStrike">
                <a:latin typeface="Arial"/>
              </a:rPr>
              <a:t>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32000" y="2690640"/>
            <a:ext cx="11302560" cy="16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15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Lập Trình Machine Learning với PyTorch</a:t>
            </a: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Video 001 - </a:t>
            </a:r>
            <a:r>
              <a:rPr b="0" lang="en-AU" sz="3200" spc="-1" strike="noStrike">
                <a:solidFill>
                  <a:srgbClr val="ffffff"/>
                </a:solidFill>
                <a:latin typeface="Arial"/>
                <a:ea typeface="DejaVu Sans"/>
              </a:rPr>
              <a:t>Giới thiệu cấu trúc dữ liệu Tensors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</a:t>
            </a: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" name="Picture 4" descr=""/>
          <p:cNvPicPr/>
          <p:nvPr/>
        </p:nvPicPr>
        <p:blipFill>
          <a:blip r:embed="rId1"/>
          <a:stretch/>
        </p:blipFill>
        <p:spPr>
          <a:xfrm>
            <a:off x="5022720" y="431640"/>
            <a:ext cx="2525040" cy="142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2021-07-31T03:53:40Z</dcterms:created>
  <dc:creator>Vu Luong</dc:creator>
  <dc:description/>
  <dc:language>en-AU</dc:language>
  <cp:lastModifiedBy/>
  <dcterms:modified xsi:type="dcterms:W3CDTF">2021-10-09T16:09:56Z</dcterms:modified>
  <cp:revision>128</cp:revision>
  <dc:subject/>
  <dc:title>EzyRoulette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