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2690640"/>
            <a:ext cx="11301480" cy="16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Video 003 - Chuyển đổi dữ liệu với Transforms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3960" cy="14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2021-10-26T15:38:48Z</dcterms:modified>
  <cp:revision>132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