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2000" y="2690640"/>
            <a:ext cx="1130112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15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Lập Trình Machine Learning với PyTorch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Video 004 - Xây dựng mô hình Neural Network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5022720" y="431640"/>
            <a:ext cx="2523600" cy="14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2021-07-31T03:53:40Z</dcterms:created>
  <dc:creator>Vu Luong</dc:creator>
  <dc:description/>
  <dc:language>en-AU</dc:language>
  <cp:lastModifiedBy/>
  <dcterms:modified xsi:type="dcterms:W3CDTF">2021-11-03T20:58:54Z</dcterms:modified>
  <cp:revision>134</cp:revision>
  <dc:subject/>
  <dc:title>EzyRoulette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