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32000" y="2690640"/>
            <a:ext cx="1130004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15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Lập Trình Machine Learning với PyTorch</a:t>
            </a:r>
            <a:endParaRPr b="0" lang="en-AU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Video 006 - Tối ưu tham số mô hình Neural Network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37" name="Picture 4" descr=""/>
          <p:cNvPicPr/>
          <p:nvPr/>
        </p:nvPicPr>
        <p:blipFill>
          <a:blip r:embed="rId1"/>
          <a:stretch/>
        </p:blipFill>
        <p:spPr>
          <a:xfrm>
            <a:off x="5022720" y="431640"/>
            <a:ext cx="2522520" cy="141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2021-07-31T03:53:40Z</dcterms:created>
  <dc:creator>Vu Luong</dc:creator>
  <dc:description/>
  <dc:language>en-AU</dc:language>
  <cp:lastModifiedBy/>
  <dcterms:modified xsi:type="dcterms:W3CDTF">2021-12-09T23:00:19Z</dcterms:modified>
  <cp:revision>137</cp:revision>
  <dc:subject/>
  <dc:title>EzyRoulette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