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9c5312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9c5312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9c5312c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9c5312c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19c5312c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19c5312c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19c5312c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19c5312c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19c5312c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19c5312c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19c5312c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19c5312c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19c5312c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19c5312c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19c5312c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19c5312c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fmirus/torcs-1.3.7#torcs-137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Setting Up Multi-Car Experiments with TORCS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96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Resilient Distributed Systems 2019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24325" y="15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Start TORCS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39275" y="805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After installing TORCS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https://github.com/fmirus/torcs-1.3.7#torcs-137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Open a terminal (ctrl + alt + t) and type torcs.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663" y="1705125"/>
            <a:ext cx="8094676" cy="300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24325" y="15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Configure Race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39275" y="805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TORCS simulator opens up. Now select Race.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Always keep the terminal open.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Now select Configure Race.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350" y="2023675"/>
            <a:ext cx="4824974" cy="29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124325" y="15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Configure Race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39275" y="805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 set up multi-car experiment select Configure Race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 (only first time)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Next time onwards select New Race to start a new race.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You only have to configure the Race once. You do not have to do it every single time.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1600" y="2042425"/>
            <a:ext cx="5153175" cy="2791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4112925" y="2716975"/>
            <a:ext cx="1639500" cy="196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6"/>
          <p:cNvCxnSpPr>
            <a:stCxn id="77" idx="3"/>
          </p:cNvCxnSpPr>
          <p:nvPr/>
        </p:nvCxnSpPr>
        <p:spPr>
          <a:xfrm>
            <a:off x="5752425" y="2815375"/>
            <a:ext cx="2014200" cy="4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6"/>
          <p:cNvSpPr txBox="1"/>
          <p:nvPr/>
        </p:nvSpPr>
        <p:spPr>
          <a:xfrm>
            <a:off x="7813625" y="2998025"/>
            <a:ext cx="12834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Configure only once in the beginning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24325" y="15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Select Track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239275" y="805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Select Forza track for the experiments.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PID controllers are tuned to work on this track.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Select the Accept option.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750" y="2098625"/>
            <a:ext cx="5096649" cy="2797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3728800" y="4543900"/>
            <a:ext cx="796500" cy="187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750" y="2102150"/>
            <a:ext cx="3841174" cy="28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type="title"/>
          </p:nvPr>
        </p:nvSpPr>
        <p:spPr>
          <a:xfrm>
            <a:off x="152425" y="51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Select Multiple Cars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229925" y="624250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Initially you will only have one car in the simulation.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 add second car scroll down to select scr_server2.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Then press (DE)Delect.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You will get scr_server 2 listed under selected driver. Then select Accept.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6005400" y="4666950"/>
            <a:ext cx="796500" cy="187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475" y="2020762"/>
            <a:ext cx="3925576" cy="3060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8"/>
          <p:cNvCxnSpPr>
            <a:stCxn id="96" idx="3"/>
          </p:cNvCxnSpPr>
          <p:nvPr/>
        </p:nvCxnSpPr>
        <p:spPr>
          <a:xfrm flipH="1" rot="10800000">
            <a:off x="4244051" y="3547850"/>
            <a:ext cx="861900" cy="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8"/>
          <p:cNvSpPr txBox="1"/>
          <p:nvPr/>
        </p:nvSpPr>
        <p:spPr>
          <a:xfrm>
            <a:off x="3843700" y="4444600"/>
            <a:ext cx="344100" cy="187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8"/>
          <p:cNvCxnSpPr>
            <a:endCxn id="98" idx="0"/>
          </p:cNvCxnSpPr>
          <p:nvPr/>
        </p:nvCxnSpPr>
        <p:spPr>
          <a:xfrm>
            <a:off x="3625750" y="1547200"/>
            <a:ext cx="390000" cy="2897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8"/>
          <p:cNvSpPr txBox="1"/>
          <p:nvPr/>
        </p:nvSpPr>
        <p:spPr>
          <a:xfrm>
            <a:off x="1892413" y="3023025"/>
            <a:ext cx="796500" cy="187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 flipH="1">
            <a:off x="2290663" y="1818825"/>
            <a:ext cx="379500" cy="120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8"/>
          <p:cNvCxnSpPr/>
          <p:nvPr/>
        </p:nvCxnSpPr>
        <p:spPr>
          <a:xfrm flipH="1">
            <a:off x="5724300" y="1836300"/>
            <a:ext cx="318600" cy="93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8"/>
          <p:cNvCxnSpPr/>
          <p:nvPr/>
        </p:nvCxnSpPr>
        <p:spPr>
          <a:xfrm flipH="1">
            <a:off x="6633200" y="1864400"/>
            <a:ext cx="1517700" cy="2754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152425" y="51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Select Laps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29925" y="624250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Now select the number of laps you want to race.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Then press Accept.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025" y="1826950"/>
            <a:ext cx="4238101" cy="28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152425" y="51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Race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229925" y="624250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You have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finished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the configuration. You can start the Race.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Select New Race.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You are now ready to use the simulator.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00" y="1948775"/>
            <a:ext cx="3850576" cy="27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5575" y="1948775"/>
            <a:ext cx="4136026" cy="275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0"/>
          <p:cNvCxnSpPr/>
          <p:nvPr/>
        </p:nvCxnSpPr>
        <p:spPr>
          <a:xfrm>
            <a:off x="4759375" y="1508375"/>
            <a:ext cx="1752000" cy="36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152425" y="51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Start Racing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29925" y="624250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 start racing open a new terminal and run your the Car.py script.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should get the simulator to work.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 stop the simulation, select the simulation terminal and press esc.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61650"/>
            <a:ext cx="8839200" cy="3044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