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317" r:id="rId6"/>
    <p:sldId id="318" r:id="rId7"/>
    <p:sldId id="314" r:id="rId8"/>
    <p:sldId id="316" r:id="rId9"/>
    <p:sldId id="325" r:id="rId10"/>
    <p:sldId id="319" r:id="rId11"/>
    <p:sldId id="322" r:id="rId12"/>
    <p:sldId id="320" r:id="rId13"/>
    <p:sldId id="323" r:id="rId14"/>
    <p:sldId id="321" r:id="rId15"/>
    <p:sldId id="32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C44E4B-4435-0A20-F6C3-F99BD030EB17}" v="1" dt="2022-02-22T16:04:34.481"/>
    <p1510:client id="{FBAFF7C1-1CF6-A74E-85CB-E6BF6CD7276C}" v="20" dt="2022-02-22T18:30:48.8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6327"/>
  </p:normalViewPr>
  <p:slideViewPr>
    <p:cSldViewPr snapToGrid="0">
      <p:cViewPr varScale="1">
        <p:scale>
          <a:sx n="128" d="100"/>
          <a:sy n="128" d="100"/>
        </p:scale>
        <p:origin x="2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bur, Michael P" userId="S::michael.p.wilbur@vanderbilt.edu::adebd9e6-8a31-450b-a340-933f332acf97" providerId="AD" clId="Web-{02C44E4B-4435-0A20-F6C3-F99BD030EB17}"/>
    <pc:docChg chg="modSld">
      <pc:chgData name="Wilbur, Michael P" userId="S::michael.p.wilbur@vanderbilt.edu::adebd9e6-8a31-450b-a340-933f332acf97" providerId="AD" clId="Web-{02C44E4B-4435-0A20-F6C3-F99BD030EB17}" dt="2022-02-22T16:04:34.481" v="0" actId="20577"/>
      <pc:docMkLst>
        <pc:docMk/>
      </pc:docMkLst>
      <pc:sldChg chg="modSp">
        <pc:chgData name="Wilbur, Michael P" userId="S::michael.p.wilbur@vanderbilt.edu::adebd9e6-8a31-450b-a340-933f332acf97" providerId="AD" clId="Web-{02C44E4B-4435-0A20-F6C3-F99BD030EB17}" dt="2022-02-22T16:04:34.481" v="0" actId="20577"/>
        <pc:sldMkLst>
          <pc:docMk/>
          <pc:sldMk cId="109857222" sldId="256"/>
        </pc:sldMkLst>
        <pc:spChg chg="mod">
          <ac:chgData name="Wilbur, Michael P" userId="S::michael.p.wilbur@vanderbilt.edu::adebd9e6-8a31-450b-a340-933f332acf97" providerId="AD" clId="Web-{02C44E4B-4435-0A20-F6C3-F99BD030EB17}" dt="2022-02-22T16:04:34.481" v="0" actId="20577"/>
          <ac:spMkLst>
            <pc:docMk/>
            <pc:sldMk cId="109857222" sldId="256"/>
            <ac:spMk id="2" creationId="{00000000-0000-0000-0000-000000000000}"/>
          </ac:spMkLst>
        </pc:spChg>
      </pc:sldChg>
    </pc:docChg>
  </pc:docChgLst>
  <pc:docChgLst>
    <pc:chgData name="Wilbur, Michael P" userId="adebd9e6-8a31-450b-a340-933f332acf97" providerId="ADAL" clId="{FBAFF7C1-1CF6-A74E-85CB-E6BF6CD7276C}"/>
    <pc:docChg chg="undo custSel addSld delSld modSld sldOrd">
      <pc:chgData name="Wilbur, Michael P" userId="adebd9e6-8a31-450b-a340-933f332acf97" providerId="ADAL" clId="{FBAFF7C1-1CF6-A74E-85CB-E6BF6CD7276C}" dt="2022-02-22T18:30:35.426" v="1306" actId="20577"/>
      <pc:docMkLst>
        <pc:docMk/>
      </pc:docMkLst>
      <pc:sldChg chg="modSp mod">
        <pc:chgData name="Wilbur, Michael P" userId="adebd9e6-8a31-450b-a340-933f332acf97" providerId="ADAL" clId="{FBAFF7C1-1CF6-A74E-85CB-E6BF6CD7276C}" dt="2022-02-22T16:06:57.652" v="21" actId="20577"/>
        <pc:sldMkLst>
          <pc:docMk/>
          <pc:sldMk cId="109857222" sldId="256"/>
        </pc:sldMkLst>
        <pc:spChg chg="mod">
          <ac:chgData name="Wilbur, Michael P" userId="adebd9e6-8a31-450b-a340-933f332acf97" providerId="ADAL" clId="{FBAFF7C1-1CF6-A74E-85CB-E6BF6CD7276C}" dt="2022-02-22T16:06:50.368" v="9" actId="20577"/>
          <ac:spMkLst>
            <pc:docMk/>
            <pc:sldMk cId="109857222" sldId="256"/>
            <ac:spMk id="2" creationId="{00000000-0000-0000-0000-000000000000}"/>
          </ac:spMkLst>
        </pc:spChg>
        <pc:spChg chg="mod">
          <ac:chgData name="Wilbur, Michael P" userId="adebd9e6-8a31-450b-a340-933f332acf97" providerId="ADAL" clId="{FBAFF7C1-1CF6-A74E-85CB-E6BF6CD7276C}" dt="2022-02-22T16:06:57.652" v="21" actId="20577"/>
          <ac:spMkLst>
            <pc:docMk/>
            <pc:sldMk cId="109857222" sldId="256"/>
            <ac:spMk id="3" creationId="{00000000-0000-0000-0000-000000000000}"/>
          </ac:spMkLst>
        </pc:spChg>
      </pc:sldChg>
      <pc:sldChg chg="modSp add mod">
        <pc:chgData name="Wilbur, Michael P" userId="adebd9e6-8a31-450b-a340-933f332acf97" providerId="ADAL" clId="{FBAFF7C1-1CF6-A74E-85CB-E6BF6CD7276C}" dt="2022-02-22T18:05:55.169" v="1198" actId="20577"/>
        <pc:sldMkLst>
          <pc:docMk/>
          <pc:sldMk cId="266723883" sldId="314"/>
        </pc:sldMkLst>
        <pc:spChg chg="mod">
          <ac:chgData name="Wilbur, Michael P" userId="adebd9e6-8a31-450b-a340-933f332acf97" providerId="ADAL" clId="{FBAFF7C1-1CF6-A74E-85CB-E6BF6CD7276C}" dt="2022-02-22T18:05:55.169" v="1198" actId="20577"/>
          <ac:spMkLst>
            <pc:docMk/>
            <pc:sldMk cId="266723883" sldId="314"/>
            <ac:spMk id="2" creationId="{68ECE724-4662-1A4B-BCA5-E9FF9BA82ECB}"/>
          </ac:spMkLst>
        </pc:spChg>
      </pc:sldChg>
      <pc:sldChg chg="add del">
        <pc:chgData name="Wilbur, Michael P" userId="adebd9e6-8a31-450b-a340-933f332acf97" providerId="ADAL" clId="{FBAFF7C1-1CF6-A74E-85CB-E6BF6CD7276C}" dt="2022-02-22T18:05:34.395" v="1177" actId="2696"/>
        <pc:sldMkLst>
          <pc:docMk/>
          <pc:sldMk cId="1052305920" sldId="315"/>
        </pc:sldMkLst>
      </pc:sldChg>
      <pc:sldChg chg="modSp add mod">
        <pc:chgData name="Wilbur, Michael P" userId="adebd9e6-8a31-450b-a340-933f332acf97" providerId="ADAL" clId="{FBAFF7C1-1CF6-A74E-85CB-E6BF6CD7276C}" dt="2022-02-22T16:08:35.195" v="168" actId="20577"/>
        <pc:sldMkLst>
          <pc:docMk/>
          <pc:sldMk cId="2835675956" sldId="316"/>
        </pc:sldMkLst>
        <pc:spChg chg="mod">
          <ac:chgData name="Wilbur, Michael P" userId="adebd9e6-8a31-450b-a340-933f332acf97" providerId="ADAL" clId="{FBAFF7C1-1CF6-A74E-85CB-E6BF6CD7276C}" dt="2022-02-22T16:08:35.195" v="168" actId="20577"/>
          <ac:spMkLst>
            <pc:docMk/>
            <pc:sldMk cId="2835675956" sldId="316"/>
            <ac:spMk id="2" creationId="{59FEC1B6-0EC5-4744-8771-65039276D3B6}"/>
          </ac:spMkLst>
        </pc:spChg>
      </pc:sldChg>
      <pc:sldChg chg="modSp new mod">
        <pc:chgData name="Wilbur, Michael P" userId="adebd9e6-8a31-450b-a340-933f332acf97" providerId="ADAL" clId="{FBAFF7C1-1CF6-A74E-85CB-E6BF6CD7276C}" dt="2022-02-22T16:09:16.440" v="210" actId="20577"/>
        <pc:sldMkLst>
          <pc:docMk/>
          <pc:sldMk cId="4152607028" sldId="317"/>
        </pc:sldMkLst>
        <pc:spChg chg="mod">
          <ac:chgData name="Wilbur, Michael P" userId="adebd9e6-8a31-450b-a340-933f332acf97" providerId="ADAL" clId="{FBAFF7C1-1CF6-A74E-85CB-E6BF6CD7276C}" dt="2022-02-22T16:07:05.632" v="32" actId="20577"/>
          <ac:spMkLst>
            <pc:docMk/>
            <pc:sldMk cId="4152607028" sldId="317"/>
            <ac:spMk id="2" creationId="{64F093DB-13F2-484D-A242-05978C71F0AA}"/>
          </ac:spMkLst>
        </pc:spChg>
        <pc:spChg chg="mod">
          <ac:chgData name="Wilbur, Michael P" userId="adebd9e6-8a31-450b-a340-933f332acf97" providerId="ADAL" clId="{FBAFF7C1-1CF6-A74E-85CB-E6BF6CD7276C}" dt="2022-02-22T16:09:16.440" v="210" actId="20577"/>
          <ac:spMkLst>
            <pc:docMk/>
            <pc:sldMk cId="4152607028" sldId="317"/>
            <ac:spMk id="3" creationId="{2B8F84A0-15B0-F747-B6B6-37317381BDB5}"/>
          </ac:spMkLst>
        </pc:spChg>
      </pc:sldChg>
      <pc:sldChg chg="addSp delSp modSp new mod modClrScheme chgLayout">
        <pc:chgData name="Wilbur, Michael P" userId="adebd9e6-8a31-450b-a340-933f332acf97" providerId="ADAL" clId="{FBAFF7C1-1CF6-A74E-85CB-E6BF6CD7276C}" dt="2022-02-22T16:08:21.789" v="154" actId="20577"/>
        <pc:sldMkLst>
          <pc:docMk/>
          <pc:sldMk cId="2605835453" sldId="318"/>
        </pc:sldMkLst>
        <pc:spChg chg="del mod ord">
          <ac:chgData name="Wilbur, Michael P" userId="adebd9e6-8a31-450b-a340-933f332acf97" providerId="ADAL" clId="{FBAFF7C1-1CF6-A74E-85CB-E6BF6CD7276C}" dt="2022-02-22T16:08:13.696" v="134" actId="700"/>
          <ac:spMkLst>
            <pc:docMk/>
            <pc:sldMk cId="2605835453" sldId="318"/>
            <ac:spMk id="2" creationId="{01787806-0CF5-1C4D-844B-29D2DED6D703}"/>
          </ac:spMkLst>
        </pc:spChg>
        <pc:spChg chg="del mod ord">
          <ac:chgData name="Wilbur, Michael P" userId="adebd9e6-8a31-450b-a340-933f332acf97" providerId="ADAL" clId="{FBAFF7C1-1CF6-A74E-85CB-E6BF6CD7276C}" dt="2022-02-22T16:08:13.696" v="134" actId="700"/>
          <ac:spMkLst>
            <pc:docMk/>
            <pc:sldMk cId="2605835453" sldId="318"/>
            <ac:spMk id="3" creationId="{B9E7F1E4-E6C6-2B4F-8359-1A6B0961E5F2}"/>
          </ac:spMkLst>
        </pc:spChg>
        <pc:spChg chg="add mod ord">
          <ac:chgData name="Wilbur, Michael P" userId="adebd9e6-8a31-450b-a340-933f332acf97" providerId="ADAL" clId="{FBAFF7C1-1CF6-A74E-85CB-E6BF6CD7276C}" dt="2022-02-22T16:08:21.789" v="154" actId="20577"/>
          <ac:spMkLst>
            <pc:docMk/>
            <pc:sldMk cId="2605835453" sldId="318"/>
            <ac:spMk id="4" creationId="{01A741F5-83A0-3947-9128-0669E3054E54}"/>
          </ac:spMkLst>
        </pc:spChg>
        <pc:spChg chg="add mod ord">
          <ac:chgData name="Wilbur, Michael P" userId="adebd9e6-8a31-450b-a340-933f332acf97" providerId="ADAL" clId="{FBAFF7C1-1CF6-A74E-85CB-E6BF6CD7276C}" dt="2022-02-22T16:08:13.696" v="134" actId="700"/>
          <ac:spMkLst>
            <pc:docMk/>
            <pc:sldMk cId="2605835453" sldId="318"/>
            <ac:spMk id="5" creationId="{0484C109-AB9A-2A48-8EFE-443635971FC3}"/>
          </ac:spMkLst>
        </pc:spChg>
      </pc:sldChg>
      <pc:sldChg chg="modSp add mod ord">
        <pc:chgData name="Wilbur, Michael P" userId="adebd9e6-8a31-450b-a340-933f332acf97" providerId="ADAL" clId="{FBAFF7C1-1CF6-A74E-85CB-E6BF6CD7276C}" dt="2022-02-22T16:09:02.555" v="195" actId="20577"/>
        <pc:sldMkLst>
          <pc:docMk/>
          <pc:sldMk cId="3237224325" sldId="319"/>
        </pc:sldMkLst>
        <pc:spChg chg="mod">
          <ac:chgData name="Wilbur, Michael P" userId="adebd9e6-8a31-450b-a340-933f332acf97" providerId="ADAL" clId="{FBAFF7C1-1CF6-A74E-85CB-E6BF6CD7276C}" dt="2022-02-22T16:09:02.555" v="195" actId="20577"/>
          <ac:spMkLst>
            <pc:docMk/>
            <pc:sldMk cId="3237224325" sldId="319"/>
            <ac:spMk id="4" creationId="{01A741F5-83A0-3947-9128-0669E3054E54}"/>
          </ac:spMkLst>
        </pc:spChg>
      </pc:sldChg>
      <pc:sldChg chg="modSp add mod">
        <pc:chgData name="Wilbur, Michael P" userId="adebd9e6-8a31-450b-a340-933f332acf97" providerId="ADAL" clId="{FBAFF7C1-1CF6-A74E-85CB-E6BF6CD7276C}" dt="2022-02-22T16:09:35.470" v="225" actId="20577"/>
        <pc:sldMkLst>
          <pc:docMk/>
          <pc:sldMk cId="1038275370" sldId="320"/>
        </pc:sldMkLst>
        <pc:spChg chg="mod">
          <ac:chgData name="Wilbur, Michael P" userId="adebd9e6-8a31-450b-a340-933f332acf97" providerId="ADAL" clId="{FBAFF7C1-1CF6-A74E-85CB-E6BF6CD7276C}" dt="2022-02-22T16:09:35.470" v="225" actId="20577"/>
          <ac:spMkLst>
            <pc:docMk/>
            <pc:sldMk cId="1038275370" sldId="320"/>
            <ac:spMk id="4" creationId="{01A741F5-83A0-3947-9128-0669E3054E54}"/>
          </ac:spMkLst>
        </pc:spChg>
      </pc:sldChg>
      <pc:sldChg chg="modSp add mod">
        <pc:chgData name="Wilbur, Michael P" userId="adebd9e6-8a31-450b-a340-933f332acf97" providerId="ADAL" clId="{FBAFF7C1-1CF6-A74E-85CB-E6BF6CD7276C}" dt="2022-02-22T16:09:44.575" v="232" actId="20577"/>
        <pc:sldMkLst>
          <pc:docMk/>
          <pc:sldMk cId="497119358" sldId="321"/>
        </pc:sldMkLst>
        <pc:spChg chg="mod">
          <ac:chgData name="Wilbur, Michael P" userId="adebd9e6-8a31-450b-a340-933f332acf97" providerId="ADAL" clId="{FBAFF7C1-1CF6-A74E-85CB-E6BF6CD7276C}" dt="2022-02-22T16:09:44.575" v="232" actId="20577"/>
          <ac:spMkLst>
            <pc:docMk/>
            <pc:sldMk cId="497119358" sldId="321"/>
            <ac:spMk id="4" creationId="{01A741F5-83A0-3947-9128-0669E3054E54}"/>
          </ac:spMkLst>
        </pc:spChg>
      </pc:sldChg>
      <pc:sldChg chg="new del">
        <pc:chgData name="Wilbur, Michael P" userId="adebd9e6-8a31-450b-a340-933f332acf97" providerId="ADAL" clId="{FBAFF7C1-1CF6-A74E-85CB-E6BF6CD7276C}" dt="2022-02-22T16:09:51.509" v="234" actId="2696"/>
        <pc:sldMkLst>
          <pc:docMk/>
          <pc:sldMk cId="1027711031" sldId="322"/>
        </pc:sldMkLst>
      </pc:sldChg>
      <pc:sldChg chg="addSp modSp new mod ord">
        <pc:chgData name="Wilbur, Michael P" userId="adebd9e6-8a31-450b-a340-933f332acf97" providerId="ADAL" clId="{FBAFF7C1-1CF6-A74E-85CB-E6BF6CD7276C}" dt="2022-02-22T18:20:33.577" v="1300" actId="20577"/>
        <pc:sldMkLst>
          <pc:docMk/>
          <pc:sldMk cId="1616032044" sldId="322"/>
        </pc:sldMkLst>
        <pc:spChg chg="mod">
          <ac:chgData name="Wilbur, Michael P" userId="adebd9e6-8a31-450b-a340-933f332acf97" providerId="ADAL" clId="{FBAFF7C1-1CF6-A74E-85CB-E6BF6CD7276C}" dt="2022-02-22T16:10:07.071" v="261" actId="20577"/>
          <ac:spMkLst>
            <pc:docMk/>
            <pc:sldMk cId="1616032044" sldId="322"/>
            <ac:spMk id="2" creationId="{B0EBE0D4-EEBE-5B4F-8190-501DA60CE3BA}"/>
          </ac:spMkLst>
        </pc:spChg>
        <pc:spChg chg="mod">
          <ac:chgData name="Wilbur, Michael P" userId="adebd9e6-8a31-450b-a340-933f332acf97" providerId="ADAL" clId="{FBAFF7C1-1CF6-A74E-85CB-E6BF6CD7276C}" dt="2022-02-22T16:18:44.991" v="383" actId="14100"/>
          <ac:spMkLst>
            <pc:docMk/>
            <pc:sldMk cId="1616032044" sldId="322"/>
            <ac:spMk id="3" creationId="{E8A032DF-19CF-2A4E-8BE5-EF37C69EA2B5}"/>
          </ac:spMkLst>
        </pc:spChg>
        <pc:spChg chg="add mod">
          <ac:chgData name="Wilbur, Michael P" userId="adebd9e6-8a31-450b-a340-933f332acf97" providerId="ADAL" clId="{FBAFF7C1-1CF6-A74E-85CB-E6BF6CD7276C}" dt="2022-02-22T18:19:31.170" v="1244" actId="1076"/>
          <ac:spMkLst>
            <pc:docMk/>
            <pc:sldMk cId="1616032044" sldId="322"/>
            <ac:spMk id="4" creationId="{EDA85D00-A328-9B44-AB20-26DA09D3CA52}"/>
          </ac:spMkLst>
        </pc:spChg>
        <pc:spChg chg="add mod">
          <ac:chgData name="Wilbur, Michael P" userId="adebd9e6-8a31-450b-a340-933f332acf97" providerId="ADAL" clId="{FBAFF7C1-1CF6-A74E-85CB-E6BF6CD7276C}" dt="2022-02-22T18:19:28.663" v="1243" actId="1076"/>
          <ac:spMkLst>
            <pc:docMk/>
            <pc:sldMk cId="1616032044" sldId="322"/>
            <ac:spMk id="5" creationId="{9BF7D101-8C8D-8249-9254-D8C0826757AB}"/>
          </ac:spMkLst>
        </pc:spChg>
        <pc:spChg chg="add mod">
          <ac:chgData name="Wilbur, Michael P" userId="adebd9e6-8a31-450b-a340-933f332acf97" providerId="ADAL" clId="{FBAFF7C1-1CF6-A74E-85CB-E6BF6CD7276C}" dt="2022-02-22T18:19:52.342" v="1251" actId="1076"/>
          <ac:spMkLst>
            <pc:docMk/>
            <pc:sldMk cId="1616032044" sldId="322"/>
            <ac:spMk id="6" creationId="{83E2935E-3293-BD46-949A-4034C2F809F1}"/>
          </ac:spMkLst>
        </pc:spChg>
        <pc:spChg chg="add mod">
          <ac:chgData name="Wilbur, Michael P" userId="adebd9e6-8a31-450b-a340-933f332acf97" providerId="ADAL" clId="{FBAFF7C1-1CF6-A74E-85CB-E6BF6CD7276C}" dt="2022-02-22T18:20:33.577" v="1300" actId="20577"/>
          <ac:spMkLst>
            <pc:docMk/>
            <pc:sldMk cId="1616032044" sldId="322"/>
            <ac:spMk id="22" creationId="{DD985EBD-4BDC-1B41-8837-75CECC78BA5E}"/>
          </ac:spMkLst>
        </pc:spChg>
        <pc:cxnChg chg="add mod">
          <ac:chgData name="Wilbur, Michael P" userId="adebd9e6-8a31-450b-a340-933f332acf97" providerId="ADAL" clId="{FBAFF7C1-1CF6-A74E-85CB-E6BF6CD7276C}" dt="2022-02-22T18:19:34.172" v="1245" actId="14100"/>
          <ac:cxnSpMkLst>
            <pc:docMk/>
            <pc:sldMk cId="1616032044" sldId="322"/>
            <ac:cxnSpMk id="8" creationId="{78713F28-E354-2E40-84A6-99F9EAF31E6D}"/>
          </ac:cxnSpMkLst>
        </pc:cxnChg>
        <pc:cxnChg chg="add mod">
          <ac:chgData name="Wilbur, Michael P" userId="adebd9e6-8a31-450b-a340-933f332acf97" providerId="ADAL" clId="{FBAFF7C1-1CF6-A74E-85CB-E6BF6CD7276C}" dt="2022-02-22T18:19:56.088" v="1252" actId="14100"/>
          <ac:cxnSpMkLst>
            <pc:docMk/>
            <pc:sldMk cId="1616032044" sldId="322"/>
            <ac:cxnSpMk id="9" creationId="{E8613C5D-0DA6-0241-9D1E-90015EAF5BAE}"/>
          </ac:cxnSpMkLst>
        </pc:cxnChg>
        <pc:cxnChg chg="add mod">
          <ac:chgData name="Wilbur, Michael P" userId="adebd9e6-8a31-450b-a340-933f332acf97" providerId="ADAL" clId="{FBAFF7C1-1CF6-A74E-85CB-E6BF6CD7276C}" dt="2022-02-22T18:19:59.440" v="1253" actId="14100"/>
          <ac:cxnSpMkLst>
            <pc:docMk/>
            <pc:sldMk cId="1616032044" sldId="322"/>
            <ac:cxnSpMk id="17" creationId="{AAF46294-CB93-FE40-A9A8-B75091D01A18}"/>
          </ac:cxnSpMkLst>
        </pc:cxnChg>
        <pc:cxnChg chg="add mod">
          <ac:chgData name="Wilbur, Michael P" userId="adebd9e6-8a31-450b-a340-933f332acf97" providerId="ADAL" clId="{FBAFF7C1-1CF6-A74E-85CB-E6BF6CD7276C}" dt="2022-02-22T18:20:28.455" v="1293" actId="14100"/>
          <ac:cxnSpMkLst>
            <pc:docMk/>
            <pc:sldMk cId="1616032044" sldId="322"/>
            <ac:cxnSpMk id="23" creationId="{0BB40F8A-7A0C-E74D-87D0-6404A9B22038}"/>
          </ac:cxnSpMkLst>
        </pc:cxnChg>
      </pc:sldChg>
      <pc:sldChg chg="modSp new mod ord">
        <pc:chgData name="Wilbur, Michael P" userId="adebd9e6-8a31-450b-a340-933f332acf97" providerId="ADAL" clId="{FBAFF7C1-1CF6-A74E-85CB-E6BF6CD7276C}" dt="2022-02-22T16:34:18.371" v="928" actId="20577"/>
        <pc:sldMkLst>
          <pc:docMk/>
          <pc:sldMk cId="1004317200" sldId="323"/>
        </pc:sldMkLst>
        <pc:spChg chg="mod">
          <ac:chgData name="Wilbur, Michael P" userId="adebd9e6-8a31-450b-a340-933f332acf97" providerId="ADAL" clId="{FBAFF7C1-1CF6-A74E-85CB-E6BF6CD7276C}" dt="2022-02-22T16:31:31.424" v="668" actId="20577"/>
          <ac:spMkLst>
            <pc:docMk/>
            <pc:sldMk cId="1004317200" sldId="323"/>
            <ac:spMk id="2" creationId="{FE3FE5EF-DB89-8D4B-917D-30D57087F757}"/>
          </ac:spMkLst>
        </pc:spChg>
        <pc:spChg chg="mod">
          <ac:chgData name="Wilbur, Michael P" userId="adebd9e6-8a31-450b-a340-933f332acf97" providerId="ADAL" clId="{FBAFF7C1-1CF6-A74E-85CB-E6BF6CD7276C}" dt="2022-02-22T16:34:18.371" v="928" actId="20577"/>
          <ac:spMkLst>
            <pc:docMk/>
            <pc:sldMk cId="1004317200" sldId="323"/>
            <ac:spMk id="3" creationId="{355DC61C-3DFC-AD49-802A-473667987A83}"/>
          </ac:spMkLst>
        </pc:spChg>
      </pc:sldChg>
      <pc:sldChg chg="new del">
        <pc:chgData name="Wilbur, Michael P" userId="adebd9e6-8a31-450b-a340-933f332acf97" providerId="ADAL" clId="{FBAFF7C1-1CF6-A74E-85CB-E6BF6CD7276C}" dt="2022-02-22T16:31:17.742" v="644" actId="2696"/>
        <pc:sldMkLst>
          <pc:docMk/>
          <pc:sldMk cId="3847526841" sldId="323"/>
        </pc:sldMkLst>
      </pc:sldChg>
      <pc:sldChg chg="new del">
        <pc:chgData name="Wilbur, Michael P" userId="adebd9e6-8a31-450b-a340-933f332acf97" providerId="ADAL" clId="{FBAFF7C1-1CF6-A74E-85CB-E6BF6CD7276C}" dt="2022-02-22T16:37:24.754" v="930" actId="2696"/>
        <pc:sldMkLst>
          <pc:docMk/>
          <pc:sldMk cId="1386037993" sldId="324"/>
        </pc:sldMkLst>
      </pc:sldChg>
      <pc:sldChg chg="modSp new mod ord">
        <pc:chgData name="Wilbur, Michael P" userId="adebd9e6-8a31-450b-a340-933f332acf97" providerId="ADAL" clId="{FBAFF7C1-1CF6-A74E-85CB-E6BF6CD7276C}" dt="2022-02-22T18:30:35.426" v="1306" actId="20577"/>
        <pc:sldMkLst>
          <pc:docMk/>
          <pc:sldMk cId="3640054284" sldId="324"/>
        </pc:sldMkLst>
        <pc:spChg chg="mod">
          <ac:chgData name="Wilbur, Michael P" userId="adebd9e6-8a31-450b-a340-933f332acf97" providerId="ADAL" clId="{FBAFF7C1-1CF6-A74E-85CB-E6BF6CD7276C}" dt="2022-02-22T16:37:45.606" v="939" actId="20577"/>
          <ac:spMkLst>
            <pc:docMk/>
            <pc:sldMk cId="3640054284" sldId="324"/>
            <ac:spMk id="2" creationId="{AD5F9DEB-9785-F347-861C-B648156C6BE2}"/>
          </ac:spMkLst>
        </pc:spChg>
        <pc:spChg chg="mod">
          <ac:chgData name="Wilbur, Michael P" userId="adebd9e6-8a31-450b-a340-933f332acf97" providerId="ADAL" clId="{FBAFF7C1-1CF6-A74E-85CB-E6BF6CD7276C}" dt="2022-02-22T18:30:35.426" v="1306" actId="20577"/>
          <ac:spMkLst>
            <pc:docMk/>
            <pc:sldMk cId="3640054284" sldId="324"/>
            <ac:spMk id="3" creationId="{85396816-206C-B84C-B122-F9E1EDE43796}"/>
          </ac:spMkLst>
        </pc:spChg>
      </pc:sldChg>
      <pc:sldChg chg="add">
        <pc:chgData name="Wilbur, Michael P" userId="adebd9e6-8a31-450b-a340-933f332acf97" providerId="ADAL" clId="{FBAFF7C1-1CF6-A74E-85CB-E6BF6CD7276C}" dt="2022-02-22T18:05:15.819" v="1176"/>
        <pc:sldMkLst>
          <pc:docMk/>
          <pc:sldMk cId="4204476551" sldId="32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2/22/22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ongodb.com/compass/current/" TargetMode="External"/><Relationship Id="rId2" Type="http://schemas.openxmlformats.org/officeDocument/2006/relationships/hyperlink" Target="https://www.mongodb.com/try/download/compas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ongodb.com/drivers/" TargetMode="External"/><Relationship Id="rId2" Type="http://schemas.openxmlformats.org/officeDocument/2006/relationships/hyperlink" Target="https://pymongo.readthedocs.io/en/stable/index.html" TargetMode="External"/><Relationship Id="rId1" Type="http://schemas.openxmlformats.org/officeDocument/2006/relationships/slideLayout" Target="../slideLayouts/slideLayout2.xml"/><Relationship Id="rId4" Type="http://schemas.openxmlformats.org/officeDocument/2006/relationships/hyperlink" Target="https://pymongo.readthedocs.io/en/stable/tutorial.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ocs.mongodb.com/manual/tutorial/install-mongodb-on-ubuntu/" TargetMode="External"/><Relationship Id="rId2" Type="http://schemas.openxmlformats.org/officeDocument/2006/relationships/hyperlink" Target="https://docs.mongodb.com/manual/administration/install-community/" TargetMode="External"/><Relationship Id="rId1" Type="http://schemas.openxmlformats.org/officeDocument/2006/relationships/slideLayout" Target="../slideLayouts/slideLayout2.xml"/><Relationship Id="rId4" Type="http://schemas.openxmlformats.org/officeDocument/2006/relationships/hyperlink" Target="https://hub.docker.com/_/mong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MongoDB Demo</a:t>
            </a:r>
            <a:endParaRPr lang="en-US" dirty="0"/>
          </a:p>
        </p:txBody>
      </p:sp>
      <p:sp>
        <p:nvSpPr>
          <p:cNvPr id="3" name="Subtitle 2"/>
          <p:cNvSpPr>
            <a:spLocks noGrp="1"/>
          </p:cNvSpPr>
          <p:nvPr>
            <p:ph type="subTitle" idx="1"/>
          </p:nvPr>
        </p:nvSpPr>
        <p:spPr/>
        <p:txBody>
          <a:bodyPr/>
          <a:lstStyle/>
          <a:p>
            <a:r>
              <a:rPr lang="en-US" dirty="0"/>
              <a:t>02/22/2022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FE5EF-DB89-8D4B-917D-30D57087F757}"/>
              </a:ext>
            </a:extLst>
          </p:cNvPr>
          <p:cNvSpPr>
            <a:spLocks noGrp="1"/>
          </p:cNvSpPr>
          <p:nvPr>
            <p:ph type="title"/>
          </p:nvPr>
        </p:nvSpPr>
        <p:spPr/>
        <p:txBody>
          <a:bodyPr/>
          <a:lstStyle/>
          <a:p>
            <a:r>
              <a:rPr lang="en-US" dirty="0"/>
              <a:t>Mongo Compass Overview</a:t>
            </a:r>
          </a:p>
        </p:txBody>
      </p:sp>
      <p:sp>
        <p:nvSpPr>
          <p:cNvPr id="3" name="Content Placeholder 2">
            <a:extLst>
              <a:ext uri="{FF2B5EF4-FFF2-40B4-BE49-F238E27FC236}">
                <a16:creationId xmlns:a16="http://schemas.microsoft.com/office/drawing/2014/main" id="{355DC61C-3DFC-AD49-802A-473667987A83}"/>
              </a:ext>
            </a:extLst>
          </p:cNvPr>
          <p:cNvSpPr>
            <a:spLocks noGrp="1"/>
          </p:cNvSpPr>
          <p:nvPr>
            <p:ph idx="1"/>
          </p:nvPr>
        </p:nvSpPr>
        <p:spPr/>
        <p:txBody>
          <a:bodyPr/>
          <a:lstStyle/>
          <a:p>
            <a:r>
              <a:rPr lang="en-US" dirty="0"/>
              <a:t>Mongo Compass is a user interface for investigating a mongo instance.</a:t>
            </a:r>
          </a:p>
          <a:p>
            <a:r>
              <a:rPr lang="en-US" dirty="0"/>
              <a:t>Allows for looking at databases, collections and examples of data in the database.</a:t>
            </a:r>
          </a:p>
          <a:p>
            <a:r>
              <a:rPr lang="en-US" dirty="0"/>
              <a:t>You can also add/delete collections, add indexes </a:t>
            </a:r>
            <a:r>
              <a:rPr lang="en-US" dirty="0" err="1"/>
              <a:t>ect</a:t>
            </a:r>
            <a:r>
              <a:rPr lang="en-US" dirty="0"/>
              <a:t>.</a:t>
            </a:r>
          </a:p>
          <a:p>
            <a:r>
              <a:rPr lang="en-US" dirty="0"/>
              <a:t>Links: </a:t>
            </a:r>
            <a:r>
              <a:rPr lang="en-US" dirty="0">
                <a:hlinkClick r:id="rId2"/>
              </a:rPr>
              <a:t>install compass</a:t>
            </a:r>
            <a:r>
              <a:rPr lang="en-US" dirty="0"/>
              <a:t>, </a:t>
            </a:r>
            <a:r>
              <a:rPr lang="en-US" dirty="0">
                <a:hlinkClick r:id="rId3"/>
              </a:rPr>
              <a:t>documentation</a:t>
            </a:r>
            <a:endParaRPr lang="en-US" dirty="0"/>
          </a:p>
        </p:txBody>
      </p:sp>
    </p:spTree>
    <p:extLst>
      <p:ext uri="{BB962C8B-B14F-4D97-AF65-F5344CB8AC3E}">
        <p14:creationId xmlns:p14="http://schemas.microsoft.com/office/powerpoint/2010/main" val="1004317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A741F5-83A0-3947-9128-0669E3054E54}"/>
              </a:ext>
            </a:extLst>
          </p:cNvPr>
          <p:cNvSpPr>
            <a:spLocks noGrp="1"/>
          </p:cNvSpPr>
          <p:nvPr>
            <p:ph type="title"/>
          </p:nvPr>
        </p:nvSpPr>
        <p:spPr/>
        <p:txBody>
          <a:bodyPr/>
          <a:lstStyle/>
          <a:p>
            <a:r>
              <a:rPr lang="en-US" dirty="0" err="1"/>
              <a:t>PyMongo</a:t>
            </a:r>
            <a:endParaRPr lang="en-US" dirty="0"/>
          </a:p>
        </p:txBody>
      </p:sp>
      <p:sp>
        <p:nvSpPr>
          <p:cNvPr id="5" name="Text Placeholder 4">
            <a:extLst>
              <a:ext uri="{FF2B5EF4-FFF2-40B4-BE49-F238E27FC236}">
                <a16:creationId xmlns:a16="http://schemas.microsoft.com/office/drawing/2014/main" id="{0484C109-AB9A-2A48-8EFE-443635971FC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9711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9DEB-9785-F347-861C-B648156C6BE2}"/>
              </a:ext>
            </a:extLst>
          </p:cNvPr>
          <p:cNvSpPr>
            <a:spLocks noGrp="1"/>
          </p:cNvSpPr>
          <p:nvPr>
            <p:ph type="title"/>
          </p:nvPr>
        </p:nvSpPr>
        <p:spPr/>
        <p:txBody>
          <a:bodyPr/>
          <a:lstStyle/>
          <a:p>
            <a:r>
              <a:rPr lang="en-US" dirty="0" err="1"/>
              <a:t>PyMongo</a:t>
            </a:r>
            <a:endParaRPr lang="en-US" dirty="0"/>
          </a:p>
        </p:txBody>
      </p:sp>
      <p:sp>
        <p:nvSpPr>
          <p:cNvPr id="3" name="Content Placeholder 2">
            <a:extLst>
              <a:ext uri="{FF2B5EF4-FFF2-40B4-BE49-F238E27FC236}">
                <a16:creationId xmlns:a16="http://schemas.microsoft.com/office/drawing/2014/main" id="{85396816-206C-B84C-B122-F9E1EDE43796}"/>
              </a:ext>
            </a:extLst>
          </p:cNvPr>
          <p:cNvSpPr>
            <a:spLocks noGrp="1"/>
          </p:cNvSpPr>
          <p:nvPr>
            <p:ph idx="1"/>
          </p:nvPr>
        </p:nvSpPr>
        <p:spPr>
          <a:xfrm>
            <a:off x="838200" y="1825625"/>
            <a:ext cx="10515600" cy="2318992"/>
          </a:xfrm>
        </p:spPr>
        <p:txBody>
          <a:bodyPr/>
          <a:lstStyle/>
          <a:p>
            <a:r>
              <a:rPr lang="en-US" dirty="0" err="1"/>
              <a:t>PyMongo</a:t>
            </a:r>
            <a:r>
              <a:rPr lang="en-US" dirty="0"/>
              <a:t> is a python driver for working with a MongoDB database. Similar clients are available for most modern programming languages (Java, C++ </a:t>
            </a:r>
            <a:r>
              <a:rPr lang="en-US" dirty="0" err="1"/>
              <a:t>ect</a:t>
            </a:r>
            <a:r>
              <a:rPr lang="en-US" dirty="0"/>
              <a:t>).</a:t>
            </a:r>
          </a:p>
          <a:p>
            <a:r>
              <a:rPr lang="en-US" dirty="0"/>
              <a:t>Reference: </a:t>
            </a:r>
            <a:r>
              <a:rPr lang="en-US" dirty="0">
                <a:hlinkClick r:id="rId2"/>
              </a:rPr>
              <a:t>pymongo documentation</a:t>
            </a:r>
            <a:r>
              <a:rPr lang="en-US" dirty="0"/>
              <a:t>, </a:t>
            </a:r>
            <a:r>
              <a:rPr lang="en-US" dirty="0">
                <a:hlinkClick r:id="rId3"/>
              </a:rPr>
              <a:t>list of mongodb drivers</a:t>
            </a:r>
            <a:r>
              <a:rPr lang="en-US" dirty="0"/>
              <a:t>, </a:t>
            </a:r>
            <a:r>
              <a:rPr lang="en-US" dirty="0">
                <a:hlinkClick r:id="rId4"/>
              </a:rPr>
              <a:t>pymongo</a:t>
            </a:r>
            <a:r>
              <a:rPr lang="en-US">
                <a:hlinkClick r:id="rId4"/>
              </a:rPr>
              <a:t> beginner tutorial</a:t>
            </a:r>
            <a:endParaRPr lang="en-US" dirty="0"/>
          </a:p>
        </p:txBody>
      </p:sp>
    </p:spTree>
    <p:extLst>
      <p:ext uri="{BB962C8B-B14F-4D97-AF65-F5344CB8AC3E}">
        <p14:creationId xmlns:p14="http://schemas.microsoft.com/office/powerpoint/2010/main" val="3640054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093DB-13F2-484D-A242-05978C71F0AA}"/>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B8F84A0-15B0-F747-B6B6-37317381BDB5}"/>
              </a:ext>
            </a:extLst>
          </p:cNvPr>
          <p:cNvSpPr>
            <a:spLocks noGrp="1"/>
          </p:cNvSpPr>
          <p:nvPr>
            <p:ph idx="1"/>
          </p:nvPr>
        </p:nvSpPr>
        <p:spPr/>
        <p:txBody>
          <a:bodyPr/>
          <a:lstStyle/>
          <a:p>
            <a:r>
              <a:rPr lang="en-US" dirty="0"/>
              <a:t>Brief refresher on MongoDB</a:t>
            </a:r>
          </a:p>
          <a:p>
            <a:r>
              <a:rPr lang="en-US" dirty="0"/>
              <a:t>Setup a MongoDB instance (Installation)</a:t>
            </a:r>
          </a:p>
          <a:p>
            <a:pPr lvl="1"/>
            <a:r>
              <a:rPr lang="en-US" dirty="0"/>
              <a:t>Local install</a:t>
            </a:r>
          </a:p>
          <a:p>
            <a:pPr lvl="1"/>
            <a:r>
              <a:rPr lang="en-US" dirty="0"/>
              <a:t>Docker</a:t>
            </a:r>
          </a:p>
          <a:p>
            <a:r>
              <a:rPr lang="en-US" dirty="0"/>
              <a:t>Mongo Compass</a:t>
            </a:r>
          </a:p>
          <a:p>
            <a:r>
              <a:rPr lang="en-US" dirty="0" err="1"/>
              <a:t>PyMongo</a:t>
            </a:r>
            <a:endParaRPr lang="en-US" dirty="0"/>
          </a:p>
        </p:txBody>
      </p:sp>
    </p:spTree>
    <p:extLst>
      <p:ext uri="{BB962C8B-B14F-4D97-AF65-F5344CB8AC3E}">
        <p14:creationId xmlns:p14="http://schemas.microsoft.com/office/powerpoint/2010/main" val="4152607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A741F5-83A0-3947-9128-0669E3054E54}"/>
              </a:ext>
            </a:extLst>
          </p:cNvPr>
          <p:cNvSpPr>
            <a:spLocks noGrp="1"/>
          </p:cNvSpPr>
          <p:nvPr>
            <p:ph type="title"/>
          </p:nvPr>
        </p:nvSpPr>
        <p:spPr/>
        <p:txBody>
          <a:bodyPr/>
          <a:lstStyle/>
          <a:p>
            <a:r>
              <a:rPr lang="en-US" dirty="0"/>
              <a:t>Refresher on MongoDB</a:t>
            </a:r>
          </a:p>
        </p:txBody>
      </p:sp>
      <p:sp>
        <p:nvSpPr>
          <p:cNvPr id="5" name="Text Placeholder 4">
            <a:extLst>
              <a:ext uri="{FF2B5EF4-FFF2-40B4-BE49-F238E27FC236}">
                <a16:creationId xmlns:a16="http://schemas.microsoft.com/office/drawing/2014/main" id="{0484C109-AB9A-2A48-8EFE-443635971FC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05835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CE724-4662-1A4B-BCA5-E9FF9BA82ECB}"/>
              </a:ext>
            </a:extLst>
          </p:cNvPr>
          <p:cNvSpPr>
            <a:spLocks noGrp="1"/>
          </p:cNvSpPr>
          <p:nvPr>
            <p:ph type="title"/>
          </p:nvPr>
        </p:nvSpPr>
        <p:spPr>
          <a:xfrm>
            <a:off x="386255" y="18255"/>
            <a:ext cx="10515600" cy="1325563"/>
          </a:xfrm>
        </p:spPr>
        <p:txBody>
          <a:bodyPr>
            <a:normAutofit/>
          </a:bodyPr>
          <a:lstStyle/>
          <a:p>
            <a:r>
              <a:rPr lang="en-US" dirty="0"/>
              <a:t>MongoDB Overview</a:t>
            </a:r>
          </a:p>
        </p:txBody>
      </p:sp>
      <p:sp>
        <p:nvSpPr>
          <p:cNvPr id="3" name="Content Placeholder 2">
            <a:extLst>
              <a:ext uri="{FF2B5EF4-FFF2-40B4-BE49-F238E27FC236}">
                <a16:creationId xmlns:a16="http://schemas.microsoft.com/office/drawing/2014/main" id="{FC89D412-D810-8C4B-934D-917A83B18407}"/>
              </a:ext>
            </a:extLst>
          </p:cNvPr>
          <p:cNvSpPr>
            <a:spLocks noGrp="1"/>
          </p:cNvSpPr>
          <p:nvPr>
            <p:ph idx="1"/>
          </p:nvPr>
        </p:nvSpPr>
        <p:spPr>
          <a:xfrm>
            <a:off x="386255" y="1343818"/>
            <a:ext cx="5459374" cy="4351338"/>
          </a:xfrm>
        </p:spPr>
        <p:txBody>
          <a:bodyPr/>
          <a:lstStyle/>
          <a:p>
            <a:r>
              <a:rPr lang="en-US" dirty="0"/>
              <a:t>NoSQL</a:t>
            </a:r>
          </a:p>
          <a:p>
            <a:r>
              <a:rPr lang="en-US" dirty="0"/>
              <a:t>Document-based datastore</a:t>
            </a:r>
          </a:p>
          <a:p>
            <a:r>
              <a:rPr lang="en-US" dirty="0"/>
              <a:t>Data is stored in JSON-like objects called “documents”</a:t>
            </a:r>
          </a:p>
          <a:p>
            <a:r>
              <a:rPr lang="en-US" dirty="0"/>
              <a:t>Unstructured – fields can be nested, or contain arrays</a:t>
            </a:r>
          </a:p>
          <a:p>
            <a:r>
              <a:rPr lang="en-US" dirty="0"/>
              <a:t>Indexing on any field, automatically applied to “_id”</a:t>
            </a:r>
          </a:p>
          <a:p>
            <a:endParaRPr lang="en-US" dirty="0"/>
          </a:p>
        </p:txBody>
      </p:sp>
      <p:sp>
        <p:nvSpPr>
          <p:cNvPr id="4" name="Rectangle 3">
            <a:extLst>
              <a:ext uri="{FF2B5EF4-FFF2-40B4-BE49-F238E27FC236}">
                <a16:creationId xmlns:a16="http://schemas.microsoft.com/office/drawing/2014/main" id="{9FD79A38-A961-A64F-90EF-D586DF354F2E}"/>
              </a:ext>
            </a:extLst>
          </p:cNvPr>
          <p:cNvSpPr/>
          <p:nvPr/>
        </p:nvSpPr>
        <p:spPr>
          <a:xfrm>
            <a:off x="7374884" y="1343818"/>
            <a:ext cx="4055116" cy="3693319"/>
          </a:xfrm>
          <a:prstGeom prst="rect">
            <a:avLst/>
          </a:prstGeom>
        </p:spPr>
        <p:txBody>
          <a:bodyPr wrap="square">
            <a:spAutoFit/>
          </a:bodyPr>
          <a:lstStyle/>
          <a:p>
            <a:endParaRPr lang="en-US" dirty="0"/>
          </a:p>
          <a:p>
            <a:r>
              <a:rPr lang="en-US" dirty="0"/>
              <a:t>{</a:t>
            </a:r>
          </a:p>
          <a:p>
            <a:r>
              <a:rPr lang="en-US" dirty="0"/>
              <a:t>  "_id": "5cf0029caff5056591b0ce7d",</a:t>
            </a:r>
          </a:p>
          <a:p>
            <a:r>
              <a:rPr lang="en-US" dirty="0"/>
              <a:t>  "</a:t>
            </a:r>
            <a:r>
              <a:rPr lang="en-US" dirty="0" err="1"/>
              <a:t>firstname</a:t>
            </a:r>
            <a:r>
              <a:rPr lang="en-US" dirty="0"/>
              <a:t>": "Jane",</a:t>
            </a:r>
          </a:p>
          <a:p>
            <a:r>
              <a:rPr lang="en-US" dirty="0"/>
              <a:t>  "</a:t>
            </a:r>
            <a:r>
              <a:rPr lang="en-US" dirty="0" err="1"/>
              <a:t>lastname</a:t>
            </a:r>
            <a:r>
              <a:rPr lang="en-US" dirty="0"/>
              <a:t>": "Wu",</a:t>
            </a:r>
          </a:p>
          <a:p>
            <a:r>
              <a:rPr lang="en-US" dirty="0"/>
              <a:t>  "address": {</a:t>
            </a:r>
          </a:p>
          <a:p>
            <a:r>
              <a:rPr lang="en-US" dirty="0"/>
              <a:t>    "street": "1 Circle Rd",</a:t>
            </a:r>
          </a:p>
          <a:p>
            <a:r>
              <a:rPr lang="en-US" dirty="0"/>
              <a:t>    "city": "Los Angeles",</a:t>
            </a:r>
          </a:p>
          <a:p>
            <a:r>
              <a:rPr lang="en-US" dirty="0"/>
              <a:t>    "state": "CA",</a:t>
            </a:r>
          </a:p>
          <a:p>
            <a:r>
              <a:rPr lang="en-US" dirty="0"/>
              <a:t>    "zip": "90404"</a:t>
            </a:r>
          </a:p>
          <a:p>
            <a:r>
              <a:rPr lang="en-US" dirty="0"/>
              <a:t>  },</a:t>
            </a:r>
          </a:p>
          <a:p>
            <a:r>
              <a:rPr lang="en-US" dirty="0"/>
              <a:t>  "hobbies": ["surfing", "coding"]</a:t>
            </a:r>
          </a:p>
          <a:p>
            <a:r>
              <a:rPr lang="en-US" dirty="0"/>
              <a:t>}</a:t>
            </a:r>
          </a:p>
        </p:txBody>
      </p:sp>
      <p:sp>
        <p:nvSpPr>
          <p:cNvPr id="5" name="TextBox 4">
            <a:extLst>
              <a:ext uri="{FF2B5EF4-FFF2-40B4-BE49-F238E27FC236}">
                <a16:creationId xmlns:a16="http://schemas.microsoft.com/office/drawing/2014/main" id="{212AA2C3-C1C8-FB4C-A785-893008CD5C2C}"/>
              </a:ext>
            </a:extLst>
          </p:cNvPr>
          <p:cNvSpPr txBox="1"/>
          <p:nvPr/>
        </p:nvSpPr>
        <p:spPr>
          <a:xfrm>
            <a:off x="7668798" y="5138057"/>
            <a:ext cx="2587118" cy="461665"/>
          </a:xfrm>
          <a:prstGeom prst="rect">
            <a:avLst/>
          </a:prstGeom>
          <a:noFill/>
        </p:spPr>
        <p:txBody>
          <a:bodyPr wrap="none" rtlCol="0">
            <a:spAutoFit/>
          </a:bodyPr>
          <a:lstStyle/>
          <a:p>
            <a:r>
              <a:rPr lang="en-US" sz="2400" dirty="0"/>
              <a:t>Example document</a:t>
            </a:r>
          </a:p>
        </p:txBody>
      </p:sp>
    </p:spTree>
    <p:extLst>
      <p:ext uri="{BB962C8B-B14F-4D97-AF65-F5344CB8AC3E}">
        <p14:creationId xmlns:p14="http://schemas.microsoft.com/office/powerpoint/2010/main" val="266723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C1B6-0EC5-4744-8771-65039276D3B6}"/>
              </a:ext>
            </a:extLst>
          </p:cNvPr>
          <p:cNvSpPr>
            <a:spLocks noGrp="1"/>
          </p:cNvSpPr>
          <p:nvPr>
            <p:ph type="title"/>
          </p:nvPr>
        </p:nvSpPr>
        <p:spPr>
          <a:xfrm>
            <a:off x="838200" y="18255"/>
            <a:ext cx="10515600" cy="1325563"/>
          </a:xfrm>
        </p:spPr>
        <p:txBody>
          <a:bodyPr/>
          <a:lstStyle/>
          <a:p>
            <a:r>
              <a:rPr lang="en-US" dirty="0"/>
              <a:t>SQL to MongoDB Mapping (Terminology)</a:t>
            </a:r>
          </a:p>
        </p:txBody>
      </p:sp>
      <p:sp>
        <p:nvSpPr>
          <p:cNvPr id="6" name="Content Placeholder 2">
            <a:extLst>
              <a:ext uri="{FF2B5EF4-FFF2-40B4-BE49-F238E27FC236}">
                <a16:creationId xmlns:a16="http://schemas.microsoft.com/office/drawing/2014/main" id="{B5F84DCA-000A-F445-AD8B-5E669CA13FB0}"/>
              </a:ext>
            </a:extLst>
          </p:cNvPr>
          <p:cNvSpPr>
            <a:spLocks noGrp="1"/>
          </p:cNvSpPr>
          <p:nvPr>
            <p:ph idx="1"/>
          </p:nvPr>
        </p:nvSpPr>
        <p:spPr>
          <a:xfrm>
            <a:off x="1829291" y="1687511"/>
            <a:ext cx="7629033" cy="4351338"/>
          </a:xfrm>
        </p:spPr>
        <p:txBody>
          <a:bodyPr/>
          <a:lstStyle/>
          <a:p>
            <a:r>
              <a:rPr lang="en-US" dirty="0"/>
              <a:t>database -&gt; database</a:t>
            </a:r>
          </a:p>
          <a:p>
            <a:r>
              <a:rPr lang="en-US" dirty="0"/>
              <a:t>table -&gt; collection</a:t>
            </a:r>
          </a:p>
          <a:p>
            <a:r>
              <a:rPr lang="en-US" dirty="0"/>
              <a:t>row -&gt; document</a:t>
            </a:r>
          </a:p>
          <a:p>
            <a:r>
              <a:rPr lang="en-US" dirty="0"/>
              <a:t>column -&gt; field</a:t>
            </a:r>
          </a:p>
          <a:p>
            <a:r>
              <a:rPr lang="en-US" dirty="0"/>
              <a:t>index -&gt; index</a:t>
            </a:r>
          </a:p>
          <a:p>
            <a:r>
              <a:rPr lang="en-US" dirty="0"/>
              <a:t>table join -&gt; lookup, embedded documents</a:t>
            </a:r>
          </a:p>
          <a:p>
            <a:endParaRPr lang="en-US" dirty="0"/>
          </a:p>
        </p:txBody>
      </p:sp>
    </p:spTree>
    <p:extLst>
      <p:ext uri="{BB962C8B-B14F-4D97-AF65-F5344CB8AC3E}">
        <p14:creationId xmlns:p14="http://schemas.microsoft.com/office/powerpoint/2010/main" val="2835675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D0834-AD4B-164E-BE57-F6D2400128EA}"/>
              </a:ext>
            </a:extLst>
          </p:cNvPr>
          <p:cNvSpPr>
            <a:spLocks noGrp="1"/>
          </p:cNvSpPr>
          <p:nvPr>
            <p:ph type="title"/>
          </p:nvPr>
        </p:nvSpPr>
        <p:spPr>
          <a:xfrm>
            <a:off x="838200" y="18255"/>
            <a:ext cx="10515600" cy="1325563"/>
          </a:xfrm>
        </p:spPr>
        <p:txBody>
          <a:bodyPr/>
          <a:lstStyle/>
          <a:p>
            <a:r>
              <a:rPr lang="en-US" dirty="0"/>
              <a:t>Common Use Cases</a:t>
            </a:r>
          </a:p>
        </p:txBody>
      </p:sp>
      <p:sp>
        <p:nvSpPr>
          <p:cNvPr id="3" name="Content Placeholder 2">
            <a:extLst>
              <a:ext uri="{FF2B5EF4-FFF2-40B4-BE49-F238E27FC236}">
                <a16:creationId xmlns:a16="http://schemas.microsoft.com/office/drawing/2014/main" id="{F7FD4087-11E7-7741-A01B-C80D63124AD3}"/>
              </a:ext>
            </a:extLst>
          </p:cNvPr>
          <p:cNvSpPr>
            <a:spLocks noGrp="1"/>
          </p:cNvSpPr>
          <p:nvPr>
            <p:ph idx="1"/>
          </p:nvPr>
        </p:nvSpPr>
        <p:spPr>
          <a:xfrm>
            <a:off x="751114" y="1575253"/>
            <a:ext cx="10515600" cy="4351338"/>
          </a:xfrm>
        </p:spPr>
        <p:txBody>
          <a:bodyPr/>
          <a:lstStyle/>
          <a:p>
            <a:r>
              <a:rPr lang="en-US" dirty="0"/>
              <a:t>General purpose database – MongoDB supports most features in common SQL databases</a:t>
            </a:r>
          </a:p>
          <a:p>
            <a:r>
              <a:rPr lang="en-US" dirty="0"/>
              <a:t>IoT– the JSON structure and horizontal scalability makes it ideal for high velocity, high volume data from IoT sensor streams</a:t>
            </a:r>
          </a:p>
          <a:p>
            <a:r>
              <a:rPr lang="en-US" dirty="0"/>
              <a:t>Financial trading and analysis – for the same reasons as IoT, MongoDB is common in financial trading and analysis companies. Note that ACID compliance is in early development, so not common for financial transactions for now.</a:t>
            </a:r>
          </a:p>
          <a:p>
            <a:r>
              <a:rPr lang="en-US" dirty="0" err="1"/>
              <a:t>GeoSpatial</a:t>
            </a:r>
            <a:r>
              <a:rPr lang="en-US" dirty="0"/>
              <a:t> applications – native geospatial support makes it an ideal fit</a:t>
            </a:r>
          </a:p>
          <a:p>
            <a:endParaRPr lang="en-US" dirty="0"/>
          </a:p>
        </p:txBody>
      </p:sp>
    </p:spTree>
    <p:extLst>
      <p:ext uri="{BB962C8B-B14F-4D97-AF65-F5344CB8AC3E}">
        <p14:creationId xmlns:p14="http://schemas.microsoft.com/office/powerpoint/2010/main" val="4204476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A741F5-83A0-3947-9128-0669E3054E54}"/>
              </a:ext>
            </a:extLst>
          </p:cNvPr>
          <p:cNvSpPr>
            <a:spLocks noGrp="1"/>
          </p:cNvSpPr>
          <p:nvPr>
            <p:ph type="title"/>
          </p:nvPr>
        </p:nvSpPr>
        <p:spPr/>
        <p:txBody>
          <a:bodyPr/>
          <a:lstStyle/>
          <a:p>
            <a:r>
              <a:rPr lang="en-US" dirty="0"/>
              <a:t>MongoDB Installation</a:t>
            </a:r>
          </a:p>
        </p:txBody>
      </p:sp>
      <p:sp>
        <p:nvSpPr>
          <p:cNvPr id="5" name="Text Placeholder 4">
            <a:extLst>
              <a:ext uri="{FF2B5EF4-FFF2-40B4-BE49-F238E27FC236}">
                <a16:creationId xmlns:a16="http://schemas.microsoft.com/office/drawing/2014/main" id="{0484C109-AB9A-2A48-8EFE-443635971FC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37224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E0D4-EEBE-5B4F-8190-501DA60CE3BA}"/>
              </a:ext>
            </a:extLst>
          </p:cNvPr>
          <p:cNvSpPr>
            <a:spLocks noGrp="1"/>
          </p:cNvSpPr>
          <p:nvPr>
            <p:ph type="title"/>
          </p:nvPr>
        </p:nvSpPr>
        <p:spPr/>
        <p:txBody>
          <a:bodyPr/>
          <a:lstStyle/>
          <a:p>
            <a:r>
              <a:rPr lang="en-US" dirty="0"/>
              <a:t>Installation Overview</a:t>
            </a:r>
          </a:p>
        </p:txBody>
      </p:sp>
      <p:sp>
        <p:nvSpPr>
          <p:cNvPr id="3" name="Content Placeholder 2">
            <a:extLst>
              <a:ext uri="{FF2B5EF4-FFF2-40B4-BE49-F238E27FC236}">
                <a16:creationId xmlns:a16="http://schemas.microsoft.com/office/drawing/2014/main" id="{E8A032DF-19CF-2A4E-8BE5-EF37C69EA2B5}"/>
              </a:ext>
            </a:extLst>
          </p:cNvPr>
          <p:cNvSpPr>
            <a:spLocks noGrp="1"/>
          </p:cNvSpPr>
          <p:nvPr>
            <p:ph idx="1"/>
          </p:nvPr>
        </p:nvSpPr>
        <p:spPr>
          <a:xfrm>
            <a:off x="838200" y="1825625"/>
            <a:ext cx="9826487" cy="1325563"/>
          </a:xfrm>
        </p:spPr>
        <p:txBody>
          <a:bodyPr/>
          <a:lstStyle/>
          <a:p>
            <a:r>
              <a:rPr lang="en-US" dirty="0"/>
              <a:t>Local installation: </a:t>
            </a:r>
            <a:r>
              <a:rPr lang="en-US" dirty="0">
                <a:hlinkClick r:id="rId2"/>
              </a:rPr>
              <a:t>mongo communitity edition</a:t>
            </a:r>
            <a:r>
              <a:rPr lang="en-US" dirty="0"/>
              <a:t>, </a:t>
            </a:r>
            <a:r>
              <a:rPr lang="en-US" dirty="0">
                <a:hlinkClick r:id="rId3"/>
              </a:rPr>
              <a:t>ubuntu install</a:t>
            </a:r>
            <a:endParaRPr lang="en-US" dirty="0"/>
          </a:p>
          <a:p>
            <a:r>
              <a:rPr lang="en-US" dirty="0"/>
              <a:t>Docker installation: </a:t>
            </a:r>
            <a:r>
              <a:rPr lang="en-US" dirty="0">
                <a:hlinkClick r:id="rId4"/>
              </a:rPr>
              <a:t>mongo docker-hub</a:t>
            </a:r>
            <a:endParaRPr lang="en-US" dirty="0"/>
          </a:p>
          <a:p>
            <a:endParaRPr lang="en-US" dirty="0"/>
          </a:p>
        </p:txBody>
      </p:sp>
      <p:sp>
        <p:nvSpPr>
          <p:cNvPr id="4" name="TextBox 3">
            <a:extLst>
              <a:ext uri="{FF2B5EF4-FFF2-40B4-BE49-F238E27FC236}">
                <a16:creationId xmlns:a16="http://schemas.microsoft.com/office/drawing/2014/main" id="{EDA85D00-A328-9B44-AB20-26DA09D3CA52}"/>
              </a:ext>
            </a:extLst>
          </p:cNvPr>
          <p:cNvSpPr txBox="1"/>
          <p:nvPr/>
        </p:nvSpPr>
        <p:spPr>
          <a:xfrm>
            <a:off x="1662429" y="4030017"/>
            <a:ext cx="9691371" cy="954107"/>
          </a:xfrm>
          <a:prstGeom prst="rect">
            <a:avLst/>
          </a:prstGeom>
          <a:noFill/>
        </p:spPr>
        <p:txBody>
          <a:bodyPr wrap="none" rtlCol="0">
            <a:spAutoFit/>
          </a:bodyPr>
          <a:lstStyle/>
          <a:p>
            <a:r>
              <a:rPr lang="en-US" sz="2800" dirty="0">
                <a:solidFill>
                  <a:schemeClr val="tx1">
                    <a:lumMod val="75000"/>
                    <a:lumOff val="25000"/>
                  </a:schemeClr>
                </a:solidFill>
              </a:rPr>
              <a:t>docker pull </a:t>
            </a:r>
            <a:r>
              <a:rPr lang="en-US" sz="2800" dirty="0" err="1">
                <a:solidFill>
                  <a:schemeClr val="tx1">
                    <a:lumMod val="75000"/>
                    <a:lumOff val="25000"/>
                  </a:schemeClr>
                </a:solidFill>
              </a:rPr>
              <a:t>mongo:latest</a:t>
            </a:r>
            <a:endParaRPr lang="en-US" sz="2800" dirty="0">
              <a:solidFill>
                <a:schemeClr val="tx1">
                  <a:lumMod val="75000"/>
                  <a:lumOff val="25000"/>
                </a:schemeClr>
              </a:solidFill>
            </a:endParaRPr>
          </a:p>
          <a:p>
            <a:r>
              <a:rPr lang="en-US" sz="2800" dirty="0">
                <a:solidFill>
                  <a:schemeClr val="tx1">
                    <a:lumMod val="75000"/>
                    <a:lumOff val="25000"/>
                  </a:schemeClr>
                </a:solidFill>
              </a:rPr>
              <a:t>docker run --name mikes-mongo -d -p 27017:27017 </a:t>
            </a:r>
            <a:r>
              <a:rPr lang="en-US" sz="2800" dirty="0" err="1">
                <a:solidFill>
                  <a:schemeClr val="tx1">
                    <a:lumMod val="75000"/>
                    <a:lumOff val="25000"/>
                  </a:schemeClr>
                </a:solidFill>
              </a:rPr>
              <a:t>mongo:latest</a:t>
            </a:r>
            <a:endParaRPr lang="en-US" sz="2800" dirty="0">
              <a:solidFill>
                <a:schemeClr val="tx1">
                  <a:lumMod val="75000"/>
                  <a:lumOff val="25000"/>
                </a:schemeClr>
              </a:solidFill>
            </a:endParaRPr>
          </a:p>
        </p:txBody>
      </p:sp>
      <p:sp>
        <p:nvSpPr>
          <p:cNvPr id="5" name="Rectangle 4">
            <a:extLst>
              <a:ext uri="{FF2B5EF4-FFF2-40B4-BE49-F238E27FC236}">
                <a16:creationId xmlns:a16="http://schemas.microsoft.com/office/drawing/2014/main" id="{9BF7D101-8C8D-8249-9254-D8C0826757AB}"/>
              </a:ext>
            </a:extLst>
          </p:cNvPr>
          <p:cNvSpPr/>
          <p:nvPr/>
        </p:nvSpPr>
        <p:spPr>
          <a:xfrm>
            <a:off x="974035" y="5807075"/>
            <a:ext cx="3061251"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Give the container a name</a:t>
            </a:r>
          </a:p>
        </p:txBody>
      </p:sp>
      <p:sp>
        <p:nvSpPr>
          <p:cNvPr id="6" name="Rectangle 5">
            <a:extLst>
              <a:ext uri="{FF2B5EF4-FFF2-40B4-BE49-F238E27FC236}">
                <a16:creationId xmlns:a16="http://schemas.microsoft.com/office/drawing/2014/main" id="{83E2935E-3293-BD46-949A-4034C2F809F1}"/>
              </a:ext>
            </a:extLst>
          </p:cNvPr>
          <p:cNvSpPr/>
          <p:nvPr/>
        </p:nvSpPr>
        <p:spPr>
          <a:xfrm>
            <a:off x="8122095" y="2867881"/>
            <a:ext cx="2983394" cy="1391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Version of mongo you want to run. Options include “latest”, “5.0.6” </a:t>
            </a:r>
            <a:r>
              <a:rPr lang="en-US" sz="2000" dirty="0" err="1"/>
              <a:t>ect</a:t>
            </a:r>
            <a:r>
              <a:rPr lang="en-US" sz="2000" dirty="0"/>
              <a:t>.  </a:t>
            </a:r>
          </a:p>
        </p:txBody>
      </p:sp>
      <p:cxnSp>
        <p:nvCxnSpPr>
          <p:cNvPr id="8" name="Straight Arrow Connector 7">
            <a:extLst>
              <a:ext uri="{FF2B5EF4-FFF2-40B4-BE49-F238E27FC236}">
                <a16:creationId xmlns:a16="http://schemas.microsoft.com/office/drawing/2014/main" id="{78713F28-E354-2E40-84A6-99F9EAF31E6D}"/>
              </a:ext>
            </a:extLst>
          </p:cNvPr>
          <p:cNvCxnSpPr>
            <a:cxnSpLocks/>
            <a:stCxn id="5" idx="0"/>
          </p:cNvCxnSpPr>
          <p:nvPr/>
        </p:nvCxnSpPr>
        <p:spPr>
          <a:xfrm flipV="1">
            <a:off x="2504661" y="4984124"/>
            <a:ext cx="2594113" cy="8229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8613C5D-0DA6-0241-9D1E-90015EAF5BAE}"/>
              </a:ext>
            </a:extLst>
          </p:cNvPr>
          <p:cNvCxnSpPr>
            <a:cxnSpLocks/>
            <a:stCxn id="6" idx="1"/>
          </p:cNvCxnSpPr>
          <p:nvPr/>
        </p:nvCxnSpPr>
        <p:spPr>
          <a:xfrm flipH="1">
            <a:off x="5377070" y="3563621"/>
            <a:ext cx="2745025" cy="6957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AF46294-CB93-FE40-A9A8-B75091D01A18}"/>
              </a:ext>
            </a:extLst>
          </p:cNvPr>
          <p:cNvCxnSpPr>
            <a:cxnSpLocks/>
            <a:stCxn id="6" idx="2"/>
          </p:cNvCxnSpPr>
          <p:nvPr/>
        </p:nvCxnSpPr>
        <p:spPr>
          <a:xfrm>
            <a:off x="9613792" y="4259360"/>
            <a:ext cx="394912" cy="2728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D985EBD-4BDC-1B41-8837-75CECC78BA5E}"/>
              </a:ext>
            </a:extLst>
          </p:cNvPr>
          <p:cNvSpPr/>
          <p:nvPr/>
        </p:nvSpPr>
        <p:spPr>
          <a:xfrm>
            <a:off x="6423992" y="5803360"/>
            <a:ext cx="3061251"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Forward docker port 27017 to local machine</a:t>
            </a:r>
          </a:p>
        </p:txBody>
      </p:sp>
      <p:cxnSp>
        <p:nvCxnSpPr>
          <p:cNvPr id="23" name="Straight Arrow Connector 22">
            <a:extLst>
              <a:ext uri="{FF2B5EF4-FFF2-40B4-BE49-F238E27FC236}">
                <a16:creationId xmlns:a16="http://schemas.microsoft.com/office/drawing/2014/main" id="{0BB40F8A-7A0C-E74D-87D0-6404A9B22038}"/>
              </a:ext>
            </a:extLst>
          </p:cNvPr>
          <p:cNvCxnSpPr>
            <a:cxnSpLocks/>
            <a:stCxn id="22" idx="0"/>
          </p:cNvCxnSpPr>
          <p:nvPr/>
        </p:nvCxnSpPr>
        <p:spPr>
          <a:xfrm flipV="1">
            <a:off x="7954618" y="4984124"/>
            <a:ext cx="255104" cy="8192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032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A741F5-83A0-3947-9128-0669E3054E54}"/>
              </a:ext>
            </a:extLst>
          </p:cNvPr>
          <p:cNvSpPr>
            <a:spLocks noGrp="1"/>
          </p:cNvSpPr>
          <p:nvPr>
            <p:ph type="title"/>
          </p:nvPr>
        </p:nvSpPr>
        <p:spPr/>
        <p:txBody>
          <a:bodyPr/>
          <a:lstStyle/>
          <a:p>
            <a:r>
              <a:rPr lang="en-US" dirty="0"/>
              <a:t>Mongo Compass</a:t>
            </a:r>
          </a:p>
        </p:txBody>
      </p:sp>
      <p:sp>
        <p:nvSpPr>
          <p:cNvPr id="5" name="Text Placeholder 4">
            <a:extLst>
              <a:ext uri="{FF2B5EF4-FFF2-40B4-BE49-F238E27FC236}">
                <a16:creationId xmlns:a16="http://schemas.microsoft.com/office/drawing/2014/main" id="{0484C109-AB9A-2A48-8EFE-443635971FC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382753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5BA7D39D9625947B52D18925838D099" ma:contentTypeVersion="10" ma:contentTypeDescription="Create a new document." ma:contentTypeScope="" ma:versionID="33db33ba172bfc0652dc4d20589cd1c7">
  <xsd:schema xmlns:xsd="http://www.w3.org/2001/XMLSchema" xmlns:xs="http://www.w3.org/2001/XMLSchema" xmlns:p="http://schemas.microsoft.com/office/2006/metadata/properties" xmlns:ns2="1b2fb8da-3d57-4dc1-a3ac-39d42b5b2b92" xmlns:ns3="52b7cb47-84c7-44d9-958c-79073fd49d08" targetNamespace="http://schemas.microsoft.com/office/2006/metadata/properties" ma:root="true" ma:fieldsID="b7937737195f190f56e04cb7c56d6d8c" ns2:_="" ns3:_="">
    <xsd:import namespace="1b2fb8da-3d57-4dc1-a3ac-39d42b5b2b92"/>
    <xsd:import namespace="52b7cb47-84c7-44d9-958c-79073fd49d0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2fb8da-3d57-4dc1-a3ac-39d42b5b2b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2b7cb47-84c7-44d9-958c-79073fd49d0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707523-F99F-4F7C-BF57-D65A840293FA}">
  <ds:schemaRefs>
    <ds:schemaRef ds:uri="http://purl.org/dc/dcmitype/"/>
    <ds:schemaRef ds:uri="http://schemas.microsoft.com/office/2006/documentManagement/types"/>
    <ds:schemaRef ds:uri="http://purl.org/dc/elements/1.1/"/>
    <ds:schemaRef ds:uri="http://schemas.microsoft.com/office/2006/metadata/properties"/>
    <ds:schemaRef ds:uri="http://www.w3.org/XML/1998/namespace"/>
    <ds:schemaRef ds:uri="http://purl.org/dc/terms/"/>
    <ds:schemaRef ds:uri="1b2fb8da-3d57-4dc1-a3ac-39d42b5b2b92"/>
    <ds:schemaRef ds:uri="52b7cb47-84c7-44d9-958c-79073fd49d08"/>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DB228229-62CF-485A-9EF3-63377B55F82B}">
  <ds:schemaRefs>
    <ds:schemaRef ds:uri="http://schemas.microsoft.com/sharepoint/v3/contenttype/forms"/>
  </ds:schemaRefs>
</ds:datastoreItem>
</file>

<file path=customXml/itemProps3.xml><?xml version="1.0" encoding="utf-8"?>
<ds:datastoreItem xmlns:ds="http://schemas.openxmlformats.org/officeDocument/2006/customXml" ds:itemID="{B68D31BF-82F3-4C1D-A066-E81F8514C3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2fb8da-3d57-4dc1-a3ac-39d42b5b2b92"/>
    <ds:schemaRef ds:uri="52b7cb47-84c7-44d9-958c-79073fd49d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100</TotalTime>
  <Words>409</Words>
  <Application>Microsoft Macintosh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MongoDB Demo</vt:lpstr>
      <vt:lpstr>Overview</vt:lpstr>
      <vt:lpstr>Refresher on MongoDB</vt:lpstr>
      <vt:lpstr>MongoDB Overview</vt:lpstr>
      <vt:lpstr>SQL to MongoDB Mapping (Terminology)</vt:lpstr>
      <vt:lpstr>Common Use Cases</vt:lpstr>
      <vt:lpstr>MongoDB Installation</vt:lpstr>
      <vt:lpstr>Installation Overview</vt:lpstr>
      <vt:lpstr>Mongo Compass</vt:lpstr>
      <vt:lpstr>Mongo Compass Overview</vt:lpstr>
      <vt:lpstr>PyMongo</vt:lpstr>
      <vt:lpstr>PyMongo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Wilbur, Michael P</cp:lastModifiedBy>
  <cp:revision>2</cp:revision>
  <dcterms:created xsi:type="dcterms:W3CDTF">2022-02-22T16:04:23Z</dcterms:created>
  <dcterms:modified xsi:type="dcterms:W3CDTF">2022-02-22T18:30:57Z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0x01010005BA7D39D9625947B52D18925838D099</vt:lpwstr>
  </property>
</Properties>
</file>