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6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90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91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10" autoAdjust="0"/>
  </p:normalViewPr>
  <p:slideViewPr>
    <p:cSldViewPr snapToGrid="0" snapToObjects="1">
      <p:cViewPr varScale="1">
        <p:scale>
          <a:sx n="70" d="100"/>
          <a:sy n="70" d="100"/>
        </p:scale>
        <p:origin x="1386" y="48"/>
      </p:cViewPr>
      <p:guideLst>
        <p:guide orient="horz" pos="215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0442F-C7CC-4944-9397-AEF6FF9841DB}" type="doc">
      <dgm:prSet loTypeId="urn:microsoft.com/office/officeart/2005/8/layout/l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0A91E5C-15E0-4FA3-B545-712E6878DF71}">
      <dgm:prSet/>
      <dgm:spPr/>
      <dgm:t>
        <a:bodyPr/>
        <a:lstStyle/>
        <a:p>
          <a:pPr rtl="0"/>
          <a:r>
            <a:rPr lang="en-US" b="0" i="0" dirty="0" smtClean="0"/>
            <a:t>JDK 1.1 (1997)</a:t>
          </a:r>
          <a:endParaRPr lang="en-US" dirty="0"/>
        </a:p>
      </dgm:t>
    </dgm:pt>
    <dgm:pt modelId="{D8A67025-D76C-48E3-8608-0A542CAC03A4}" type="parTrans" cxnId="{40072298-46AF-45C5-BD21-058A3567D6D1}">
      <dgm:prSet/>
      <dgm:spPr/>
      <dgm:t>
        <a:bodyPr/>
        <a:lstStyle/>
        <a:p>
          <a:endParaRPr lang="en-US"/>
        </a:p>
      </dgm:t>
    </dgm:pt>
    <dgm:pt modelId="{8FB3121C-0258-49DB-92CA-507F047C515C}" type="sibTrans" cxnId="{40072298-46AF-45C5-BD21-058A3567D6D1}">
      <dgm:prSet/>
      <dgm:spPr/>
      <dgm:t>
        <a:bodyPr/>
        <a:lstStyle/>
        <a:p>
          <a:endParaRPr lang="en-US"/>
        </a:p>
      </dgm:t>
    </dgm:pt>
    <dgm:pt modelId="{B5222764-C3AF-4DC7-86BF-167BB5A71706}">
      <dgm:prSet/>
      <dgm:spPr/>
      <dgm:t>
        <a:bodyPr/>
        <a:lstStyle/>
        <a:p>
          <a:pPr rtl="0"/>
          <a:r>
            <a:rPr lang="da-DK" b="0" i="0" dirty="0" smtClean="0"/>
            <a:t>JDK 1.2 (1998)</a:t>
          </a:r>
          <a:endParaRPr lang="en-US" dirty="0"/>
        </a:p>
      </dgm:t>
    </dgm:pt>
    <dgm:pt modelId="{F688A543-32DE-40F5-AE81-E92EA33456D5}" type="parTrans" cxnId="{04D62F82-6080-421A-80FA-7688A4EA6BAB}">
      <dgm:prSet/>
      <dgm:spPr/>
      <dgm:t>
        <a:bodyPr/>
        <a:lstStyle/>
        <a:p>
          <a:endParaRPr lang="en-US"/>
        </a:p>
      </dgm:t>
    </dgm:pt>
    <dgm:pt modelId="{040C9A10-9087-4293-BE2B-FF0DD23D3768}" type="sibTrans" cxnId="{04D62F82-6080-421A-80FA-7688A4EA6BAB}">
      <dgm:prSet/>
      <dgm:spPr/>
      <dgm:t>
        <a:bodyPr/>
        <a:lstStyle/>
        <a:p>
          <a:endParaRPr lang="en-US"/>
        </a:p>
      </dgm:t>
    </dgm:pt>
    <dgm:pt modelId="{3CFD7399-B185-4904-B80E-CF88F66D5BC2}">
      <dgm:prSet/>
      <dgm:spPr/>
      <dgm:t>
        <a:bodyPr/>
        <a:lstStyle/>
        <a:p>
          <a:pPr rtl="0"/>
          <a:r>
            <a:rPr lang="en-US" b="0" i="0" dirty="0" smtClean="0"/>
            <a:t>J2SE 1.3 (2000)</a:t>
          </a:r>
          <a:endParaRPr lang="en-US" dirty="0"/>
        </a:p>
      </dgm:t>
    </dgm:pt>
    <dgm:pt modelId="{7C879E10-5CD3-4E14-BECA-6E0D8AA33325}" type="parTrans" cxnId="{33E78363-49EC-42C3-AAFB-1CFE13CD0085}">
      <dgm:prSet/>
      <dgm:spPr/>
      <dgm:t>
        <a:bodyPr/>
        <a:lstStyle/>
        <a:p>
          <a:endParaRPr lang="en-US"/>
        </a:p>
      </dgm:t>
    </dgm:pt>
    <dgm:pt modelId="{9BB4C607-2816-4ACB-8E34-6803E26D5C14}" type="sibTrans" cxnId="{33E78363-49EC-42C3-AAFB-1CFE13CD0085}">
      <dgm:prSet/>
      <dgm:spPr/>
      <dgm:t>
        <a:bodyPr/>
        <a:lstStyle/>
        <a:p>
          <a:endParaRPr lang="en-US"/>
        </a:p>
      </dgm:t>
    </dgm:pt>
    <dgm:pt modelId="{4CACEB29-9905-4C87-A0B5-53910A0B9F7A}">
      <dgm:prSet/>
      <dgm:spPr/>
      <dgm:t>
        <a:bodyPr/>
        <a:lstStyle/>
        <a:p>
          <a:pPr rtl="0"/>
          <a:r>
            <a:rPr lang="en-US" b="0" i="0" smtClean="0"/>
            <a:t>JDK 1.0 (1996)</a:t>
          </a:r>
          <a:endParaRPr lang="en-US" dirty="0"/>
        </a:p>
      </dgm:t>
    </dgm:pt>
    <dgm:pt modelId="{0724AA25-365B-456F-A080-2A9F8F39C923}" type="parTrans" cxnId="{A31AE0ED-B1FD-4A86-93B8-A56F4BC2F909}">
      <dgm:prSet/>
      <dgm:spPr/>
      <dgm:t>
        <a:bodyPr/>
        <a:lstStyle/>
        <a:p>
          <a:endParaRPr lang="en-US"/>
        </a:p>
      </dgm:t>
    </dgm:pt>
    <dgm:pt modelId="{62CCE870-66A2-4C9E-9281-FB04BCBE8F5B}" type="sibTrans" cxnId="{A31AE0ED-B1FD-4A86-93B8-A56F4BC2F909}">
      <dgm:prSet/>
      <dgm:spPr/>
      <dgm:t>
        <a:bodyPr/>
        <a:lstStyle/>
        <a:p>
          <a:endParaRPr lang="en-US"/>
        </a:p>
      </dgm:t>
    </dgm:pt>
    <dgm:pt modelId="{2EB1BE88-EA1D-4AAD-831C-AD0D3C81E029}">
      <dgm:prSet/>
      <dgm:spPr/>
      <dgm:t>
        <a:bodyPr/>
        <a:lstStyle/>
        <a:p>
          <a:pPr rtl="0"/>
          <a:r>
            <a:rPr lang="en-US" b="1" i="0" dirty="0" smtClean="0"/>
            <a:t>inner classes</a:t>
          </a:r>
          <a:endParaRPr lang="en-US" b="1" dirty="0"/>
        </a:p>
      </dgm:t>
    </dgm:pt>
    <dgm:pt modelId="{58FCF4B4-5032-4D02-804E-BAC218F21C28}" type="parTrans" cxnId="{7E6AEF5D-79BB-494D-8829-DF5DA22E0B66}">
      <dgm:prSet/>
      <dgm:spPr/>
      <dgm:t>
        <a:bodyPr/>
        <a:lstStyle/>
        <a:p>
          <a:endParaRPr lang="en-US"/>
        </a:p>
      </dgm:t>
    </dgm:pt>
    <dgm:pt modelId="{C4B1ABC5-8BE2-4E36-89C9-B2540123C952}" type="sibTrans" cxnId="{7E6AEF5D-79BB-494D-8829-DF5DA22E0B66}">
      <dgm:prSet/>
      <dgm:spPr/>
      <dgm:t>
        <a:bodyPr/>
        <a:lstStyle/>
        <a:p>
          <a:endParaRPr lang="en-US"/>
        </a:p>
      </dgm:t>
    </dgm:pt>
    <dgm:pt modelId="{7E1DBD2E-1893-4168-BBF6-05B79AA0096E}">
      <dgm:prSet/>
      <dgm:spPr/>
      <dgm:t>
        <a:bodyPr/>
        <a:lstStyle/>
        <a:p>
          <a:pPr rtl="0"/>
          <a:r>
            <a:rPr lang="da-DK" b="1" i="0" dirty="0" smtClean="0"/>
            <a:t>strictfp</a:t>
          </a:r>
          <a:r>
            <a:rPr lang="en-US" b="0" i="0" dirty="0" smtClean="0"/>
            <a:t> keyword</a:t>
          </a:r>
          <a:endParaRPr lang="en-US" dirty="0"/>
        </a:p>
      </dgm:t>
    </dgm:pt>
    <dgm:pt modelId="{05A25782-5382-4438-9BBA-366598B59019}" type="parTrans" cxnId="{C362C100-292B-4549-ADB0-6BBBE66E1590}">
      <dgm:prSet/>
      <dgm:spPr/>
      <dgm:t>
        <a:bodyPr/>
        <a:lstStyle/>
        <a:p>
          <a:endParaRPr lang="en-US"/>
        </a:p>
      </dgm:t>
    </dgm:pt>
    <dgm:pt modelId="{3BA18393-F73A-4460-B668-E251575C2360}" type="sibTrans" cxnId="{C362C100-292B-4549-ADB0-6BBBE66E1590}">
      <dgm:prSet/>
      <dgm:spPr/>
      <dgm:t>
        <a:bodyPr/>
        <a:lstStyle/>
        <a:p>
          <a:endParaRPr lang="en-US"/>
        </a:p>
      </dgm:t>
    </dgm:pt>
    <dgm:pt modelId="{A36AFA53-8DAC-4005-BC12-AF90138A60C9}">
      <dgm:prSet/>
      <dgm:spPr/>
      <dgm:t>
        <a:bodyPr/>
        <a:lstStyle/>
        <a:p>
          <a:pPr rtl="0"/>
          <a:r>
            <a:rPr lang="en-US" b="0" i="0" dirty="0" smtClean="0"/>
            <a:t>JNDI, JPDA</a:t>
          </a:r>
          <a:endParaRPr lang="en-US" dirty="0"/>
        </a:p>
      </dgm:t>
    </dgm:pt>
    <dgm:pt modelId="{E1D56DD2-2720-4185-B61E-32976D881A34}" type="parTrans" cxnId="{D14C8CD4-FE11-4C3B-BD51-5BB89D986F57}">
      <dgm:prSet/>
      <dgm:spPr/>
      <dgm:t>
        <a:bodyPr/>
        <a:lstStyle/>
        <a:p>
          <a:endParaRPr lang="en-US"/>
        </a:p>
      </dgm:t>
    </dgm:pt>
    <dgm:pt modelId="{3B9867A6-6CB7-4649-AC40-444A824A29DA}" type="sibTrans" cxnId="{D14C8CD4-FE11-4C3B-BD51-5BB89D986F57}">
      <dgm:prSet/>
      <dgm:spPr/>
      <dgm:t>
        <a:bodyPr/>
        <a:lstStyle/>
        <a:p>
          <a:endParaRPr lang="en-US"/>
        </a:p>
      </dgm:t>
    </dgm:pt>
    <dgm:pt modelId="{D5E3042C-668C-4D8A-AADA-25D6149F9B17}">
      <dgm:prSet/>
      <dgm:spPr/>
      <dgm:t>
        <a:bodyPr/>
        <a:lstStyle/>
        <a:p>
          <a:pPr rtl="0"/>
          <a:r>
            <a:rPr lang="en-US" b="0" i="0" dirty="0" smtClean="0"/>
            <a:t>Swing API, </a:t>
          </a:r>
          <a:br>
            <a:rPr lang="en-US" b="0" i="0" dirty="0" smtClean="0"/>
          </a:br>
          <a:r>
            <a:rPr lang="en-US" b="0" i="0" dirty="0" smtClean="0"/>
            <a:t>Collections API</a:t>
          </a:r>
          <a:endParaRPr lang="en-US" dirty="0"/>
        </a:p>
      </dgm:t>
    </dgm:pt>
    <dgm:pt modelId="{0F90CEBC-924C-40A5-A6AE-9A8849DB72CD}" type="parTrans" cxnId="{B3BD4C72-1E7C-4367-95ED-ADD6A1F43B79}">
      <dgm:prSet/>
      <dgm:spPr/>
      <dgm:t>
        <a:bodyPr/>
        <a:lstStyle/>
        <a:p>
          <a:endParaRPr lang="en-US"/>
        </a:p>
      </dgm:t>
    </dgm:pt>
    <dgm:pt modelId="{EAEC5C79-1318-4511-AF76-62E1A09C53F7}" type="sibTrans" cxnId="{B3BD4C72-1E7C-4367-95ED-ADD6A1F43B79}">
      <dgm:prSet/>
      <dgm:spPr/>
      <dgm:t>
        <a:bodyPr/>
        <a:lstStyle/>
        <a:p>
          <a:endParaRPr lang="en-US"/>
        </a:p>
      </dgm:t>
    </dgm:pt>
    <dgm:pt modelId="{390ACD9C-D328-42EA-88D6-D7060A50006A}">
      <dgm:prSet/>
      <dgm:spPr/>
      <dgm:t>
        <a:bodyPr/>
        <a:lstStyle/>
        <a:p>
          <a:pPr rtl="0"/>
          <a:r>
            <a:rPr lang="en-US" b="0" dirty="0" smtClean="0"/>
            <a:t>JavaBeans, JDBC, RMI, reflection, JIT </a:t>
          </a:r>
          <a:endParaRPr lang="en-US" b="0" dirty="0"/>
        </a:p>
      </dgm:t>
    </dgm:pt>
    <dgm:pt modelId="{824F24C8-618C-49FD-9161-A930E4FFBA9C}" type="parTrans" cxnId="{AD72CDED-0CE1-4CC0-97B5-0E307303471C}">
      <dgm:prSet/>
      <dgm:spPr/>
      <dgm:t>
        <a:bodyPr/>
        <a:lstStyle/>
        <a:p>
          <a:endParaRPr lang="en-US"/>
        </a:p>
      </dgm:t>
    </dgm:pt>
    <dgm:pt modelId="{D98442A7-2A14-4612-9795-E0FE69415365}" type="sibTrans" cxnId="{AD72CDED-0CE1-4CC0-97B5-0E307303471C}">
      <dgm:prSet/>
      <dgm:spPr/>
      <dgm:t>
        <a:bodyPr/>
        <a:lstStyle/>
        <a:p>
          <a:endParaRPr lang="en-US"/>
        </a:p>
      </dgm:t>
    </dgm:pt>
    <dgm:pt modelId="{A8D521F7-20B2-4749-AAE3-178805B13AF4}" type="pres">
      <dgm:prSet presAssocID="{31B0442F-C7CC-4944-9397-AEF6FF9841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9C5C63-3F89-4577-9DD9-6AF48FAE35B9}" type="pres">
      <dgm:prSet presAssocID="{4CACEB29-9905-4C87-A0B5-53910A0B9F7A}" presName="vertFlow" presStyleCnt="0"/>
      <dgm:spPr/>
      <dgm:t>
        <a:bodyPr/>
        <a:lstStyle/>
        <a:p>
          <a:endParaRPr lang="en-US"/>
        </a:p>
      </dgm:t>
    </dgm:pt>
    <dgm:pt modelId="{C5D72289-1BB9-4694-BC50-CC0D4BFCFB99}" type="pres">
      <dgm:prSet presAssocID="{4CACEB29-9905-4C87-A0B5-53910A0B9F7A}" presName="header" presStyleLbl="node1" presStyleIdx="0" presStyleCnt="4"/>
      <dgm:spPr/>
      <dgm:t>
        <a:bodyPr/>
        <a:lstStyle/>
        <a:p>
          <a:endParaRPr lang="en-US"/>
        </a:p>
      </dgm:t>
    </dgm:pt>
    <dgm:pt modelId="{E6C007F5-4F1E-4506-B6A8-80443B3E0D18}" type="pres">
      <dgm:prSet presAssocID="{4CACEB29-9905-4C87-A0B5-53910A0B9F7A}" presName="hSp" presStyleCnt="0"/>
      <dgm:spPr/>
      <dgm:t>
        <a:bodyPr/>
        <a:lstStyle/>
        <a:p>
          <a:endParaRPr lang="en-US"/>
        </a:p>
      </dgm:t>
    </dgm:pt>
    <dgm:pt modelId="{CB7DB70B-29E9-4726-8B99-B1792613E356}" type="pres">
      <dgm:prSet presAssocID="{F0A91E5C-15E0-4FA3-B545-712E6878DF71}" presName="vertFlow" presStyleCnt="0"/>
      <dgm:spPr/>
      <dgm:t>
        <a:bodyPr/>
        <a:lstStyle/>
        <a:p>
          <a:endParaRPr lang="en-US"/>
        </a:p>
      </dgm:t>
    </dgm:pt>
    <dgm:pt modelId="{0D389D32-95CA-41D7-A2BB-9431290D5A48}" type="pres">
      <dgm:prSet presAssocID="{F0A91E5C-15E0-4FA3-B545-712E6878DF71}" presName="header" presStyleLbl="node1" presStyleIdx="1" presStyleCnt="4"/>
      <dgm:spPr/>
      <dgm:t>
        <a:bodyPr/>
        <a:lstStyle/>
        <a:p>
          <a:endParaRPr lang="en-US"/>
        </a:p>
      </dgm:t>
    </dgm:pt>
    <dgm:pt modelId="{03845359-8869-43EE-8BE6-F7F11D707D32}" type="pres">
      <dgm:prSet presAssocID="{58FCF4B4-5032-4D02-804E-BAC218F21C28}" presName="parTrans" presStyleLbl="sibTrans2D1" presStyleIdx="0" presStyleCnt="5"/>
      <dgm:spPr/>
      <dgm:t>
        <a:bodyPr/>
        <a:lstStyle/>
        <a:p>
          <a:endParaRPr lang="en-US"/>
        </a:p>
      </dgm:t>
    </dgm:pt>
    <dgm:pt modelId="{8D9566F0-8452-43E9-8660-0CF791C46002}" type="pres">
      <dgm:prSet presAssocID="{2EB1BE88-EA1D-4AAD-831C-AD0D3C81E029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057EF-47CC-48AE-BC95-63AC2FCB2AFB}" type="pres">
      <dgm:prSet presAssocID="{C4B1ABC5-8BE2-4E36-89C9-B2540123C95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74B80B-71E9-4D08-B48E-E8C5C4FF2607}" type="pres">
      <dgm:prSet presAssocID="{390ACD9C-D328-42EA-88D6-D7060A50006A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BB393-E153-494D-8298-4CC0C6B335A5}" type="pres">
      <dgm:prSet presAssocID="{F0A91E5C-15E0-4FA3-B545-712E6878DF71}" presName="hSp" presStyleCnt="0"/>
      <dgm:spPr/>
      <dgm:t>
        <a:bodyPr/>
        <a:lstStyle/>
        <a:p>
          <a:endParaRPr lang="en-US"/>
        </a:p>
      </dgm:t>
    </dgm:pt>
    <dgm:pt modelId="{59742506-1A2B-4F0F-9921-CB0018B12F04}" type="pres">
      <dgm:prSet presAssocID="{B5222764-C3AF-4DC7-86BF-167BB5A71706}" presName="vertFlow" presStyleCnt="0"/>
      <dgm:spPr/>
      <dgm:t>
        <a:bodyPr/>
        <a:lstStyle/>
        <a:p>
          <a:endParaRPr lang="en-US"/>
        </a:p>
      </dgm:t>
    </dgm:pt>
    <dgm:pt modelId="{97EB7E47-C44D-438D-8E4B-58893334B6CD}" type="pres">
      <dgm:prSet presAssocID="{B5222764-C3AF-4DC7-86BF-167BB5A71706}" presName="header" presStyleLbl="node1" presStyleIdx="2" presStyleCnt="4"/>
      <dgm:spPr/>
      <dgm:t>
        <a:bodyPr/>
        <a:lstStyle/>
        <a:p>
          <a:endParaRPr lang="en-US"/>
        </a:p>
      </dgm:t>
    </dgm:pt>
    <dgm:pt modelId="{E8C0EE95-66B9-4CC1-8F65-7F201DC177C3}" type="pres">
      <dgm:prSet presAssocID="{05A25782-5382-4438-9BBA-366598B59019}" presName="parTrans" presStyleLbl="sibTrans2D1" presStyleIdx="2" presStyleCnt="5"/>
      <dgm:spPr/>
      <dgm:t>
        <a:bodyPr/>
        <a:lstStyle/>
        <a:p>
          <a:endParaRPr lang="en-US"/>
        </a:p>
      </dgm:t>
    </dgm:pt>
    <dgm:pt modelId="{F6EFDBEB-EAA5-4C53-8EF3-E4075F632FD7}" type="pres">
      <dgm:prSet presAssocID="{7E1DBD2E-1893-4168-BBF6-05B79AA0096E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401E-ACD6-4532-9D35-DA8DBE043745}" type="pres">
      <dgm:prSet presAssocID="{3BA18393-F73A-4460-B668-E251575C236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40CFF487-0F10-4D88-BC0B-EB1A6659AD5A}" type="pres">
      <dgm:prSet presAssocID="{D5E3042C-668C-4D8A-AADA-25D6149F9B17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2B459-8C5E-4660-A594-E8FDAD8ADDE0}" type="pres">
      <dgm:prSet presAssocID="{B5222764-C3AF-4DC7-86BF-167BB5A71706}" presName="hSp" presStyleCnt="0"/>
      <dgm:spPr/>
      <dgm:t>
        <a:bodyPr/>
        <a:lstStyle/>
        <a:p>
          <a:endParaRPr lang="en-US"/>
        </a:p>
      </dgm:t>
    </dgm:pt>
    <dgm:pt modelId="{E01AA8F5-EE71-4DEB-8DB9-D6897C9407A3}" type="pres">
      <dgm:prSet presAssocID="{3CFD7399-B185-4904-B80E-CF88F66D5BC2}" presName="vertFlow" presStyleCnt="0"/>
      <dgm:spPr/>
      <dgm:t>
        <a:bodyPr/>
        <a:lstStyle/>
        <a:p>
          <a:endParaRPr lang="en-US"/>
        </a:p>
      </dgm:t>
    </dgm:pt>
    <dgm:pt modelId="{1D481667-67AD-49FB-8672-D7DECC98A09B}" type="pres">
      <dgm:prSet presAssocID="{3CFD7399-B185-4904-B80E-CF88F66D5BC2}" presName="header" presStyleLbl="node1" presStyleIdx="3" presStyleCnt="4"/>
      <dgm:spPr/>
      <dgm:t>
        <a:bodyPr/>
        <a:lstStyle/>
        <a:p>
          <a:endParaRPr lang="en-US"/>
        </a:p>
      </dgm:t>
    </dgm:pt>
    <dgm:pt modelId="{95117347-F1BC-4AE0-960D-A5FCFBC933ED}" type="pres">
      <dgm:prSet presAssocID="{E1D56DD2-2720-4185-B61E-32976D881A34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3604D02-8142-4DBF-BCA3-A55D020C5605}" type="pres">
      <dgm:prSet presAssocID="{A36AFA53-8DAC-4005-BC12-AF90138A60C9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454C5-E468-4DFB-BBE7-5B3CCBAA21A4}" type="presOf" srcId="{31B0442F-C7CC-4944-9397-AEF6FF9841DB}" destId="{A8D521F7-20B2-4749-AAE3-178805B13AF4}" srcOrd="0" destOrd="0" presId="urn:microsoft.com/office/officeart/2005/8/layout/lProcess1"/>
    <dgm:cxn modelId="{33E78363-49EC-42C3-AAFB-1CFE13CD0085}" srcId="{31B0442F-C7CC-4944-9397-AEF6FF9841DB}" destId="{3CFD7399-B185-4904-B80E-CF88F66D5BC2}" srcOrd="3" destOrd="0" parTransId="{7C879E10-5CD3-4E14-BECA-6E0D8AA33325}" sibTransId="{9BB4C607-2816-4ACB-8E34-6803E26D5C14}"/>
    <dgm:cxn modelId="{C6057C97-1A47-41F4-9031-980391CEE366}" type="presOf" srcId="{3BA18393-F73A-4460-B668-E251575C2360}" destId="{0797401E-ACD6-4532-9D35-DA8DBE043745}" srcOrd="0" destOrd="0" presId="urn:microsoft.com/office/officeart/2005/8/layout/lProcess1"/>
    <dgm:cxn modelId="{79764FB4-6606-4B60-AF33-3D5AF460DBA2}" type="presOf" srcId="{B5222764-C3AF-4DC7-86BF-167BB5A71706}" destId="{97EB7E47-C44D-438D-8E4B-58893334B6CD}" srcOrd="0" destOrd="0" presId="urn:microsoft.com/office/officeart/2005/8/layout/lProcess1"/>
    <dgm:cxn modelId="{A31AE0ED-B1FD-4A86-93B8-A56F4BC2F909}" srcId="{31B0442F-C7CC-4944-9397-AEF6FF9841DB}" destId="{4CACEB29-9905-4C87-A0B5-53910A0B9F7A}" srcOrd="0" destOrd="0" parTransId="{0724AA25-365B-456F-A080-2A9F8F39C923}" sibTransId="{62CCE870-66A2-4C9E-9281-FB04BCBE8F5B}"/>
    <dgm:cxn modelId="{22B8E168-1DCE-4E5B-8036-7C9C8D1863D9}" type="presOf" srcId="{C4B1ABC5-8BE2-4E36-89C9-B2540123C952}" destId="{FF5057EF-47CC-48AE-BC95-63AC2FCB2AFB}" srcOrd="0" destOrd="0" presId="urn:microsoft.com/office/officeart/2005/8/layout/lProcess1"/>
    <dgm:cxn modelId="{0926284F-3F0B-416E-B47F-62009E68682F}" type="presOf" srcId="{D5E3042C-668C-4D8A-AADA-25D6149F9B17}" destId="{40CFF487-0F10-4D88-BC0B-EB1A6659AD5A}" srcOrd="0" destOrd="0" presId="urn:microsoft.com/office/officeart/2005/8/layout/lProcess1"/>
    <dgm:cxn modelId="{40072298-46AF-45C5-BD21-058A3567D6D1}" srcId="{31B0442F-C7CC-4944-9397-AEF6FF9841DB}" destId="{F0A91E5C-15E0-4FA3-B545-712E6878DF71}" srcOrd="1" destOrd="0" parTransId="{D8A67025-D76C-48E3-8608-0A542CAC03A4}" sibTransId="{8FB3121C-0258-49DB-92CA-507F047C515C}"/>
    <dgm:cxn modelId="{335A1BF9-CE5F-467C-A3EC-954A22DD20BD}" type="presOf" srcId="{2EB1BE88-EA1D-4AAD-831C-AD0D3C81E029}" destId="{8D9566F0-8452-43E9-8660-0CF791C46002}" srcOrd="0" destOrd="0" presId="urn:microsoft.com/office/officeart/2005/8/layout/lProcess1"/>
    <dgm:cxn modelId="{C362C100-292B-4549-ADB0-6BBBE66E1590}" srcId="{B5222764-C3AF-4DC7-86BF-167BB5A71706}" destId="{7E1DBD2E-1893-4168-BBF6-05B79AA0096E}" srcOrd="0" destOrd="0" parTransId="{05A25782-5382-4438-9BBA-366598B59019}" sibTransId="{3BA18393-F73A-4460-B668-E251575C2360}"/>
    <dgm:cxn modelId="{773C7348-8783-49FB-A37A-3702783DD9FD}" type="presOf" srcId="{4CACEB29-9905-4C87-A0B5-53910A0B9F7A}" destId="{C5D72289-1BB9-4694-BC50-CC0D4BFCFB99}" srcOrd="0" destOrd="0" presId="urn:microsoft.com/office/officeart/2005/8/layout/lProcess1"/>
    <dgm:cxn modelId="{FA812633-846F-452B-B4F2-5CAA53E2C173}" type="presOf" srcId="{E1D56DD2-2720-4185-B61E-32976D881A34}" destId="{95117347-F1BC-4AE0-960D-A5FCFBC933ED}" srcOrd="0" destOrd="0" presId="urn:microsoft.com/office/officeart/2005/8/layout/lProcess1"/>
    <dgm:cxn modelId="{7E6AEF5D-79BB-494D-8829-DF5DA22E0B66}" srcId="{F0A91E5C-15E0-4FA3-B545-712E6878DF71}" destId="{2EB1BE88-EA1D-4AAD-831C-AD0D3C81E029}" srcOrd="0" destOrd="0" parTransId="{58FCF4B4-5032-4D02-804E-BAC218F21C28}" sibTransId="{C4B1ABC5-8BE2-4E36-89C9-B2540123C952}"/>
    <dgm:cxn modelId="{E847D662-CD09-4214-B5EC-46D54C0E1F89}" type="presOf" srcId="{58FCF4B4-5032-4D02-804E-BAC218F21C28}" destId="{03845359-8869-43EE-8BE6-F7F11D707D32}" srcOrd="0" destOrd="0" presId="urn:microsoft.com/office/officeart/2005/8/layout/lProcess1"/>
    <dgm:cxn modelId="{08B51DC6-BAF3-4137-9810-02D7B0FBB3C6}" type="presOf" srcId="{A36AFA53-8DAC-4005-BC12-AF90138A60C9}" destId="{83604D02-8142-4DBF-BCA3-A55D020C5605}" srcOrd="0" destOrd="0" presId="urn:microsoft.com/office/officeart/2005/8/layout/lProcess1"/>
    <dgm:cxn modelId="{57A1B668-57E5-4C4D-AA02-FC9867C0B372}" type="presOf" srcId="{05A25782-5382-4438-9BBA-366598B59019}" destId="{E8C0EE95-66B9-4CC1-8F65-7F201DC177C3}" srcOrd="0" destOrd="0" presId="urn:microsoft.com/office/officeart/2005/8/layout/lProcess1"/>
    <dgm:cxn modelId="{04D62F82-6080-421A-80FA-7688A4EA6BAB}" srcId="{31B0442F-C7CC-4944-9397-AEF6FF9841DB}" destId="{B5222764-C3AF-4DC7-86BF-167BB5A71706}" srcOrd="2" destOrd="0" parTransId="{F688A543-32DE-40F5-AE81-E92EA33456D5}" sibTransId="{040C9A10-9087-4293-BE2B-FF0DD23D3768}"/>
    <dgm:cxn modelId="{AD72CDED-0CE1-4CC0-97B5-0E307303471C}" srcId="{F0A91E5C-15E0-4FA3-B545-712E6878DF71}" destId="{390ACD9C-D328-42EA-88D6-D7060A50006A}" srcOrd="1" destOrd="0" parTransId="{824F24C8-618C-49FD-9161-A930E4FFBA9C}" sibTransId="{D98442A7-2A14-4612-9795-E0FE69415365}"/>
    <dgm:cxn modelId="{D14C8CD4-FE11-4C3B-BD51-5BB89D986F57}" srcId="{3CFD7399-B185-4904-B80E-CF88F66D5BC2}" destId="{A36AFA53-8DAC-4005-BC12-AF90138A60C9}" srcOrd="0" destOrd="0" parTransId="{E1D56DD2-2720-4185-B61E-32976D881A34}" sibTransId="{3B9867A6-6CB7-4649-AC40-444A824A29DA}"/>
    <dgm:cxn modelId="{CBB04605-13B9-4390-A713-85A572533987}" type="presOf" srcId="{3CFD7399-B185-4904-B80E-CF88F66D5BC2}" destId="{1D481667-67AD-49FB-8672-D7DECC98A09B}" srcOrd="0" destOrd="0" presId="urn:microsoft.com/office/officeart/2005/8/layout/lProcess1"/>
    <dgm:cxn modelId="{064DB1AA-C64C-464F-97BB-FE2298F6ACDC}" type="presOf" srcId="{7E1DBD2E-1893-4168-BBF6-05B79AA0096E}" destId="{F6EFDBEB-EAA5-4C53-8EF3-E4075F632FD7}" srcOrd="0" destOrd="0" presId="urn:microsoft.com/office/officeart/2005/8/layout/lProcess1"/>
    <dgm:cxn modelId="{B429493A-EDF1-4B45-AA32-F7DF88F80C4A}" type="presOf" srcId="{390ACD9C-D328-42EA-88D6-D7060A50006A}" destId="{7C74B80B-71E9-4D08-B48E-E8C5C4FF2607}" srcOrd="0" destOrd="0" presId="urn:microsoft.com/office/officeart/2005/8/layout/lProcess1"/>
    <dgm:cxn modelId="{B3BD4C72-1E7C-4367-95ED-ADD6A1F43B79}" srcId="{B5222764-C3AF-4DC7-86BF-167BB5A71706}" destId="{D5E3042C-668C-4D8A-AADA-25D6149F9B17}" srcOrd="1" destOrd="0" parTransId="{0F90CEBC-924C-40A5-A6AE-9A8849DB72CD}" sibTransId="{EAEC5C79-1318-4511-AF76-62E1A09C53F7}"/>
    <dgm:cxn modelId="{D06F6289-6F2D-47FD-81D4-C3065CF2894C}" type="presOf" srcId="{F0A91E5C-15E0-4FA3-B545-712E6878DF71}" destId="{0D389D32-95CA-41D7-A2BB-9431290D5A48}" srcOrd="0" destOrd="0" presId="urn:microsoft.com/office/officeart/2005/8/layout/lProcess1"/>
    <dgm:cxn modelId="{499E9232-D408-43CF-9B12-3E0173DE89FA}" type="presParOf" srcId="{A8D521F7-20B2-4749-AAE3-178805B13AF4}" destId="{B79C5C63-3F89-4577-9DD9-6AF48FAE35B9}" srcOrd="0" destOrd="0" presId="urn:microsoft.com/office/officeart/2005/8/layout/lProcess1"/>
    <dgm:cxn modelId="{EF1AE205-1AE8-410C-93A1-94256FE13E71}" type="presParOf" srcId="{B79C5C63-3F89-4577-9DD9-6AF48FAE35B9}" destId="{C5D72289-1BB9-4694-BC50-CC0D4BFCFB99}" srcOrd="0" destOrd="0" presId="urn:microsoft.com/office/officeart/2005/8/layout/lProcess1"/>
    <dgm:cxn modelId="{43906532-D421-4915-AE34-7FD415249B51}" type="presParOf" srcId="{A8D521F7-20B2-4749-AAE3-178805B13AF4}" destId="{E6C007F5-4F1E-4506-B6A8-80443B3E0D18}" srcOrd="1" destOrd="0" presId="urn:microsoft.com/office/officeart/2005/8/layout/lProcess1"/>
    <dgm:cxn modelId="{7F2BE3CD-19BD-4731-801B-C935FEA63EA1}" type="presParOf" srcId="{A8D521F7-20B2-4749-AAE3-178805B13AF4}" destId="{CB7DB70B-29E9-4726-8B99-B1792613E356}" srcOrd="2" destOrd="0" presId="urn:microsoft.com/office/officeart/2005/8/layout/lProcess1"/>
    <dgm:cxn modelId="{9A716541-1831-4C2B-9BED-998C0332D607}" type="presParOf" srcId="{CB7DB70B-29E9-4726-8B99-B1792613E356}" destId="{0D389D32-95CA-41D7-A2BB-9431290D5A48}" srcOrd="0" destOrd="0" presId="urn:microsoft.com/office/officeart/2005/8/layout/lProcess1"/>
    <dgm:cxn modelId="{8BE7F8EC-A768-48E3-A8A2-FBA0A914DC5A}" type="presParOf" srcId="{CB7DB70B-29E9-4726-8B99-B1792613E356}" destId="{03845359-8869-43EE-8BE6-F7F11D707D32}" srcOrd="1" destOrd="0" presId="urn:microsoft.com/office/officeart/2005/8/layout/lProcess1"/>
    <dgm:cxn modelId="{574181D5-B3C3-4C5C-B69C-AE025EFA45A0}" type="presParOf" srcId="{CB7DB70B-29E9-4726-8B99-B1792613E356}" destId="{8D9566F0-8452-43E9-8660-0CF791C46002}" srcOrd="2" destOrd="0" presId="urn:microsoft.com/office/officeart/2005/8/layout/lProcess1"/>
    <dgm:cxn modelId="{401983DE-20D3-492C-84C4-55F8189C52DB}" type="presParOf" srcId="{CB7DB70B-29E9-4726-8B99-B1792613E356}" destId="{FF5057EF-47CC-48AE-BC95-63AC2FCB2AFB}" srcOrd="3" destOrd="0" presId="urn:microsoft.com/office/officeart/2005/8/layout/lProcess1"/>
    <dgm:cxn modelId="{52D6239F-94CD-4693-9A5A-DE0A0A383AF1}" type="presParOf" srcId="{CB7DB70B-29E9-4726-8B99-B1792613E356}" destId="{7C74B80B-71E9-4D08-B48E-E8C5C4FF2607}" srcOrd="4" destOrd="0" presId="urn:microsoft.com/office/officeart/2005/8/layout/lProcess1"/>
    <dgm:cxn modelId="{BD14015C-FF01-4148-9AF9-467DA5351ECC}" type="presParOf" srcId="{A8D521F7-20B2-4749-AAE3-178805B13AF4}" destId="{6F9BB393-E153-494D-8298-4CC0C6B335A5}" srcOrd="3" destOrd="0" presId="urn:microsoft.com/office/officeart/2005/8/layout/lProcess1"/>
    <dgm:cxn modelId="{64A01958-A126-43A0-BE61-D41877670E0F}" type="presParOf" srcId="{A8D521F7-20B2-4749-AAE3-178805B13AF4}" destId="{59742506-1A2B-4F0F-9921-CB0018B12F04}" srcOrd="4" destOrd="0" presId="urn:microsoft.com/office/officeart/2005/8/layout/lProcess1"/>
    <dgm:cxn modelId="{117195A1-DAD8-405E-9DD9-608B53090CFC}" type="presParOf" srcId="{59742506-1A2B-4F0F-9921-CB0018B12F04}" destId="{97EB7E47-C44D-438D-8E4B-58893334B6CD}" srcOrd="0" destOrd="0" presId="urn:microsoft.com/office/officeart/2005/8/layout/lProcess1"/>
    <dgm:cxn modelId="{A3F8484C-4098-4E9C-B2D6-F4F5A75FCD1C}" type="presParOf" srcId="{59742506-1A2B-4F0F-9921-CB0018B12F04}" destId="{E8C0EE95-66B9-4CC1-8F65-7F201DC177C3}" srcOrd="1" destOrd="0" presId="urn:microsoft.com/office/officeart/2005/8/layout/lProcess1"/>
    <dgm:cxn modelId="{05312937-E8CA-4454-A5D3-1BF4BCEE4461}" type="presParOf" srcId="{59742506-1A2B-4F0F-9921-CB0018B12F04}" destId="{F6EFDBEB-EAA5-4C53-8EF3-E4075F632FD7}" srcOrd="2" destOrd="0" presId="urn:microsoft.com/office/officeart/2005/8/layout/lProcess1"/>
    <dgm:cxn modelId="{B41C4BA5-912B-4150-A801-B6454466F547}" type="presParOf" srcId="{59742506-1A2B-4F0F-9921-CB0018B12F04}" destId="{0797401E-ACD6-4532-9D35-DA8DBE043745}" srcOrd="3" destOrd="0" presId="urn:microsoft.com/office/officeart/2005/8/layout/lProcess1"/>
    <dgm:cxn modelId="{2409FE47-767F-4E2B-A0C7-B8BBA1CC4379}" type="presParOf" srcId="{59742506-1A2B-4F0F-9921-CB0018B12F04}" destId="{40CFF487-0F10-4D88-BC0B-EB1A6659AD5A}" srcOrd="4" destOrd="0" presId="urn:microsoft.com/office/officeart/2005/8/layout/lProcess1"/>
    <dgm:cxn modelId="{4AE06F1B-A0C1-4D65-9C71-7A5F3C812CA5}" type="presParOf" srcId="{A8D521F7-20B2-4749-AAE3-178805B13AF4}" destId="{B532B459-8C5E-4660-A594-E8FDAD8ADDE0}" srcOrd="5" destOrd="0" presId="urn:microsoft.com/office/officeart/2005/8/layout/lProcess1"/>
    <dgm:cxn modelId="{F93239BB-6919-4913-A182-E1323F758EA2}" type="presParOf" srcId="{A8D521F7-20B2-4749-AAE3-178805B13AF4}" destId="{E01AA8F5-EE71-4DEB-8DB9-D6897C9407A3}" srcOrd="6" destOrd="0" presId="urn:microsoft.com/office/officeart/2005/8/layout/lProcess1"/>
    <dgm:cxn modelId="{A53C67EA-9A80-400A-8131-E22B481FBC5D}" type="presParOf" srcId="{E01AA8F5-EE71-4DEB-8DB9-D6897C9407A3}" destId="{1D481667-67AD-49FB-8672-D7DECC98A09B}" srcOrd="0" destOrd="0" presId="urn:microsoft.com/office/officeart/2005/8/layout/lProcess1"/>
    <dgm:cxn modelId="{CB55C74F-AE71-4BF0-AD15-F601D7B3605F}" type="presParOf" srcId="{E01AA8F5-EE71-4DEB-8DB9-D6897C9407A3}" destId="{95117347-F1BC-4AE0-960D-A5FCFBC933ED}" srcOrd="1" destOrd="0" presId="urn:microsoft.com/office/officeart/2005/8/layout/lProcess1"/>
    <dgm:cxn modelId="{B64B97BA-D804-496A-82DD-9F24A2733BE4}" type="presParOf" srcId="{E01AA8F5-EE71-4DEB-8DB9-D6897C9407A3}" destId="{83604D02-8142-4DBF-BCA3-A55D020C5605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New Features in Java 8</a:t>
          </a:r>
          <a:endParaRPr lang="en-US" b="1" dirty="0">
            <a:solidFill>
              <a:schemeClr val="bg1"/>
            </a:solidFill>
          </a:endParaRPr>
        </a:p>
      </dgm:t>
    </dgm:pt>
    <dgm:pt modelId="{5214F135-6E96-4DD5-8BFA-CD61ECED09CB}" type="parTrans" cxnId="{1B364083-8731-4EB0-9BE1-16F99D0E3590}">
      <dgm:prSet/>
      <dgm:spPr/>
      <dgm:t>
        <a:bodyPr/>
        <a:lstStyle/>
        <a:p>
          <a:endParaRPr lang="en-US"/>
        </a:p>
      </dgm:t>
    </dgm:pt>
    <dgm:pt modelId="{33C9A8CA-BB8A-48F7-9C73-414748922062}" type="sibTrans" cxnId="{1B364083-8731-4EB0-9BE1-16F99D0E3590}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300" dirty="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type="parTrans" cxnId="{125BFF9F-7C5B-47F0-8EAB-EE436D28CD6D}">
      <dgm:prSet/>
      <dgm:spPr/>
      <dgm:t>
        <a:bodyPr/>
        <a:lstStyle/>
        <a:p>
          <a:endParaRPr lang="en-US"/>
        </a:p>
      </dgm:t>
    </dgm:pt>
    <dgm:pt modelId="{7D2EF5DE-D69F-41FA-9380-52E2BA353B7D}" type="sibTrans" cxnId="{125BFF9F-7C5B-47F0-8EAB-EE436D28CD6D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dirty="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type="parTrans" cxnId="{DFC1A7ED-5F86-4167-9E9E-2059DC2EF291}">
      <dgm:prSet/>
      <dgm:spPr/>
      <dgm:t>
        <a:bodyPr/>
        <a:lstStyle/>
        <a:p>
          <a:endParaRPr lang="en-US"/>
        </a:p>
      </dgm:t>
    </dgm:pt>
    <dgm:pt modelId="{856AC852-0E1B-4011-A4F9-02DC110C3DAA}" type="sibTrans" cxnId="{DFC1A7ED-5F86-4167-9E9E-2059DC2EF291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200" dirty="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type="parTrans" cxnId="{3F6C8721-43E1-477B-95C1-3F4594CFDDCE}">
      <dgm:prSet/>
      <dgm:spPr/>
      <dgm:t>
        <a:bodyPr/>
        <a:lstStyle/>
        <a:p>
          <a:endParaRPr lang="en-US"/>
        </a:p>
      </dgm:t>
    </dgm:pt>
    <dgm:pt modelId="{18EB99D7-C5CA-479A-9C9D-993D8CF26FC3}" type="sibTrans" cxnId="{3F6C8721-43E1-477B-95C1-3F4594CFDDCE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000" dirty="0" err="1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type="parTrans" cxnId="{8F4CD290-A36C-4F57-BEB0-67E4F655A390}">
      <dgm:prSet/>
      <dgm:spPr/>
      <dgm:t>
        <a:bodyPr/>
        <a:lstStyle/>
        <a:p>
          <a:endParaRPr lang="en-US"/>
        </a:p>
      </dgm:t>
    </dgm:pt>
    <dgm:pt modelId="{DD2179FD-200D-4E06-B6F5-5C83468DE52F}" type="sibTrans" cxnId="{8F4CD290-A36C-4F57-BEB0-67E4F655A390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dirty="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type="parTrans" cxnId="{476CF157-027B-4EFD-BCDF-8701AD4E001F}">
      <dgm:prSet/>
      <dgm:spPr/>
      <dgm:t>
        <a:bodyPr/>
        <a:lstStyle/>
        <a:p>
          <a:endParaRPr lang="en-US"/>
        </a:p>
      </dgm:t>
    </dgm:pt>
    <dgm:pt modelId="{AD57BD4F-120E-4944-8906-7BF612C590B5}" type="sibTrans" cxnId="{476CF157-027B-4EFD-BCDF-8701AD4E001F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endParaRPr lang="en-US" sz="2000" b="1" dirty="0">
            <a:solidFill>
              <a:schemeClr val="bg1"/>
            </a:solidFill>
          </a:endParaRPr>
        </a:p>
      </dgm:t>
    </dgm:pt>
    <dgm:pt modelId="{B83FE635-E404-4206-B955-D71CEFAF88AA}" type="sibTrans" cxnId="{F043195F-23B8-46C2-A871-6048CD0AD440}">
      <dgm:prSet/>
      <dgm:spPr/>
      <dgm:t>
        <a:bodyPr/>
        <a:lstStyle/>
        <a:p>
          <a:endParaRPr lang="en-US"/>
        </a:p>
      </dgm:t>
    </dgm:pt>
    <dgm:pt modelId="{4CB0E812-62AE-4C4F-87F0-D9332EFBDD02}" type="parTrans" cxnId="{F043195F-23B8-46C2-A871-6048CD0AD440}">
      <dgm:prSet/>
      <dgm:spPr/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BD8D260A-35D8-4527-9EAF-1D22A1253FEE}" type="pres">
      <dgm:prSet presAssocID="{BB806962-C168-4190-8E1C-5D863A190479}" presName="txNode1" presStyleLbl="revTx" presStyleIdx="0" presStyleCnt="7" custScaleX="120513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</dgm:pt>
    <dgm:pt modelId="{5E96A6B8-C46E-4773-9CF1-76754111EA6D}" type="pres">
      <dgm:prSet presAssocID="{7D2EF5DE-D69F-41FA-9380-52E2BA353B7D}" presName="dotRepeatNode" presStyleLbl="fgShp" presStyleIdx="1" presStyleCnt="5" custScaleX="117620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9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88528" custScaleY="87033" custLinFactNeighborY="-50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F8C37014-48C9-4F59-9F4C-F94AC786CC42}" type="presOf" srcId="{177F329A-114F-4DEF-B506-992DFF0A0739}" destId="{FE8E991E-6FC1-453A-8D43-DBBE52B364DD}" srcOrd="0" destOrd="0" presId="urn:microsoft.com/office/officeart/2009/3/layout/DescendingProcess"/>
    <dgm:cxn modelId="{DAA66E5C-0B5A-4C7C-BA44-788E2E26188F}" type="presOf" srcId="{18EB99D7-C5CA-479A-9C9D-993D8CF26FC3}" destId="{735385E6-1593-40B2-8F24-1E5491DF262B}" srcOrd="0" destOrd="0" presId="urn:microsoft.com/office/officeart/2009/3/layout/DescendingProcess"/>
    <dgm:cxn modelId="{DE8D1602-D869-4E70-9FB6-6A51DD991CE1}" type="presOf" srcId="{856AC852-0E1B-4011-A4F9-02DC110C3DAA}" destId="{283CB1E0-F0B4-41C3-80B6-9CA6B938D795}" srcOrd="0" destOrd="0" presId="urn:microsoft.com/office/officeart/2009/3/layout/DescendingProcess"/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DEB2FC20-9949-43E9-A244-F7AE36E52359}" type="presOf" srcId="{8FD4D9DE-25B6-40DE-8F2C-776185D83C59}" destId="{2C00486D-B008-4DD9-8F0A-0865AF6864E6}" srcOrd="0" destOrd="0" presId="urn:microsoft.com/office/officeart/2009/3/layout/DescendingProcess"/>
    <dgm:cxn modelId="{D2C15C84-FE6D-47E7-A3F6-2BB8986C987D}" type="presOf" srcId="{BB806962-C168-4190-8E1C-5D863A190479}" destId="{BD8D260A-35D8-4527-9EAF-1D22A1253FEE}" srcOrd="0" destOrd="0" presId="urn:microsoft.com/office/officeart/2009/3/layout/DescendingProcess"/>
    <dgm:cxn modelId="{CF75DD7B-98BC-49F0-AA3B-92F3920A2B2D}" type="presOf" srcId="{6FED26C1-DCEF-491B-B15C-3AA613BC5A62}" destId="{64760302-4E47-4351-83CF-47E6AEEBA847}" srcOrd="0" destOrd="0" presId="urn:microsoft.com/office/officeart/2009/3/layout/DescendingProcess"/>
    <dgm:cxn modelId="{9DC9C92C-DEDE-44D2-8AF1-89B25FC44E23}" type="presOf" srcId="{AD57BD4F-120E-4944-8906-7BF612C590B5}" destId="{1636BCA8-B82B-469D-844F-7E73A7D6A3B6}" srcOrd="0" destOrd="0" presId="urn:microsoft.com/office/officeart/2009/3/layout/DescendingProcess"/>
    <dgm:cxn modelId="{7C8EB1D7-BBA2-4163-8707-8F17735C5D7B}" type="presOf" srcId="{7D2EF5DE-D69F-41FA-9380-52E2BA353B7D}" destId="{5E96A6B8-C46E-4773-9CF1-76754111EA6D}" srcOrd="0" destOrd="0" presId="urn:microsoft.com/office/officeart/2009/3/layout/DescendingProcess"/>
    <dgm:cxn modelId="{96C28D3B-EE53-4734-BD37-85736D954B93}" type="presOf" srcId="{DD2179FD-200D-4E06-B6F5-5C83468DE52F}" destId="{7C15A607-6690-4C36-9063-AD87E827E177}" srcOrd="0" destOrd="0" presId="urn:microsoft.com/office/officeart/2009/3/layout/DescendingProcess"/>
    <dgm:cxn modelId="{EBEBEAC3-5EFF-4A89-A5EA-98AB4BA560D7}" type="presOf" srcId="{5981CDC2-2EE1-40BD-BEFC-4650E31281E0}" destId="{8FDE69E0-B784-4F53-88ED-7863FB7EF31E}" srcOrd="0" destOrd="0" presId="urn:microsoft.com/office/officeart/2009/3/layout/DescendingProcess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9F9C011B-06B3-4E95-A25B-8ED63B2A9455}" type="presOf" srcId="{CD3046F8-43D6-405B-BEA7-C7371118E20A}" destId="{A05A1FB1-99FD-4EEE-BCA6-067F1DC21E32}" srcOrd="0" destOrd="0" presId="urn:microsoft.com/office/officeart/2009/3/layout/DescendingProcess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D7E2885C-625B-43C5-847A-E2EA1A66C5B1}" type="presOf" srcId="{EBDE3D6F-0F14-4FB5-BF34-2381C4B843B5}" destId="{03D2C02E-7583-47AC-A533-83B619984E18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4865543F-34EE-40FB-83F9-2D41EF1B613F}" type="presOf" srcId="{14C55BC4-AC7C-4C17-8998-091E73D2B8BA}" destId="{0750E9F7-F6FB-4E82-A94B-46DA77E0543D}" srcOrd="0" destOrd="0" presId="urn:microsoft.com/office/officeart/2009/3/layout/DescendingProcess"/>
    <dgm:cxn modelId="{BEE7C74C-1B4C-41CC-9DED-8903043BDB45}" type="presParOf" srcId="{FE8E991E-6FC1-453A-8D43-DBBE52B364DD}" destId="{0A54D6EF-09F7-4657-9C4D-81F3E162FE27}" srcOrd="0" destOrd="0" presId="urn:microsoft.com/office/officeart/2009/3/layout/DescendingProcess"/>
    <dgm:cxn modelId="{4295020B-50AA-49F3-A2D8-3471915231D7}" type="presParOf" srcId="{FE8E991E-6FC1-453A-8D43-DBBE52B364DD}" destId="{BD8D260A-35D8-4527-9EAF-1D22A1253FEE}" srcOrd="1" destOrd="0" presId="urn:microsoft.com/office/officeart/2009/3/layout/DescendingProcess"/>
    <dgm:cxn modelId="{B4966578-ADC0-4FC7-99F0-35F9F4CF250C}" type="presParOf" srcId="{FE8E991E-6FC1-453A-8D43-DBBE52B364DD}" destId="{A05A1FB1-99FD-4EEE-BCA6-067F1DC21E32}" srcOrd="2" destOrd="0" presId="urn:microsoft.com/office/officeart/2009/3/layout/DescendingProcess"/>
    <dgm:cxn modelId="{78B647DA-AD3A-465F-BBF9-9B0CC1C3DE9A}" type="presParOf" srcId="{FE8E991E-6FC1-453A-8D43-DBBE52B364DD}" destId="{94FA7B0F-0370-430B-B481-E8070624E993}" srcOrd="3" destOrd="0" presId="urn:microsoft.com/office/officeart/2009/3/layout/DescendingProcess"/>
    <dgm:cxn modelId="{83F5D7A2-65FC-4D90-A5DA-0F981BC6673B}" type="presParOf" srcId="{94FA7B0F-0370-430B-B481-E8070624E993}" destId="{1636BCA8-B82B-469D-844F-7E73A7D6A3B6}" srcOrd="0" destOrd="0" presId="urn:microsoft.com/office/officeart/2009/3/layout/DescendingProcess"/>
    <dgm:cxn modelId="{F77E5979-4A74-4FC2-BF9B-84C407E6E2C0}" type="presParOf" srcId="{FE8E991E-6FC1-453A-8D43-DBBE52B364DD}" destId="{8FDE69E0-B784-4F53-88ED-7863FB7EF31E}" srcOrd="4" destOrd="0" presId="urn:microsoft.com/office/officeart/2009/3/layout/DescendingProcess"/>
    <dgm:cxn modelId="{F818B698-EF24-43DD-ABAC-A36B13C13AE4}" type="presParOf" srcId="{FE8E991E-6FC1-453A-8D43-DBBE52B364DD}" destId="{C23A2B11-47D9-40FA-8034-3F056D4D3421}" srcOrd="5" destOrd="0" presId="urn:microsoft.com/office/officeart/2009/3/layout/DescendingProcess"/>
    <dgm:cxn modelId="{B6BBD1F7-8DC5-48BC-BBF7-910322555869}" type="presParOf" srcId="{C23A2B11-47D9-40FA-8034-3F056D4D3421}" destId="{5E96A6B8-C46E-4773-9CF1-76754111EA6D}" srcOrd="0" destOrd="0" presId="urn:microsoft.com/office/officeart/2009/3/layout/DescendingProcess"/>
    <dgm:cxn modelId="{875D0F34-1783-4AB6-9154-CE4B55A71B6A}" type="presParOf" srcId="{FE8E991E-6FC1-453A-8D43-DBBE52B364DD}" destId="{2C00486D-B008-4DD9-8F0A-0865AF6864E6}" srcOrd="6" destOrd="0" presId="urn:microsoft.com/office/officeart/2009/3/layout/DescendingProcess"/>
    <dgm:cxn modelId="{3A559D33-14E4-401E-A3B4-385EA0159AB6}" type="presParOf" srcId="{FE8E991E-6FC1-453A-8D43-DBBE52B364DD}" destId="{60F43D4D-1989-4D06-A7B9-ABE1627EBC2C}" srcOrd="7" destOrd="0" presId="urn:microsoft.com/office/officeart/2009/3/layout/DescendingProcess"/>
    <dgm:cxn modelId="{DA3D7890-DB4F-4373-81B2-284EA7817B71}" type="presParOf" srcId="{60F43D4D-1989-4D06-A7B9-ABE1627EBC2C}" destId="{283CB1E0-F0B4-41C3-80B6-9CA6B938D795}" srcOrd="0" destOrd="0" presId="urn:microsoft.com/office/officeart/2009/3/layout/DescendingProcess"/>
    <dgm:cxn modelId="{03EB872E-4E83-4910-A904-685860E59F2A}" type="presParOf" srcId="{FE8E991E-6FC1-453A-8D43-DBBE52B364DD}" destId="{03D2C02E-7583-47AC-A533-83B619984E18}" srcOrd="8" destOrd="0" presId="urn:microsoft.com/office/officeart/2009/3/layout/DescendingProcess"/>
    <dgm:cxn modelId="{494360F4-A80A-4EA4-A0B9-1EC843D328FE}" type="presParOf" srcId="{FE8E991E-6FC1-453A-8D43-DBBE52B364DD}" destId="{2DF3C7E2-9C56-4E84-9063-9B6CED43093F}" srcOrd="9" destOrd="0" presId="urn:microsoft.com/office/officeart/2009/3/layout/DescendingProcess"/>
    <dgm:cxn modelId="{D751669E-2B66-498C-9363-BB3A4336F0E5}" type="presParOf" srcId="{2DF3C7E2-9C56-4E84-9063-9B6CED43093F}" destId="{735385E6-1593-40B2-8F24-1E5491DF262B}" srcOrd="0" destOrd="0" presId="urn:microsoft.com/office/officeart/2009/3/layout/DescendingProcess"/>
    <dgm:cxn modelId="{92D0AEED-9337-401E-BE16-B4E440CD7322}" type="presParOf" srcId="{FE8E991E-6FC1-453A-8D43-DBBE52B364DD}" destId="{0750E9F7-F6FB-4E82-A94B-46DA77E0543D}" srcOrd="10" destOrd="0" presId="urn:microsoft.com/office/officeart/2009/3/layout/DescendingProcess"/>
    <dgm:cxn modelId="{1D7D4A86-6CEE-4129-9D5A-D88EEE9F1A71}" type="presParOf" srcId="{FE8E991E-6FC1-453A-8D43-DBBE52B364DD}" destId="{1DBCB38A-177A-4924-8AEC-C06533FCE26D}" srcOrd="11" destOrd="0" presId="urn:microsoft.com/office/officeart/2009/3/layout/DescendingProcess"/>
    <dgm:cxn modelId="{84A376D8-E177-4817-A4DD-20EBD3DF0344}" type="presParOf" srcId="{1DBCB38A-177A-4924-8AEC-C06533FCE26D}" destId="{7C15A607-6690-4C36-9063-AD87E827E177}" srcOrd="0" destOrd="0" presId="urn:microsoft.com/office/officeart/2009/3/layout/DescendingProcess"/>
    <dgm:cxn modelId="{81E2606C-FFE4-43D0-9023-B41180B352A1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2641EF-9837-438B-A09A-AF3DCCA4F9FD}" type="doc">
      <dgm:prSet loTypeId="urn:microsoft.com/office/officeart/2005/8/layout/l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05C6B2D-6641-4810-A263-53AD616479FD}">
      <dgm:prSet/>
      <dgm:spPr/>
      <dgm:t>
        <a:bodyPr/>
        <a:lstStyle/>
        <a:p>
          <a:pPr rtl="0"/>
          <a:r>
            <a:rPr lang="en-US" b="0" i="0" dirty="0" smtClean="0"/>
            <a:t>J2SE 1.4 (2002)</a:t>
          </a:r>
          <a:endParaRPr lang="en-US" dirty="0"/>
        </a:p>
      </dgm:t>
    </dgm:pt>
    <dgm:pt modelId="{4FF0A3B3-3141-4DFD-A7D0-00C3644C3A21}" type="parTrans" cxnId="{D431D660-4CE3-40F9-80A3-ED96845BB6BE}">
      <dgm:prSet/>
      <dgm:spPr/>
      <dgm:t>
        <a:bodyPr/>
        <a:lstStyle/>
        <a:p>
          <a:endParaRPr lang="en-US"/>
        </a:p>
      </dgm:t>
    </dgm:pt>
    <dgm:pt modelId="{F2CBCB1B-EA05-4F7D-AF31-5B4845318A28}" type="sibTrans" cxnId="{D431D660-4CE3-40F9-80A3-ED96845BB6BE}">
      <dgm:prSet/>
      <dgm:spPr/>
      <dgm:t>
        <a:bodyPr/>
        <a:lstStyle/>
        <a:p>
          <a:endParaRPr lang="en-US"/>
        </a:p>
      </dgm:t>
    </dgm:pt>
    <dgm:pt modelId="{0DB2A60F-5508-456F-B727-E44A31D5D658}">
      <dgm:prSet/>
      <dgm:spPr/>
      <dgm:t>
        <a:bodyPr/>
        <a:lstStyle/>
        <a:p>
          <a:pPr rtl="0"/>
          <a:r>
            <a:rPr lang="en-US" b="1" i="0" dirty="0" smtClean="0"/>
            <a:t>assert</a:t>
          </a:r>
          <a:r>
            <a:rPr lang="en-US" b="0" i="0" dirty="0" smtClean="0"/>
            <a:t> keyword</a:t>
          </a:r>
          <a:endParaRPr lang="en-US" dirty="0"/>
        </a:p>
      </dgm:t>
    </dgm:pt>
    <dgm:pt modelId="{D07CF953-C33B-4721-B64B-5B1F626380D6}" type="parTrans" cxnId="{198E3A58-1D9B-4080-9DA5-40BE1893FC19}">
      <dgm:prSet/>
      <dgm:spPr/>
      <dgm:t>
        <a:bodyPr/>
        <a:lstStyle/>
        <a:p>
          <a:endParaRPr lang="en-US"/>
        </a:p>
      </dgm:t>
    </dgm:pt>
    <dgm:pt modelId="{70C8241F-931A-43CB-AFDC-517FD160B676}" type="sibTrans" cxnId="{198E3A58-1D9B-4080-9DA5-40BE1893FC19}">
      <dgm:prSet/>
      <dgm:spPr/>
      <dgm:t>
        <a:bodyPr/>
        <a:lstStyle/>
        <a:p>
          <a:endParaRPr lang="en-US"/>
        </a:p>
      </dgm:t>
    </dgm:pt>
    <dgm:pt modelId="{BE956682-54A4-4964-B762-036781F4DDBE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en-US" b="0" i="0" smtClean="0"/>
            <a:t>J2SE 5.0 (2004)</a:t>
          </a:r>
          <a:endParaRPr lang="en-US"/>
        </a:p>
      </dgm:t>
    </dgm:pt>
    <dgm:pt modelId="{929A566D-1886-41C8-B8D1-203D9727530F}" type="parTrans" cxnId="{5E2B0155-AEE2-4740-AED5-E6237EDCD5C7}">
      <dgm:prSet/>
      <dgm:spPr/>
      <dgm:t>
        <a:bodyPr/>
        <a:lstStyle/>
        <a:p>
          <a:endParaRPr lang="en-US"/>
        </a:p>
      </dgm:t>
    </dgm:pt>
    <dgm:pt modelId="{718891E4-5C0B-49A3-AA86-5CDA0EB78745}" type="sibTrans" cxnId="{5E2B0155-AEE2-4740-AED5-E6237EDCD5C7}">
      <dgm:prSet/>
      <dgm:spPr/>
      <dgm:t>
        <a:bodyPr/>
        <a:lstStyle/>
        <a:p>
          <a:endParaRPr lang="en-US"/>
        </a:p>
      </dgm:t>
    </dgm:pt>
    <dgm:pt modelId="{99BEDB6A-7586-436B-925C-DEE5248551AF}">
      <dgm:prSet/>
      <dgm:spPr/>
      <dgm:t>
        <a:bodyPr/>
        <a:lstStyle/>
        <a:p>
          <a:pPr rtl="0"/>
          <a:r>
            <a:rPr lang="en-US" b="1" i="0" dirty="0" smtClean="0"/>
            <a:t>generics, annotations, </a:t>
          </a:r>
          <a:r>
            <a:rPr lang="en-US" b="1" i="0" dirty="0" err="1" smtClean="0"/>
            <a:t>enum</a:t>
          </a:r>
          <a:r>
            <a:rPr lang="en-US" b="1" i="0" dirty="0" smtClean="0"/>
            <a:t>, </a:t>
          </a:r>
          <a:r>
            <a:rPr lang="en-US" b="1" i="0" dirty="0" err="1" smtClean="0"/>
            <a:t>varagrs</a:t>
          </a:r>
          <a:endParaRPr lang="en-US" b="1" dirty="0"/>
        </a:p>
      </dgm:t>
    </dgm:pt>
    <dgm:pt modelId="{0F130AF5-9720-4C55-BF47-AC619022BE7C}" type="parTrans" cxnId="{8D55CFE2-EA13-4F90-A1FD-1FFA1DC8AC78}">
      <dgm:prSet/>
      <dgm:spPr/>
      <dgm:t>
        <a:bodyPr/>
        <a:lstStyle/>
        <a:p>
          <a:endParaRPr lang="en-US"/>
        </a:p>
      </dgm:t>
    </dgm:pt>
    <dgm:pt modelId="{6DFFA536-440C-4460-BFC3-845636676A4C}" type="sibTrans" cxnId="{8D55CFE2-EA13-4F90-A1FD-1FFA1DC8AC78}">
      <dgm:prSet/>
      <dgm:spPr/>
      <dgm:t>
        <a:bodyPr/>
        <a:lstStyle/>
        <a:p>
          <a:endParaRPr lang="en-US"/>
        </a:p>
      </dgm:t>
    </dgm:pt>
    <dgm:pt modelId="{8F189273-7D3D-4E87-9CDD-C99FCBF2ED8D}">
      <dgm:prSet/>
      <dgm:spPr/>
      <dgm:t>
        <a:bodyPr/>
        <a:lstStyle/>
        <a:p>
          <a:pPr rtl="0"/>
          <a:r>
            <a:rPr lang="pt-BR" b="0" i="0" smtClean="0"/>
            <a:t>Java SE 6 (2006)</a:t>
          </a:r>
          <a:endParaRPr lang="en-US"/>
        </a:p>
      </dgm:t>
    </dgm:pt>
    <dgm:pt modelId="{30002A37-FD33-4F5A-B961-85ED3005B662}" type="parTrans" cxnId="{5B42A394-8DE6-4373-8186-C0CDEC3BADC8}">
      <dgm:prSet/>
      <dgm:spPr/>
      <dgm:t>
        <a:bodyPr/>
        <a:lstStyle/>
        <a:p>
          <a:endParaRPr lang="en-US"/>
        </a:p>
      </dgm:t>
    </dgm:pt>
    <dgm:pt modelId="{901311FA-1CC2-404D-B9AB-9B508C943780}" type="sibTrans" cxnId="{5B42A394-8DE6-4373-8186-C0CDEC3BADC8}">
      <dgm:prSet/>
      <dgm:spPr/>
      <dgm:t>
        <a:bodyPr/>
        <a:lstStyle/>
        <a:p>
          <a:endParaRPr lang="en-US"/>
        </a:p>
      </dgm:t>
    </dgm:pt>
    <dgm:pt modelId="{583787F8-824B-447F-AF8F-4083413A8DB2}">
      <dgm:prSet/>
      <dgm:spPr/>
      <dgm:t>
        <a:bodyPr/>
        <a:lstStyle/>
        <a:p>
          <a:pPr rtl="0"/>
          <a:r>
            <a:rPr lang="en-US" b="0" i="0" smtClean="0"/>
            <a:t>Java SE 7 (2011)</a:t>
          </a:r>
          <a:endParaRPr lang="en-US"/>
        </a:p>
      </dgm:t>
    </dgm:pt>
    <dgm:pt modelId="{B8849BD4-2C32-4646-84FA-B8571FDBA1C3}" type="parTrans" cxnId="{C195E021-4DE2-47FE-8BC7-0851B3F79758}">
      <dgm:prSet/>
      <dgm:spPr/>
      <dgm:t>
        <a:bodyPr/>
        <a:lstStyle/>
        <a:p>
          <a:endParaRPr lang="en-US"/>
        </a:p>
      </dgm:t>
    </dgm:pt>
    <dgm:pt modelId="{3B58F5FD-99AB-454F-91A4-294777B546BE}" type="sibTrans" cxnId="{C195E021-4DE2-47FE-8BC7-0851B3F79758}">
      <dgm:prSet/>
      <dgm:spPr/>
      <dgm:t>
        <a:bodyPr/>
        <a:lstStyle/>
        <a:p>
          <a:endParaRPr lang="en-US"/>
        </a:p>
      </dgm:t>
    </dgm:pt>
    <dgm:pt modelId="{67A51529-9AE0-4187-9461-B2862F3A4373}">
      <dgm:prSet/>
      <dgm:spPr/>
      <dgm:t>
        <a:bodyPr/>
        <a:lstStyle/>
        <a:p>
          <a:pPr rtl="0"/>
          <a:r>
            <a:rPr lang="en-US" b="1" i="0" dirty="0" smtClean="0"/>
            <a:t>try</a:t>
          </a:r>
          <a:r>
            <a:rPr lang="en-US" b="0" i="0" dirty="0" smtClean="0"/>
            <a:t> statement, </a:t>
          </a:r>
          <a:r>
            <a:rPr lang="en-US" b="1" i="0" dirty="0" err="1" smtClean="0"/>
            <a:t>invokedynamic</a:t>
          </a:r>
          <a:r>
            <a:rPr lang="en-US" b="0" i="0" dirty="0" smtClean="0"/>
            <a:t> in JVM</a:t>
          </a:r>
          <a:endParaRPr lang="en-US" dirty="0"/>
        </a:p>
      </dgm:t>
    </dgm:pt>
    <dgm:pt modelId="{8350D8CF-7FE8-40C8-A005-1077AB8E2A8E}" type="parTrans" cxnId="{9BEB96DF-F9B2-4026-959C-964476A4B9D4}">
      <dgm:prSet/>
      <dgm:spPr/>
      <dgm:t>
        <a:bodyPr/>
        <a:lstStyle/>
        <a:p>
          <a:endParaRPr lang="en-US"/>
        </a:p>
      </dgm:t>
    </dgm:pt>
    <dgm:pt modelId="{BFC951E1-4780-477B-95B5-E181FE9709E4}" type="sibTrans" cxnId="{9BEB96DF-F9B2-4026-959C-964476A4B9D4}">
      <dgm:prSet/>
      <dgm:spPr/>
      <dgm:t>
        <a:bodyPr/>
        <a:lstStyle/>
        <a:p>
          <a:endParaRPr lang="en-US"/>
        </a:p>
      </dgm:t>
    </dgm:pt>
    <dgm:pt modelId="{82E1117F-5028-4273-BCF5-C70A5AEDDFF2}">
      <dgm:prSet/>
      <dgm:spPr/>
      <dgm:t>
        <a:bodyPr/>
        <a:lstStyle/>
        <a:p>
          <a:pPr rtl="0"/>
          <a:r>
            <a:rPr lang="en-US" b="0" i="0" dirty="0" smtClean="0"/>
            <a:t>String in</a:t>
          </a:r>
          <a:r>
            <a:rPr lang="en-US" b="1" i="0" dirty="0" smtClean="0"/>
            <a:t> switch</a:t>
          </a:r>
          <a:r>
            <a:rPr lang="en-US" b="0" i="0" dirty="0" smtClean="0"/>
            <a:t>, </a:t>
          </a:r>
          <a:r>
            <a:rPr lang="en-US" b="1" i="0" dirty="0" smtClean="0"/>
            <a:t>diamond operation</a:t>
          </a:r>
          <a:endParaRPr lang="en-US" b="1" dirty="0"/>
        </a:p>
      </dgm:t>
    </dgm:pt>
    <dgm:pt modelId="{DCF94614-7267-44AA-88AA-488FAE253FE6}" type="parTrans" cxnId="{3A44D487-80E6-410C-AD61-46667E89C6D7}">
      <dgm:prSet/>
      <dgm:spPr/>
      <dgm:t>
        <a:bodyPr/>
        <a:lstStyle/>
        <a:p>
          <a:endParaRPr lang="en-US"/>
        </a:p>
      </dgm:t>
    </dgm:pt>
    <dgm:pt modelId="{D95A1DF6-2C4B-43AA-A8AC-A1C4E83854AA}" type="sibTrans" cxnId="{3A44D487-80E6-410C-AD61-46667E89C6D7}">
      <dgm:prSet/>
      <dgm:spPr/>
      <dgm:t>
        <a:bodyPr/>
        <a:lstStyle/>
        <a:p>
          <a:endParaRPr lang="en-US"/>
        </a:p>
      </dgm:t>
    </dgm:pt>
    <dgm:pt modelId="{CF693352-0755-46AF-AD9C-B6DF1B60B4CC}">
      <dgm:prSet/>
      <dgm:spPr/>
      <dgm:t>
        <a:bodyPr/>
        <a:lstStyle/>
        <a:p>
          <a:pPr rtl="0"/>
          <a:r>
            <a:rPr lang="en-US" b="0" i="0" dirty="0" smtClean="0"/>
            <a:t>Performance improvements</a:t>
          </a:r>
          <a:endParaRPr lang="en-US" dirty="0"/>
        </a:p>
      </dgm:t>
    </dgm:pt>
    <dgm:pt modelId="{93A3FE47-8160-4BAA-97BB-087BB5B2CB9C}" type="sibTrans" cxnId="{A98CF8F1-CD8F-44AA-964C-E4E2802404CC}">
      <dgm:prSet/>
      <dgm:spPr/>
      <dgm:t>
        <a:bodyPr/>
        <a:lstStyle/>
        <a:p>
          <a:endParaRPr lang="en-US"/>
        </a:p>
      </dgm:t>
    </dgm:pt>
    <dgm:pt modelId="{7C06C3AD-5CAA-40EC-8218-35ED8252FFFC}" type="parTrans" cxnId="{A98CF8F1-CD8F-44AA-964C-E4E2802404CC}">
      <dgm:prSet/>
      <dgm:spPr/>
      <dgm:t>
        <a:bodyPr/>
        <a:lstStyle/>
        <a:p>
          <a:endParaRPr lang="en-US"/>
        </a:p>
      </dgm:t>
    </dgm:pt>
    <dgm:pt modelId="{C8A7941F-3864-45C8-8960-B06AE81197B7}">
      <dgm:prSet/>
      <dgm:spPr/>
      <dgm:t>
        <a:bodyPr/>
        <a:lstStyle/>
        <a:p>
          <a:pPr rtl="0"/>
          <a:r>
            <a:rPr lang="en-US" b="0" i="0" dirty="0" smtClean="0"/>
            <a:t>Scripting Language, Java Compiler API</a:t>
          </a:r>
          <a:endParaRPr lang="en-US" dirty="0"/>
        </a:p>
      </dgm:t>
    </dgm:pt>
    <dgm:pt modelId="{54174231-B531-4886-AA00-DF8B75F513F2}" type="sibTrans" cxnId="{F4D42D97-9546-4914-B2DB-6505EA69F432}">
      <dgm:prSet/>
      <dgm:spPr/>
      <dgm:t>
        <a:bodyPr/>
        <a:lstStyle/>
        <a:p>
          <a:endParaRPr lang="en-US"/>
        </a:p>
      </dgm:t>
    </dgm:pt>
    <dgm:pt modelId="{D3631385-0843-49B1-82A1-DB747F4E4121}" type="parTrans" cxnId="{F4D42D97-9546-4914-B2DB-6505EA69F432}">
      <dgm:prSet/>
      <dgm:spPr/>
      <dgm:t>
        <a:bodyPr/>
        <a:lstStyle/>
        <a:p>
          <a:endParaRPr lang="en-US"/>
        </a:p>
      </dgm:t>
    </dgm:pt>
    <dgm:pt modelId="{7EE467BA-6B64-4981-B03F-5E951BFC34BE}">
      <dgm:prSet/>
      <dgm:spPr/>
      <dgm:t>
        <a:bodyPr/>
        <a:lstStyle/>
        <a:p>
          <a:pPr rtl="0"/>
          <a:r>
            <a:rPr lang="en-US" b="0" i="0" smtClean="0"/>
            <a:t>Image IO </a:t>
          </a:r>
          <a:r>
            <a:rPr lang="en-US" b="0" i="0" dirty="0" smtClean="0"/>
            <a:t>API, Java Web Start</a:t>
          </a:r>
          <a:endParaRPr lang="en-US" dirty="0"/>
        </a:p>
      </dgm:t>
    </dgm:pt>
    <dgm:pt modelId="{16A5EA72-DAA6-417A-9EF2-072A00CA5A01}" type="sibTrans" cxnId="{462AE8B3-EB2C-4327-8FB2-B80506E0592D}">
      <dgm:prSet/>
      <dgm:spPr/>
      <dgm:t>
        <a:bodyPr/>
        <a:lstStyle/>
        <a:p>
          <a:endParaRPr lang="en-US"/>
        </a:p>
      </dgm:t>
    </dgm:pt>
    <dgm:pt modelId="{7642FD22-2AE7-461E-A092-41FBEC9A0666}" type="parTrans" cxnId="{462AE8B3-EB2C-4327-8FB2-B80506E0592D}">
      <dgm:prSet/>
      <dgm:spPr/>
      <dgm:t>
        <a:bodyPr/>
        <a:lstStyle/>
        <a:p>
          <a:endParaRPr lang="en-US"/>
        </a:p>
      </dgm:t>
    </dgm:pt>
    <dgm:pt modelId="{0D0C01FB-F5AF-4008-95B0-4400A3F06163}" type="pres">
      <dgm:prSet presAssocID="{E32641EF-9837-438B-A09A-AF3DCCA4F9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E058BC-3F25-43B8-9D81-268682326972}" type="pres">
      <dgm:prSet presAssocID="{B05C6B2D-6641-4810-A263-53AD616479FD}" presName="vertFlow" presStyleCnt="0"/>
      <dgm:spPr/>
      <dgm:t>
        <a:bodyPr/>
        <a:lstStyle/>
        <a:p>
          <a:endParaRPr lang="en-US"/>
        </a:p>
      </dgm:t>
    </dgm:pt>
    <dgm:pt modelId="{D51FD6BB-4273-4D1D-B83B-2E3C19E397B3}" type="pres">
      <dgm:prSet presAssocID="{B05C6B2D-6641-4810-A263-53AD616479FD}" presName="header" presStyleLbl="node1" presStyleIdx="0" presStyleCnt="4"/>
      <dgm:spPr/>
      <dgm:t>
        <a:bodyPr/>
        <a:lstStyle/>
        <a:p>
          <a:endParaRPr lang="en-US"/>
        </a:p>
      </dgm:t>
    </dgm:pt>
    <dgm:pt modelId="{9D440DE2-B3F6-4377-81C9-DFA35DCDD06E}" type="pres">
      <dgm:prSet presAssocID="{D07CF953-C33B-4721-B64B-5B1F626380D6}" presName="parTrans" presStyleLbl="sibTrans2D1" presStyleIdx="0" presStyleCnt="7"/>
      <dgm:spPr/>
      <dgm:t>
        <a:bodyPr/>
        <a:lstStyle/>
        <a:p>
          <a:endParaRPr lang="en-US"/>
        </a:p>
      </dgm:t>
    </dgm:pt>
    <dgm:pt modelId="{8413D0D5-200F-4473-BD9C-C563AED1B83C}" type="pres">
      <dgm:prSet presAssocID="{0DB2A60F-5508-456F-B727-E44A31D5D658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00B52-88FB-4BAA-883E-7DA1C3808D5F}" type="pres">
      <dgm:prSet presAssocID="{70C8241F-931A-43CB-AFDC-517FD160B676}" presName="sibTrans" presStyleLbl="sibTrans2D1" presStyleIdx="1" presStyleCnt="7"/>
      <dgm:spPr/>
      <dgm:t>
        <a:bodyPr/>
        <a:lstStyle/>
        <a:p>
          <a:endParaRPr lang="en-US"/>
        </a:p>
      </dgm:t>
    </dgm:pt>
    <dgm:pt modelId="{BC51C478-E3F6-4428-95AB-0A14A156481D}" type="pres">
      <dgm:prSet presAssocID="{7EE467BA-6B64-4981-B03F-5E951BFC34BE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F2F8C-B10D-4102-A4E2-AC556BDBC9E9}" type="pres">
      <dgm:prSet presAssocID="{B05C6B2D-6641-4810-A263-53AD616479FD}" presName="hSp" presStyleCnt="0"/>
      <dgm:spPr/>
      <dgm:t>
        <a:bodyPr/>
        <a:lstStyle/>
        <a:p>
          <a:endParaRPr lang="en-US"/>
        </a:p>
      </dgm:t>
    </dgm:pt>
    <dgm:pt modelId="{0CB64024-D32F-48F2-B7ED-AB23D8B69506}" type="pres">
      <dgm:prSet presAssocID="{BE956682-54A4-4964-B762-036781F4DDBE}" presName="vertFlow" presStyleCnt="0"/>
      <dgm:spPr/>
      <dgm:t>
        <a:bodyPr/>
        <a:lstStyle/>
        <a:p>
          <a:endParaRPr lang="en-US"/>
        </a:p>
      </dgm:t>
    </dgm:pt>
    <dgm:pt modelId="{1D56362E-3F48-4BA0-B2A3-5940A2E98B52}" type="pres">
      <dgm:prSet presAssocID="{BE956682-54A4-4964-B762-036781F4DDBE}" presName="header" presStyleLbl="node1" presStyleIdx="1" presStyleCnt="4"/>
      <dgm:spPr/>
      <dgm:t>
        <a:bodyPr/>
        <a:lstStyle/>
        <a:p>
          <a:endParaRPr lang="en-US"/>
        </a:p>
      </dgm:t>
    </dgm:pt>
    <dgm:pt modelId="{87349CF6-7C3E-49AB-B527-55E6D6BA9AA0}" type="pres">
      <dgm:prSet presAssocID="{0F130AF5-9720-4C55-BF47-AC619022BE7C}" presName="parTrans" presStyleLbl="sibTrans2D1" presStyleIdx="2" presStyleCnt="7"/>
      <dgm:spPr/>
      <dgm:t>
        <a:bodyPr/>
        <a:lstStyle/>
        <a:p>
          <a:endParaRPr lang="en-US"/>
        </a:p>
      </dgm:t>
    </dgm:pt>
    <dgm:pt modelId="{B04C9458-A860-4875-AB03-0995FBF0BFDE}" type="pres">
      <dgm:prSet presAssocID="{99BEDB6A-7586-436B-925C-DEE5248551AF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BD9FD-07DE-4024-84A7-C18A84E64F90}" type="pres">
      <dgm:prSet presAssocID="{BE956682-54A4-4964-B762-036781F4DDBE}" presName="hSp" presStyleCnt="0"/>
      <dgm:spPr/>
      <dgm:t>
        <a:bodyPr/>
        <a:lstStyle/>
        <a:p>
          <a:endParaRPr lang="en-US"/>
        </a:p>
      </dgm:t>
    </dgm:pt>
    <dgm:pt modelId="{113EE425-3202-4636-955A-9181924F52CC}" type="pres">
      <dgm:prSet presAssocID="{8F189273-7D3D-4E87-9CDD-C99FCBF2ED8D}" presName="vertFlow" presStyleCnt="0"/>
      <dgm:spPr/>
      <dgm:t>
        <a:bodyPr/>
        <a:lstStyle/>
        <a:p>
          <a:endParaRPr lang="en-US"/>
        </a:p>
      </dgm:t>
    </dgm:pt>
    <dgm:pt modelId="{59A6B496-5567-43D4-8D0B-439FFAF01187}" type="pres">
      <dgm:prSet presAssocID="{8F189273-7D3D-4E87-9CDD-C99FCBF2ED8D}" presName="header" presStyleLbl="node1" presStyleIdx="2" presStyleCnt="4"/>
      <dgm:spPr/>
      <dgm:t>
        <a:bodyPr/>
        <a:lstStyle/>
        <a:p>
          <a:endParaRPr lang="en-US"/>
        </a:p>
      </dgm:t>
    </dgm:pt>
    <dgm:pt modelId="{4C8A0B43-A625-47CB-ADBE-CAB6FE0F4FDF}" type="pres">
      <dgm:prSet presAssocID="{7C06C3AD-5CAA-40EC-8218-35ED8252FFFC}" presName="parTrans" presStyleLbl="sibTrans2D1" presStyleIdx="3" presStyleCnt="7"/>
      <dgm:spPr/>
      <dgm:t>
        <a:bodyPr/>
        <a:lstStyle/>
        <a:p>
          <a:endParaRPr lang="en-US"/>
        </a:p>
      </dgm:t>
    </dgm:pt>
    <dgm:pt modelId="{5D06AC9E-DC89-4779-BBF3-40EE353650B0}" type="pres">
      <dgm:prSet presAssocID="{CF693352-0755-46AF-AD9C-B6DF1B60B4CC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928F4-9C20-46BA-A75F-FDDAAF92B03C}" type="pres">
      <dgm:prSet presAssocID="{93A3FE47-8160-4BAA-97BB-087BB5B2CB9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59385EF-26E4-4304-B510-0322CBB19C52}" type="pres">
      <dgm:prSet presAssocID="{C8A7941F-3864-45C8-8960-B06AE81197B7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EB7A2-2435-4E04-805F-6D859EC12C95}" type="pres">
      <dgm:prSet presAssocID="{8F189273-7D3D-4E87-9CDD-C99FCBF2ED8D}" presName="hSp" presStyleCnt="0"/>
      <dgm:spPr/>
      <dgm:t>
        <a:bodyPr/>
        <a:lstStyle/>
        <a:p>
          <a:endParaRPr lang="en-US"/>
        </a:p>
      </dgm:t>
    </dgm:pt>
    <dgm:pt modelId="{6C6A87C6-C543-49A8-8961-F986136F1A47}" type="pres">
      <dgm:prSet presAssocID="{583787F8-824B-447F-AF8F-4083413A8DB2}" presName="vertFlow" presStyleCnt="0"/>
      <dgm:spPr/>
      <dgm:t>
        <a:bodyPr/>
        <a:lstStyle/>
        <a:p>
          <a:endParaRPr lang="en-US"/>
        </a:p>
      </dgm:t>
    </dgm:pt>
    <dgm:pt modelId="{9D36A8AE-FDAB-4986-B043-F11FA2A8C780}" type="pres">
      <dgm:prSet presAssocID="{583787F8-824B-447F-AF8F-4083413A8DB2}" presName="header" presStyleLbl="node1" presStyleIdx="3" presStyleCnt="4"/>
      <dgm:spPr/>
      <dgm:t>
        <a:bodyPr/>
        <a:lstStyle/>
        <a:p>
          <a:endParaRPr lang="en-US"/>
        </a:p>
      </dgm:t>
    </dgm:pt>
    <dgm:pt modelId="{D9E4FB3E-F9EA-4398-9C18-A39587DA1266}" type="pres">
      <dgm:prSet presAssocID="{8350D8CF-7FE8-40C8-A005-1077AB8E2A8E}" presName="parTrans" presStyleLbl="sibTrans2D1" presStyleIdx="5" presStyleCnt="7"/>
      <dgm:spPr/>
      <dgm:t>
        <a:bodyPr/>
        <a:lstStyle/>
        <a:p>
          <a:endParaRPr lang="en-US"/>
        </a:p>
      </dgm:t>
    </dgm:pt>
    <dgm:pt modelId="{20CBF707-B517-4891-B2A1-BD582DAED4E9}" type="pres">
      <dgm:prSet presAssocID="{67A51529-9AE0-4187-9461-B2862F3A4373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9A8BB-66F5-4DE7-89FC-2EF87B18CF9B}" type="pres">
      <dgm:prSet presAssocID="{BFC951E1-4780-477B-95B5-E181FE9709E4}" presName="sibTrans" presStyleLbl="sibTrans2D1" presStyleIdx="6" presStyleCnt="7"/>
      <dgm:spPr/>
      <dgm:t>
        <a:bodyPr/>
        <a:lstStyle/>
        <a:p>
          <a:endParaRPr lang="en-US"/>
        </a:p>
      </dgm:t>
    </dgm:pt>
    <dgm:pt modelId="{0EF64F81-2819-46CF-A280-560C89258D6F}" type="pres">
      <dgm:prSet presAssocID="{82E1117F-5028-4273-BCF5-C70A5AEDDFF2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95E021-4DE2-47FE-8BC7-0851B3F79758}" srcId="{E32641EF-9837-438B-A09A-AF3DCCA4F9FD}" destId="{583787F8-824B-447F-AF8F-4083413A8DB2}" srcOrd="3" destOrd="0" parTransId="{B8849BD4-2C32-4646-84FA-B8571FDBA1C3}" sibTransId="{3B58F5FD-99AB-454F-91A4-294777B546BE}"/>
    <dgm:cxn modelId="{411CAE66-2057-472E-8A75-0DCA54AFAF37}" type="presOf" srcId="{8F189273-7D3D-4E87-9CDD-C99FCBF2ED8D}" destId="{59A6B496-5567-43D4-8D0B-439FFAF01187}" srcOrd="0" destOrd="0" presId="urn:microsoft.com/office/officeart/2005/8/layout/lProcess1"/>
    <dgm:cxn modelId="{8A53716B-2C12-4228-B0D7-9D5DF02B9C16}" type="presOf" srcId="{0DB2A60F-5508-456F-B727-E44A31D5D658}" destId="{8413D0D5-200F-4473-BD9C-C563AED1B83C}" srcOrd="0" destOrd="0" presId="urn:microsoft.com/office/officeart/2005/8/layout/lProcess1"/>
    <dgm:cxn modelId="{D431D660-4CE3-40F9-80A3-ED96845BB6BE}" srcId="{E32641EF-9837-438B-A09A-AF3DCCA4F9FD}" destId="{B05C6B2D-6641-4810-A263-53AD616479FD}" srcOrd="0" destOrd="0" parTransId="{4FF0A3B3-3141-4DFD-A7D0-00C3644C3A21}" sibTransId="{F2CBCB1B-EA05-4F7D-AF31-5B4845318A28}"/>
    <dgm:cxn modelId="{09254AB0-703E-416E-AD84-3C8D80643A0A}" type="presOf" srcId="{70C8241F-931A-43CB-AFDC-517FD160B676}" destId="{0E800B52-88FB-4BAA-883E-7DA1C3808D5F}" srcOrd="0" destOrd="0" presId="urn:microsoft.com/office/officeart/2005/8/layout/lProcess1"/>
    <dgm:cxn modelId="{12D7D2EC-063A-4236-8068-A28FAB9089E4}" type="presOf" srcId="{C8A7941F-3864-45C8-8960-B06AE81197B7}" destId="{D59385EF-26E4-4304-B510-0322CBB19C52}" srcOrd="0" destOrd="0" presId="urn:microsoft.com/office/officeart/2005/8/layout/lProcess1"/>
    <dgm:cxn modelId="{0D34AC5E-58D7-4FD6-82EF-813BEF82FCBB}" type="presOf" srcId="{82E1117F-5028-4273-BCF5-C70A5AEDDFF2}" destId="{0EF64F81-2819-46CF-A280-560C89258D6F}" srcOrd="0" destOrd="0" presId="urn:microsoft.com/office/officeart/2005/8/layout/lProcess1"/>
    <dgm:cxn modelId="{8D55CFE2-EA13-4F90-A1FD-1FFA1DC8AC78}" srcId="{BE956682-54A4-4964-B762-036781F4DDBE}" destId="{99BEDB6A-7586-436B-925C-DEE5248551AF}" srcOrd="0" destOrd="0" parTransId="{0F130AF5-9720-4C55-BF47-AC619022BE7C}" sibTransId="{6DFFA536-440C-4460-BFC3-845636676A4C}"/>
    <dgm:cxn modelId="{C92CF307-56CE-43B4-8BFF-CF90627E6570}" type="presOf" srcId="{93A3FE47-8160-4BAA-97BB-087BB5B2CB9C}" destId="{64E928F4-9C20-46BA-A75F-FDDAAF92B03C}" srcOrd="0" destOrd="0" presId="urn:microsoft.com/office/officeart/2005/8/layout/lProcess1"/>
    <dgm:cxn modelId="{56C010A7-56CA-4288-8126-814D34D98244}" type="presOf" srcId="{D07CF953-C33B-4721-B64B-5B1F626380D6}" destId="{9D440DE2-B3F6-4377-81C9-DFA35DCDD06E}" srcOrd="0" destOrd="0" presId="urn:microsoft.com/office/officeart/2005/8/layout/lProcess1"/>
    <dgm:cxn modelId="{5E2B0155-AEE2-4740-AED5-E6237EDCD5C7}" srcId="{E32641EF-9837-438B-A09A-AF3DCCA4F9FD}" destId="{BE956682-54A4-4964-B762-036781F4DDBE}" srcOrd="1" destOrd="0" parTransId="{929A566D-1886-41C8-B8D1-203D9727530F}" sibTransId="{718891E4-5C0B-49A3-AA86-5CDA0EB78745}"/>
    <dgm:cxn modelId="{1A2F6D9A-DFAF-4E5E-860B-39D755B84887}" type="presOf" srcId="{BE956682-54A4-4964-B762-036781F4DDBE}" destId="{1D56362E-3F48-4BA0-B2A3-5940A2E98B52}" srcOrd="0" destOrd="0" presId="urn:microsoft.com/office/officeart/2005/8/layout/lProcess1"/>
    <dgm:cxn modelId="{AA29FD70-54E7-4EB4-913A-159F41FC3CF2}" type="presOf" srcId="{CF693352-0755-46AF-AD9C-B6DF1B60B4CC}" destId="{5D06AC9E-DC89-4779-BBF3-40EE353650B0}" srcOrd="0" destOrd="0" presId="urn:microsoft.com/office/officeart/2005/8/layout/lProcess1"/>
    <dgm:cxn modelId="{B3EE86D4-7DE4-4F48-8478-3E20B7D9EB93}" type="presOf" srcId="{7EE467BA-6B64-4981-B03F-5E951BFC34BE}" destId="{BC51C478-E3F6-4428-95AB-0A14A156481D}" srcOrd="0" destOrd="0" presId="urn:microsoft.com/office/officeart/2005/8/layout/lProcess1"/>
    <dgm:cxn modelId="{F1886882-92AB-47D8-97CE-45580CB7914B}" type="presOf" srcId="{E32641EF-9837-438B-A09A-AF3DCCA4F9FD}" destId="{0D0C01FB-F5AF-4008-95B0-4400A3F06163}" srcOrd="0" destOrd="0" presId="urn:microsoft.com/office/officeart/2005/8/layout/lProcess1"/>
    <dgm:cxn modelId="{81D6BE8C-C403-4163-BB5D-1DA72DCD039C}" type="presOf" srcId="{BFC951E1-4780-477B-95B5-E181FE9709E4}" destId="{2909A8BB-66F5-4DE7-89FC-2EF87B18CF9B}" srcOrd="0" destOrd="0" presId="urn:microsoft.com/office/officeart/2005/8/layout/lProcess1"/>
    <dgm:cxn modelId="{9BEB96DF-F9B2-4026-959C-964476A4B9D4}" srcId="{583787F8-824B-447F-AF8F-4083413A8DB2}" destId="{67A51529-9AE0-4187-9461-B2862F3A4373}" srcOrd="0" destOrd="0" parTransId="{8350D8CF-7FE8-40C8-A005-1077AB8E2A8E}" sibTransId="{BFC951E1-4780-477B-95B5-E181FE9709E4}"/>
    <dgm:cxn modelId="{585DEA01-0956-44AA-A053-EDD1C005F8E8}" type="presOf" srcId="{583787F8-824B-447F-AF8F-4083413A8DB2}" destId="{9D36A8AE-FDAB-4986-B043-F11FA2A8C780}" srcOrd="0" destOrd="0" presId="urn:microsoft.com/office/officeart/2005/8/layout/lProcess1"/>
    <dgm:cxn modelId="{3A44D487-80E6-410C-AD61-46667E89C6D7}" srcId="{583787F8-824B-447F-AF8F-4083413A8DB2}" destId="{82E1117F-5028-4273-BCF5-C70A5AEDDFF2}" srcOrd="1" destOrd="0" parTransId="{DCF94614-7267-44AA-88AA-488FAE253FE6}" sibTransId="{D95A1DF6-2C4B-43AA-A8AC-A1C4E83854AA}"/>
    <dgm:cxn modelId="{A98CF8F1-CD8F-44AA-964C-E4E2802404CC}" srcId="{8F189273-7D3D-4E87-9CDD-C99FCBF2ED8D}" destId="{CF693352-0755-46AF-AD9C-B6DF1B60B4CC}" srcOrd="0" destOrd="0" parTransId="{7C06C3AD-5CAA-40EC-8218-35ED8252FFFC}" sibTransId="{93A3FE47-8160-4BAA-97BB-087BB5B2CB9C}"/>
    <dgm:cxn modelId="{D9F9EF92-3944-4474-B3BB-8893E20D29EA}" type="presOf" srcId="{99BEDB6A-7586-436B-925C-DEE5248551AF}" destId="{B04C9458-A860-4875-AB03-0995FBF0BFDE}" srcOrd="0" destOrd="0" presId="urn:microsoft.com/office/officeart/2005/8/layout/lProcess1"/>
    <dgm:cxn modelId="{F4D42D97-9546-4914-B2DB-6505EA69F432}" srcId="{8F189273-7D3D-4E87-9CDD-C99FCBF2ED8D}" destId="{C8A7941F-3864-45C8-8960-B06AE81197B7}" srcOrd="1" destOrd="0" parTransId="{D3631385-0843-49B1-82A1-DB747F4E4121}" sibTransId="{54174231-B531-4886-AA00-DF8B75F513F2}"/>
    <dgm:cxn modelId="{2FD56249-D403-4598-95EE-A25218334FE2}" type="presOf" srcId="{B05C6B2D-6641-4810-A263-53AD616479FD}" destId="{D51FD6BB-4273-4D1D-B83B-2E3C19E397B3}" srcOrd="0" destOrd="0" presId="urn:microsoft.com/office/officeart/2005/8/layout/lProcess1"/>
    <dgm:cxn modelId="{198E3A58-1D9B-4080-9DA5-40BE1893FC19}" srcId="{B05C6B2D-6641-4810-A263-53AD616479FD}" destId="{0DB2A60F-5508-456F-B727-E44A31D5D658}" srcOrd="0" destOrd="0" parTransId="{D07CF953-C33B-4721-B64B-5B1F626380D6}" sibTransId="{70C8241F-931A-43CB-AFDC-517FD160B676}"/>
    <dgm:cxn modelId="{3B582E92-665E-4820-84EB-B192E8225A8A}" type="presOf" srcId="{67A51529-9AE0-4187-9461-B2862F3A4373}" destId="{20CBF707-B517-4891-B2A1-BD582DAED4E9}" srcOrd="0" destOrd="0" presId="urn:microsoft.com/office/officeart/2005/8/layout/lProcess1"/>
    <dgm:cxn modelId="{56FB4E37-08CB-4EBF-A0D6-F537322678D9}" type="presOf" srcId="{0F130AF5-9720-4C55-BF47-AC619022BE7C}" destId="{87349CF6-7C3E-49AB-B527-55E6D6BA9AA0}" srcOrd="0" destOrd="0" presId="urn:microsoft.com/office/officeart/2005/8/layout/lProcess1"/>
    <dgm:cxn modelId="{53E586E9-0AB3-4BF5-8F8C-2958E08EC44D}" type="presOf" srcId="{7C06C3AD-5CAA-40EC-8218-35ED8252FFFC}" destId="{4C8A0B43-A625-47CB-ADBE-CAB6FE0F4FDF}" srcOrd="0" destOrd="0" presId="urn:microsoft.com/office/officeart/2005/8/layout/lProcess1"/>
    <dgm:cxn modelId="{5B42A394-8DE6-4373-8186-C0CDEC3BADC8}" srcId="{E32641EF-9837-438B-A09A-AF3DCCA4F9FD}" destId="{8F189273-7D3D-4E87-9CDD-C99FCBF2ED8D}" srcOrd="2" destOrd="0" parTransId="{30002A37-FD33-4F5A-B961-85ED3005B662}" sibTransId="{901311FA-1CC2-404D-B9AB-9B508C943780}"/>
    <dgm:cxn modelId="{A7C999A8-4D04-4493-A22A-B2C488BA916F}" type="presOf" srcId="{8350D8CF-7FE8-40C8-A005-1077AB8E2A8E}" destId="{D9E4FB3E-F9EA-4398-9C18-A39587DA1266}" srcOrd="0" destOrd="0" presId="urn:microsoft.com/office/officeart/2005/8/layout/lProcess1"/>
    <dgm:cxn modelId="{462AE8B3-EB2C-4327-8FB2-B80506E0592D}" srcId="{B05C6B2D-6641-4810-A263-53AD616479FD}" destId="{7EE467BA-6B64-4981-B03F-5E951BFC34BE}" srcOrd="1" destOrd="0" parTransId="{7642FD22-2AE7-461E-A092-41FBEC9A0666}" sibTransId="{16A5EA72-DAA6-417A-9EF2-072A00CA5A01}"/>
    <dgm:cxn modelId="{4806A766-8E2E-4FBD-95BF-480CFFF912AC}" type="presParOf" srcId="{0D0C01FB-F5AF-4008-95B0-4400A3F06163}" destId="{00E058BC-3F25-43B8-9D81-268682326972}" srcOrd="0" destOrd="0" presId="urn:microsoft.com/office/officeart/2005/8/layout/lProcess1"/>
    <dgm:cxn modelId="{E94832AE-ADEE-4FA3-968E-9D7A4B125929}" type="presParOf" srcId="{00E058BC-3F25-43B8-9D81-268682326972}" destId="{D51FD6BB-4273-4D1D-B83B-2E3C19E397B3}" srcOrd="0" destOrd="0" presId="urn:microsoft.com/office/officeart/2005/8/layout/lProcess1"/>
    <dgm:cxn modelId="{D0C0F2D2-9F44-470D-9F7C-FCF01F6B19A6}" type="presParOf" srcId="{00E058BC-3F25-43B8-9D81-268682326972}" destId="{9D440DE2-B3F6-4377-81C9-DFA35DCDD06E}" srcOrd="1" destOrd="0" presId="urn:microsoft.com/office/officeart/2005/8/layout/lProcess1"/>
    <dgm:cxn modelId="{E08B4451-B06D-449A-861E-774B6D4D649E}" type="presParOf" srcId="{00E058BC-3F25-43B8-9D81-268682326972}" destId="{8413D0D5-200F-4473-BD9C-C563AED1B83C}" srcOrd="2" destOrd="0" presId="urn:microsoft.com/office/officeart/2005/8/layout/lProcess1"/>
    <dgm:cxn modelId="{9D96D7B0-BC67-4347-B139-6FB377A0383F}" type="presParOf" srcId="{00E058BC-3F25-43B8-9D81-268682326972}" destId="{0E800B52-88FB-4BAA-883E-7DA1C3808D5F}" srcOrd="3" destOrd="0" presId="urn:microsoft.com/office/officeart/2005/8/layout/lProcess1"/>
    <dgm:cxn modelId="{0CFA19BC-7C26-4ADA-82FD-C85FBC6A79A1}" type="presParOf" srcId="{00E058BC-3F25-43B8-9D81-268682326972}" destId="{BC51C478-E3F6-4428-95AB-0A14A156481D}" srcOrd="4" destOrd="0" presId="urn:microsoft.com/office/officeart/2005/8/layout/lProcess1"/>
    <dgm:cxn modelId="{BF67EFCC-95EB-419A-A710-E7B05AFC6DD7}" type="presParOf" srcId="{0D0C01FB-F5AF-4008-95B0-4400A3F06163}" destId="{C65F2F8C-B10D-4102-A4E2-AC556BDBC9E9}" srcOrd="1" destOrd="0" presId="urn:microsoft.com/office/officeart/2005/8/layout/lProcess1"/>
    <dgm:cxn modelId="{C81DE933-69A9-4F42-9B46-A466EEF306F4}" type="presParOf" srcId="{0D0C01FB-F5AF-4008-95B0-4400A3F06163}" destId="{0CB64024-D32F-48F2-B7ED-AB23D8B69506}" srcOrd="2" destOrd="0" presId="urn:microsoft.com/office/officeart/2005/8/layout/lProcess1"/>
    <dgm:cxn modelId="{40DC5C39-863D-4859-9587-6EEE2F43DAA7}" type="presParOf" srcId="{0CB64024-D32F-48F2-B7ED-AB23D8B69506}" destId="{1D56362E-3F48-4BA0-B2A3-5940A2E98B52}" srcOrd="0" destOrd="0" presId="urn:microsoft.com/office/officeart/2005/8/layout/lProcess1"/>
    <dgm:cxn modelId="{00C2F014-133E-4D60-90F1-F4758F2924A0}" type="presParOf" srcId="{0CB64024-D32F-48F2-B7ED-AB23D8B69506}" destId="{87349CF6-7C3E-49AB-B527-55E6D6BA9AA0}" srcOrd="1" destOrd="0" presId="urn:microsoft.com/office/officeart/2005/8/layout/lProcess1"/>
    <dgm:cxn modelId="{6DE2418E-1C48-45E3-990A-769F765AF37E}" type="presParOf" srcId="{0CB64024-D32F-48F2-B7ED-AB23D8B69506}" destId="{B04C9458-A860-4875-AB03-0995FBF0BFDE}" srcOrd="2" destOrd="0" presId="urn:microsoft.com/office/officeart/2005/8/layout/lProcess1"/>
    <dgm:cxn modelId="{7578D76A-26B3-401D-8CDE-9106FBE4FFE4}" type="presParOf" srcId="{0D0C01FB-F5AF-4008-95B0-4400A3F06163}" destId="{757BD9FD-07DE-4024-84A7-C18A84E64F90}" srcOrd="3" destOrd="0" presId="urn:microsoft.com/office/officeart/2005/8/layout/lProcess1"/>
    <dgm:cxn modelId="{C4ABB578-B2AF-4C4C-B41F-CBE614267991}" type="presParOf" srcId="{0D0C01FB-F5AF-4008-95B0-4400A3F06163}" destId="{113EE425-3202-4636-955A-9181924F52CC}" srcOrd="4" destOrd="0" presId="urn:microsoft.com/office/officeart/2005/8/layout/lProcess1"/>
    <dgm:cxn modelId="{8FCD082A-583E-4857-BBCD-A21A1BFB195D}" type="presParOf" srcId="{113EE425-3202-4636-955A-9181924F52CC}" destId="{59A6B496-5567-43D4-8D0B-439FFAF01187}" srcOrd="0" destOrd="0" presId="urn:microsoft.com/office/officeart/2005/8/layout/lProcess1"/>
    <dgm:cxn modelId="{6B1A4B9A-2E64-4D0E-AA2F-0516448A74D5}" type="presParOf" srcId="{113EE425-3202-4636-955A-9181924F52CC}" destId="{4C8A0B43-A625-47CB-ADBE-CAB6FE0F4FDF}" srcOrd="1" destOrd="0" presId="urn:microsoft.com/office/officeart/2005/8/layout/lProcess1"/>
    <dgm:cxn modelId="{E5D680AF-0E19-4672-8632-15A1DF7DCBA7}" type="presParOf" srcId="{113EE425-3202-4636-955A-9181924F52CC}" destId="{5D06AC9E-DC89-4779-BBF3-40EE353650B0}" srcOrd="2" destOrd="0" presId="urn:microsoft.com/office/officeart/2005/8/layout/lProcess1"/>
    <dgm:cxn modelId="{1443F0EF-CAB1-43F7-9F54-3B71586A56D3}" type="presParOf" srcId="{113EE425-3202-4636-955A-9181924F52CC}" destId="{64E928F4-9C20-46BA-A75F-FDDAAF92B03C}" srcOrd="3" destOrd="0" presId="urn:microsoft.com/office/officeart/2005/8/layout/lProcess1"/>
    <dgm:cxn modelId="{1CEFE169-D83B-4E15-B46F-8AA25454B17F}" type="presParOf" srcId="{113EE425-3202-4636-955A-9181924F52CC}" destId="{D59385EF-26E4-4304-B510-0322CBB19C52}" srcOrd="4" destOrd="0" presId="urn:microsoft.com/office/officeart/2005/8/layout/lProcess1"/>
    <dgm:cxn modelId="{862A8BA4-580C-43D3-B6BB-D00270ADEB1E}" type="presParOf" srcId="{0D0C01FB-F5AF-4008-95B0-4400A3F06163}" destId="{1B8EB7A2-2435-4E04-805F-6D859EC12C95}" srcOrd="5" destOrd="0" presId="urn:microsoft.com/office/officeart/2005/8/layout/lProcess1"/>
    <dgm:cxn modelId="{DE117CD0-3CCD-416A-9A8A-E8A36A0179CC}" type="presParOf" srcId="{0D0C01FB-F5AF-4008-95B0-4400A3F06163}" destId="{6C6A87C6-C543-49A8-8961-F986136F1A47}" srcOrd="6" destOrd="0" presId="urn:microsoft.com/office/officeart/2005/8/layout/lProcess1"/>
    <dgm:cxn modelId="{ED55969D-D3AA-4810-B664-C351C6BE4C62}" type="presParOf" srcId="{6C6A87C6-C543-49A8-8961-F986136F1A47}" destId="{9D36A8AE-FDAB-4986-B043-F11FA2A8C780}" srcOrd="0" destOrd="0" presId="urn:microsoft.com/office/officeart/2005/8/layout/lProcess1"/>
    <dgm:cxn modelId="{BC00851F-9CC8-41E5-B413-22882880D8A4}" type="presParOf" srcId="{6C6A87C6-C543-49A8-8961-F986136F1A47}" destId="{D9E4FB3E-F9EA-4398-9C18-A39587DA1266}" srcOrd="1" destOrd="0" presId="urn:microsoft.com/office/officeart/2005/8/layout/lProcess1"/>
    <dgm:cxn modelId="{DA4ACB66-6BC2-4CCE-8D98-B57369559728}" type="presParOf" srcId="{6C6A87C6-C543-49A8-8961-F986136F1A47}" destId="{20CBF707-B517-4891-B2A1-BD582DAED4E9}" srcOrd="2" destOrd="0" presId="urn:microsoft.com/office/officeart/2005/8/layout/lProcess1"/>
    <dgm:cxn modelId="{DB3EA8B8-0691-4415-A82E-65FB0B947DD6}" type="presParOf" srcId="{6C6A87C6-C543-49A8-8961-F986136F1A47}" destId="{2909A8BB-66F5-4DE7-89FC-2EF87B18CF9B}" srcOrd="3" destOrd="0" presId="urn:microsoft.com/office/officeart/2005/8/layout/lProcess1"/>
    <dgm:cxn modelId="{F4837703-DD1F-4CD5-8163-B596EF7B2110}" type="presParOf" srcId="{6C6A87C6-C543-49A8-8961-F986136F1A47}" destId="{0EF64F81-2819-46CF-A280-560C89258D6F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pPr rtl="0"/>
          <a:r>
            <a:rPr lang="en-US" sz="1800" b="0" smtClean="0">
              <a:solidFill>
                <a:schemeClr val="bg1"/>
              </a:solidFill>
            </a:rPr>
            <a:t>Java 7</a:t>
          </a:r>
        </a:p>
      </dgm:t>
    </dgm:pt>
    <dgm:pt modelId="{5214F135-6E96-4DD5-8BFA-CD61ECED09CB}" type="parTrans" cxnId="{1B364083-8731-4EB0-9BE1-16F99D0E3590}">
      <dgm:prSet/>
      <dgm:spPr/>
      <dgm:t>
        <a:bodyPr/>
        <a:lstStyle/>
        <a:p>
          <a:endParaRPr lang="en-US"/>
        </a:p>
      </dgm:t>
    </dgm:pt>
    <dgm:pt modelId="{33C9A8CA-BB8A-48F7-9C73-414748922062}" type="sibTrans" cxnId="{1B364083-8731-4EB0-9BE1-16F99D0E3590}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30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type="parTrans" cxnId="{125BFF9F-7C5B-47F0-8EAB-EE436D28CD6D}">
      <dgm:prSet/>
      <dgm:spPr/>
      <dgm:t>
        <a:bodyPr/>
        <a:lstStyle/>
        <a:p>
          <a:endParaRPr lang="en-US"/>
        </a:p>
      </dgm:t>
    </dgm:pt>
    <dgm:pt modelId="{7D2EF5DE-D69F-41FA-9380-52E2BA353B7D}" type="sibTrans" cxnId="{125BFF9F-7C5B-47F0-8EAB-EE436D28CD6D}">
      <dgm:prSet/>
      <dgm:spPr/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type="parTrans" cxnId="{DFC1A7ED-5F86-4167-9E9E-2059DC2EF291}">
      <dgm:prSet/>
      <dgm:spPr/>
      <dgm:t>
        <a:bodyPr/>
        <a:lstStyle/>
        <a:p>
          <a:endParaRPr lang="en-US"/>
        </a:p>
      </dgm:t>
    </dgm:pt>
    <dgm:pt modelId="{856AC852-0E1B-4011-A4F9-02DC110C3DAA}" type="sibTrans" cxnId="{DFC1A7ED-5F86-4167-9E9E-2059DC2EF291}">
      <dgm:prSet/>
      <dgm:spPr/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20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type="parTrans" cxnId="{3F6C8721-43E1-477B-95C1-3F4594CFDDCE}">
      <dgm:prSet/>
      <dgm:spPr/>
      <dgm:t>
        <a:bodyPr/>
        <a:lstStyle/>
        <a:p>
          <a:endParaRPr lang="en-US"/>
        </a:p>
      </dgm:t>
    </dgm:pt>
    <dgm:pt modelId="{18EB99D7-C5CA-479A-9C9D-993D8CF26FC3}" type="sibTrans" cxnId="{3F6C8721-43E1-477B-95C1-3F4594CFDDCE}">
      <dgm:prSet/>
      <dgm:spPr/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000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type="parTrans" cxnId="{8F4CD290-A36C-4F57-BEB0-67E4F655A390}">
      <dgm:prSet/>
      <dgm:spPr/>
      <dgm:t>
        <a:bodyPr/>
        <a:lstStyle/>
        <a:p>
          <a:endParaRPr lang="en-US"/>
        </a:p>
      </dgm:t>
    </dgm:pt>
    <dgm:pt modelId="{DD2179FD-200D-4E06-B6F5-5C83468DE52F}" type="sibTrans" cxnId="{8F4CD290-A36C-4F57-BEB0-67E4F655A390}">
      <dgm:prSet/>
      <dgm:spPr/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pPr rtl="0"/>
          <a:r>
            <a:rPr lang="en-US" sz="4400" b="1" smtClean="0">
              <a:solidFill>
                <a:schemeClr val="bg1"/>
              </a:solidFill>
            </a:rPr>
            <a:t>Java 8</a:t>
          </a:r>
          <a:endParaRPr lang="en-US" sz="4400" b="1" dirty="0">
            <a:solidFill>
              <a:schemeClr val="bg1"/>
            </a:solidFill>
          </a:endParaRPr>
        </a:p>
      </dgm:t>
    </dgm:pt>
    <dgm:pt modelId="{4CB0E812-62AE-4C4F-87F0-D9332EFBDD02}" type="parTrans" cxnId="{F043195F-23B8-46C2-A871-6048CD0AD440}">
      <dgm:prSet/>
      <dgm:spPr/>
      <dgm:t>
        <a:bodyPr/>
        <a:lstStyle/>
        <a:p>
          <a:endParaRPr lang="en-US"/>
        </a:p>
      </dgm:t>
    </dgm:pt>
    <dgm:pt modelId="{B83FE635-E404-4206-B955-D71CEFAF88AA}" type="sibTrans" cxnId="{F043195F-23B8-46C2-A871-6048CD0AD440}">
      <dgm:prSet/>
      <dgm:spPr/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type="parTrans" cxnId="{476CF157-027B-4EFD-BCDF-8701AD4E001F}">
      <dgm:prSet/>
      <dgm:spPr/>
      <dgm:t>
        <a:bodyPr/>
        <a:lstStyle/>
        <a:p>
          <a:endParaRPr lang="en-US"/>
        </a:p>
      </dgm:t>
    </dgm:pt>
    <dgm:pt modelId="{AD57BD4F-120E-4944-8906-7BF612C590B5}" type="sibTrans" cxnId="{476CF157-027B-4EFD-BCDF-8701AD4E001F}">
      <dgm:prSet/>
      <dgm:spPr/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/>
      <dgm:t>
        <a:bodyPr/>
        <a:lstStyle/>
        <a:p>
          <a:endParaRPr lang="en-US"/>
        </a:p>
      </dgm:t>
    </dgm:pt>
    <dgm:pt modelId="{BD8D260A-35D8-4527-9EAF-1D22A1253FEE}" type="pres">
      <dgm:prSet presAssocID="{BB806962-C168-4190-8E1C-5D863A190479}" presName="txNode1" presStyleLbl="revTx" presStyleIdx="0" presStyleCnt="7" custScaleX="38951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  <dgm:t>
        <a:bodyPr/>
        <a:lstStyle/>
        <a:p>
          <a:endParaRPr lang="en-US"/>
        </a:p>
      </dgm:t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  <dgm:t>
        <a:bodyPr/>
        <a:lstStyle/>
        <a:p>
          <a:endParaRPr lang="en-US"/>
        </a:p>
      </dgm:t>
    </dgm:pt>
    <dgm:pt modelId="{5E96A6B8-C46E-4773-9CF1-76754111EA6D}" type="pres">
      <dgm:prSet presAssocID="{7D2EF5DE-D69F-41FA-9380-52E2BA353B7D}" presName="dotRepeatNode" presStyleLbl="fgShp" presStyleIdx="1" presStyleCnt="5" custScaleX="117620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  <dgm:t>
        <a:bodyPr/>
        <a:lstStyle/>
        <a:p>
          <a:endParaRPr lang="en-US"/>
        </a:p>
      </dgm:t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9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  <dgm:t>
        <a:bodyPr/>
        <a:lstStyle/>
        <a:p>
          <a:endParaRPr lang="en-US"/>
        </a:p>
      </dgm:t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  <dgm:t>
        <a:bodyPr/>
        <a:lstStyle/>
        <a:p>
          <a:endParaRPr lang="en-US"/>
        </a:p>
      </dgm:t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60282" custScaleY="1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50DAFE-7BD8-411A-B85E-BCB813545B65}" type="presOf" srcId="{8FD4D9DE-25B6-40DE-8F2C-776185D83C59}" destId="{2C00486D-B008-4DD9-8F0A-0865AF6864E6}" srcOrd="0" destOrd="0" presId="urn:microsoft.com/office/officeart/2009/3/layout/DescendingProcess"/>
    <dgm:cxn modelId="{4B214E51-A56F-4615-967C-19A3285BC262}" type="presOf" srcId="{AD57BD4F-120E-4944-8906-7BF612C590B5}" destId="{1636BCA8-B82B-469D-844F-7E73A7D6A3B6}" srcOrd="0" destOrd="0" presId="urn:microsoft.com/office/officeart/2009/3/layout/DescendingProcess"/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7CCCFF11-3A88-41F3-8F78-F66F2C075601}" type="presOf" srcId="{BB806962-C168-4190-8E1C-5D863A190479}" destId="{BD8D260A-35D8-4527-9EAF-1D22A1253FEE}" srcOrd="0" destOrd="0" presId="urn:microsoft.com/office/officeart/2009/3/layout/DescendingProcess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938A32FF-09BC-494B-9466-5CBEF83CD455}" type="presOf" srcId="{6FED26C1-DCEF-491B-B15C-3AA613BC5A62}" destId="{64760302-4E47-4351-83CF-47E6AEEBA847}" srcOrd="0" destOrd="0" presId="urn:microsoft.com/office/officeart/2009/3/layout/DescendingProcess"/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9049A68B-4003-44AB-8AD0-95FD919E1885}" type="presOf" srcId="{14C55BC4-AC7C-4C17-8998-091E73D2B8BA}" destId="{0750E9F7-F6FB-4E82-A94B-46DA77E0543D}" srcOrd="0" destOrd="0" presId="urn:microsoft.com/office/officeart/2009/3/layout/DescendingProcess"/>
    <dgm:cxn modelId="{8A6E354C-4EF3-4BB3-A30F-C2745A6606C9}" type="presOf" srcId="{EBDE3D6F-0F14-4FB5-BF34-2381C4B843B5}" destId="{03D2C02E-7583-47AC-A533-83B619984E18}" srcOrd="0" destOrd="0" presId="urn:microsoft.com/office/officeart/2009/3/layout/DescendingProcess"/>
    <dgm:cxn modelId="{7D05353F-DB74-45EE-9365-9BC983114837}" type="presOf" srcId="{DD2179FD-200D-4E06-B6F5-5C83468DE52F}" destId="{7C15A607-6690-4C36-9063-AD87E827E177}" srcOrd="0" destOrd="0" presId="urn:microsoft.com/office/officeart/2009/3/layout/DescendingProcess"/>
    <dgm:cxn modelId="{79F3C6A4-9BEB-43BC-8069-7D1094401F3A}" type="presOf" srcId="{856AC852-0E1B-4011-A4F9-02DC110C3DAA}" destId="{283CB1E0-F0B4-41C3-80B6-9CA6B938D795}" srcOrd="0" destOrd="0" presId="urn:microsoft.com/office/officeart/2009/3/layout/DescendingProcess"/>
    <dgm:cxn modelId="{2677A65A-2F16-421D-89D3-9D64CF0ACF3E}" type="presOf" srcId="{5981CDC2-2EE1-40BD-BEFC-4650E31281E0}" destId="{8FDE69E0-B784-4F53-88ED-7863FB7EF31E}" srcOrd="0" destOrd="0" presId="urn:microsoft.com/office/officeart/2009/3/layout/DescendingProcess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459B1B1E-4C2D-475D-9C9F-073A9E1AF3D3}" type="presOf" srcId="{7D2EF5DE-D69F-41FA-9380-52E2BA353B7D}" destId="{5E96A6B8-C46E-4773-9CF1-76754111EA6D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A3EBFD8E-F31F-49A6-8CE5-C1C45A13F619}" type="presOf" srcId="{18EB99D7-C5CA-479A-9C9D-993D8CF26FC3}" destId="{735385E6-1593-40B2-8F24-1E5491DF262B}" srcOrd="0" destOrd="0" presId="urn:microsoft.com/office/officeart/2009/3/layout/DescendingProcess"/>
    <dgm:cxn modelId="{4529884A-78DE-4D30-92EC-80EF24AB4ABF}" type="presOf" srcId="{CD3046F8-43D6-405B-BEA7-C7371118E20A}" destId="{A05A1FB1-99FD-4EEE-BCA6-067F1DC21E32}" srcOrd="0" destOrd="0" presId="urn:microsoft.com/office/officeart/2009/3/layout/DescendingProcess"/>
    <dgm:cxn modelId="{69932381-5891-4407-820F-9063246CF249}" type="presOf" srcId="{177F329A-114F-4DEF-B506-992DFF0A0739}" destId="{FE8E991E-6FC1-453A-8D43-DBBE52B364DD}" srcOrd="0" destOrd="0" presId="urn:microsoft.com/office/officeart/2009/3/layout/DescendingProcess"/>
    <dgm:cxn modelId="{CD7B14F1-85D2-45DC-89B1-3E1FFDB61085}" type="presParOf" srcId="{FE8E991E-6FC1-453A-8D43-DBBE52B364DD}" destId="{0A54D6EF-09F7-4657-9C4D-81F3E162FE27}" srcOrd="0" destOrd="0" presId="urn:microsoft.com/office/officeart/2009/3/layout/DescendingProcess"/>
    <dgm:cxn modelId="{8A25C2DA-BDCF-4F01-ADC9-F92A4867A5C5}" type="presParOf" srcId="{FE8E991E-6FC1-453A-8D43-DBBE52B364DD}" destId="{BD8D260A-35D8-4527-9EAF-1D22A1253FEE}" srcOrd="1" destOrd="0" presId="urn:microsoft.com/office/officeart/2009/3/layout/DescendingProcess"/>
    <dgm:cxn modelId="{F0C9FCB1-1C3F-473A-8DAB-C47C58665F5B}" type="presParOf" srcId="{FE8E991E-6FC1-453A-8D43-DBBE52B364DD}" destId="{A05A1FB1-99FD-4EEE-BCA6-067F1DC21E32}" srcOrd="2" destOrd="0" presId="urn:microsoft.com/office/officeart/2009/3/layout/DescendingProcess"/>
    <dgm:cxn modelId="{447FCB40-A124-4D55-9815-0178144FB099}" type="presParOf" srcId="{FE8E991E-6FC1-453A-8D43-DBBE52B364DD}" destId="{94FA7B0F-0370-430B-B481-E8070624E993}" srcOrd="3" destOrd="0" presId="urn:microsoft.com/office/officeart/2009/3/layout/DescendingProcess"/>
    <dgm:cxn modelId="{20B3B6A4-F385-4ABF-87F7-091249388B94}" type="presParOf" srcId="{94FA7B0F-0370-430B-B481-E8070624E993}" destId="{1636BCA8-B82B-469D-844F-7E73A7D6A3B6}" srcOrd="0" destOrd="0" presId="urn:microsoft.com/office/officeart/2009/3/layout/DescendingProcess"/>
    <dgm:cxn modelId="{37022F6A-7107-436F-8004-B84734629C0B}" type="presParOf" srcId="{FE8E991E-6FC1-453A-8D43-DBBE52B364DD}" destId="{8FDE69E0-B784-4F53-88ED-7863FB7EF31E}" srcOrd="4" destOrd="0" presId="urn:microsoft.com/office/officeart/2009/3/layout/DescendingProcess"/>
    <dgm:cxn modelId="{4253EDA1-57FC-45E3-95C9-669DD9C78312}" type="presParOf" srcId="{FE8E991E-6FC1-453A-8D43-DBBE52B364DD}" destId="{C23A2B11-47D9-40FA-8034-3F056D4D3421}" srcOrd="5" destOrd="0" presId="urn:microsoft.com/office/officeart/2009/3/layout/DescendingProcess"/>
    <dgm:cxn modelId="{DD00BC1A-85A1-4C8A-8A94-6D7774EA9B37}" type="presParOf" srcId="{C23A2B11-47D9-40FA-8034-3F056D4D3421}" destId="{5E96A6B8-C46E-4773-9CF1-76754111EA6D}" srcOrd="0" destOrd="0" presId="urn:microsoft.com/office/officeart/2009/3/layout/DescendingProcess"/>
    <dgm:cxn modelId="{2B7C7800-F5E0-45DE-9915-C6D2E105749A}" type="presParOf" srcId="{FE8E991E-6FC1-453A-8D43-DBBE52B364DD}" destId="{2C00486D-B008-4DD9-8F0A-0865AF6864E6}" srcOrd="6" destOrd="0" presId="urn:microsoft.com/office/officeart/2009/3/layout/DescendingProcess"/>
    <dgm:cxn modelId="{D90289F2-21DA-4092-9DDF-7DB2FBC01F5E}" type="presParOf" srcId="{FE8E991E-6FC1-453A-8D43-DBBE52B364DD}" destId="{60F43D4D-1989-4D06-A7B9-ABE1627EBC2C}" srcOrd="7" destOrd="0" presId="urn:microsoft.com/office/officeart/2009/3/layout/DescendingProcess"/>
    <dgm:cxn modelId="{152C5435-1CEA-41F7-B60E-CA3DDB54A227}" type="presParOf" srcId="{60F43D4D-1989-4D06-A7B9-ABE1627EBC2C}" destId="{283CB1E0-F0B4-41C3-80B6-9CA6B938D795}" srcOrd="0" destOrd="0" presId="urn:microsoft.com/office/officeart/2009/3/layout/DescendingProcess"/>
    <dgm:cxn modelId="{1F5438FA-55FA-4B3A-9564-6F85D7640238}" type="presParOf" srcId="{FE8E991E-6FC1-453A-8D43-DBBE52B364DD}" destId="{03D2C02E-7583-47AC-A533-83B619984E18}" srcOrd="8" destOrd="0" presId="urn:microsoft.com/office/officeart/2009/3/layout/DescendingProcess"/>
    <dgm:cxn modelId="{57328253-466C-4F28-8463-1846253BE79E}" type="presParOf" srcId="{FE8E991E-6FC1-453A-8D43-DBBE52B364DD}" destId="{2DF3C7E2-9C56-4E84-9063-9B6CED43093F}" srcOrd="9" destOrd="0" presId="urn:microsoft.com/office/officeart/2009/3/layout/DescendingProcess"/>
    <dgm:cxn modelId="{C3897B58-6FD4-43CD-B349-C0A6A42B5DA6}" type="presParOf" srcId="{2DF3C7E2-9C56-4E84-9063-9B6CED43093F}" destId="{735385E6-1593-40B2-8F24-1E5491DF262B}" srcOrd="0" destOrd="0" presId="urn:microsoft.com/office/officeart/2009/3/layout/DescendingProcess"/>
    <dgm:cxn modelId="{6A14B470-E109-43C6-B2FA-97169508C3CF}" type="presParOf" srcId="{FE8E991E-6FC1-453A-8D43-DBBE52B364DD}" destId="{0750E9F7-F6FB-4E82-A94B-46DA77E0543D}" srcOrd="10" destOrd="0" presId="urn:microsoft.com/office/officeart/2009/3/layout/DescendingProcess"/>
    <dgm:cxn modelId="{709DCC41-788C-4BBC-AF13-D55230320D25}" type="presParOf" srcId="{FE8E991E-6FC1-453A-8D43-DBBE52B364DD}" destId="{1DBCB38A-177A-4924-8AEC-C06533FCE26D}" srcOrd="11" destOrd="0" presId="urn:microsoft.com/office/officeart/2009/3/layout/DescendingProcess"/>
    <dgm:cxn modelId="{98CFDE77-84A8-443E-8923-1767A45BBA22}" type="presParOf" srcId="{1DBCB38A-177A-4924-8AEC-C06533FCE26D}" destId="{7C15A607-6690-4C36-9063-AD87E827E177}" srcOrd="0" destOrd="0" presId="urn:microsoft.com/office/officeart/2009/3/layout/DescendingProcess"/>
    <dgm:cxn modelId="{E8ED38D7-C5FC-4EEE-9EA3-EB9B2223E45A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300" dirty="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type="parTrans" cxnId="{125BFF9F-7C5B-47F0-8EAB-EE436D28CD6D}">
      <dgm:prSet/>
      <dgm:spPr/>
      <dgm:t>
        <a:bodyPr/>
        <a:lstStyle/>
        <a:p>
          <a:endParaRPr lang="en-US"/>
        </a:p>
      </dgm:t>
    </dgm:pt>
    <dgm:pt modelId="{7D2EF5DE-D69F-41FA-9380-52E2BA353B7D}" type="sibTrans" cxnId="{125BFF9F-7C5B-47F0-8EAB-EE436D28CD6D}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700" dirty="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type="parTrans" cxnId="{DFC1A7ED-5F86-4167-9E9E-2059DC2EF291}">
      <dgm:prSet/>
      <dgm:spPr/>
      <dgm:t>
        <a:bodyPr/>
        <a:lstStyle/>
        <a:p>
          <a:endParaRPr lang="en-US"/>
        </a:p>
      </dgm:t>
    </dgm:pt>
    <dgm:pt modelId="{856AC852-0E1B-4011-A4F9-02DC110C3DAA}" type="sibTrans" cxnId="{DFC1A7ED-5F86-4167-9E9E-2059DC2EF291}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200" dirty="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type="parTrans" cxnId="{3F6C8721-43E1-477B-95C1-3F4594CFDDCE}">
      <dgm:prSet/>
      <dgm:spPr/>
      <dgm:t>
        <a:bodyPr/>
        <a:lstStyle/>
        <a:p>
          <a:endParaRPr lang="en-US"/>
        </a:p>
      </dgm:t>
    </dgm:pt>
    <dgm:pt modelId="{18EB99D7-C5CA-479A-9C9D-993D8CF26FC3}" type="sibTrans" cxnId="{3F6C8721-43E1-477B-95C1-3F4594CFDDCE}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000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type="parTrans" cxnId="{8F4CD290-A36C-4F57-BEB0-67E4F655A390}">
      <dgm:prSet/>
      <dgm:spPr/>
      <dgm:t>
        <a:bodyPr/>
        <a:lstStyle/>
        <a:p>
          <a:endParaRPr lang="en-US"/>
        </a:p>
      </dgm:t>
    </dgm:pt>
    <dgm:pt modelId="{DD2179FD-200D-4E06-B6F5-5C83468DE52F}" type="sibTrans" cxnId="{8F4CD290-A36C-4F57-BEB0-67E4F655A390}">
      <dgm:prSet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4400" b="1" smtClean="0">
              <a:solidFill>
                <a:schemeClr val="bg1"/>
              </a:solidFill>
            </a:rPr>
            <a:t>Java 8</a:t>
          </a:r>
          <a:endParaRPr lang="en-US" sz="4400" b="1" dirty="0">
            <a:solidFill>
              <a:schemeClr val="bg1"/>
            </a:solidFill>
          </a:endParaRPr>
        </a:p>
      </dgm:t>
    </dgm:pt>
    <dgm:pt modelId="{4CB0E812-62AE-4C4F-87F0-D9332EFBDD02}" type="parTrans" cxnId="{F043195F-23B8-46C2-A871-6048CD0AD440}">
      <dgm:prSet/>
      <dgm:spPr/>
      <dgm:t>
        <a:bodyPr/>
        <a:lstStyle/>
        <a:p>
          <a:endParaRPr lang="en-US"/>
        </a:p>
      </dgm:t>
    </dgm:pt>
    <dgm:pt modelId="{B83FE635-E404-4206-B955-D71CEFAF88AA}" type="sibTrans" cxnId="{F043195F-23B8-46C2-A871-6048CD0AD440}">
      <dgm:prSet/>
      <dgm:spPr/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dirty="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type="parTrans" cxnId="{476CF157-027B-4EFD-BCDF-8701AD4E001F}">
      <dgm:prSet/>
      <dgm:spPr/>
      <dgm:t>
        <a:bodyPr/>
        <a:lstStyle/>
        <a:p>
          <a:endParaRPr lang="en-US"/>
        </a:p>
      </dgm:t>
    </dgm:pt>
    <dgm:pt modelId="{AD57BD4F-120E-4944-8906-7BF612C590B5}" type="sibTrans" cxnId="{476CF157-027B-4EFD-BCDF-8701AD4E001F}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BB806962-C168-4190-8E1C-5D863A190479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2000" b="1" dirty="0" smtClean="0">
              <a:solidFill>
                <a:schemeClr val="bg1"/>
              </a:solidFill>
            </a:rPr>
            <a:t>Java 7</a:t>
          </a:r>
          <a:endParaRPr lang="en-US" sz="2000" b="1" dirty="0">
            <a:solidFill>
              <a:schemeClr val="bg1"/>
            </a:solidFill>
          </a:endParaRPr>
        </a:p>
      </dgm:t>
    </dgm:pt>
    <dgm:pt modelId="{33C9A8CA-BB8A-48F7-9C73-414748922062}" type="sibTrans" cxnId="{1B364083-8731-4EB0-9BE1-16F99D0E3590}">
      <dgm:prSet/>
      <dgm:spPr/>
      <dgm:t>
        <a:bodyPr/>
        <a:lstStyle/>
        <a:p>
          <a:endParaRPr lang="en-US"/>
        </a:p>
      </dgm:t>
    </dgm:pt>
    <dgm:pt modelId="{5214F135-6E96-4DD5-8BFA-CD61ECED09CB}" type="parTrans" cxnId="{1B364083-8731-4EB0-9BE1-16F99D0E3590}">
      <dgm:prSet/>
      <dgm:spPr/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/>
    </dgm:pt>
    <dgm:pt modelId="{BD8D260A-35D8-4527-9EAF-1D22A1253FEE}" type="pres">
      <dgm:prSet presAssocID="{BB806962-C168-4190-8E1C-5D863A190479}" presName="txNode1" presStyleLbl="revTx" presStyleIdx="0" presStyleCnt="7" custScaleX="44993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</dgm:pt>
    <dgm:pt modelId="{5E96A6B8-C46E-4773-9CF1-76754111EA6D}" type="pres">
      <dgm:prSet presAssocID="{7D2EF5DE-D69F-41FA-9380-52E2BA353B7D}" presName="dotRepeatNode" presStyleLbl="fgShp" presStyleIdx="1" presStyleCnt="5" custScaleX="117620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9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60282" custScaleY="1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6E3A0490-6407-4647-8671-C4A4E125BE1C}" type="presOf" srcId="{6FED26C1-DCEF-491B-B15C-3AA613BC5A62}" destId="{64760302-4E47-4351-83CF-47E6AEEBA847}" srcOrd="0" destOrd="0" presId="urn:microsoft.com/office/officeart/2009/3/layout/DescendingProcess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065E6106-EAB3-4974-91D8-DB3AE97981BA}" type="presOf" srcId="{856AC852-0E1B-4011-A4F9-02DC110C3DAA}" destId="{283CB1E0-F0B4-41C3-80B6-9CA6B938D795}" srcOrd="0" destOrd="0" presId="urn:microsoft.com/office/officeart/2009/3/layout/DescendingProcess"/>
    <dgm:cxn modelId="{F84A3988-9F80-49A5-AE65-87C333315768}" type="presOf" srcId="{177F329A-114F-4DEF-B506-992DFF0A0739}" destId="{FE8E991E-6FC1-453A-8D43-DBBE52B364DD}" srcOrd="0" destOrd="0" presId="urn:microsoft.com/office/officeart/2009/3/layout/DescendingProcess"/>
    <dgm:cxn modelId="{F7CBD6E5-8D8B-4CFE-BEFA-DDC616599A15}" type="presOf" srcId="{DD2179FD-200D-4E06-B6F5-5C83468DE52F}" destId="{7C15A607-6690-4C36-9063-AD87E827E177}" srcOrd="0" destOrd="0" presId="urn:microsoft.com/office/officeart/2009/3/layout/DescendingProcess"/>
    <dgm:cxn modelId="{CA52CDCE-7E46-4CE1-82ED-898FC7521A88}" type="presOf" srcId="{AD57BD4F-120E-4944-8906-7BF612C590B5}" destId="{1636BCA8-B82B-469D-844F-7E73A7D6A3B6}" srcOrd="0" destOrd="0" presId="urn:microsoft.com/office/officeart/2009/3/layout/DescendingProcess"/>
    <dgm:cxn modelId="{22E76A5C-D111-4053-B8FA-067AC1D1697B}" type="presOf" srcId="{18EB99D7-C5CA-479A-9C9D-993D8CF26FC3}" destId="{735385E6-1593-40B2-8F24-1E5491DF262B}" srcOrd="0" destOrd="0" presId="urn:microsoft.com/office/officeart/2009/3/layout/DescendingProcess"/>
    <dgm:cxn modelId="{287CA555-E9BC-47E0-A362-5FFE96DB9E47}" type="presOf" srcId="{EBDE3D6F-0F14-4FB5-BF34-2381C4B843B5}" destId="{03D2C02E-7583-47AC-A533-83B619984E18}" srcOrd="0" destOrd="0" presId="urn:microsoft.com/office/officeart/2009/3/layout/DescendingProcess"/>
    <dgm:cxn modelId="{BCC07155-6709-4EB1-A15E-B26591DB4C08}" type="presOf" srcId="{8FD4D9DE-25B6-40DE-8F2C-776185D83C59}" destId="{2C00486D-B008-4DD9-8F0A-0865AF6864E6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C80E35DB-4E55-4DE6-8480-E64D1A95DAB6}" type="presOf" srcId="{5981CDC2-2EE1-40BD-BEFC-4650E31281E0}" destId="{8FDE69E0-B784-4F53-88ED-7863FB7EF31E}" srcOrd="0" destOrd="0" presId="urn:microsoft.com/office/officeart/2009/3/layout/DescendingProcess"/>
    <dgm:cxn modelId="{BF1D1268-8281-4348-8C2C-4E885BD8CF08}" type="presOf" srcId="{7D2EF5DE-D69F-41FA-9380-52E2BA353B7D}" destId="{5E96A6B8-C46E-4773-9CF1-76754111EA6D}" srcOrd="0" destOrd="0" presId="urn:microsoft.com/office/officeart/2009/3/layout/DescendingProcess"/>
    <dgm:cxn modelId="{FD2587F5-13ED-4154-B697-53CDAF3847C8}" type="presOf" srcId="{14C55BC4-AC7C-4C17-8998-091E73D2B8BA}" destId="{0750E9F7-F6FB-4E82-A94B-46DA77E0543D}" srcOrd="0" destOrd="0" presId="urn:microsoft.com/office/officeart/2009/3/layout/DescendingProcess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6D0091A6-2AC4-4275-82A1-6307C9C9D89C}" type="presOf" srcId="{CD3046F8-43D6-405B-BEA7-C7371118E20A}" destId="{A05A1FB1-99FD-4EEE-BCA6-067F1DC21E32}" srcOrd="0" destOrd="0" presId="urn:microsoft.com/office/officeart/2009/3/layout/DescendingProcess"/>
    <dgm:cxn modelId="{B6300469-D740-474E-AA96-0748D6834412}" type="presOf" srcId="{BB806962-C168-4190-8E1C-5D863A190479}" destId="{BD8D260A-35D8-4527-9EAF-1D22A1253FEE}" srcOrd="0" destOrd="0" presId="urn:microsoft.com/office/officeart/2009/3/layout/DescendingProcess"/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939A3882-298E-4AF5-955B-566F1927D74C}" type="presParOf" srcId="{FE8E991E-6FC1-453A-8D43-DBBE52B364DD}" destId="{0A54D6EF-09F7-4657-9C4D-81F3E162FE27}" srcOrd="0" destOrd="0" presId="urn:microsoft.com/office/officeart/2009/3/layout/DescendingProcess"/>
    <dgm:cxn modelId="{82042D2A-403C-4698-A61F-784D6DAFA377}" type="presParOf" srcId="{FE8E991E-6FC1-453A-8D43-DBBE52B364DD}" destId="{BD8D260A-35D8-4527-9EAF-1D22A1253FEE}" srcOrd="1" destOrd="0" presId="urn:microsoft.com/office/officeart/2009/3/layout/DescendingProcess"/>
    <dgm:cxn modelId="{974D1E99-12E7-48CC-9667-C7843914F0FB}" type="presParOf" srcId="{FE8E991E-6FC1-453A-8D43-DBBE52B364DD}" destId="{A05A1FB1-99FD-4EEE-BCA6-067F1DC21E32}" srcOrd="2" destOrd="0" presId="urn:microsoft.com/office/officeart/2009/3/layout/DescendingProcess"/>
    <dgm:cxn modelId="{126160F3-A372-4E69-8BDE-FB2529911AD0}" type="presParOf" srcId="{FE8E991E-6FC1-453A-8D43-DBBE52B364DD}" destId="{94FA7B0F-0370-430B-B481-E8070624E993}" srcOrd="3" destOrd="0" presId="urn:microsoft.com/office/officeart/2009/3/layout/DescendingProcess"/>
    <dgm:cxn modelId="{4B1EA277-D0DF-412A-8877-B01BDD5C4C97}" type="presParOf" srcId="{94FA7B0F-0370-430B-B481-E8070624E993}" destId="{1636BCA8-B82B-469D-844F-7E73A7D6A3B6}" srcOrd="0" destOrd="0" presId="urn:microsoft.com/office/officeart/2009/3/layout/DescendingProcess"/>
    <dgm:cxn modelId="{3AA16F8F-6EE2-4235-816A-0A375DEFAC30}" type="presParOf" srcId="{FE8E991E-6FC1-453A-8D43-DBBE52B364DD}" destId="{8FDE69E0-B784-4F53-88ED-7863FB7EF31E}" srcOrd="4" destOrd="0" presId="urn:microsoft.com/office/officeart/2009/3/layout/DescendingProcess"/>
    <dgm:cxn modelId="{85D711BF-74F1-429B-9C66-980150E5C4DB}" type="presParOf" srcId="{FE8E991E-6FC1-453A-8D43-DBBE52B364DD}" destId="{C23A2B11-47D9-40FA-8034-3F056D4D3421}" srcOrd="5" destOrd="0" presId="urn:microsoft.com/office/officeart/2009/3/layout/DescendingProcess"/>
    <dgm:cxn modelId="{ED9C46CA-1310-4BF3-83B7-51F9007C5354}" type="presParOf" srcId="{C23A2B11-47D9-40FA-8034-3F056D4D3421}" destId="{5E96A6B8-C46E-4773-9CF1-76754111EA6D}" srcOrd="0" destOrd="0" presId="urn:microsoft.com/office/officeart/2009/3/layout/DescendingProcess"/>
    <dgm:cxn modelId="{8D2750AF-9409-4F90-A40F-FC63EDEFBBD0}" type="presParOf" srcId="{FE8E991E-6FC1-453A-8D43-DBBE52B364DD}" destId="{2C00486D-B008-4DD9-8F0A-0865AF6864E6}" srcOrd="6" destOrd="0" presId="urn:microsoft.com/office/officeart/2009/3/layout/DescendingProcess"/>
    <dgm:cxn modelId="{81129198-A520-46D9-8476-72068BCC123B}" type="presParOf" srcId="{FE8E991E-6FC1-453A-8D43-DBBE52B364DD}" destId="{60F43D4D-1989-4D06-A7B9-ABE1627EBC2C}" srcOrd="7" destOrd="0" presId="urn:microsoft.com/office/officeart/2009/3/layout/DescendingProcess"/>
    <dgm:cxn modelId="{2946EA70-B438-4DE1-B5AE-EE8BE8201363}" type="presParOf" srcId="{60F43D4D-1989-4D06-A7B9-ABE1627EBC2C}" destId="{283CB1E0-F0B4-41C3-80B6-9CA6B938D795}" srcOrd="0" destOrd="0" presId="urn:microsoft.com/office/officeart/2009/3/layout/DescendingProcess"/>
    <dgm:cxn modelId="{94B9B75D-25E9-4FB7-B163-7576B0200417}" type="presParOf" srcId="{FE8E991E-6FC1-453A-8D43-DBBE52B364DD}" destId="{03D2C02E-7583-47AC-A533-83B619984E18}" srcOrd="8" destOrd="0" presId="urn:microsoft.com/office/officeart/2009/3/layout/DescendingProcess"/>
    <dgm:cxn modelId="{425B279C-5889-4820-AB7D-7A1B9FF2A0C3}" type="presParOf" srcId="{FE8E991E-6FC1-453A-8D43-DBBE52B364DD}" destId="{2DF3C7E2-9C56-4E84-9063-9B6CED43093F}" srcOrd="9" destOrd="0" presId="urn:microsoft.com/office/officeart/2009/3/layout/DescendingProcess"/>
    <dgm:cxn modelId="{1E63B7CC-DDB6-4108-84F1-EAFAD8362743}" type="presParOf" srcId="{2DF3C7E2-9C56-4E84-9063-9B6CED43093F}" destId="{735385E6-1593-40B2-8F24-1E5491DF262B}" srcOrd="0" destOrd="0" presId="urn:microsoft.com/office/officeart/2009/3/layout/DescendingProcess"/>
    <dgm:cxn modelId="{8DD1FA2B-4536-4A12-808C-3C9004EB5060}" type="presParOf" srcId="{FE8E991E-6FC1-453A-8D43-DBBE52B364DD}" destId="{0750E9F7-F6FB-4E82-A94B-46DA77E0543D}" srcOrd="10" destOrd="0" presId="urn:microsoft.com/office/officeart/2009/3/layout/DescendingProcess"/>
    <dgm:cxn modelId="{658355C7-3DA6-47B1-A209-A9F805786E8C}" type="presParOf" srcId="{FE8E991E-6FC1-453A-8D43-DBBE52B364DD}" destId="{1DBCB38A-177A-4924-8AEC-C06533FCE26D}" srcOrd="11" destOrd="0" presId="urn:microsoft.com/office/officeart/2009/3/layout/DescendingProcess"/>
    <dgm:cxn modelId="{5CA3394D-92E2-4C43-833D-22E5F9B5EC32}" type="presParOf" srcId="{1DBCB38A-177A-4924-8AEC-C06533FCE26D}" destId="{7C15A607-6690-4C36-9063-AD87E827E177}" srcOrd="0" destOrd="0" presId="urn:microsoft.com/office/officeart/2009/3/layout/DescendingProcess"/>
    <dgm:cxn modelId="{766E7DD3-2DDA-4669-A1FB-C3A43ACF8925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2000" b="1" dirty="0" smtClean="0">
              <a:solidFill>
                <a:schemeClr val="bg1"/>
              </a:solidFill>
            </a:rPr>
            <a:t>Java 7</a:t>
          </a:r>
          <a:endParaRPr lang="en-US" sz="2000" b="1" dirty="0">
            <a:solidFill>
              <a:schemeClr val="bg1"/>
            </a:solidFill>
          </a:endParaRPr>
        </a:p>
      </dgm:t>
    </dgm:pt>
    <dgm:pt modelId="{5214F135-6E96-4DD5-8BFA-CD61ECED09CB}" type="parTrans" cxnId="{1B364083-8731-4EB0-9BE1-16F99D0E3590}">
      <dgm:prSet/>
      <dgm:spPr/>
      <dgm:t>
        <a:bodyPr/>
        <a:lstStyle/>
        <a:p>
          <a:endParaRPr lang="en-US"/>
        </a:p>
      </dgm:t>
    </dgm:pt>
    <dgm:pt modelId="{33C9A8CA-BB8A-48F7-9C73-414748922062}" type="sibTrans" cxnId="{1B364083-8731-4EB0-9BE1-16F99D0E3590}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300" dirty="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type="parTrans" cxnId="{125BFF9F-7C5B-47F0-8EAB-EE436D28CD6D}">
      <dgm:prSet/>
      <dgm:spPr/>
      <dgm:t>
        <a:bodyPr/>
        <a:lstStyle/>
        <a:p>
          <a:endParaRPr lang="en-US"/>
        </a:p>
      </dgm:t>
    </dgm:pt>
    <dgm:pt modelId="{7D2EF5DE-D69F-41FA-9380-52E2BA353B7D}" type="sibTrans" cxnId="{125BFF9F-7C5B-47F0-8EAB-EE436D28CD6D}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dirty="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type="parTrans" cxnId="{DFC1A7ED-5F86-4167-9E9E-2059DC2EF291}">
      <dgm:prSet/>
      <dgm:spPr/>
      <dgm:t>
        <a:bodyPr/>
        <a:lstStyle/>
        <a:p>
          <a:endParaRPr lang="en-US"/>
        </a:p>
      </dgm:t>
    </dgm:pt>
    <dgm:pt modelId="{856AC852-0E1B-4011-A4F9-02DC110C3DAA}" type="sibTrans" cxnId="{DFC1A7ED-5F86-4167-9E9E-2059DC2EF291}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200" dirty="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type="parTrans" cxnId="{3F6C8721-43E1-477B-95C1-3F4594CFDDCE}">
      <dgm:prSet/>
      <dgm:spPr/>
      <dgm:t>
        <a:bodyPr/>
        <a:lstStyle/>
        <a:p>
          <a:endParaRPr lang="en-US"/>
        </a:p>
      </dgm:t>
    </dgm:pt>
    <dgm:pt modelId="{18EB99D7-C5CA-479A-9C9D-993D8CF26FC3}" type="sibTrans" cxnId="{3F6C8721-43E1-477B-95C1-3F4594CFDDCE}">
      <dgm:prSet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000" dirty="0" err="1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type="parTrans" cxnId="{8F4CD290-A36C-4F57-BEB0-67E4F655A390}">
      <dgm:prSet/>
      <dgm:spPr/>
      <dgm:t>
        <a:bodyPr/>
        <a:lstStyle/>
        <a:p>
          <a:endParaRPr lang="en-US"/>
        </a:p>
      </dgm:t>
    </dgm:pt>
    <dgm:pt modelId="{DD2179FD-200D-4E06-B6F5-5C83468DE52F}" type="sibTrans" cxnId="{8F4CD290-A36C-4F57-BEB0-67E4F655A390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4400" b="1" smtClean="0">
              <a:solidFill>
                <a:schemeClr val="bg1"/>
              </a:solidFill>
            </a:rPr>
            <a:t>Java 8</a:t>
          </a:r>
          <a:endParaRPr lang="en-US" sz="4400" b="1" dirty="0">
            <a:solidFill>
              <a:schemeClr val="bg1"/>
            </a:solidFill>
          </a:endParaRPr>
        </a:p>
      </dgm:t>
    </dgm:pt>
    <dgm:pt modelId="{4CB0E812-62AE-4C4F-87F0-D9332EFBDD02}" type="parTrans" cxnId="{F043195F-23B8-46C2-A871-6048CD0AD440}">
      <dgm:prSet/>
      <dgm:spPr/>
      <dgm:t>
        <a:bodyPr/>
        <a:lstStyle/>
        <a:p>
          <a:endParaRPr lang="en-US"/>
        </a:p>
      </dgm:t>
    </dgm:pt>
    <dgm:pt modelId="{B83FE635-E404-4206-B955-D71CEFAF88AA}" type="sibTrans" cxnId="{F043195F-23B8-46C2-A871-6048CD0AD440}">
      <dgm:prSet/>
      <dgm:spPr/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dirty="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type="parTrans" cxnId="{476CF157-027B-4EFD-BCDF-8701AD4E001F}">
      <dgm:prSet/>
      <dgm:spPr/>
      <dgm:t>
        <a:bodyPr/>
        <a:lstStyle/>
        <a:p>
          <a:endParaRPr lang="en-US"/>
        </a:p>
      </dgm:t>
    </dgm:pt>
    <dgm:pt modelId="{AD57BD4F-120E-4944-8906-7BF612C590B5}" type="sibTrans" cxnId="{476CF157-027B-4EFD-BCDF-8701AD4E001F}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/>
    </dgm:pt>
    <dgm:pt modelId="{BD8D260A-35D8-4527-9EAF-1D22A1253FEE}" type="pres">
      <dgm:prSet presAssocID="{BB806962-C168-4190-8E1C-5D863A190479}" presName="txNode1" presStyleLbl="revTx" presStyleIdx="0" presStyleCnt="7" custScaleX="41972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</dgm:pt>
    <dgm:pt modelId="{5E96A6B8-C46E-4773-9CF1-76754111EA6D}" type="pres">
      <dgm:prSet presAssocID="{7D2EF5DE-D69F-41FA-9380-52E2BA353B7D}" presName="dotRepeatNode" presStyleLbl="fgShp" presStyleIdx="1" presStyleCnt="5" custScaleX="117620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9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60282" custScaleY="1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FC8058-C242-4386-B045-37F99F33D93A}" type="presOf" srcId="{8FD4D9DE-25B6-40DE-8F2C-776185D83C59}" destId="{2C00486D-B008-4DD9-8F0A-0865AF6864E6}" srcOrd="0" destOrd="0" presId="urn:microsoft.com/office/officeart/2009/3/layout/DescendingProcess"/>
    <dgm:cxn modelId="{AE7FDFD5-0AA1-4346-B389-CF94507D171E}" type="presOf" srcId="{856AC852-0E1B-4011-A4F9-02DC110C3DAA}" destId="{283CB1E0-F0B4-41C3-80B6-9CA6B938D795}" srcOrd="0" destOrd="0" presId="urn:microsoft.com/office/officeart/2009/3/layout/DescendingProcess"/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7C7C7A15-1FF8-4AC7-9F28-1F7DFB9177B1}" type="presOf" srcId="{BB806962-C168-4190-8E1C-5D863A190479}" destId="{BD8D260A-35D8-4527-9EAF-1D22A1253FEE}" srcOrd="0" destOrd="0" presId="urn:microsoft.com/office/officeart/2009/3/layout/DescendingProcess"/>
    <dgm:cxn modelId="{5B71380E-D15B-4364-BDA3-B31FE15793F0}" type="presOf" srcId="{EBDE3D6F-0F14-4FB5-BF34-2381C4B843B5}" destId="{03D2C02E-7583-47AC-A533-83B619984E18}" srcOrd="0" destOrd="0" presId="urn:microsoft.com/office/officeart/2009/3/layout/DescendingProcess"/>
    <dgm:cxn modelId="{0EDA2463-BF2C-4C79-A89F-6CCE4DB87038}" type="presOf" srcId="{AD57BD4F-120E-4944-8906-7BF612C590B5}" destId="{1636BCA8-B82B-469D-844F-7E73A7D6A3B6}" srcOrd="0" destOrd="0" presId="urn:microsoft.com/office/officeart/2009/3/layout/DescendingProcess"/>
    <dgm:cxn modelId="{EA758589-589E-4E15-9209-41CB881C9FC2}" type="presOf" srcId="{DD2179FD-200D-4E06-B6F5-5C83468DE52F}" destId="{7C15A607-6690-4C36-9063-AD87E827E177}" srcOrd="0" destOrd="0" presId="urn:microsoft.com/office/officeart/2009/3/layout/DescendingProcess"/>
    <dgm:cxn modelId="{EF288CF7-C407-4763-82AB-AC517A7363DA}" type="presOf" srcId="{18EB99D7-C5CA-479A-9C9D-993D8CF26FC3}" destId="{735385E6-1593-40B2-8F24-1E5491DF262B}" srcOrd="0" destOrd="0" presId="urn:microsoft.com/office/officeart/2009/3/layout/DescendingProcess"/>
    <dgm:cxn modelId="{D4D92191-4B38-4586-9596-E374AA4A1AAB}" type="presOf" srcId="{14C55BC4-AC7C-4C17-8998-091E73D2B8BA}" destId="{0750E9F7-F6FB-4E82-A94B-46DA77E0543D}" srcOrd="0" destOrd="0" presId="urn:microsoft.com/office/officeart/2009/3/layout/DescendingProcess"/>
    <dgm:cxn modelId="{B62CA603-A95F-471B-89A4-2093B835B03E}" type="presOf" srcId="{CD3046F8-43D6-405B-BEA7-C7371118E20A}" destId="{A05A1FB1-99FD-4EEE-BCA6-067F1DC21E32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13098369-4A3C-4AEA-8AC0-E0239D8E1A3D}" type="presOf" srcId="{6FED26C1-DCEF-491B-B15C-3AA613BC5A62}" destId="{64760302-4E47-4351-83CF-47E6AEEBA847}" srcOrd="0" destOrd="0" presId="urn:microsoft.com/office/officeart/2009/3/layout/DescendingProcess"/>
    <dgm:cxn modelId="{EB11B087-BAC6-4A58-96F2-A570C58CDBCD}" type="presOf" srcId="{177F329A-114F-4DEF-B506-992DFF0A0739}" destId="{FE8E991E-6FC1-453A-8D43-DBBE52B364DD}" srcOrd="0" destOrd="0" presId="urn:microsoft.com/office/officeart/2009/3/layout/DescendingProcess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C43B3BF0-FE31-4455-8A29-42DF3595E071}" type="presOf" srcId="{7D2EF5DE-D69F-41FA-9380-52E2BA353B7D}" destId="{5E96A6B8-C46E-4773-9CF1-76754111EA6D}" srcOrd="0" destOrd="0" presId="urn:microsoft.com/office/officeart/2009/3/layout/DescendingProcess"/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27C09C1B-E085-4DF7-A8B4-7178A91D167B}" type="presOf" srcId="{5981CDC2-2EE1-40BD-BEFC-4650E31281E0}" destId="{8FDE69E0-B784-4F53-88ED-7863FB7EF31E}" srcOrd="0" destOrd="0" presId="urn:microsoft.com/office/officeart/2009/3/layout/DescendingProcess"/>
    <dgm:cxn modelId="{5DFB6F6E-43B6-4B93-8427-2B100020ED40}" type="presParOf" srcId="{FE8E991E-6FC1-453A-8D43-DBBE52B364DD}" destId="{0A54D6EF-09F7-4657-9C4D-81F3E162FE27}" srcOrd="0" destOrd="0" presId="urn:microsoft.com/office/officeart/2009/3/layout/DescendingProcess"/>
    <dgm:cxn modelId="{74D23E98-E5C4-4291-9832-8074B6D4EE8E}" type="presParOf" srcId="{FE8E991E-6FC1-453A-8D43-DBBE52B364DD}" destId="{BD8D260A-35D8-4527-9EAF-1D22A1253FEE}" srcOrd="1" destOrd="0" presId="urn:microsoft.com/office/officeart/2009/3/layout/DescendingProcess"/>
    <dgm:cxn modelId="{60B67620-39EC-45CD-93ED-6E0A82824990}" type="presParOf" srcId="{FE8E991E-6FC1-453A-8D43-DBBE52B364DD}" destId="{A05A1FB1-99FD-4EEE-BCA6-067F1DC21E32}" srcOrd="2" destOrd="0" presId="urn:microsoft.com/office/officeart/2009/3/layout/DescendingProcess"/>
    <dgm:cxn modelId="{9AC67FF7-BC80-4555-9B78-3E20D4A2539A}" type="presParOf" srcId="{FE8E991E-6FC1-453A-8D43-DBBE52B364DD}" destId="{94FA7B0F-0370-430B-B481-E8070624E993}" srcOrd="3" destOrd="0" presId="urn:microsoft.com/office/officeart/2009/3/layout/DescendingProcess"/>
    <dgm:cxn modelId="{C7CCEF5C-C861-4D93-8684-804157E12429}" type="presParOf" srcId="{94FA7B0F-0370-430B-B481-E8070624E993}" destId="{1636BCA8-B82B-469D-844F-7E73A7D6A3B6}" srcOrd="0" destOrd="0" presId="urn:microsoft.com/office/officeart/2009/3/layout/DescendingProcess"/>
    <dgm:cxn modelId="{7DD4C736-F2BD-4089-9D97-3EABF9109123}" type="presParOf" srcId="{FE8E991E-6FC1-453A-8D43-DBBE52B364DD}" destId="{8FDE69E0-B784-4F53-88ED-7863FB7EF31E}" srcOrd="4" destOrd="0" presId="urn:microsoft.com/office/officeart/2009/3/layout/DescendingProcess"/>
    <dgm:cxn modelId="{17DA8E73-C07D-4C92-B8DD-5CAF466D8DFA}" type="presParOf" srcId="{FE8E991E-6FC1-453A-8D43-DBBE52B364DD}" destId="{C23A2B11-47D9-40FA-8034-3F056D4D3421}" srcOrd="5" destOrd="0" presId="urn:microsoft.com/office/officeart/2009/3/layout/DescendingProcess"/>
    <dgm:cxn modelId="{97820BD8-74B6-45CC-BA22-D7CFB0D26F27}" type="presParOf" srcId="{C23A2B11-47D9-40FA-8034-3F056D4D3421}" destId="{5E96A6B8-C46E-4773-9CF1-76754111EA6D}" srcOrd="0" destOrd="0" presId="urn:microsoft.com/office/officeart/2009/3/layout/DescendingProcess"/>
    <dgm:cxn modelId="{E95561FE-D9AE-4E96-B7DD-ECFA8510AA12}" type="presParOf" srcId="{FE8E991E-6FC1-453A-8D43-DBBE52B364DD}" destId="{2C00486D-B008-4DD9-8F0A-0865AF6864E6}" srcOrd="6" destOrd="0" presId="urn:microsoft.com/office/officeart/2009/3/layout/DescendingProcess"/>
    <dgm:cxn modelId="{29932F34-3519-4B7E-B2BA-FAA416965F3C}" type="presParOf" srcId="{FE8E991E-6FC1-453A-8D43-DBBE52B364DD}" destId="{60F43D4D-1989-4D06-A7B9-ABE1627EBC2C}" srcOrd="7" destOrd="0" presId="urn:microsoft.com/office/officeart/2009/3/layout/DescendingProcess"/>
    <dgm:cxn modelId="{AB74750F-1B80-41C0-A07E-E41B88762B47}" type="presParOf" srcId="{60F43D4D-1989-4D06-A7B9-ABE1627EBC2C}" destId="{283CB1E0-F0B4-41C3-80B6-9CA6B938D795}" srcOrd="0" destOrd="0" presId="urn:microsoft.com/office/officeart/2009/3/layout/DescendingProcess"/>
    <dgm:cxn modelId="{225F5B04-6F1D-4106-8169-ADF546C7E769}" type="presParOf" srcId="{FE8E991E-6FC1-453A-8D43-DBBE52B364DD}" destId="{03D2C02E-7583-47AC-A533-83B619984E18}" srcOrd="8" destOrd="0" presId="urn:microsoft.com/office/officeart/2009/3/layout/DescendingProcess"/>
    <dgm:cxn modelId="{8FC40BBE-60F3-4E41-A2C8-118D582A752E}" type="presParOf" srcId="{FE8E991E-6FC1-453A-8D43-DBBE52B364DD}" destId="{2DF3C7E2-9C56-4E84-9063-9B6CED43093F}" srcOrd="9" destOrd="0" presId="urn:microsoft.com/office/officeart/2009/3/layout/DescendingProcess"/>
    <dgm:cxn modelId="{17545AAA-3A2D-45AC-9A54-2B3DF5085934}" type="presParOf" srcId="{2DF3C7E2-9C56-4E84-9063-9B6CED43093F}" destId="{735385E6-1593-40B2-8F24-1E5491DF262B}" srcOrd="0" destOrd="0" presId="urn:microsoft.com/office/officeart/2009/3/layout/DescendingProcess"/>
    <dgm:cxn modelId="{431EF087-7DEC-4C43-8C95-147FD7A3A0BC}" type="presParOf" srcId="{FE8E991E-6FC1-453A-8D43-DBBE52B364DD}" destId="{0750E9F7-F6FB-4E82-A94B-46DA77E0543D}" srcOrd="10" destOrd="0" presId="urn:microsoft.com/office/officeart/2009/3/layout/DescendingProcess"/>
    <dgm:cxn modelId="{F902B258-A359-4A06-A880-089A236BF726}" type="presParOf" srcId="{FE8E991E-6FC1-453A-8D43-DBBE52B364DD}" destId="{1DBCB38A-177A-4924-8AEC-C06533FCE26D}" srcOrd="11" destOrd="0" presId="urn:microsoft.com/office/officeart/2009/3/layout/DescendingProcess"/>
    <dgm:cxn modelId="{117C3E91-2D78-4B46-8E30-F1B65D997369}" type="presParOf" srcId="{1DBCB38A-177A-4924-8AEC-C06533FCE26D}" destId="{7C15A607-6690-4C36-9063-AD87E827E177}" srcOrd="0" destOrd="0" presId="urn:microsoft.com/office/officeart/2009/3/layout/DescendingProcess"/>
    <dgm:cxn modelId="{B5961054-DEB1-440C-BA17-D2B595EDBF57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Java 7</a:t>
          </a:r>
          <a:endParaRPr lang="en-US" b="1" dirty="0">
            <a:solidFill>
              <a:schemeClr val="bg1"/>
            </a:solidFill>
          </a:endParaRPr>
        </a:p>
      </dgm:t>
    </dgm:pt>
    <dgm:pt modelId="{5214F135-6E96-4DD5-8BFA-CD61ECED09CB}" type="parTrans" cxnId="{1B364083-8731-4EB0-9BE1-16F99D0E3590}">
      <dgm:prSet/>
      <dgm:spPr/>
      <dgm:t>
        <a:bodyPr/>
        <a:lstStyle/>
        <a:p>
          <a:endParaRPr lang="en-US"/>
        </a:p>
      </dgm:t>
    </dgm:pt>
    <dgm:pt modelId="{33C9A8CA-BB8A-48F7-9C73-414748922062}" type="sibTrans" cxnId="{1B364083-8731-4EB0-9BE1-16F99D0E3590}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300" dirty="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type="parTrans" cxnId="{125BFF9F-7C5B-47F0-8EAB-EE436D28CD6D}">
      <dgm:prSet/>
      <dgm:spPr/>
      <dgm:t>
        <a:bodyPr/>
        <a:lstStyle/>
        <a:p>
          <a:endParaRPr lang="en-US"/>
        </a:p>
      </dgm:t>
    </dgm:pt>
    <dgm:pt modelId="{7D2EF5DE-D69F-41FA-9380-52E2BA353B7D}" type="sibTrans" cxnId="{125BFF9F-7C5B-47F0-8EAB-EE436D28CD6D}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dirty="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type="parTrans" cxnId="{DFC1A7ED-5F86-4167-9E9E-2059DC2EF291}">
      <dgm:prSet/>
      <dgm:spPr/>
      <dgm:t>
        <a:bodyPr/>
        <a:lstStyle/>
        <a:p>
          <a:endParaRPr lang="en-US"/>
        </a:p>
      </dgm:t>
    </dgm:pt>
    <dgm:pt modelId="{856AC852-0E1B-4011-A4F9-02DC110C3DAA}" type="sibTrans" cxnId="{DFC1A7ED-5F86-4167-9E9E-2059DC2EF291}">
      <dgm:prSet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200" dirty="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type="parTrans" cxnId="{3F6C8721-43E1-477B-95C1-3F4594CFDDCE}">
      <dgm:prSet/>
      <dgm:spPr/>
      <dgm:t>
        <a:bodyPr/>
        <a:lstStyle/>
        <a:p>
          <a:endParaRPr lang="en-US"/>
        </a:p>
      </dgm:t>
    </dgm:pt>
    <dgm:pt modelId="{18EB99D7-C5CA-479A-9C9D-993D8CF26FC3}" type="sibTrans" cxnId="{3F6C8721-43E1-477B-95C1-3F4594CFDDCE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000" dirty="0" err="1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type="parTrans" cxnId="{8F4CD290-A36C-4F57-BEB0-67E4F655A390}">
      <dgm:prSet/>
      <dgm:spPr/>
      <dgm:t>
        <a:bodyPr/>
        <a:lstStyle/>
        <a:p>
          <a:endParaRPr lang="en-US"/>
        </a:p>
      </dgm:t>
    </dgm:pt>
    <dgm:pt modelId="{DD2179FD-200D-4E06-B6F5-5C83468DE52F}" type="sibTrans" cxnId="{8F4CD290-A36C-4F57-BEB0-67E4F655A390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4400" b="1" smtClean="0">
              <a:solidFill>
                <a:schemeClr val="bg1"/>
              </a:solidFill>
            </a:rPr>
            <a:t>Java 8</a:t>
          </a:r>
          <a:endParaRPr lang="en-US" sz="4400" b="1" dirty="0">
            <a:solidFill>
              <a:schemeClr val="bg1"/>
            </a:solidFill>
          </a:endParaRPr>
        </a:p>
      </dgm:t>
    </dgm:pt>
    <dgm:pt modelId="{4CB0E812-62AE-4C4F-87F0-D9332EFBDD02}" type="parTrans" cxnId="{F043195F-23B8-46C2-A871-6048CD0AD440}">
      <dgm:prSet/>
      <dgm:spPr/>
      <dgm:t>
        <a:bodyPr/>
        <a:lstStyle/>
        <a:p>
          <a:endParaRPr lang="en-US"/>
        </a:p>
      </dgm:t>
    </dgm:pt>
    <dgm:pt modelId="{B83FE635-E404-4206-B955-D71CEFAF88AA}" type="sibTrans" cxnId="{F043195F-23B8-46C2-A871-6048CD0AD440}">
      <dgm:prSet/>
      <dgm:spPr/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dirty="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type="parTrans" cxnId="{476CF157-027B-4EFD-BCDF-8701AD4E001F}">
      <dgm:prSet/>
      <dgm:spPr/>
      <dgm:t>
        <a:bodyPr/>
        <a:lstStyle/>
        <a:p>
          <a:endParaRPr lang="en-US"/>
        </a:p>
      </dgm:t>
    </dgm:pt>
    <dgm:pt modelId="{AD57BD4F-120E-4944-8906-7BF612C590B5}" type="sibTrans" cxnId="{476CF157-027B-4EFD-BCDF-8701AD4E001F}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/>
    </dgm:pt>
    <dgm:pt modelId="{BD8D260A-35D8-4527-9EAF-1D22A1253FEE}" type="pres">
      <dgm:prSet presAssocID="{BB806962-C168-4190-8E1C-5D863A190479}" presName="txNode1" presStyleLbl="revTx" presStyleIdx="0" presStyleCnt="7" custScaleX="36937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</dgm:pt>
    <dgm:pt modelId="{5E96A6B8-C46E-4773-9CF1-76754111EA6D}" type="pres">
      <dgm:prSet presAssocID="{7D2EF5DE-D69F-41FA-9380-52E2BA353B7D}" presName="dotRepeatNode" presStyleLbl="fgShp" presStyleIdx="1" presStyleCnt="5" custScaleX="117620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9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60282" custScaleY="1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6C6ED902-3AD4-4D92-AD3D-67BEFDA56CC2}" type="presOf" srcId="{EBDE3D6F-0F14-4FB5-BF34-2381C4B843B5}" destId="{03D2C02E-7583-47AC-A533-83B619984E18}" srcOrd="0" destOrd="0" presId="urn:microsoft.com/office/officeart/2009/3/layout/DescendingProcess"/>
    <dgm:cxn modelId="{8259D122-F651-49AA-B400-16778627F6C0}" type="presOf" srcId="{18EB99D7-C5CA-479A-9C9D-993D8CF26FC3}" destId="{735385E6-1593-40B2-8F24-1E5491DF262B}" srcOrd="0" destOrd="0" presId="urn:microsoft.com/office/officeart/2009/3/layout/DescendingProcess"/>
    <dgm:cxn modelId="{038D994A-D2D6-4DC7-A984-D87D0DAE08C0}" type="presOf" srcId="{8FD4D9DE-25B6-40DE-8F2C-776185D83C59}" destId="{2C00486D-B008-4DD9-8F0A-0865AF6864E6}" srcOrd="0" destOrd="0" presId="urn:microsoft.com/office/officeart/2009/3/layout/DescendingProcess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8504C17D-7089-44EC-BC25-8DA93E2A5AF8}" type="presOf" srcId="{7D2EF5DE-D69F-41FA-9380-52E2BA353B7D}" destId="{5E96A6B8-C46E-4773-9CF1-76754111EA6D}" srcOrd="0" destOrd="0" presId="urn:microsoft.com/office/officeart/2009/3/layout/DescendingProcess"/>
    <dgm:cxn modelId="{4FDB8153-E590-40A6-801D-D173E3199213}" type="presOf" srcId="{177F329A-114F-4DEF-B506-992DFF0A0739}" destId="{FE8E991E-6FC1-453A-8D43-DBBE52B364DD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4DBA98F7-CF91-4802-B80A-3CB4B0D0ED92}" type="presOf" srcId="{856AC852-0E1B-4011-A4F9-02DC110C3DAA}" destId="{283CB1E0-F0B4-41C3-80B6-9CA6B938D795}" srcOrd="0" destOrd="0" presId="urn:microsoft.com/office/officeart/2009/3/layout/DescendingProcess"/>
    <dgm:cxn modelId="{F00FFE75-848E-4C64-B21A-B1452C0F8B4C}" type="presOf" srcId="{6FED26C1-DCEF-491B-B15C-3AA613BC5A62}" destId="{64760302-4E47-4351-83CF-47E6AEEBA847}" srcOrd="0" destOrd="0" presId="urn:microsoft.com/office/officeart/2009/3/layout/DescendingProcess"/>
    <dgm:cxn modelId="{436C6E5E-E329-421E-A4A6-846DC9CD718F}" type="presOf" srcId="{14C55BC4-AC7C-4C17-8998-091E73D2B8BA}" destId="{0750E9F7-F6FB-4E82-A94B-46DA77E0543D}" srcOrd="0" destOrd="0" presId="urn:microsoft.com/office/officeart/2009/3/layout/DescendingProcess"/>
    <dgm:cxn modelId="{73E4CC0F-A637-48C5-9452-1E0FD0C18990}" type="presOf" srcId="{5981CDC2-2EE1-40BD-BEFC-4650E31281E0}" destId="{8FDE69E0-B784-4F53-88ED-7863FB7EF31E}" srcOrd="0" destOrd="0" presId="urn:microsoft.com/office/officeart/2009/3/layout/DescendingProcess"/>
    <dgm:cxn modelId="{CB3A369A-7522-4330-8379-2E3CF060AE24}" type="presOf" srcId="{DD2179FD-200D-4E06-B6F5-5C83468DE52F}" destId="{7C15A607-6690-4C36-9063-AD87E827E177}" srcOrd="0" destOrd="0" presId="urn:microsoft.com/office/officeart/2009/3/layout/DescendingProcess"/>
    <dgm:cxn modelId="{0D28D288-A887-4FF2-9646-CFCCD163EEB7}" type="presOf" srcId="{AD57BD4F-120E-4944-8906-7BF612C590B5}" destId="{1636BCA8-B82B-469D-844F-7E73A7D6A3B6}" srcOrd="0" destOrd="0" presId="urn:microsoft.com/office/officeart/2009/3/layout/DescendingProcess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B1D26B09-42C3-40BC-9166-C42EAF33CB45}" type="presOf" srcId="{BB806962-C168-4190-8E1C-5D863A190479}" destId="{BD8D260A-35D8-4527-9EAF-1D22A1253FEE}" srcOrd="0" destOrd="0" presId="urn:microsoft.com/office/officeart/2009/3/layout/DescendingProcess"/>
    <dgm:cxn modelId="{AFBCB38E-EBC5-45AF-8E9B-DAF148E36A67}" type="presOf" srcId="{CD3046F8-43D6-405B-BEA7-C7371118E20A}" destId="{A05A1FB1-99FD-4EEE-BCA6-067F1DC21E32}" srcOrd="0" destOrd="0" presId="urn:microsoft.com/office/officeart/2009/3/layout/DescendingProcess"/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10111414-D422-4F94-852E-4C64B127BA8A}" type="presParOf" srcId="{FE8E991E-6FC1-453A-8D43-DBBE52B364DD}" destId="{0A54D6EF-09F7-4657-9C4D-81F3E162FE27}" srcOrd="0" destOrd="0" presId="urn:microsoft.com/office/officeart/2009/3/layout/DescendingProcess"/>
    <dgm:cxn modelId="{852E9169-01D7-490E-A73B-2CBCFA7447A4}" type="presParOf" srcId="{FE8E991E-6FC1-453A-8D43-DBBE52B364DD}" destId="{BD8D260A-35D8-4527-9EAF-1D22A1253FEE}" srcOrd="1" destOrd="0" presId="urn:microsoft.com/office/officeart/2009/3/layout/DescendingProcess"/>
    <dgm:cxn modelId="{EA802AF3-8784-4A90-BE0A-F83297FBD990}" type="presParOf" srcId="{FE8E991E-6FC1-453A-8D43-DBBE52B364DD}" destId="{A05A1FB1-99FD-4EEE-BCA6-067F1DC21E32}" srcOrd="2" destOrd="0" presId="urn:microsoft.com/office/officeart/2009/3/layout/DescendingProcess"/>
    <dgm:cxn modelId="{A77BC375-4A2E-4D67-A8F2-3C4208844D31}" type="presParOf" srcId="{FE8E991E-6FC1-453A-8D43-DBBE52B364DD}" destId="{94FA7B0F-0370-430B-B481-E8070624E993}" srcOrd="3" destOrd="0" presId="urn:microsoft.com/office/officeart/2009/3/layout/DescendingProcess"/>
    <dgm:cxn modelId="{D9484731-0D65-4E54-9334-BE9161F57A2A}" type="presParOf" srcId="{94FA7B0F-0370-430B-B481-E8070624E993}" destId="{1636BCA8-B82B-469D-844F-7E73A7D6A3B6}" srcOrd="0" destOrd="0" presId="urn:microsoft.com/office/officeart/2009/3/layout/DescendingProcess"/>
    <dgm:cxn modelId="{73626CCF-67A1-40D9-9317-068E9A2D4F28}" type="presParOf" srcId="{FE8E991E-6FC1-453A-8D43-DBBE52B364DD}" destId="{8FDE69E0-B784-4F53-88ED-7863FB7EF31E}" srcOrd="4" destOrd="0" presId="urn:microsoft.com/office/officeart/2009/3/layout/DescendingProcess"/>
    <dgm:cxn modelId="{663E5C27-2F21-45A9-8B97-9A0B55F6DF0C}" type="presParOf" srcId="{FE8E991E-6FC1-453A-8D43-DBBE52B364DD}" destId="{C23A2B11-47D9-40FA-8034-3F056D4D3421}" srcOrd="5" destOrd="0" presId="urn:microsoft.com/office/officeart/2009/3/layout/DescendingProcess"/>
    <dgm:cxn modelId="{3A88868E-6768-4D74-AB17-22181F8FD784}" type="presParOf" srcId="{C23A2B11-47D9-40FA-8034-3F056D4D3421}" destId="{5E96A6B8-C46E-4773-9CF1-76754111EA6D}" srcOrd="0" destOrd="0" presId="urn:microsoft.com/office/officeart/2009/3/layout/DescendingProcess"/>
    <dgm:cxn modelId="{156D0D9A-B1BF-4948-95A8-2214BA2113FE}" type="presParOf" srcId="{FE8E991E-6FC1-453A-8D43-DBBE52B364DD}" destId="{2C00486D-B008-4DD9-8F0A-0865AF6864E6}" srcOrd="6" destOrd="0" presId="urn:microsoft.com/office/officeart/2009/3/layout/DescendingProcess"/>
    <dgm:cxn modelId="{44220E8D-546D-43A7-9D80-835457C8331B}" type="presParOf" srcId="{FE8E991E-6FC1-453A-8D43-DBBE52B364DD}" destId="{60F43D4D-1989-4D06-A7B9-ABE1627EBC2C}" srcOrd="7" destOrd="0" presId="urn:microsoft.com/office/officeart/2009/3/layout/DescendingProcess"/>
    <dgm:cxn modelId="{C1D037DB-849B-4BEE-BA7E-5623E0C6A03D}" type="presParOf" srcId="{60F43D4D-1989-4D06-A7B9-ABE1627EBC2C}" destId="{283CB1E0-F0B4-41C3-80B6-9CA6B938D795}" srcOrd="0" destOrd="0" presId="urn:microsoft.com/office/officeart/2009/3/layout/DescendingProcess"/>
    <dgm:cxn modelId="{44F8A38A-E57F-4B51-9E32-07DAB57A6F23}" type="presParOf" srcId="{FE8E991E-6FC1-453A-8D43-DBBE52B364DD}" destId="{03D2C02E-7583-47AC-A533-83B619984E18}" srcOrd="8" destOrd="0" presId="urn:microsoft.com/office/officeart/2009/3/layout/DescendingProcess"/>
    <dgm:cxn modelId="{ECE82208-1E0D-40D2-BD2A-AD88FE2E9FE7}" type="presParOf" srcId="{FE8E991E-6FC1-453A-8D43-DBBE52B364DD}" destId="{2DF3C7E2-9C56-4E84-9063-9B6CED43093F}" srcOrd="9" destOrd="0" presId="urn:microsoft.com/office/officeart/2009/3/layout/DescendingProcess"/>
    <dgm:cxn modelId="{656D7140-0AF3-4CAE-A5BE-F47F5A98BFD9}" type="presParOf" srcId="{2DF3C7E2-9C56-4E84-9063-9B6CED43093F}" destId="{735385E6-1593-40B2-8F24-1E5491DF262B}" srcOrd="0" destOrd="0" presId="urn:microsoft.com/office/officeart/2009/3/layout/DescendingProcess"/>
    <dgm:cxn modelId="{36583BE5-3A05-45A6-AE08-C185D96A3717}" type="presParOf" srcId="{FE8E991E-6FC1-453A-8D43-DBBE52B364DD}" destId="{0750E9F7-F6FB-4E82-A94B-46DA77E0543D}" srcOrd="10" destOrd="0" presId="urn:microsoft.com/office/officeart/2009/3/layout/DescendingProcess"/>
    <dgm:cxn modelId="{6ED5684A-1CFD-4B33-9FC7-D9565CEF3A83}" type="presParOf" srcId="{FE8E991E-6FC1-453A-8D43-DBBE52B364DD}" destId="{1DBCB38A-177A-4924-8AEC-C06533FCE26D}" srcOrd="11" destOrd="0" presId="urn:microsoft.com/office/officeart/2009/3/layout/DescendingProcess"/>
    <dgm:cxn modelId="{89656920-E89C-4106-8CF8-D7217F2F00C7}" type="presParOf" srcId="{1DBCB38A-177A-4924-8AEC-C06533FCE26D}" destId="{7C15A607-6690-4C36-9063-AD87E827E177}" srcOrd="0" destOrd="0" presId="urn:microsoft.com/office/officeart/2009/3/layout/DescendingProcess"/>
    <dgm:cxn modelId="{CF394093-939E-44C1-9455-C71342E6E21B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Java 7</a:t>
          </a:r>
          <a:endParaRPr lang="en-US" b="1" dirty="0">
            <a:solidFill>
              <a:schemeClr val="bg1"/>
            </a:solidFill>
          </a:endParaRPr>
        </a:p>
      </dgm:t>
    </dgm:pt>
    <dgm:pt modelId="{5214F135-6E96-4DD5-8BFA-CD61ECED09CB}" type="parTrans" cxnId="{1B364083-8731-4EB0-9BE1-16F99D0E3590}">
      <dgm:prSet/>
      <dgm:spPr/>
      <dgm:t>
        <a:bodyPr/>
        <a:lstStyle/>
        <a:p>
          <a:endParaRPr lang="en-US"/>
        </a:p>
      </dgm:t>
    </dgm:pt>
    <dgm:pt modelId="{33C9A8CA-BB8A-48F7-9C73-414748922062}" type="sibTrans" cxnId="{1B364083-8731-4EB0-9BE1-16F99D0E3590}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300" dirty="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type="parTrans" cxnId="{125BFF9F-7C5B-47F0-8EAB-EE436D28CD6D}">
      <dgm:prSet/>
      <dgm:spPr/>
      <dgm:t>
        <a:bodyPr/>
        <a:lstStyle/>
        <a:p>
          <a:endParaRPr lang="en-US"/>
        </a:p>
      </dgm:t>
    </dgm:pt>
    <dgm:pt modelId="{7D2EF5DE-D69F-41FA-9380-52E2BA353B7D}" type="sibTrans" cxnId="{125BFF9F-7C5B-47F0-8EAB-EE436D28CD6D}">
      <dgm:prSet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dirty="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type="parTrans" cxnId="{DFC1A7ED-5F86-4167-9E9E-2059DC2EF291}">
      <dgm:prSet/>
      <dgm:spPr/>
      <dgm:t>
        <a:bodyPr/>
        <a:lstStyle/>
        <a:p>
          <a:endParaRPr lang="en-US"/>
        </a:p>
      </dgm:t>
    </dgm:pt>
    <dgm:pt modelId="{856AC852-0E1B-4011-A4F9-02DC110C3DAA}" type="sibTrans" cxnId="{DFC1A7ED-5F86-4167-9E9E-2059DC2EF291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200" dirty="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type="parTrans" cxnId="{3F6C8721-43E1-477B-95C1-3F4594CFDDCE}">
      <dgm:prSet/>
      <dgm:spPr/>
      <dgm:t>
        <a:bodyPr/>
        <a:lstStyle/>
        <a:p>
          <a:endParaRPr lang="en-US"/>
        </a:p>
      </dgm:t>
    </dgm:pt>
    <dgm:pt modelId="{18EB99D7-C5CA-479A-9C9D-993D8CF26FC3}" type="sibTrans" cxnId="{3F6C8721-43E1-477B-95C1-3F4594CFDDCE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000" dirty="0" err="1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type="parTrans" cxnId="{8F4CD290-A36C-4F57-BEB0-67E4F655A390}">
      <dgm:prSet/>
      <dgm:spPr/>
      <dgm:t>
        <a:bodyPr/>
        <a:lstStyle/>
        <a:p>
          <a:endParaRPr lang="en-US"/>
        </a:p>
      </dgm:t>
    </dgm:pt>
    <dgm:pt modelId="{DD2179FD-200D-4E06-B6F5-5C83468DE52F}" type="sibTrans" cxnId="{8F4CD290-A36C-4F57-BEB0-67E4F655A390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4400" b="1" smtClean="0">
              <a:solidFill>
                <a:schemeClr val="bg1"/>
              </a:solidFill>
            </a:rPr>
            <a:t>Java 8</a:t>
          </a:r>
          <a:endParaRPr lang="en-US" sz="4400" b="1" dirty="0">
            <a:solidFill>
              <a:schemeClr val="bg1"/>
            </a:solidFill>
          </a:endParaRPr>
        </a:p>
      </dgm:t>
    </dgm:pt>
    <dgm:pt modelId="{4CB0E812-62AE-4C4F-87F0-D9332EFBDD02}" type="parTrans" cxnId="{F043195F-23B8-46C2-A871-6048CD0AD440}">
      <dgm:prSet/>
      <dgm:spPr/>
      <dgm:t>
        <a:bodyPr/>
        <a:lstStyle/>
        <a:p>
          <a:endParaRPr lang="en-US"/>
        </a:p>
      </dgm:t>
    </dgm:pt>
    <dgm:pt modelId="{B83FE635-E404-4206-B955-D71CEFAF88AA}" type="sibTrans" cxnId="{F043195F-23B8-46C2-A871-6048CD0AD440}">
      <dgm:prSet/>
      <dgm:spPr/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dirty="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type="parTrans" cxnId="{476CF157-027B-4EFD-BCDF-8701AD4E001F}">
      <dgm:prSet/>
      <dgm:spPr/>
      <dgm:t>
        <a:bodyPr/>
        <a:lstStyle/>
        <a:p>
          <a:endParaRPr lang="en-US"/>
        </a:p>
      </dgm:t>
    </dgm:pt>
    <dgm:pt modelId="{AD57BD4F-120E-4944-8906-7BF612C590B5}" type="sibTrans" cxnId="{476CF157-027B-4EFD-BCDF-8701AD4E001F}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/>
    </dgm:pt>
    <dgm:pt modelId="{BD8D260A-35D8-4527-9EAF-1D22A1253FEE}" type="pres">
      <dgm:prSet presAssocID="{BB806962-C168-4190-8E1C-5D863A190479}" presName="txNode1" presStyleLbl="revTx" presStyleIdx="0" presStyleCnt="7" custScaleX="36937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</dgm:pt>
    <dgm:pt modelId="{5E96A6B8-C46E-4773-9CF1-76754111EA6D}" type="pres">
      <dgm:prSet presAssocID="{7D2EF5DE-D69F-41FA-9380-52E2BA353B7D}" presName="dotRepeatNode" presStyleLbl="fgShp" presStyleIdx="1" presStyleCnt="5" custScaleX="117620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9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60282" custScaleY="1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D2EFB3-2A8E-4D28-9CA3-B7DDDB4A0840}" type="presOf" srcId="{CD3046F8-43D6-405B-BEA7-C7371118E20A}" destId="{A05A1FB1-99FD-4EEE-BCA6-067F1DC21E32}" srcOrd="0" destOrd="0" presId="urn:microsoft.com/office/officeart/2009/3/layout/DescendingProcess"/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4EDD697E-F483-46C7-AB48-014AD0818055}" type="presOf" srcId="{AD57BD4F-120E-4944-8906-7BF612C590B5}" destId="{1636BCA8-B82B-469D-844F-7E73A7D6A3B6}" srcOrd="0" destOrd="0" presId="urn:microsoft.com/office/officeart/2009/3/layout/DescendingProcess"/>
    <dgm:cxn modelId="{75E2E2BD-FE5F-40B7-9008-47880F50E6BE}" type="presOf" srcId="{5981CDC2-2EE1-40BD-BEFC-4650E31281E0}" destId="{8FDE69E0-B784-4F53-88ED-7863FB7EF31E}" srcOrd="0" destOrd="0" presId="urn:microsoft.com/office/officeart/2009/3/layout/DescendingProcess"/>
    <dgm:cxn modelId="{B03A406C-7137-4245-ADB6-CFC9ACDB9FC4}" type="presOf" srcId="{8FD4D9DE-25B6-40DE-8F2C-776185D83C59}" destId="{2C00486D-B008-4DD9-8F0A-0865AF6864E6}" srcOrd="0" destOrd="0" presId="urn:microsoft.com/office/officeart/2009/3/layout/DescendingProcess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8D98D2B0-6CE8-409C-B02B-DD935427B261}" type="presOf" srcId="{18EB99D7-C5CA-479A-9C9D-993D8CF26FC3}" destId="{735385E6-1593-40B2-8F24-1E5491DF262B}" srcOrd="0" destOrd="0" presId="urn:microsoft.com/office/officeart/2009/3/layout/DescendingProcess"/>
    <dgm:cxn modelId="{31B92DBA-4294-4C72-B8A9-D960D0237F9B}" type="presOf" srcId="{856AC852-0E1B-4011-A4F9-02DC110C3DAA}" destId="{283CB1E0-F0B4-41C3-80B6-9CA6B938D795}" srcOrd="0" destOrd="0" presId="urn:microsoft.com/office/officeart/2009/3/layout/DescendingProcess"/>
    <dgm:cxn modelId="{709B2BFB-557C-4F19-A4CB-3CEF1D3D5F1B}" type="presOf" srcId="{EBDE3D6F-0F14-4FB5-BF34-2381C4B843B5}" destId="{03D2C02E-7583-47AC-A533-83B619984E18}" srcOrd="0" destOrd="0" presId="urn:microsoft.com/office/officeart/2009/3/layout/DescendingProcess"/>
    <dgm:cxn modelId="{4CB8B9D9-D679-4598-8610-22CA4F31BD89}" type="presOf" srcId="{6FED26C1-DCEF-491B-B15C-3AA613BC5A62}" destId="{64760302-4E47-4351-83CF-47E6AEEBA847}" srcOrd="0" destOrd="0" presId="urn:microsoft.com/office/officeart/2009/3/layout/DescendingProcess"/>
    <dgm:cxn modelId="{8C1760FB-8785-48FF-8924-E50D57AC7078}" type="presOf" srcId="{7D2EF5DE-D69F-41FA-9380-52E2BA353B7D}" destId="{5E96A6B8-C46E-4773-9CF1-76754111EA6D}" srcOrd="0" destOrd="0" presId="urn:microsoft.com/office/officeart/2009/3/layout/DescendingProcess"/>
    <dgm:cxn modelId="{7C26F3BB-2805-44C8-B51D-BB80C23A3EAD}" type="presOf" srcId="{14C55BC4-AC7C-4C17-8998-091E73D2B8BA}" destId="{0750E9F7-F6FB-4E82-A94B-46DA77E0543D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F2236ABC-5D5B-4316-92D7-AE28A0B8D6D5}" type="presOf" srcId="{BB806962-C168-4190-8E1C-5D863A190479}" destId="{BD8D260A-35D8-4527-9EAF-1D22A1253FEE}" srcOrd="0" destOrd="0" presId="urn:microsoft.com/office/officeart/2009/3/layout/DescendingProcess"/>
    <dgm:cxn modelId="{E80F7FE6-4EDE-43E9-AFD2-3D096048ECBD}" type="presOf" srcId="{DD2179FD-200D-4E06-B6F5-5C83468DE52F}" destId="{7C15A607-6690-4C36-9063-AD87E827E177}" srcOrd="0" destOrd="0" presId="urn:microsoft.com/office/officeart/2009/3/layout/DescendingProcess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024EDF8F-2900-4AD6-B1CA-BC27B496CB59}" type="presOf" srcId="{177F329A-114F-4DEF-B506-992DFF0A0739}" destId="{FE8E991E-6FC1-453A-8D43-DBBE52B364DD}" srcOrd="0" destOrd="0" presId="urn:microsoft.com/office/officeart/2009/3/layout/DescendingProcess"/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65717BDC-CC5F-4E57-8296-91FF843059EE}" type="presParOf" srcId="{FE8E991E-6FC1-453A-8D43-DBBE52B364DD}" destId="{0A54D6EF-09F7-4657-9C4D-81F3E162FE27}" srcOrd="0" destOrd="0" presId="urn:microsoft.com/office/officeart/2009/3/layout/DescendingProcess"/>
    <dgm:cxn modelId="{717E6A59-A2D8-443D-8664-C0F3701F1B51}" type="presParOf" srcId="{FE8E991E-6FC1-453A-8D43-DBBE52B364DD}" destId="{BD8D260A-35D8-4527-9EAF-1D22A1253FEE}" srcOrd="1" destOrd="0" presId="urn:microsoft.com/office/officeart/2009/3/layout/DescendingProcess"/>
    <dgm:cxn modelId="{295F65BC-87C0-4FEA-8983-1222D508C8C3}" type="presParOf" srcId="{FE8E991E-6FC1-453A-8D43-DBBE52B364DD}" destId="{A05A1FB1-99FD-4EEE-BCA6-067F1DC21E32}" srcOrd="2" destOrd="0" presId="urn:microsoft.com/office/officeart/2009/3/layout/DescendingProcess"/>
    <dgm:cxn modelId="{0ABEFAE1-86C4-4992-819B-71F6C6B4D568}" type="presParOf" srcId="{FE8E991E-6FC1-453A-8D43-DBBE52B364DD}" destId="{94FA7B0F-0370-430B-B481-E8070624E993}" srcOrd="3" destOrd="0" presId="urn:microsoft.com/office/officeart/2009/3/layout/DescendingProcess"/>
    <dgm:cxn modelId="{5A54B61B-DFD6-4077-86E8-C40EC9026B07}" type="presParOf" srcId="{94FA7B0F-0370-430B-B481-E8070624E993}" destId="{1636BCA8-B82B-469D-844F-7E73A7D6A3B6}" srcOrd="0" destOrd="0" presId="urn:microsoft.com/office/officeart/2009/3/layout/DescendingProcess"/>
    <dgm:cxn modelId="{1414D381-4C92-491A-A948-D798DF998FAE}" type="presParOf" srcId="{FE8E991E-6FC1-453A-8D43-DBBE52B364DD}" destId="{8FDE69E0-B784-4F53-88ED-7863FB7EF31E}" srcOrd="4" destOrd="0" presId="urn:microsoft.com/office/officeart/2009/3/layout/DescendingProcess"/>
    <dgm:cxn modelId="{82F4898C-BB9D-44AF-BC9A-1812DE9FFC1A}" type="presParOf" srcId="{FE8E991E-6FC1-453A-8D43-DBBE52B364DD}" destId="{C23A2B11-47D9-40FA-8034-3F056D4D3421}" srcOrd="5" destOrd="0" presId="urn:microsoft.com/office/officeart/2009/3/layout/DescendingProcess"/>
    <dgm:cxn modelId="{396EE09A-3CD9-47CD-B14E-6ECF0FAFF60D}" type="presParOf" srcId="{C23A2B11-47D9-40FA-8034-3F056D4D3421}" destId="{5E96A6B8-C46E-4773-9CF1-76754111EA6D}" srcOrd="0" destOrd="0" presId="urn:microsoft.com/office/officeart/2009/3/layout/DescendingProcess"/>
    <dgm:cxn modelId="{52DF7455-F3BC-44E2-91AA-07E66B74C61C}" type="presParOf" srcId="{FE8E991E-6FC1-453A-8D43-DBBE52B364DD}" destId="{2C00486D-B008-4DD9-8F0A-0865AF6864E6}" srcOrd="6" destOrd="0" presId="urn:microsoft.com/office/officeart/2009/3/layout/DescendingProcess"/>
    <dgm:cxn modelId="{0C9DDC2C-C66D-4D81-8F2D-941AA06B28EF}" type="presParOf" srcId="{FE8E991E-6FC1-453A-8D43-DBBE52B364DD}" destId="{60F43D4D-1989-4D06-A7B9-ABE1627EBC2C}" srcOrd="7" destOrd="0" presId="urn:microsoft.com/office/officeart/2009/3/layout/DescendingProcess"/>
    <dgm:cxn modelId="{78615C81-EF7F-4766-B161-74287E7079A1}" type="presParOf" srcId="{60F43D4D-1989-4D06-A7B9-ABE1627EBC2C}" destId="{283CB1E0-F0B4-41C3-80B6-9CA6B938D795}" srcOrd="0" destOrd="0" presId="urn:microsoft.com/office/officeart/2009/3/layout/DescendingProcess"/>
    <dgm:cxn modelId="{C1156009-1284-4768-9CF0-A04473C013EB}" type="presParOf" srcId="{FE8E991E-6FC1-453A-8D43-DBBE52B364DD}" destId="{03D2C02E-7583-47AC-A533-83B619984E18}" srcOrd="8" destOrd="0" presId="urn:microsoft.com/office/officeart/2009/3/layout/DescendingProcess"/>
    <dgm:cxn modelId="{66783ADA-ABEE-4894-8F1A-9764EA8ADEB4}" type="presParOf" srcId="{FE8E991E-6FC1-453A-8D43-DBBE52B364DD}" destId="{2DF3C7E2-9C56-4E84-9063-9B6CED43093F}" srcOrd="9" destOrd="0" presId="urn:microsoft.com/office/officeart/2009/3/layout/DescendingProcess"/>
    <dgm:cxn modelId="{E1C038A6-3CB2-4A5F-9F9B-17F095EA8217}" type="presParOf" srcId="{2DF3C7E2-9C56-4E84-9063-9B6CED43093F}" destId="{735385E6-1593-40B2-8F24-1E5491DF262B}" srcOrd="0" destOrd="0" presId="urn:microsoft.com/office/officeart/2009/3/layout/DescendingProcess"/>
    <dgm:cxn modelId="{12365A4A-98E4-478B-B531-04A5B707DF31}" type="presParOf" srcId="{FE8E991E-6FC1-453A-8D43-DBBE52B364DD}" destId="{0750E9F7-F6FB-4E82-A94B-46DA77E0543D}" srcOrd="10" destOrd="0" presId="urn:microsoft.com/office/officeart/2009/3/layout/DescendingProcess"/>
    <dgm:cxn modelId="{98E996BE-FFB1-49FA-9531-0FA08D1758AB}" type="presParOf" srcId="{FE8E991E-6FC1-453A-8D43-DBBE52B364DD}" destId="{1DBCB38A-177A-4924-8AEC-C06533FCE26D}" srcOrd="11" destOrd="0" presId="urn:microsoft.com/office/officeart/2009/3/layout/DescendingProcess"/>
    <dgm:cxn modelId="{585A3931-7891-4F42-AA66-8DDA930A5C4A}" type="presParOf" srcId="{1DBCB38A-177A-4924-8AEC-C06533FCE26D}" destId="{7C15A607-6690-4C36-9063-AD87E827E177}" srcOrd="0" destOrd="0" presId="urn:microsoft.com/office/officeart/2009/3/layout/DescendingProcess"/>
    <dgm:cxn modelId="{C8BBEACC-4AA2-4C94-B7A8-79304A9E2A13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Java 7</a:t>
          </a:r>
          <a:endParaRPr lang="en-US" b="1" dirty="0">
            <a:solidFill>
              <a:schemeClr val="bg1"/>
            </a:solidFill>
          </a:endParaRPr>
        </a:p>
      </dgm:t>
    </dgm:pt>
    <dgm:pt modelId="{5214F135-6E96-4DD5-8BFA-CD61ECED09CB}" type="parTrans" cxnId="{1B364083-8731-4EB0-9BE1-16F99D0E3590}">
      <dgm:prSet/>
      <dgm:spPr/>
      <dgm:t>
        <a:bodyPr/>
        <a:lstStyle/>
        <a:p>
          <a:endParaRPr lang="en-US"/>
        </a:p>
      </dgm:t>
    </dgm:pt>
    <dgm:pt modelId="{33C9A8CA-BB8A-48F7-9C73-414748922062}" type="sibTrans" cxnId="{1B364083-8731-4EB0-9BE1-16F99D0E3590}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300" dirty="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type="parTrans" cxnId="{125BFF9F-7C5B-47F0-8EAB-EE436D28CD6D}">
      <dgm:prSet/>
      <dgm:spPr/>
      <dgm:t>
        <a:bodyPr/>
        <a:lstStyle/>
        <a:p>
          <a:endParaRPr lang="en-US"/>
        </a:p>
      </dgm:t>
    </dgm:pt>
    <dgm:pt modelId="{7D2EF5DE-D69F-41FA-9380-52E2BA353B7D}" type="sibTrans" cxnId="{125BFF9F-7C5B-47F0-8EAB-EE436D28CD6D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dirty="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type="parTrans" cxnId="{DFC1A7ED-5F86-4167-9E9E-2059DC2EF291}">
      <dgm:prSet/>
      <dgm:spPr/>
      <dgm:t>
        <a:bodyPr/>
        <a:lstStyle/>
        <a:p>
          <a:endParaRPr lang="en-US"/>
        </a:p>
      </dgm:t>
    </dgm:pt>
    <dgm:pt modelId="{856AC852-0E1B-4011-A4F9-02DC110C3DAA}" type="sibTrans" cxnId="{DFC1A7ED-5F86-4167-9E9E-2059DC2EF291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200" dirty="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type="parTrans" cxnId="{3F6C8721-43E1-477B-95C1-3F4594CFDDCE}">
      <dgm:prSet/>
      <dgm:spPr/>
      <dgm:t>
        <a:bodyPr/>
        <a:lstStyle/>
        <a:p>
          <a:endParaRPr lang="en-US"/>
        </a:p>
      </dgm:t>
    </dgm:pt>
    <dgm:pt modelId="{18EB99D7-C5CA-479A-9C9D-993D8CF26FC3}" type="sibTrans" cxnId="{3F6C8721-43E1-477B-95C1-3F4594CFDDCE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000" dirty="0" err="1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type="parTrans" cxnId="{8F4CD290-A36C-4F57-BEB0-67E4F655A390}">
      <dgm:prSet/>
      <dgm:spPr/>
      <dgm:t>
        <a:bodyPr/>
        <a:lstStyle/>
        <a:p>
          <a:endParaRPr lang="en-US"/>
        </a:p>
      </dgm:t>
    </dgm:pt>
    <dgm:pt modelId="{DD2179FD-200D-4E06-B6F5-5C83468DE52F}" type="sibTrans" cxnId="{8F4CD290-A36C-4F57-BEB0-67E4F655A390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4400" b="1" smtClean="0">
              <a:solidFill>
                <a:schemeClr val="bg1"/>
              </a:solidFill>
            </a:rPr>
            <a:t>Java 8</a:t>
          </a:r>
          <a:endParaRPr lang="en-US" sz="4400" b="1" dirty="0">
            <a:solidFill>
              <a:schemeClr val="bg1"/>
            </a:solidFill>
          </a:endParaRPr>
        </a:p>
      </dgm:t>
    </dgm:pt>
    <dgm:pt modelId="{4CB0E812-62AE-4C4F-87F0-D9332EFBDD02}" type="parTrans" cxnId="{F043195F-23B8-46C2-A871-6048CD0AD440}">
      <dgm:prSet/>
      <dgm:spPr/>
      <dgm:t>
        <a:bodyPr/>
        <a:lstStyle/>
        <a:p>
          <a:endParaRPr lang="en-US"/>
        </a:p>
      </dgm:t>
    </dgm:pt>
    <dgm:pt modelId="{B83FE635-E404-4206-B955-D71CEFAF88AA}" type="sibTrans" cxnId="{F043195F-23B8-46C2-A871-6048CD0AD440}">
      <dgm:prSet/>
      <dgm:spPr/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dirty="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type="parTrans" cxnId="{476CF157-027B-4EFD-BCDF-8701AD4E001F}">
      <dgm:prSet/>
      <dgm:spPr/>
      <dgm:t>
        <a:bodyPr/>
        <a:lstStyle/>
        <a:p>
          <a:endParaRPr lang="en-US"/>
        </a:p>
      </dgm:t>
    </dgm:pt>
    <dgm:pt modelId="{AD57BD4F-120E-4944-8906-7BF612C590B5}" type="sibTrans" cxnId="{476CF157-027B-4EFD-BCDF-8701AD4E001F}">
      <dgm:prSet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/>
    </dgm:pt>
    <dgm:pt modelId="{BD8D260A-35D8-4527-9EAF-1D22A1253FEE}" type="pres">
      <dgm:prSet presAssocID="{BB806962-C168-4190-8E1C-5D863A190479}" presName="txNode1" presStyleLbl="revTx" presStyleIdx="0" presStyleCnt="7" custScaleX="35930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</dgm:pt>
    <dgm:pt modelId="{5E96A6B8-C46E-4773-9CF1-76754111EA6D}" type="pres">
      <dgm:prSet presAssocID="{7D2EF5DE-D69F-41FA-9380-52E2BA353B7D}" presName="dotRepeatNode" presStyleLbl="fgShp" presStyleIdx="1" presStyleCnt="5" custScaleX="117620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9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60282" custScaleY="1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2630CF-7DB1-45EE-8E33-927F555AB3D9}" type="presOf" srcId="{EBDE3D6F-0F14-4FB5-BF34-2381C4B843B5}" destId="{03D2C02E-7583-47AC-A533-83B619984E18}" srcOrd="0" destOrd="0" presId="urn:microsoft.com/office/officeart/2009/3/layout/DescendingProcess"/>
    <dgm:cxn modelId="{67FA16D6-ABA5-4DA7-AE02-808DB3D13C5E}" type="presOf" srcId="{18EB99D7-C5CA-479A-9C9D-993D8CF26FC3}" destId="{735385E6-1593-40B2-8F24-1E5491DF262B}" srcOrd="0" destOrd="0" presId="urn:microsoft.com/office/officeart/2009/3/layout/DescendingProcess"/>
    <dgm:cxn modelId="{B62EF557-911E-4A5D-B18E-EAE2A8DCB744}" type="presOf" srcId="{CD3046F8-43D6-405B-BEA7-C7371118E20A}" destId="{A05A1FB1-99FD-4EEE-BCA6-067F1DC21E32}" srcOrd="0" destOrd="0" presId="urn:microsoft.com/office/officeart/2009/3/layout/DescendingProcess"/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BBC99DC4-FCEB-454E-B1F0-1057711FB75E}" type="presOf" srcId="{177F329A-114F-4DEF-B506-992DFF0A0739}" destId="{FE8E991E-6FC1-453A-8D43-DBBE52B364DD}" srcOrd="0" destOrd="0" presId="urn:microsoft.com/office/officeart/2009/3/layout/DescendingProcess"/>
    <dgm:cxn modelId="{96D76F60-F799-42F5-B8E4-F569B6690884}" type="presOf" srcId="{AD57BD4F-120E-4944-8906-7BF612C590B5}" destId="{1636BCA8-B82B-469D-844F-7E73A7D6A3B6}" srcOrd="0" destOrd="0" presId="urn:microsoft.com/office/officeart/2009/3/layout/DescendingProcess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1448E65A-A7CF-49C3-BE94-74AEDDCAB267}" type="presOf" srcId="{856AC852-0E1B-4011-A4F9-02DC110C3DAA}" destId="{283CB1E0-F0B4-41C3-80B6-9CA6B938D795}" srcOrd="0" destOrd="0" presId="urn:microsoft.com/office/officeart/2009/3/layout/DescendingProcess"/>
    <dgm:cxn modelId="{54A00DD1-D43D-4C31-B711-25029466B651}" type="presOf" srcId="{DD2179FD-200D-4E06-B6F5-5C83468DE52F}" destId="{7C15A607-6690-4C36-9063-AD87E827E177}" srcOrd="0" destOrd="0" presId="urn:microsoft.com/office/officeart/2009/3/layout/DescendingProcess"/>
    <dgm:cxn modelId="{D51CE203-27DA-466B-8BF0-3609A500F584}" type="presOf" srcId="{14C55BC4-AC7C-4C17-8998-091E73D2B8BA}" destId="{0750E9F7-F6FB-4E82-A94B-46DA77E0543D}" srcOrd="0" destOrd="0" presId="urn:microsoft.com/office/officeart/2009/3/layout/DescendingProcess"/>
    <dgm:cxn modelId="{A79EB20A-DDB2-4651-8B50-C5516DECE0EC}" type="presOf" srcId="{BB806962-C168-4190-8E1C-5D863A190479}" destId="{BD8D260A-35D8-4527-9EAF-1D22A1253FEE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D0210D25-ED7D-4AA9-983D-E5F9CCAD0FDE}" type="presOf" srcId="{6FED26C1-DCEF-491B-B15C-3AA613BC5A62}" destId="{64760302-4E47-4351-83CF-47E6AEEBA847}" srcOrd="0" destOrd="0" presId="urn:microsoft.com/office/officeart/2009/3/layout/DescendingProcess"/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AC8C243D-8002-48F7-AEDE-14741CBAB631}" type="presOf" srcId="{5981CDC2-2EE1-40BD-BEFC-4650E31281E0}" destId="{8FDE69E0-B784-4F53-88ED-7863FB7EF31E}" srcOrd="0" destOrd="0" presId="urn:microsoft.com/office/officeart/2009/3/layout/DescendingProcess"/>
    <dgm:cxn modelId="{993FA6B0-3313-4357-B1AF-AB80DD577499}" type="presOf" srcId="{8FD4D9DE-25B6-40DE-8F2C-776185D83C59}" destId="{2C00486D-B008-4DD9-8F0A-0865AF6864E6}" srcOrd="0" destOrd="0" presId="urn:microsoft.com/office/officeart/2009/3/layout/DescendingProcess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318C674F-4715-48DF-81FD-3ECCF6D74FF7}" type="presOf" srcId="{7D2EF5DE-D69F-41FA-9380-52E2BA353B7D}" destId="{5E96A6B8-C46E-4773-9CF1-76754111EA6D}" srcOrd="0" destOrd="0" presId="urn:microsoft.com/office/officeart/2009/3/layout/DescendingProcess"/>
    <dgm:cxn modelId="{B9FAE30C-2680-4F9F-B11C-B1A3DD51E897}" type="presParOf" srcId="{FE8E991E-6FC1-453A-8D43-DBBE52B364DD}" destId="{0A54D6EF-09F7-4657-9C4D-81F3E162FE27}" srcOrd="0" destOrd="0" presId="urn:microsoft.com/office/officeart/2009/3/layout/DescendingProcess"/>
    <dgm:cxn modelId="{880EC2E6-FDD8-4D55-B859-365C539E1DA1}" type="presParOf" srcId="{FE8E991E-6FC1-453A-8D43-DBBE52B364DD}" destId="{BD8D260A-35D8-4527-9EAF-1D22A1253FEE}" srcOrd="1" destOrd="0" presId="urn:microsoft.com/office/officeart/2009/3/layout/DescendingProcess"/>
    <dgm:cxn modelId="{08970069-95B7-4836-9976-82E65AEB9957}" type="presParOf" srcId="{FE8E991E-6FC1-453A-8D43-DBBE52B364DD}" destId="{A05A1FB1-99FD-4EEE-BCA6-067F1DC21E32}" srcOrd="2" destOrd="0" presId="urn:microsoft.com/office/officeart/2009/3/layout/DescendingProcess"/>
    <dgm:cxn modelId="{08E1D9D3-EC90-41A5-A063-8F54B54702F6}" type="presParOf" srcId="{FE8E991E-6FC1-453A-8D43-DBBE52B364DD}" destId="{94FA7B0F-0370-430B-B481-E8070624E993}" srcOrd="3" destOrd="0" presId="urn:microsoft.com/office/officeart/2009/3/layout/DescendingProcess"/>
    <dgm:cxn modelId="{E822CEC3-CA91-47ED-A5D2-384356B784C1}" type="presParOf" srcId="{94FA7B0F-0370-430B-B481-E8070624E993}" destId="{1636BCA8-B82B-469D-844F-7E73A7D6A3B6}" srcOrd="0" destOrd="0" presId="urn:microsoft.com/office/officeart/2009/3/layout/DescendingProcess"/>
    <dgm:cxn modelId="{091F335B-ED1A-40CE-9A5B-DDDFB4168114}" type="presParOf" srcId="{FE8E991E-6FC1-453A-8D43-DBBE52B364DD}" destId="{8FDE69E0-B784-4F53-88ED-7863FB7EF31E}" srcOrd="4" destOrd="0" presId="urn:microsoft.com/office/officeart/2009/3/layout/DescendingProcess"/>
    <dgm:cxn modelId="{D8450D34-1B50-44B8-8267-DFF86B365B9C}" type="presParOf" srcId="{FE8E991E-6FC1-453A-8D43-DBBE52B364DD}" destId="{C23A2B11-47D9-40FA-8034-3F056D4D3421}" srcOrd="5" destOrd="0" presId="urn:microsoft.com/office/officeart/2009/3/layout/DescendingProcess"/>
    <dgm:cxn modelId="{922C3E85-ED85-4F4E-AFB8-71A1A14496D0}" type="presParOf" srcId="{C23A2B11-47D9-40FA-8034-3F056D4D3421}" destId="{5E96A6B8-C46E-4773-9CF1-76754111EA6D}" srcOrd="0" destOrd="0" presId="urn:microsoft.com/office/officeart/2009/3/layout/DescendingProcess"/>
    <dgm:cxn modelId="{8321DDAC-93CD-4B0D-B09F-F099AEDF73C1}" type="presParOf" srcId="{FE8E991E-6FC1-453A-8D43-DBBE52B364DD}" destId="{2C00486D-B008-4DD9-8F0A-0865AF6864E6}" srcOrd="6" destOrd="0" presId="urn:microsoft.com/office/officeart/2009/3/layout/DescendingProcess"/>
    <dgm:cxn modelId="{03762E51-DFD2-4566-A08A-BAC527DC0705}" type="presParOf" srcId="{FE8E991E-6FC1-453A-8D43-DBBE52B364DD}" destId="{60F43D4D-1989-4D06-A7B9-ABE1627EBC2C}" srcOrd="7" destOrd="0" presId="urn:microsoft.com/office/officeart/2009/3/layout/DescendingProcess"/>
    <dgm:cxn modelId="{4128616A-277A-46F1-8DE4-32CE768BE946}" type="presParOf" srcId="{60F43D4D-1989-4D06-A7B9-ABE1627EBC2C}" destId="{283CB1E0-F0B4-41C3-80B6-9CA6B938D795}" srcOrd="0" destOrd="0" presId="urn:microsoft.com/office/officeart/2009/3/layout/DescendingProcess"/>
    <dgm:cxn modelId="{BC52ADA8-CD85-417C-93D0-B822261CE384}" type="presParOf" srcId="{FE8E991E-6FC1-453A-8D43-DBBE52B364DD}" destId="{03D2C02E-7583-47AC-A533-83B619984E18}" srcOrd="8" destOrd="0" presId="urn:microsoft.com/office/officeart/2009/3/layout/DescendingProcess"/>
    <dgm:cxn modelId="{F0101F6C-0BF8-43E3-A90E-8FB5E6CE46DC}" type="presParOf" srcId="{FE8E991E-6FC1-453A-8D43-DBBE52B364DD}" destId="{2DF3C7E2-9C56-4E84-9063-9B6CED43093F}" srcOrd="9" destOrd="0" presId="urn:microsoft.com/office/officeart/2009/3/layout/DescendingProcess"/>
    <dgm:cxn modelId="{6286688C-E695-40AF-8060-F2EF973BB810}" type="presParOf" srcId="{2DF3C7E2-9C56-4E84-9063-9B6CED43093F}" destId="{735385E6-1593-40B2-8F24-1E5491DF262B}" srcOrd="0" destOrd="0" presId="urn:microsoft.com/office/officeart/2009/3/layout/DescendingProcess"/>
    <dgm:cxn modelId="{35E3DDFA-71B3-4DF7-BB79-B420DBB2CA99}" type="presParOf" srcId="{FE8E991E-6FC1-453A-8D43-DBBE52B364DD}" destId="{0750E9F7-F6FB-4E82-A94B-46DA77E0543D}" srcOrd="10" destOrd="0" presId="urn:microsoft.com/office/officeart/2009/3/layout/DescendingProcess"/>
    <dgm:cxn modelId="{4C2DD880-F592-4348-8113-9F28285F8540}" type="presParOf" srcId="{FE8E991E-6FC1-453A-8D43-DBBE52B364DD}" destId="{1DBCB38A-177A-4924-8AEC-C06533FCE26D}" srcOrd="11" destOrd="0" presId="urn:microsoft.com/office/officeart/2009/3/layout/DescendingProcess"/>
    <dgm:cxn modelId="{7648A557-819F-4916-B72A-F34E47457032}" type="presParOf" srcId="{1DBCB38A-177A-4924-8AEC-C06533FCE26D}" destId="{7C15A607-6690-4C36-9063-AD87E827E177}" srcOrd="0" destOrd="0" presId="urn:microsoft.com/office/officeart/2009/3/layout/DescendingProcess"/>
    <dgm:cxn modelId="{E9117F18-8CE7-432F-8608-21127DD0B037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Java 7</a:t>
          </a:r>
          <a:endParaRPr lang="en-US" b="1" dirty="0">
            <a:solidFill>
              <a:schemeClr val="bg1"/>
            </a:solidFill>
          </a:endParaRPr>
        </a:p>
      </dgm:t>
    </dgm:pt>
    <dgm:pt modelId="{5214F135-6E96-4DD5-8BFA-CD61ECED09CB}" type="parTrans" cxnId="{1B364083-8731-4EB0-9BE1-16F99D0E3590}">
      <dgm:prSet/>
      <dgm:spPr/>
      <dgm:t>
        <a:bodyPr/>
        <a:lstStyle/>
        <a:p>
          <a:endParaRPr lang="en-US"/>
        </a:p>
      </dgm:t>
    </dgm:pt>
    <dgm:pt modelId="{33C9A8CA-BB8A-48F7-9C73-414748922062}" type="sibTrans" cxnId="{1B364083-8731-4EB0-9BE1-16F99D0E3590}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300" dirty="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type="parTrans" cxnId="{125BFF9F-7C5B-47F0-8EAB-EE436D28CD6D}">
      <dgm:prSet/>
      <dgm:spPr/>
      <dgm:t>
        <a:bodyPr/>
        <a:lstStyle/>
        <a:p>
          <a:endParaRPr lang="en-US"/>
        </a:p>
      </dgm:t>
    </dgm:pt>
    <dgm:pt modelId="{7D2EF5DE-D69F-41FA-9380-52E2BA353B7D}" type="sibTrans" cxnId="{125BFF9F-7C5B-47F0-8EAB-EE436D28CD6D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dirty="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type="parTrans" cxnId="{DFC1A7ED-5F86-4167-9E9E-2059DC2EF291}">
      <dgm:prSet/>
      <dgm:spPr/>
      <dgm:t>
        <a:bodyPr/>
        <a:lstStyle/>
        <a:p>
          <a:endParaRPr lang="en-US"/>
        </a:p>
      </dgm:t>
    </dgm:pt>
    <dgm:pt modelId="{856AC852-0E1B-4011-A4F9-02DC110C3DAA}" type="sibTrans" cxnId="{DFC1A7ED-5F86-4167-9E9E-2059DC2EF291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200" dirty="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type="parTrans" cxnId="{3F6C8721-43E1-477B-95C1-3F4594CFDDCE}">
      <dgm:prSet/>
      <dgm:spPr/>
      <dgm:t>
        <a:bodyPr/>
        <a:lstStyle/>
        <a:p>
          <a:endParaRPr lang="en-US"/>
        </a:p>
      </dgm:t>
    </dgm:pt>
    <dgm:pt modelId="{18EB99D7-C5CA-479A-9C9D-993D8CF26FC3}" type="sibTrans" cxnId="{3F6C8721-43E1-477B-95C1-3F4594CFDDCE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000" dirty="0" err="1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type="parTrans" cxnId="{8F4CD290-A36C-4F57-BEB0-67E4F655A390}">
      <dgm:prSet/>
      <dgm:spPr/>
      <dgm:t>
        <a:bodyPr/>
        <a:lstStyle/>
        <a:p>
          <a:endParaRPr lang="en-US"/>
        </a:p>
      </dgm:t>
    </dgm:pt>
    <dgm:pt modelId="{DD2179FD-200D-4E06-B6F5-5C83468DE52F}" type="sibTrans" cxnId="{8F4CD290-A36C-4F57-BEB0-67E4F655A390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4400" b="1" dirty="0" smtClean="0">
              <a:solidFill>
                <a:schemeClr val="bg1"/>
              </a:solidFill>
            </a:rPr>
            <a:t>Java 8</a:t>
          </a:r>
          <a:endParaRPr lang="en-US" sz="4400" b="1" dirty="0">
            <a:solidFill>
              <a:schemeClr val="bg1"/>
            </a:solidFill>
          </a:endParaRPr>
        </a:p>
      </dgm:t>
    </dgm:pt>
    <dgm:pt modelId="{4CB0E812-62AE-4C4F-87F0-D9332EFBDD02}" type="parTrans" cxnId="{F043195F-23B8-46C2-A871-6048CD0AD440}">
      <dgm:prSet/>
      <dgm:spPr/>
      <dgm:t>
        <a:bodyPr/>
        <a:lstStyle/>
        <a:p>
          <a:endParaRPr lang="en-US"/>
        </a:p>
      </dgm:t>
    </dgm:pt>
    <dgm:pt modelId="{B83FE635-E404-4206-B955-D71CEFAF88AA}" type="sibTrans" cxnId="{F043195F-23B8-46C2-A871-6048CD0AD440}">
      <dgm:prSet/>
      <dgm:spPr/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dirty="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type="parTrans" cxnId="{476CF157-027B-4EFD-BCDF-8701AD4E001F}">
      <dgm:prSet/>
      <dgm:spPr/>
      <dgm:t>
        <a:bodyPr/>
        <a:lstStyle/>
        <a:p>
          <a:endParaRPr lang="en-US"/>
        </a:p>
      </dgm:t>
    </dgm:pt>
    <dgm:pt modelId="{AD57BD4F-120E-4944-8906-7BF612C590B5}" type="sibTrans" cxnId="{476CF157-027B-4EFD-BCDF-8701AD4E001F}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/>
    </dgm:pt>
    <dgm:pt modelId="{BD8D260A-35D8-4527-9EAF-1D22A1253FEE}" type="pres">
      <dgm:prSet presAssocID="{BB806962-C168-4190-8E1C-5D863A190479}" presName="txNode1" presStyleLbl="revTx" presStyleIdx="0" presStyleCnt="7" custScaleX="39958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</dgm:pt>
    <dgm:pt modelId="{5E96A6B8-C46E-4773-9CF1-76754111EA6D}" type="pres">
      <dgm:prSet presAssocID="{7D2EF5DE-D69F-41FA-9380-52E2BA353B7D}" presName="dotRepeatNode" presStyleLbl="fgShp" presStyleIdx="1" presStyleCnt="5" custScaleX="117620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9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60282" custScaleY="1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34EAB976-8FA8-4276-AA27-F8CA127A24D1}" type="presOf" srcId="{177F329A-114F-4DEF-B506-992DFF0A0739}" destId="{FE8E991E-6FC1-453A-8D43-DBBE52B364DD}" srcOrd="0" destOrd="0" presId="urn:microsoft.com/office/officeart/2009/3/layout/DescendingProcess"/>
    <dgm:cxn modelId="{01915A05-9DFA-4E9A-BF36-E942D35D75E8}" type="presOf" srcId="{EBDE3D6F-0F14-4FB5-BF34-2381C4B843B5}" destId="{03D2C02E-7583-47AC-A533-83B619984E18}" srcOrd="0" destOrd="0" presId="urn:microsoft.com/office/officeart/2009/3/layout/DescendingProcess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EF560A1B-41D0-483D-A7CC-759B9A641350}" type="presOf" srcId="{18EB99D7-C5CA-479A-9C9D-993D8CF26FC3}" destId="{735385E6-1593-40B2-8F24-1E5491DF262B}" srcOrd="0" destOrd="0" presId="urn:microsoft.com/office/officeart/2009/3/layout/DescendingProcess"/>
    <dgm:cxn modelId="{6360E427-DC18-4F11-BF31-CE5D29FF6339}" type="presOf" srcId="{8FD4D9DE-25B6-40DE-8F2C-776185D83C59}" destId="{2C00486D-B008-4DD9-8F0A-0865AF6864E6}" srcOrd="0" destOrd="0" presId="urn:microsoft.com/office/officeart/2009/3/layout/DescendingProcess"/>
    <dgm:cxn modelId="{2F9E64DC-34B1-48BD-8836-C993445F0B31}" type="presOf" srcId="{856AC852-0E1B-4011-A4F9-02DC110C3DAA}" destId="{283CB1E0-F0B4-41C3-80B6-9CA6B938D795}" srcOrd="0" destOrd="0" presId="urn:microsoft.com/office/officeart/2009/3/layout/DescendingProcess"/>
    <dgm:cxn modelId="{89C5FA74-916B-4C1A-9617-C11AB760A16F}" type="presOf" srcId="{BB806962-C168-4190-8E1C-5D863A190479}" destId="{BD8D260A-35D8-4527-9EAF-1D22A1253FEE}" srcOrd="0" destOrd="0" presId="urn:microsoft.com/office/officeart/2009/3/layout/DescendingProcess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B0C32DE6-20A3-49CD-89D5-3831A1F5F27A}" type="presOf" srcId="{AD57BD4F-120E-4944-8906-7BF612C590B5}" destId="{1636BCA8-B82B-469D-844F-7E73A7D6A3B6}" srcOrd="0" destOrd="0" presId="urn:microsoft.com/office/officeart/2009/3/layout/DescendingProcess"/>
    <dgm:cxn modelId="{BFB3CE01-B255-45D4-9691-2B90948DA5DE}" type="presOf" srcId="{14C55BC4-AC7C-4C17-8998-091E73D2B8BA}" destId="{0750E9F7-F6FB-4E82-A94B-46DA77E0543D}" srcOrd="0" destOrd="0" presId="urn:microsoft.com/office/officeart/2009/3/layout/DescendingProcess"/>
    <dgm:cxn modelId="{92EC8D13-B9C7-4BD2-BB79-DD4B6FF2764D}" type="presOf" srcId="{DD2179FD-200D-4E06-B6F5-5C83468DE52F}" destId="{7C15A607-6690-4C36-9063-AD87E827E177}" srcOrd="0" destOrd="0" presId="urn:microsoft.com/office/officeart/2009/3/layout/DescendingProcess"/>
    <dgm:cxn modelId="{991A4888-C5AF-43D9-A217-BD3E5CF68AE8}" type="presOf" srcId="{7D2EF5DE-D69F-41FA-9380-52E2BA353B7D}" destId="{5E96A6B8-C46E-4773-9CF1-76754111EA6D}" srcOrd="0" destOrd="0" presId="urn:microsoft.com/office/officeart/2009/3/layout/DescendingProcess"/>
    <dgm:cxn modelId="{E485DBDD-ECFA-4D6D-A689-CCC60D8EA66D}" type="presOf" srcId="{CD3046F8-43D6-405B-BEA7-C7371118E20A}" destId="{A05A1FB1-99FD-4EEE-BCA6-067F1DC21E32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6FDA33AD-9F09-4DBD-B0D2-0D87B98AF05E}" type="presOf" srcId="{6FED26C1-DCEF-491B-B15C-3AA613BC5A62}" destId="{64760302-4E47-4351-83CF-47E6AEEBA847}" srcOrd="0" destOrd="0" presId="urn:microsoft.com/office/officeart/2009/3/layout/DescendingProcess"/>
    <dgm:cxn modelId="{A634DC93-4365-4601-8BAE-B1093B63E85A}" type="presOf" srcId="{5981CDC2-2EE1-40BD-BEFC-4650E31281E0}" destId="{8FDE69E0-B784-4F53-88ED-7863FB7EF31E}" srcOrd="0" destOrd="0" presId="urn:microsoft.com/office/officeart/2009/3/layout/DescendingProcess"/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B26EE0D8-6E06-4758-9030-746B28C1108E}" type="presParOf" srcId="{FE8E991E-6FC1-453A-8D43-DBBE52B364DD}" destId="{0A54D6EF-09F7-4657-9C4D-81F3E162FE27}" srcOrd="0" destOrd="0" presId="urn:microsoft.com/office/officeart/2009/3/layout/DescendingProcess"/>
    <dgm:cxn modelId="{101239C3-500F-41F8-889B-433365BE8364}" type="presParOf" srcId="{FE8E991E-6FC1-453A-8D43-DBBE52B364DD}" destId="{BD8D260A-35D8-4527-9EAF-1D22A1253FEE}" srcOrd="1" destOrd="0" presId="urn:microsoft.com/office/officeart/2009/3/layout/DescendingProcess"/>
    <dgm:cxn modelId="{46C4819B-E5E6-4AF2-874E-FE3F5F687C4F}" type="presParOf" srcId="{FE8E991E-6FC1-453A-8D43-DBBE52B364DD}" destId="{A05A1FB1-99FD-4EEE-BCA6-067F1DC21E32}" srcOrd="2" destOrd="0" presId="urn:microsoft.com/office/officeart/2009/3/layout/DescendingProcess"/>
    <dgm:cxn modelId="{8C4E37C4-8053-450F-9077-985E7C52F4A7}" type="presParOf" srcId="{FE8E991E-6FC1-453A-8D43-DBBE52B364DD}" destId="{94FA7B0F-0370-430B-B481-E8070624E993}" srcOrd="3" destOrd="0" presId="urn:microsoft.com/office/officeart/2009/3/layout/DescendingProcess"/>
    <dgm:cxn modelId="{BF1AC003-6DB4-4149-A184-23C855CC2409}" type="presParOf" srcId="{94FA7B0F-0370-430B-B481-E8070624E993}" destId="{1636BCA8-B82B-469D-844F-7E73A7D6A3B6}" srcOrd="0" destOrd="0" presId="urn:microsoft.com/office/officeart/2009/3/layout/DescendingProcess"/>
    <dgm:cxn modelId="{58045F3B-E398-4EEC-8122-C767B1A5AF67}" type="presParOf" srcId="{FE8E991E-6FC1-453A-8D43-DBBE52B364DD}" destId="{8FDE69E0-B784-4F53-88ED-7863FB7EF31E}" srcOrd="4" destOrd="0" presId="urn:microsoft.com/office/officeart/2009/3/layout/DescendingProcess"/>
    <dgm:cxn modelId="{94B9F86C-01F0-465F-942A-150C1F8062E0}" type="presParOf" srcId="{FE8E991E-6FC1-453A-8D43-DBBE52B364DD}" destId="{C23A2B11-47D9-40FA-8034-3F056D4D3421}" srcOrd="5" destOrd="0" presId="urn:microsoft.com/office/officeart/2009/3/layout/DescendingProcess"/>
    <dgm:cxn modelId="{5EAB155D-0D3C-4025-A774-82436C020D71}" type="presParOf" srcId="{C23A2B11-47D9-40FA-8034-3F056D4D3421}" destId="{5E96A6B8-C46E-4773-9CF1-76754111EA6D}" srcOrd="0" destOrd="0" presId="urn:microsoft.com/office/officeart/2009/3/layout/DescendingProcess"/>
    <dgm:cxn modelId="{E4371D21-468B-4418-9644-50098B640C40}" type="presParOf" srcId="{FE8E991E-6FC1-453A-8D43-DBBE52B364DD}" destId="{2C00486D-B008-4DD9-8F0A-0865AF6864E6}" srcOrd="6" destOrd="0" presId="urn:microsoft.com/office/officeart/2009/3/layout/DescendingProcess"/>
    <dgm:cxn modelId="{31DD7416-E581-4DF4-A6CF-512FF86DE0A4}" type="presParOf" srcId="{FE8E991E-6FC1-453A-8D43-DBBE52B364DD}" destId="{60F43D4D-1989-4D06-A7B9-ABE1627EBC2C}" srcOrd="7" destOrd="0" presId="urn:microsoft.com/office/officeart/2009/3/layout/DescendingProcess"/>
    <dgm:cxn modelId="{A2A73874-35B9-4985-B0FE-260699AB8DAB}" type="presParOf" srcId="{60F43D4D-1989-4D06-A7B9-ABE1627EBC2C}" destId="{283CB1E0-F0B4-41C3-80B6-9CA6B938D795}" srcOrd="0" destOrd="0" presId="urn:microsoft.com/office/officeart/2009/3/layout/DescendingProcess"/>
    <dgm:cxn modelId="{6D255FFC-9656-425F-9512-F69870610DAE}" type="presParOf" srcId="{FE8E991E-6FC1-453A-8D43-DBBE52B364DD}" destId="{03D2C02E-7583-47AC-A533-83B619984E18}" srcOrd="8" destOrd="0" presId="urn:microsoft.com/office/officeart/2009/3/layout/DescendingProcess"/>
    <dgm:cxn modelId="{7C5E4E45-B664-489A-B3A6-58FCE99719BB}" type="presParOf" srcId="{FE8E991E-6FC1-453A-8D43-DBBE52B364DD}" destId="{2DF3C7E2-9C56-4E84-9063-9B6CED43093F}" srcOrd="9" destOrd="0" presId="urn:microsoft.com/office/officeart/2009/3/layout/DescendingProcess"/>
    <dgm:cxn modelId="{B047B51D-9B54-4EEE-AC14-7CD0BAE550BA}" type="presParOf" srcId="{2DF3C7E2-9C56-4E84-9063-9B6CED43093F}" destId="{735385E6-1593-40B2-8F24-1E5491DF262B}" srcOrd="0" destOrd="0" presId="urn:microsoft.com/office/officeart/2009/3/layout/DescendingProcess"/>
    <dgm:cxn modelId="{302C2A44-71E1-4DCB-807C-F49CE7AE844F}" type="presParOf" srcId="{FE8E991E-6FC1-453A-8D43-DBBE52B364DD}" destId="{0750E9F7-F6FB-4E82-A94B-46DA77E0543D}" srcOrd="10" destOrd="0" presId="urn:microsoft.com/office/officeart/2009/3/layout/DescendingProcess"/>
    <dgm:cxn modelId="{035B42A3-7029-4E44-8833-3B686F9D1B33}" type="presParOf" srcId="{FE8E991E-6FC1-453A-8D43-DBBE52B364DD}" destId="{1DBCB38A-177A-4924-8AEC-C06533FCE26D}" srcOrd="11" destOrd="0" presId="urn:microsoft.com/office/officeart/2009/3/layout/DescendingProcess"/>
    <dgm:cxn modelId="{047F9C53-A3FC-4649-B521-7CFB5E705360}" type="presParOf" srcId="{1DBCB38A-177A-4924-8AEC-C06533FCE26D}" destId="{7C15A607-6690-4C36-9063-AD87E827E177}" srcOrd="0" destOrd="0" presId="urn:microsoft.com/office/officeart/2009/3/layout/DescendingProcess"/>
    <dgm:cxn modelId="{736FEFDE-43A2-461D-BB3B-7B0D0CBFB610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CAACE-1B07-4DF0-9AD0-B7EAF5860590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AAEC-3061-417F-B65E-403D5580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5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C39F-F537-412C-B186-787D66DB46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1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C39F-F537-412C-B186-787D66DB46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CAAEC-3061-417F-B65E-403D55808A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2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" name="Picture 1" descr="logo-bi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78" y="2184400"/>
            <a:ext cx="2760471" cy="133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8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7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7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13042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7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37913" y="5587638"/>
            <a:ext cx="9269585" cy="1384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0" y="3119006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0" y="3547069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0" y="3961295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  <a:lvl2pPr>
              <a:defRPr b="0" i="0">
                <a:latin typeface="Calibri"/>
                <a:cs typeface="Calibri"/>
              </a:defRPr>
            </a:lvl2pPr>
            <a:lvl3pPr>
              <a:defRPr b="0" i="0">
                <a:latin typeface="Calibri"/>
                <a:cs typeface="Calibri"/>
              </a:defRPr>
            </a:lvl3pPr>
            <a:lvl4pPr>
              <a:defRPr b="0" i="0">
                <a:latin typeface="Calibri"/>
                <a:cs typeface="Calibri"/>
              </a:defRPr>
            </a:lvl4pPr>
            <a:lvl5pPr>
              <a:defRPr b="0" i="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301653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2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87" y="2382911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6709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-noslogan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9" y="274638"/>
            <a:ext cx="1388197" cy="49142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28434" y="6378847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kipiblog.com/2014/03/18/5-features-in-java-8-that-will-change-how-you-code/" TargetMode="External"/><Relationship Id="rId2" Type="http://schemas.openxmlformats.org/officeDocument/2006/relationships/hyperlink" Target="http://www.techempower.com/blog/2013/03/26/everything-about-java-8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infoq.com/articles/java-8-vs-scala" TargetMode="External"/><Relationship Id="rId4" Type="http://schemas.openxmlformats.org/officeDocument/2006/relationships/hyperlink" Target="http://java.dzone.com/articles/think-twice-using-java-8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04" y="2484368"/>
            <a:ext cx="3848100" cy="2952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31" name="Elbow Connector 30"/>
          <p:cNvCxnSpPr>
            <a:stCxn id="3" idx="3"/>
            <a:endCxn id="30" idx="2"/>
          </p:cNvCxnSpPr>
          <p:nvPr/>
        </p:nvCxnSpPr>
        <p:spPr>
          <a:xfrm rot="5400000" flipH="1" flipV="1">
            <a:off x="3636891" y="3456310"/>
            <a:ext cx="1815194" cy="37316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044268" cy="639762"/>
          </a:xfrm>
        </p:spPr>
        <p:txBody>
          <a:bodyPr/>
          <a:lstStyle/>
          <a:p>
            <a:pPr lvl="0"/>
            <a:r>
              <a:rPr lang="en-US" sz="2800" dirty="0"/>
              <a:t>How lambda expressions </a:t>
            </a:r>
            <a:r>
              <a:rPr lang="en-US" sz="2800" dirty="0" smtClean="0"/>
              <a:t>work?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61924" y="1398444"/>
            <a:ext cx="881062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62626"/>
                </a:solidFill>
              </a:rPr>
              <a:t>The </a:t>
            </a:r>
            <a:r>
              <a:rPr lang="en-US" sz="2400" dirty="0">
                <a:solidFill>
                  <a:srgbClr val="262626"/>
                </a:solidFill>
              </a:rPr>
              <a:t>lambda expression is represented by a new method, and </a:t>
            </a:r>
            <a:r>
              <a:rPr lang="en-US" sz="2400" dirty="0" smtClean="0">
                <a:solidFill>
                  <a:srgbClr val="262626"/>
                </a:solidFill>
              </a:rPr>
              <a:t>is </a:t>
            </a:r>
            <a:r>
              <a:rPr lang="en-US" sz="2400" dirty="0">
                <a:solidFill>
                  <a:srgbClr val="262626"/>
                </a:solidFill>
              </a:rPr>
              <a:t>invoked at run-time using </a:t>
            </a:r>
            <a:r>
              <a:rPr lang="en-US" sz="2400" b="1" dirty="0" err="1" smtClean="0">
                <a:solidFill>
                  <a:srgbClr val="2626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invokedynamic</a:t>
            </a:r>
            <a:r>
              <a:rPr lang="en-US" sz="2400" dirty="0" smtClean="0">
                <a:solidFill>
                  <a:srgbClr val="262626"/>
                </a:solidFill>
                <a:cs typeface="Consolas" panose="020B0609020204030204" pitchFamily="49" charset="0"/>
              </a:rPr>
              <a:t> &amp; </a:t>
            </a:r>
            <a:r>
              <a:rPr lang="en-US" sz="2400" b="1" dirty="0" err="1" smtClean="0">
                <a:solidFill>
                  <a:srgbClr val="2626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LambdaMetafactory</a:t>
            </a:r>
            <a:endParaRPr lang="en-US" sz="2400" b="1" dirty="0">
              <a:solidFill>
                <a:srgbClr val="26262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4542" y="2469127"/>
            <a:ext cx="2109224" cy="295275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04" y="3135210"/>
            <a:ext cx="4886325" cy="990600"/>
          </a:xfrm>
          <a:prstGeom prst="snip2DiagRect">
            <a:avLst>
              <a:gd name="adj1" fmla="val 0"/>
              <a:gd name="adj2" fmla="val 9829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8" name="Rectangle 17"/>
          <p:cNvSpPr/>
          <p:nvPr/>
        </p:nvSpPr>
        <p:spPr>
          <a:xfrm>
            <a:off x="1867293" y="3151348"/>
            <a:ext cx="4686301" cy="740568"/>
          </a:xfrm>
          <a:prstGeom prst="rect">
            <a:avLst/>
          </a:prstGeom>
          <a:noFill/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85460" y="3426249"/>
            <a:ext cx="828245" cy="237065"/>
          </a:xfrm>
          <a:prstGeom prst="rect">
            <a:avLst/>
          </a:prstGeom>
          <a:noFill/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12" idx="3"/>
            <a:endCxn id="18" idx="3"/>
          </p:cNvCxnSpPr>
          <p:nvPr/>
        </p:nvCxnSpPr>
        <p:spPr>
          <a:xfrm>
            <a:off x="5543766" y="2616765"/>
            <a:ext cx="1009828" cy="904867"/>
          </a:xfrm>
          <a:prstGeom prst="bentConnector3">
            <a:avLst>
              <a:gd name="adj1" fmla="val 177723"/>
            </a:avLst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9" idx="2"/>
          </p:cNvCxnSpPr>
          <p:nvPr/>
        </p:nvCxnSpPr>
        <p:spPr>
          <a:xfrm rot="5400000">
            <a:off x="5488653" y="4074244"/>
            <a:ext cx="821860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 txBox="1">
            <a:spLocks/>
          </p:cNvSpPr>
          <p:nvPr/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 cap="all" baseline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04" y="4550491"/>
            <a:ext cx="5029200" cy="7143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7" name="TextBox 16"/>
          <p:cNvSpPr txBox="1"/>
          <p:nvPr/>
        </p:nvSpPr>
        <p:spPr>
          <a:xfrm>
            <a:off x="1741702" y="4228075"/>
            <a:ext cx="1318786" cy="33174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sz="1400" b="0" i="0" dirty="0" smtClean="0">
                <a:latin typeface="Gill Sans Light"/>
                <a:cs typeface="Gill Sans Light"/>
              </a:rPr>
              <a:t>JVM generation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0184" y="2338301"/>
            <a:ext cx="1318786" cy="33174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sz="1400" b="0" i="0" dirty="0" smtClean="0">
                <a:latin typeface="Gill Sans Light"/>
                <a:cs typeface="Gill Sans Light"/>
              </a:rPr>
              <a:t>JVM translation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200" y="5690216"/>
            <a:ext cx="8980714" cy="46166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Lambda Expression is </a:t>
            </a:r>
            <a:r>
              <a:rPr lang="en-US" sz="24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not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 a syntactic-sugar for </a:t>
            </a:r>
            <a:r>
              <a:rPr lang="en-US" sz="2400" dirty="0">
                <a:solidFill>
                  <a:schemeClr val="bg1"/>
                </a:solidFill>
                <a:cs typeface="Gill Sans Light"/>
              </a:rPr>
              <a:t>Anonymous Inner </a:t>
            </a:r>
            <a:r>
              <a:rPr lang="en-US" sz="2400" dirty="0" smtClean="0">
                <a:solidFill>
                  <a:schemeClr val="bg1"/>
                </a:solidFill>
                <a:cs typeface="Gill Sans Light"/>
              </a:rPr>
              <a:t>Class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00499" y="2498232"/>
            <a:ext cx="1461146" cy="237065"/>
          </a:xfrm>
          <a:prstGeom prst="rect">
            <a:avLst/>
          </a:prstGeom>
          <a:noFill/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3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17" grpId="0"/>
      <p:bldP spid="28" grpId="0"/>
      <p:bldP spid="29" grpId="0" animBg="1"/>
      <p:bldP spid="30" grpId="0" animBg="1"/>
      <p:bldP spid="3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639762"/>
          </a:xfrm>
        </p:spPr>
        <p:txBody>
          <a:bodyPr/>
          <a:lstStyle/>
          <a:p>
            <a:r>
              <a:rPr lang="en-US" dirty="0" smtClean="0"/>
              <a:t>Stream </a:t>
            </a:r>
            <a:r>
              <a:rPr lang="en-US" dirty="0" err="1" smtClean="0"/>
              <a:t>api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746829"/>
              </p:ext>
            </p:extLst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/>
              <a:t>Java 8 features</a:t>
            </a:r>
          </a:p>
        </p:txBody>
      </p:sp>
    </p:spTree>
    <p:extLst>
      <p:ext uri="{BB962C8B-B14F-4D97-AF65-F5344CB8AC3E}">
        <p14:creationId xmlns:p14="http://schemas.microsoft.com/office/powerpoint/2010/main" val="21130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815667" cy="639762"/>
          </a:xfrm>
        </p:spPr>
        <p:txBody>
          <a:bodyPr/>
          <a:lstStyle/>
          <a:p>
            <a:r>
              <a:rPr lang="en-US" sz="3000" dirty="0" smtClean="0"/>
              <a:t>Definition of Stream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Streams are a FP design pattern for processing sequences of elements sequentially or in parallel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322612"/>
            <a:ext cx="6138333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4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in java 8 -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8257"/>
            <a:ext cx="8291688" cy="1860949"/>
          </a:xfrm>
        </p:spPr>
        <p:txBody>
          <a:bodyPr/>
          <a:lstStyle/>
          <a:p>
            <a:pPr marL="57150" indent="0">
              <a:buNone/>
            </a:pPr>
            <a:r>
              <a:rPr lang="en-US" sz="3000" dirty="0"/>
              <a:t>Given a list of </a:t>
            </a:r>
            <a:r>
              <a:rPr lang="en-US" sz="3000" dirty="0" smtClean="0"/>
              <a:t>photos, I want to</a:t>
            </a:r>
            <a:r>
              <a:rPr lang="en-US" sz="3000" dirty="0" smtClean="0">
                <a:cs typeface="Courier New" panose="02070309020205020404" pitchFamily="49" charset="0"/>
              </a:rPr>
              <a:t> </a:t>
            </a:r>
            <a:r>
              <a:rPr lang="en-US" sz="3000" i="1" dirty="0" smtClean="0">
                <a:cs typeface="Courier New" panose="02070309020205020404" pitchFamily="49" charset="0"/>
              </a:rPr>
              <a:t>find 5 </a:t>
            </a:r>
            <a:r>
              <a:rPr lang="en-US" sz="3000" i="1" dirty="0">
                <a:cs typeface="Courier New" panose="02070309020205020404" pitchFamily="49" charset="0"/>
              </a:rPr>
              <a:t>photo names that follow </a:t>
            </a:r>
            <a:r>
              <a:rPr lang="en-US" sz="3000" i="1" dirty="0"/>
              <a:t>top 3 photos whose average rating is higher than 6, sorted by </a:t>
            </a:r>
            <a:r>
              <a:rPr lang="en-US" sz="3000" i="1" dirty="0" smtClean="0"/>
              <a:t>rating and the </a:t>
            </a:r>
            <a:r>
              <a:rPr lang="en-US" sz="3000" i="1" dirty="0"/>
              <a:t>total amount of ratings given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914399"/>
            <a:ext cx="5830887" cy="3438525"/>
          </a:xfrm>
          <a:prstGeom prst="snip2DiagRect">
            <a:avLst>
              <a:gd name="adj1" fmla="val 0"/>
              <a:gd name="adj2" fmla="val 5094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Rectangle 5"/>
          <p:cNvSpPr/>
          <p:nvPr/>
        </p:nvSpPr>
        <p:spPr>
          <a:xfrm>
            <a:off x="3174896" y="2833511"/>
            <a:ext cx="2797538" cy="22577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509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855133"/>
            <a:ext cx="5448300" cy="5359401"/>
          </a:xfrm>
          <a:prstGeom prst="snip2DiagRect">
            <a:avLst>
              <a:gd name="adj1" fmla="val 0"/>
              <a:gd name="adj2" fmla="val 309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1714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6827" y="3526486"/>
            <a:ext cx="8730343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Coding in Stream API-way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827" y="4060029"/>
            <a:ext cx="87303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Internally </a:t>
            </a:r>
            <a:r>
              <a:rPr lang="en-US" sz="2800" dirty="0"/>
              <a:t>iterates through the elements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Manipulate </a:t>
            </a:r>
            <a:r>
              <a:rPr lang="en-US" sz="2800" dirty="0"/>
              <a:t>the </a:t>
            </a:r>
            <a:r>
              <a:rPr lang="en-US" sz="2800" dirty="0" smtClean="0"/>
              <a:t>collection data </a:t>
            </a:r>
            <a:r>
              <a:rPr lang="en-US" sz="2800" dirty="0"/>
              <a:t>easier and faster 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Focus </a:t>
            </a:r>
            <a:r>
              <a:rPr lang="en-US" sz="2800" dirty="0"/>
              <a:t>on "what" to do </a:t>
            </a:r>
            <a:r>
              <a:rPr lang="en-US" sz="2800" dirty="0" smtClean="0"/>
              <a:t>instead </a:t>
            </a:r>
            <a:r>
              <a:rPr lang="en-US" sz="2800" dirty="0"/>
              <a:t>of "how" to do </a:t>
            </a:r>
            <a:r>
              <a:rPr lang="en-US" sz="2800" dirty="0" smtClean="0"/>
              <a:t>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ability to use multiple processor cores for collection processing</a:t>
            </a:r>
            <a:endParaRPr lang="en-US" sz="28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4" y="1010179"/>
            <a:ext cx="8002587" cy="2257425"/>
          </a:xfrm>
          <a:prstGeom prst="snip2DiagRect">
            <a:avLst>
              <a:gd name="adj1" fmla="val 0"/>
              <a:gd name="adj2" fmla="val 6165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2550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29" y="1384488"/>
            <a:ext cx="8002587" cy="2257425"/>
          </a:xfrm>
          <a:prstGeom prst="snip2DiagRect">
            <a:avLst>
              <a:gd name="adj1" fmla="val 0"/>
              <a:gd name="adj2" fmla="val 9916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6" name="Line Callout 3 5"/>
          <p:cNvSpPr/>
          <p:nvPr/>
        </p:nvSpPr>
        <p:spPr>
          <a:xfrm>
            <a:off x="285749" y="4007555"/>
            <a:ext cx="4157134" cy="2020713"/>
          </a:xfrm>
          <a:prstGeom prst="borderCallout3">
            <a:avLst>
              <a:gd name="adj1" fmla="val 10378"/>
              <a:gd name="adj2" fmla="val 14"/>
              <a:gd name="adj3" fmla="val 10420"/>
              <a:gd name="adj4" fmla="val -4285"/>
              <a:gd name="adj5" fmla="val -81136"/>
              <a:gd name="adj6" fmla="val -4785"/>
              <a:gd name="adj7" fmla="val -81055"/>
              <a:gd name="adj8" fmla="val 42355"/>
            </a:avLst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Intermediate operations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Lazy </a:t>
            </a:r>
            <a:r>
              <a:rPr lang="en-US" sz="2000" dirty="0">
                <a:solidFill>
                  <a:schemeClr val="tx1"/>
                </a:solidFill>
              </a:rPr>
              <a:t>processing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Stateless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filter, map,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peek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</a:rPr>
              <a:t>Stateful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distinct, sorted, skip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Short-circuiting :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3 7"/>
          <p:cNvSpPr/>
          <p:nvPr/>
        </p:nvSpPr>
        <p:spPr>
          <a:xfrm>
            <a:off x="4657723" y="4016023"/>
            <a:ext cx="4216401" cy="2012245"/>
          </a:xfrm>
          <a:prstGeom prst="borderCallout3">
            <a:avLst>
              <a:gd name="adj1" fmla="val 10785"/>
              <a:gd name="adj2" fmla="val 99641"/>
              <a:gd name="adj3" fmla="val 10826"/>
              <a:gd name="adj4" fmla="val 103212"/>
              <a:gd name="adj5" fmla="val -39236"/>
              <a:gd name="adj6" fmla="val 103664"/>
              <a:gd name="adj7" fmla="val -39157"/>
              <a:gd name="adj8" fmla="val 14484"/>
            </a:avLst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Terminal operations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Eager processing</a:t>
            </a:r>
          </a:p>
          <a:p>
            <a:r>
              <a:rPr lang="en-US" sz="20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-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reduce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collect, max, count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Short-circuiting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anyMatch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allMatch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noneMatch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findFirst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findAny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Escape-hatch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spliterator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eft Bracket 14"/>
          <p:cNvSpPr/>
          <p:nvPr/>
        </p:nvSpPr>
        <p:spPr>
          <a:xfrm>
            <a:off x="2019299" y="1895123"/>
            <a:ext cx="247651" cy="1247775"/>
          </a:xfrm>
          <a:prstGeom prst="leftBracket">
            <a:avLst/>
          </a:prstGeom>
          <a:ln w="508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5038725" y="3047649"/>
            <a:ext cx="206502" cy="361950"/>
          </a:xfrm>
          <a:prstGeom prst="rightBracket">
            <a:avLst/>
          </a:prstGeom>
          <a:ln w="508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639762"/>
          </a:xfrm>
        </p:spPr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051364"/>
              </p:ext>
            </p:extLst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/>
              <a:t>Java 8 features</a:t>
            </a:r>
          </a:p>
        </p:txBody>
      </p:sp>
    </p:spTree>
    <p:extLst>
      <p:ext uri="{BB962C8B-B14F-4D97-AF65-F5344CB8AC3E}">
        <p14:creationId xmlns:p14="http://schemas.microsoft.com/office/powerpoint/2010/main" val="33122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397" y="979213"/>
            <a:ext cx="8368696" cy="67710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How to add 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(Consumer)</a:t>
            </a:r>
            <a:r>
              <a:rPr lang="en-US" sz="2200" dirty="0" smtClean="0">
                <a:solidFill>
                  <a:schemeClr val="bg1"/>
                </a:solidFill>
              </a:rPr>
              <a:t> method into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200" dirty="0" smtClean="0">
                <a:solidFill>
                  <a:schemeClr val="bg1"/>
                </a:solidFill>
              </a:rPr>
              <a:t> interface?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persons.forEach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 -&gt;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personRepo.save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(person));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3" y="1998661"/>
            <a:ext cx="3912092" cy="4226858"/>
          </a:xfrm>
          <a:prstGeom prst="snip2DiagRect">
            <a:avLst>
              <a:gd name="adj1" fmla="val 0"/>
              <a:gd name="adj2" fmla="val 606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68" y="2192839"/>
            <a:ext cx="4639807" cy="2345304"/>
          </a:xfrm>
          <a:prstGeom prst="snip2DiagRect">
            <a:avLst>
              <a:gd name="adj1" fmla="val 0"/>
              <a:gd name="adj2" fmla="val 8364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69" y="4810668"/>
            <a:ext cx="4639806" cy="124564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377860" y="991496"/>
            <a:ext cx="8368696" cy="76944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Default Methods allow to add default implementations to new </a:t>
            </a:r>
            <a:r>
              <a:rPr lang="en-US" sz="2200" dirty="0" smtClean="0">
                <a:solidFill>
                  <a:schemeClr val="bg1"/>
                </a:solidFill>
              </a:rPr>
              <a:t>and/or </a:t>
            </a:r>
            <a:r>
              <a:rPr lang="en-US" sz="2200" dirty="0">
                <a:solidFill>
                  <a:schemeClr val="bg1"/>
                </a:solidFill>
              </a:rPr>
              <a:t>existing methods of existing </a:t>
            </a:r>
            <a:r>
              <a:rPr lang="en-US" sz="2200" dirty="0" smtClean="0">
                <a:solidFill>
                  <a:schemeClr val="bg1"/>
                </a:solidFill>
              </a:rPr>
              <a:t>interface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2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32600" cy="639762"/>
          </a:xfrm>
        </p:spPr>
        <p:txBody>
          <a:bodyPr/>
          <a:lstStyle/>
          <a:p>
            <a:r>
              <a:rPr lang="en-US" dirty="0" smtClean="0"/>
              <a:t>Class-extended in java 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846" y="1044989"/>
            <a:ext cx="8258622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Multiple </a:t>
            </a:r>
            <a:r>
              <a:rPr lang="en-US" sz="2000" dirty="0" smtClean="0">
                <a:solidFill>
                  <a:schemeClr val="bg1"/>
                </a:solidFill>
              </a:rPr>
              <a:t>Inheritances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behaviors only, </a:t>
            </a:r>
            <a:r>
              <a:rPr lang="en-US" sz="2000" dirty="0" smtClean="0">
                <a:solidFill>
                  <a:schemeClr val="bg1"/>
                </a:solidFill>
              </a:rPr>
              <a:t>no </a:t>
            </a:r>
            <a:r>
              <a:rPr lang="en-US" sz="2000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847" y="5888554"/>
            <a:ext cx="8258621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‘Diamond Problem</a:t>
            </a:r>
            <a:r>
              <a:rPr lang="en-US" sz="2000" dirty="0" smtClean="0">
                <a:solidFill>
                  <a:schemeClr val="bg1"/>
                </a:solidFill>
              </a:rPr>
              <a:t>’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Solving manually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2" y="1574639"/>
            <a:ext cx="2544043" cy="1990990"/>
          </a:xfrm>
          <a:prstGeom prst="snip2DiagRect">
            <a:avLst>
              <a:gd name="adj1" fmla="val 0"/>
              <a:gd name="adj2" fmla="val 901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2" y="3752804"/>
            <a:ext cx="2544043" cy="2014693"/>
          </a:xfrm>
          <a:prstGeom prst="snip2DiagRect">
            <a:avLst>
              <a:gd name="adj1" fmla="val 0"/>
              <a:gd name="adj2" fmla="val 721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83" y="1627979"/>
            <a:ext cx="4486275" cy="4143375"/>
          </a:xfrm>
          <a:prstGeom prst="snip2DiagRect">
            <a:avLst>
              <a:gd name="adj1" fmla="val 0"/>
              <a:gd name="adj2" fmla="val 517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9" y="2038351"/>
            <a:ext cx="2141444" cy="666750"/>
          </a:xfrm>
          <a:prstGeom prst="rect">
            <a:avLst/>
          </a:prstGeom>
          <a:noFill/>
          <a:ln w="2540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40" y="2758900"/>
            <a:ext cx="2141443" cy="674687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3" y="4233863"/>
            <a:ext cx="2134552" cy="664083"/>
          </a:xfrm>
          <a:prstGeom prst="rect">
            <a:avLst/>
          </a:prstGeom>
          <a:noFill/>
          <a:ln w="2540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3" y="4951061"/>
            <a:ext cx="2134552" cy="664083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3138488"/>
            <a:ext cx="3095625" cy="1123950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890715"/>
            <a:ext cx="1371600" cy="457200"/>
          </a:xfrm>
          <a:prstGeom prst="rect">
            <a:avLst/>
          </a:prstGeom>
          <a:noFill/>
          <a:ln w="2540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7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0" y="2130425"/>
            <a:ext cx="5574700" cy="746125"/>
          </a:xfrm>
        </p:spPr>
        <p:txBody>
          <a:bodyPr/>
          <a:lstStyle/>
          <a:p>
            <a:r>
              <a:rPr lang="en-US" sz="4400" dirty="0" smtClean="0"/>
              <a:t>Java 8 Features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Trung </a:t>
            </a:r>
            <a:r>
              <a:rPr lang="en-US" dirty="0" err="1" smtClean="0"/>
              <a:t>nguyen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Kms</a:t>
            </a:r>
            <a:r>
              <a:rPr lang="en-US" dirty="0" smtClean="0"/>
              <a:t> technology </a:t>
            </a:r>
            <a:r>
              <a:rPr lang="en-US" dirty="0" err="1" smtClean="0"/>
              <a:t>vietnam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773333" cy="639762"/>
          </a:xfrm>
        </p:spPr>
        <p:txBody>
          <a:bodyPr/>
          <a:lstStyle/>
          <a:p>
            <a:r>
              <a:rPr lang="en-US" sz="3000" dirty="0" smtClean="0"/>
              <a:t>Class-extended in other languages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54" y="1176468"/>
            <a:ext cx="8431214" cy="466065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Scala Traits (or Ruby Mix-ins)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5845" y="3701648"/>
            <a:ext cx="8297333" cy="45548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Extension Methods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97" y="4240740"/>
            <a:ext cx="8297332" cy="2000250"/>
          </a:xfrm>
          <a:prstGeom prst="snip2DiagRect">
            <a:avLst>
              <a:gd name="adj1" fmla="val 0"/>
              <a:gd name="adj2" fmla="val 820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5" y="1730830"/>
            <a:ext cx="8431213" cy="1666875"/>
          </a:xfrm>
          <a:prstGeom prst="snip2DiagRect">
            <a:avLst>
              <a:gd name="adj1" fmla="val 0"/>
              <a:gd name="adj2" fmla="val 621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9" name="Rectangle 8"/>
          <p:cNvSpPr/>
          <p:nvPr/>
        </p:nvSpPr>
        <p:spPr>
          <a:xfrm>
            <a:off x="3720018" y="2729413"/>
            <a:ext cx="4963159" cy="61166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764" y="4653518"/>
            <a:ext cx="3603973" cy="22577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22643" y="5260188"/>
            <a:ext cx="1309180" cy="22577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05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639762"/>
          </a:xfrm>
        </p:spPr>
        <p:txBody>
          <a:bodyPr/>
          <a:lstStyle/>
          <a:p>
            <a:r>
              <a:rPr lang="en-US" dirty="0" smtClean="0"/>
              <a:t>New date &amp; time </a:t>
            </a:r>
            <a:r>
              <a:rPr lang="en-US" dirty="0" err="1" smtClean="0"/>
              <a:t>api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46185"/>
              </p:ext>
            </p:extLst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/>
              <a:t>Java 8 features</a:t>
            </a:r>
          </a:p>
        </p:txBody>
      </p:sp>
    </p:spTree>
    <p:extLst>
      <p:ext uri="{BB962C8B-B14F-4D97-AF65-F5344CB8AC3E}">
        <p14:creationId xmlns:p14="http://schemas.microsoft.com/office/powerpoint/2010/main" val="3086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733196"/>
            <a:ext cx="8305798" cy="15043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Immutable-value </a:t>
            </a:r>
            <a:r>
              <a:rPr lang="en-US" sz="2600" dirty="0"/>
              <a:t>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Domain-driven </a:t>
            </a:r>
            <a:r>
              <a:rPr lang="en-US" sz="2600" dirty="0"/>
              <a:t>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Separation of </a:t>
            </a:r>
            <a:r>
              <a:rPr lang="en-US" sz="2600" dirty="0" smtClean="0"/>
              <a:t>chronologies</a:t>
            </a:r>
            <a:endParaRPr lang="en-US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57378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Problems of </a:t>
            </a:r>
            <a:r>
              <a:rPr lang="en-US" sz="2800" dirty="0" smtClean="0">
                <a:solidFill>
                  <a:schemeClr val="bg1"/>
                </a:solidFill>
              </a:rPr>
              <a:t>current Date </a:t>
            </a:r>
            <a:r>
              <a:rPr lang="en-US" sz="2800" dirty="0">
                <a:solidFill>
                  <a:schemeClr val="bg1"/>
                </a:solidFill>
              </a:rPr>
              <a:t>Time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598888"/>
            <a:ext cx="8403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Date, Calendar and </a:t>
            </a:r>
            <a:r>
              <a:rPr lang="en-US" sz="2400" dirty="0" err="1"/>
              <a:t>SimpleDateFormatter</a:t>
            </a:r>
            <a:r>
              <a:rPr lang="en-US" sz="2400" dirty="0"/>
              <a:t> </a:t>
            </a:r>
            <a:r>
              <a:rPr lang="en-US" sz="2400" dirty="0" smtClean="0"/>
              <a:t>are not thread-safe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Poor API design: years start at 1900, months start at 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No Non-</a:t>
            </a:r>
            <a:r>
              <a:rPr lang="en-US" sz="2400" dirty="0" err="1" smtClean="0"/>
              <a:t>timezone</a:t>
            </a:r>
            <a:r>
              <a:rPr lang="en-US" sz="2400" dirty="0" smtClean="0"/>
              <a:t> dates/times</a:t>
            </a:r>
            <a:r>
              <a:rPr lang="en-US" sz="2400" dirty="0"/>
              <a:t>, durations, periods and </a:t>
            </a:r>
            <a:r>
              <a:rPr lang="en-US" sz="2400" dirty="0" smtClean="0"/>
              <a:t>intervals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209976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New Date and Time </a:t>
            </a:r>
            <a:r>
              <a:rPr lang="en-US" sz="2800" dirty="0" smtClean="0">
                <a:solidFill>
                  <a:schemeClr val="bg1"/>
                </a:solidFill>
              </a:rPr>
              <a:t>API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2" y="3519383"/>
            <a:ext cx="8305798" cy="4430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Great but not a Java Standard API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7201" y="2996163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Joda</a:t>
            </a:r>
            <a:r>
              <a:rPr lang="en-US" sz="2800" dirty="0" smtClean="0">
                <a:solidFill>
                  <a:schemeClr val="bg1"/>
                </a:solidFill>
              </a:rPr>
              <a:t>-Time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11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date and time </a:t>
            </a:r>
            <a:r>
              <a:rPr lang="en-US" dirty="0" err="1" smtClean="0"/>
              <a:t>api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562239" y="5283892"/>
            <a:ext cx="8017934" cy="76130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ZonedDateTime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Clock, Duration, Period,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ZoneId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ZoneOffset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39" y="2020928"/>
            <a:ext cx="7192963" cy="2219325"/>
          </a:xfrm>
          <a:prstGeom prst="snip2DiagRect">
            <a:avLst>
              <a:gd name="adj1" fmla="val 0"/>
              <a:gd name="adj2" fmla="val 1127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562239" y="1357071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Domain-driven Date and 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239" y="4760671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Date and Time API classes</a:t>
            </a:r>
          </a:p>
        </p:txBody>
      </p:sp>
    </p:spTree>
    <p:extLst>
      <p:ext uri="{BB962C8B-B14F-4D97-AF65-F5344CB8AC3E}">
        <p14:creationId xmlns:p14="http://schemas.microsoft.com/office/powerpoint/2010/main" val="29560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619875" cy="639762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javascript</a:t>
            </a:r>
            <a:r>
              <a:rPr lang="en-US" dirty="0" smtClean="0"/>
              <a:t> engine (</a:t>
            </a:r>
            <a:r>
              <a:rPr lang="en-US" dirty="0" err="1" smtClean="0"/>
              <a:t>nashorn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810471"/>
              </p:ext>
            </p:extLst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/>
              <a:t>Java 8 features</a:t>
            </a:r>
          </a:p>
        </p:txBody>
      </p:sp>
    </p:spTree>
    <p:extLst>
      <p:ext uri="{BB962C8B-B14F-4D97-AF65-F5344CB8AC3E}">
        <p14:creationId xmlns:p14="http://schemas.microsoft.com/office/powerpoint/2010/main" val="30631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47114" cy="639762"/>
          </a:xfrm>
        </p:spPr>
        <p:txBody>
          <a:bodyPr/>
          <a:lstStyle/>
          <a:p>
            <a:r>
              <a:rPr lang="en-US" dirty="0" smtClean="0"/>
              <a:t>New JavaScript Engine (NASHORN)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7605" y="1002963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Why </a:t>
            </a:r>
            <a:r>
              <a:rPr lang="en-US" sz="2800" dirty="0" err="1" smtClean="0">
                <a:solidFill>
                  <a:schemeClr val="bg1"/>
                </a:solidFill>
              </a:rPr>
              <a:t>Nashorn</a:t>
            </a:r>
            <a:r>
              <a:rPr lang="en-US" sz="2800" dirty="0" smtClean="0">
                <a:solidFill>
                  <a:schemeClr val="bg1"/>
                </a:solidFill>
              </a:rPr>
              <a:t> Engine?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605" y="1533587"/>
            <a:ext cx="83057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dirty="0" smtClean="0"/>
              <a:t>Full </a:t>
            </a:r>
            <a:r>
              <a:rPr lang="en-US" sz="2600" dirty="0"/>
              <a:t>100% ECMA262-compliant (edition 5.1</a:t>
            </a:r>
            <a:r>
              <a:rPr lang="en-US" sz="26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dirty="0"/>
              <a:t>Compiles JS to Java byte-code based on </a:t>
            </a:r>
            <a:r>
              <a:rPr lang="en-US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invokedynamic</a:t>
            </a:r>
            <a:endParaRPr lang="en-US" sz="2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600" dirty="0"/>
              <a:t>Not match V8 performance, but 2-10x faster than </a:t>
            </a:r>
            <a:r>
              <a:rPr lang="en-US" sz="2600" dirty="0" smtClean="0"/>
              <a:t>Rhino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jjs</a:t>
            </a:r>
            <a:r>
              <a:rPr lang="en-US" sz="2600" dirty="0"/>
              <a:t> command line </a:t>
            </a:r>
            <a:r>
              <a:rPr lang="en-US" sz="2600" dirty="0" smtClean="0"/>
              <a:t>tool</a:t>
            </a:r>
            <a:endParaRPr lang="en-US" sz="2600" dirty="0"/>
          </a:p>
        </p:txBody>
      </p:sp>
      <p:sp>
        <p:nvSpPr>
          <p:cNvPr id="14" name="Rectangle 13"/>
          <p:cNvSpPr/>
          <p:nvPr/>
        </p:nvSpPr>
        <p:spPr>
          <a:xfrm>
            <a:off x="385845" y="3400768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Applying </a:t>
            </a:r>
            <a:r>
              <a:rPr lang="en-US" sz="2800" dirty="0" err="1" smtClean="0">
                <a:solidFill>
                  <a:schemeClr val="bg1"/>
                </a:solidFill>
              </a:rPr>
              <a:t>Nashorn</a:t>
            </a:r>
            <a:r>
              <a:rPr lang="en-US" sz="2800" dirty="0" smtClean="0">
                <a:solidFill>
                  <a:schemeClr val="bg1"/>
                </a:solidFill>
              </a:rPr>
              <a:t>: Avartar.js and Project Avatar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8" y="4011076"/>
            <a:ext cx="5845628" cy="2302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01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639762"/>
          </a:xfrm>
        </p:spPr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694767"/>
              </p:ext>
            </p:extLst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/>
              <a:t>Java 8 features</a:t>
            </a:r>
          </a:p>
        </p:txBody>
      </p:sp>
    </p:spTree>
    <p:extLst>
      <p:ext uri="{BB962C8B-B14F-4D97-AF65-F5344CB8AC3E}">
        <p14:creationId xmlns:p14="http://schemas.microsoft.com/office/powerpoint/2010/main" val="39830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5733" y="1259045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Static Methods on Interfaces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5733" y="1800555"/>
            <a:ext cx="8017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At beginning, Java allows static fields and static inner types in interface, why not static methods</a:t>
            </a:r>
            <a:r>
              <a:rPr lang="en-US" sz="2400" dirty="0" smtClean="0"/>
              <a:t>? Yes, it is in Java 8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575733" y="2679626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Optional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5733" y="3951414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Type Annotations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5733" y="5542219"/>
            <a:ext cx="80179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3rd-parties </a:t>
            </a:r>
            <a:r>
              <a:rPr lang="en-US" sz="2000" dirty="0" smtClean="0"/>
              <a:t>like Checker Framework use Java </a:t>
            </a:r>
            <a:r>
              <a:rPr lang="en-US" sz="2000" dirty="0"/>
              <a:t>Compiler Plug-in and Pluggable Annotations Processing </a:t>
            </a:r>
            <a:r>
              <a:rPr lang="en-US" sz="2000" dirty="0" smtClean="0"/>
              <a:t>APIs to develop </a:t>
            </a:r>
            <a:r>
              <a:rPr lang="en-US" sz="2000" dirty="0"/>
              <a:t>their own analyses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1" y="4580194"/>
            <a:ext cx="3457575" cy="962025"/>
          </a:xfrm>
          <a:prstGeom prst="snip2DiagRect">
            <a:avLst>
              <a:gd name="adj1" fmla="val 0"/>
              <a:gd name="adj2" fmla="val 1209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1" y="3308481"/>
            <a:ext cx="5534025" cy="4762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32" y="4688271"/>
            <a:ext cx="4152900" cy="7905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712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1833736"/>
            <a:ext cx="5124450" cy="1181100"/>
          </a:xfrm>
          <a:prstGeom prst="snip2DiagRect">
            <a:avLst>
              <a:gd name="adj1" fmla="val 0"/>
              <a:gd name="adj2" fmla="val 118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Rectangle 5"/>
          <p:cNvSpPr/>
          <p:nvPr/>
        </p:nvSpPr>
        <p:spPr>
          <a:xfrm>
            <a:off x="575733" y="1194950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Repeating Annotations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733" y="3309347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nl-NL" sz="2800" dirty="0">
                <a:solidFill>
                  <a:schemeClr val="bg1"/>
                </a:solidFill>
              </a:rPr>
              <a:t>Method Parameter Reflection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33" y="3832567"/>
            <a:ext cx="80179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How to get name of method parameters?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java.lang.reflect.Executable.getParameters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Compile </a:t>
            </a:r>
            <a:r>
              <a:rPr lang="en-US" sz="2200" dirty="0"/>
              <a:t>the source file with the 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-parameters</a:t>
            </a:r>
          </a:p>
        </p:txBody>
      </p:sp>
    </p:spTree>
    <p:extLst>
      <p:ext uri="{BB962C8B-B14F-4D97-AF65-F5344CB8AC3E}">
        <p14:creationId xmlns:p14="http://schemas.microsoft.com/office/powerpoint/2010/main" val="336250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63976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703959"/>
              </p:ext>
            </p:extLst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/>
              <a:t>Java 8 features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05901" y="5258004"/>
            <a:ext cx="2263291" cy="647293"/>
            <a:chOff x="3437018" y="3914896"/>
            <a:chExt cx="2263291" cy="647293"/>
          </a:xfrm>
        </p:grpSpPr>
        <p:sp>
          <p:nvSpPr>
            <p:cNvPr id="13" name="Rectangle 12"/>
            <p:cNvSpPr/>
            <p:nvPr/>
          </p:nvSpPr>
          <p:spPr>
            <a:xfrm>
              <a:off x="3437018" y="3914896"/>
              <a:ext cx="2263291" cy="64729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3437018" y="3914896"/>
              <a:ext cx="2263291" cy="6472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t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/>
                  </a:solidFill>
                </a:rPr>
                <a:t>Change the way we write applications</a:t>
              </a:r>
              <a:endParaRPr lang="en-US" sz="20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version history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782339"/>
              </p:ext>
            </p:extLst>
          </p:nvPr>
        </p:nvGraphicFramePr>
        <p:xfrm>
          <a:off x="457200" y="1219200"/>
          <a:ext cx="8229600" cy="223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705244"/>
              </p:ext>
            </p:extLst>
          </p:nvPr>
        </p:nvGraphicFramePr>
        <p:xfrm>
          <a:off x="457200" y="3629025"/>
          <a:ext cx="8229600" cy="245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008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807080"/>
          </a:xfrm>
        </p:spPr>
        <p:txBody>
          <a:bodyPr/>
          <a:lstStyle/>
          <a:p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www.oracle.com/technetwork/java/javase/8-whats-new-2157071.html</a:t>
            </a:r>
          </a:p>
          <a:p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://www.techempower.com/blog/2013/03/26/everything-about-java-8</a:t>
            </a:r>
            <a:r>
              <a:rPr lang="en-US" sz="2600" dirty="0" smtClean="0">
                <a:hlinkClick r:id="rId2"/>
              </a:rPr>
              <a:t>/</a:t>
            </a:r>
            <a:endParaRPr lang="en-US" sz="2600" dirty="0" smtClean="0"/>
          </a:p>
          <a:p>
            <a:r>
              <a:rPr lang="en-US" sz="2600" dirty="0">
                <a:hlinkClick r:id="rId3"/>
              </a:rPr>
              <a:t>http://www.takipiblog.com/2014/03/18/5-features-in-java-8-that-will-change-how-you-code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2600" dirty="0">
                <a:hlinkClick r:id="rId4"/>
              </a:rPr>
              <a:t>http://</a:t>
            </a:r>
            <a:r>
              <a:rPr lang="en-US" sz="2600" dirty="0" smtClean="0">
                <a:hlinkClick r:id="rId4"/>
              </a:rPr>
              <a:t>java.dzone.com/articles/think-twice-using-java-8</a:t>
            </a:r>
            <a:endParaRPr lang="en-US" sz="2600" dirty="0" smtClean="0"/>
          </a:p>
          <a:p>
            <a:r>
              <a:rPr lang="en-US" sz="2600" dirty="0" smtClean="0">
                <a:hlinkClick r:id="rId5"/>
              </a:rPr>
              <a:t>http</a:t>
            </a:r>
            <a:r>
              <a:rPr lang="en-US" sz="2600" dirty="0">
                <a:hlinkClick r:id="rId5"/>
              </a:rPr>
              <a:t>://</a:t>
            </a:r>
            <a:r>
              <a:rPr lang="en-US" sz="2600" dirty="0" smtClean="0">
                <a:hlinkClick r:id="rId5"/>
              </a:rPr>
              <a:t>www.infoq.com/articles/java-8-vs-scala</a:t>
            </a:r>
            <a:endParaRPr lang="en-US" sz="2600" dirty="0"/>
          </a:p>
          <a:p>
            <a:r>
              <a:rPr lang="en-US" sz="2600" dirty="0" smtClean="0"/>
              <a:t>Duke </a:t>
            </a:r>
            <a:r>
              <a:rPr lang="en-US" sz="2600" dirty="0"/>
              <a:t>8 image </a:t>
            </a:r>
            <a:r>
              <a:rPr lang="en-US" sz="2600" dirty="0" smtClean="0"/>
              <a:t>[http</a:t>
            </a:r>
            <a:r>
              <a:rPr lang="en-US" sz="2600" dirty="0"/>
              <a:t>://www.takipiblog.com</a:t>
            </a:r>
            <a:r>
              <a:rPr lang="en-US" sz="2600" dirty="0" smtClean="0"/>
              <a:t>/]</a:t>
            </a:r>
            <a:endParaRPr lang="en-US" sz="2600" dirty="0"/>
          </a:p>
          <a:p>
            <a:r>
              <a:rPr lang="en-US" sz="2600" dirty="0" smtClean="0"/>
              <a:t>Stream </a:t>
            </a:r>
            <a:r>
              <a:rPr lang="en-US" sz="2600" dirty="0"/>
              <a:t>image [http://ricianh.blogspot.com/]</a:t>
            </a:r>
          </a:p>
        </p:txBody>
      </p:sp>
    </p:spTree>
    <p:extLst>
      <p:ext uri="{BB962C8B-B14F-4D97-AF65-F5344CB8AC3E}">
        <p14:creationId xmlns:p14="http://schemas.microsoft.com/office/powerpoint/2010/main" val="3169887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 txBox="1">
            <a:spLocks/>
          </p:cNvSpPr>
          <p:nvPr/>
        </p:nvSpPr>
        <p:spPr>
          <a:xfrm>
            <a:off x="2055682" y="2407280"/>
            <a:ext cx="3886200" cy="1060450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27AAE1"/>
                </a:solidFill>
                <a:latin typeface="+mn-lt"/>
                <a:ea typeface="+mj-ea"/>
                <a:cs typeface="Gill Sans"/>
              </a:defRPr>
            </a:lvl1pPr>
          </a:lstStyle>
          <a:p>
            <a:r>
              <a:rPr lang="en-US" sz="6600" dirty="0" smtClean="0"/>
              <a:t>Questions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114800" y="681235"/>
            <a:ext cx="3654164" cy="5622894"/>
            <a:chOff x="4060825" y="1827213"/>
            <a:chExt cx="2416175" cy="3717925"/>
          </a:xfrm>
          <a:solidFill>
            <a:schemeClr val="accent5"/>
          </a:solidFill>
          <a:effectLst/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060825" y="1827213"/>
              <a:ext cx="2416175" cy="2859088"/>
            </a:xfrm>
            <a:custGeom>
              <a:avLst/>
              <a:gdLst>
                <a:gd name="T0" fmla="*/ 557 w 644"/>
                <a:gd name="T1" fmla="*/ 80 h 762"/>
                <a:gd name="T2" fmla="*/ 324 w 644"/>
                <a:gd name="T3" fmla="*/ 0 h 762"/>
                <a:gd name="T4" fmla="*/ 103 w 644"/>
                <a:gd name="T5" fmla="*/ 74 h 762"/>
                <a:gd name="T6" fmla="*/ 1 w 644"/>
                <a:gd name="T7" fmla="*/ 287 h 762"/>
                <a:gd name="T8" fmla="*/ 0 w 644"/>
                <a:gd name="T9" fmla="*/ 318 h 762"/>
                <a:gd name="T10" fmla="*/ 147 w 644"/>
                <a:gd name="T11" fmla="*/ 318 h 762"/>
                <a:gd name="T12" fmla="*/ 149 w 644"/>
                <a:gd name="T13" fmla="*/ 305 h 762"/>
                <a:gd name="T14" fmla="*/ 211 w 644"/>
                <a:gd name="T15" fmla="*/ 167 h 762"/>
                <a:gd name="T16" fmla="*/ 326 w 644"/>
                <a:gd name="T17" fmla="*/ 124 h 762"/>
                <a:gd name="T18" fmla="*/ 447 w 644"/>
                <a:gd name="T19" fmla="*/ 172 h 762"/>
                <a:gd name="T20" fmla="*/ 496 w 644"/>
                <a:gd name="T21" fmla="*/ 282 h 762"/>
                <a:gd name="T22" fmla="*/ 480 w 644"/>
                <a:gd name="T23" fmla="*/ 344 h 762"/>
                <a:gd name="T24" fmla="*/ 404 w 644"/>
                <a:gd name="T25" fmla="*/ 426 h 762"/>
                <a:gd name="T26" fmla="*/ 318 w 644"/>
                <a:gd name="T27" fmla="*/ 510 h 762"/>
                <a:gd name="T28" fmla="*/ 270 w 644"/>
                <a:gd name="T29" fmla="*/ 589 h 762"/>
                <a:gd name="T30" fmla="*/ 249 w 644"/>
                <a:gd name="T31" fmla="*/ 713 h 762"/>
                <a:gd name="T32" fmla="*/ 250 w 644"/>
                <a:gd name="T33" fmla="*/ 749 h 762"/>
                <a:gd name="T34" fmla="*/ 250 w 644"/>
                <a:gd name="T35" fmla="*/ 762 h 762"/>
                <a:gd name="T36" fmla="*/ 390 w 644"/>
                <a:gd name="T37" fmla="*/ 762 h 762"/>
                <a:gd name="T38" fmla="*/ 390 w 644"/>
                <a:gd name="T39" fmla="*/ 749 h 762"/>
                <a:gd name="T40" fmla="*/ 399 w 644"/>
                <a:gd name="T41" fmla="*/ 651 h 762"/>
                <a:gd name="T42" fmla="*/ 423 w 644"/>
                <a:gd name="T43" fmla="*/ 600 h 762"/>
                <a:gd name="T44" fmla="*/ 496 w 644"/>
                <a:gd name="T45" fmla="*/ 527 h 762"/>
                <a:gd name="T46" fmla="*/ 613 w 644"/>
                <a:gd name="T47" fmla="*/ 396 h 762"/>
                <a:gd name="T48" fmla="*/ 644 w 644"/>
                <a:gd name="T49" fmla="*/ 274 h 762"/>
                <a:gd name="T50" fmla="*/ 557 w 644"/>
                <a:gd name="T51" fmla="*/ 8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4" h="762">
                  <a:moveTo>
                    <a:pt x="557" y="80"/>
                  </a:moveTo>
                  <a:cubicBezTo>
                    <a:pt x="499" y="27"/>
                    <a:pt x="420" y="0"/>
                    <a:pt x="324" y="0"/>
                  </a:cubicBezTo>
                  <a:cubicBezTo>
                    <a:pt x="233" y="0"/>
                    <a:pt x="159" y="25"/>
                    <a:pt x="103" y="74"/>
                  </a:cubicBezTo>
                  <a:cubicBezTo>
                    <a:pt x="47" y="124"/>
                    <a:pt x="13" y="195"/>
                    <a:pt x="1" y="287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9" y="305"/>
                    <a:pt x="149" y="305"/>
                    <a:pt x="149" y="305"/>
                  </a:cubicBezTo>
                  <a:cubicBezTo>
                    <a:pt x="159" y="242"/>
                    <a:pt x="180" y="196"/>
                    <a:pt x="211" y="167"/>
                  </a:cubicBezTo>
                  <a:cubicBezTo>
                    <a:pt x="242" y="138"/>
                    <a:pt x="279" y="124"/>
                    <a:pt x="326" y="124"/>
                  </a:cubicBezTo>
                  <a:cubicBezTo>
                    <a:pt x="374" y="124"/>
                    <a:pt x="414" y="139"/>
                    <a:pt x="447" y="172"/>
                  </a:cubicBezTo>
                  <a:cubicBezTo>
                    <a:pt x="480" y="204"/>
                    <a:pt x="496" y="240"/>
                    <a:pt x="496" y="282"/>
                  </a:cubicBezTo>
                  <a:cubicBezTo>
                    <a:pt x="496" y="304"/>
                    <a:pt x="491" y="325"/>
                    <a:pt x="480" y="344"/>
                  </a:cubicBezTo>
                  <a:cubicBezTo>
                    <a:pt x="469" y="364"/>
                    <a:pt x="443" y="392"/>
                    <a:pt x="404" y="426"/>
                  </a:cubicBezTo>
                  <a:cubicBezTo>
                    <a:pt x="363" y="462"/>
                    <a:pt x="334" y="490"/>
                    <a:pt x="318" y="510"/>
                  </a:cubicBezTo>
                  <a:cubicBezTo>
                    <a:pt x="296" y="536"/>
                    <a:pt x="280" y="563"/>
                    <a:pt x="270" y="589"/>
                  </a:cubicBezTo>
                  <a:cubicBezTo>
                    <a:pt x="256" y="624"/>
                    <a:pt x="249" y="666"/>
                    <a:pt x="249" y="713"/>
                  </a:cubicBezTo>
                  <a:cubicBezTo>
                    <a:pt x="249" y="721"/>
                    <a:pt x="249" y="733"/>
                    <a:pt x="250" y="749"/>
                  </a:cubicBezTo>
                  <a:cubicBezTo>
                    <a:pt x="250" y="762"/>
                    <a:pt x="250" y="762"/>
                    <a:pt x="250" y="762"/>
                  </a:cubicBezTo>
                  <a:cubicBezTo>
                    <a:pt x="390" y="762"/>
                    <a:pt x="390" y="762"/>
                    <a:pt x="390" y="762"/>
                  </a:cubicBezTo>
                  <a:cubicBezTo>
                    <a:pt x="390" y="749"/>
                    <a:pt x="390" y="749"/>
                    <a:pt x="390" y="749"/>
                  </a:cubicBezTo>
                  <a:cubicBezTo>
                    <a:pt x="391" y="703"/>
                    <a:pt x="394" y="670"/>
                    <a:pt x="399" y="651"/>
                  </a:cubicBezTo>
                  <a:cubicBezTo>
                    <a:pt x="404" y="632"/>
                    <a:pt x="412" y="615"/>
                    <a:pt x="423" y="600"/>
                  </a:cubicBezTo>
                  <a:cubicBezTo>
                    <a:pt x="434" y="585"/>
                    <a:pt x="459" y="560"/>
                    <a:pt x="496" y="527"/>
                  </a:cubicBezTo>
                  <a:cubicBezTo>
                    <a:pt x="554" y="476"/>
                    <a:pt x="593" y="433"/>
                    <a:pt x="613" y="396"/>
                  </a:cubicBezTo>
                  <a:cubicBezTo>
                    <a:pt x="634" y="359"/>
                    <a:pt x="644" y="318"/>
                    <a:pt x="644" y="274"/>
                  </a:cubicBezTo>
                  <a:cubicBezTo>
                    <a:pt x="644" y="198"/>
                    <a:pt x="615" y="133"/>
                    <a:pt x="557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995863" y="4989513"/>
              <a:ext cx="554038" cy="5556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47843" y="3886200"/>
            <a:ext cx="1548432" cy="2382671"/>
            <a:chOff x="4060825" y="1827213"/>
            <a:chExt cx="2416175" cy="3717925"/>
          </a:xfrm>
          <a:solidFill>
            <a:schemeClr val="accent5">
              <a:lumMod val="75000"/>
            </a:schemeClr>
          </a:solidFill>
          <a:effectLst/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4060825" y="1827213"/>
              <a:ext cx="2416175" cy="2859088"/>
            </a:xfrm>
            <a:custGeom>
              <a:avLst/>
              <a:gdLst>
                <a:gd name="T0" fmla="*/ 557 w 644"/>
                <a:gd name="T1" fmla="*/ 80 h 762"/>
                <a:gd name="T2" fmla="*/ 324 w 644"/>
                <a:gd name="T3" fmla="*/ 0 h 762"/>
                <a:gd name="T4" fmla="*/ 103 w 644"/>
                <a:gd name="T5" fmla="*/ 74 h 762"/>
                <a:gd name="T6" fmla="*/ 1 w 644"/>
                <a:gd name="T7" fmla="*/ 287 h 762"/>
                <a:gd name="T8" fmla="*/ 0 w 644"/>
                <a:gd name="T9" fmla="*/ 318 h 762"/>
                <a:gd name="T10" fmla="*/ 147 w 644"/>
                <a:gd name="T11" fmla="*/ 318 h 762"/>
                <a:gd name="T12" fmla="*/ 149 w 644"/>
                <a:gd name="T13" fmla="*/ 305 h 762"/>
                <a:gd name="T14" fmla="*/ 211 w 644"/>
                <a:gd name="T15" fmla="*/ 167 h 762"/>
                <a:gd name="T16" fmla="*/ 326 w 644"/>
                <a:gd name="T17" fmla="*/ 124 h 762"/>
                <a:gd name="T18" fmla="*/ 447 w 644"/>
                <a:gd name="T19" fmla="*/ 172 h 762"/>
                <a:gd name="T20" fmla="*/ 496 w 644"/>
                <a:gd name="T21" fmla="*/ 282 h 762"/>
                <a:gd name="T22" fmla="*/ 480 w 644"/>
                <a:gd name="T23" fmla="*/ 344 h 762"/>
                <a:gd name="T24" fmla="*/ 404 w 644"/>
                <a:gd name="T25" fmla="*/ 426 h 762"/>
                <a:gd name="T26" fmla="*/ 318 w 644"/>
                <a:gd name="T27" fmla="*/ 510 h 762"/>
                <a:gd name="T28" fmla="*/ 270 w 644"/>
                <a:gd name="T29" fmla="*/ 589 h 762"/>
                <a:gd name="T30" fmla="*/ 249 w 644"/>
                <a:gd name="T31" fmla="*/ 713 h 762"/>
                <a:gd name="T32" fmla="*/ 250 w 644"/>
                <a:gd name="T33" fmla="*/ 749 h 762"/>
                <a:gd name="T34" fmla="*/ 250 w 644"/>
                <a:gd name="T35" fmla="*/ 762 h 762"/>
                <a:gd name="T36" fmla="*/ 390 w 644"/>
                <a:gd name="T37" fmla="*/ 762 h 762"/>
                <a:gd name="T38" fmla="*/ 390 w 644"/>
                <a:gd name="T39" fmla="*/ 749 h 762"/>
                <a:gd name="T40" fmla="*/ 399 w 644"/>
                <a:gd name="T41" fmla="*/ 651 h 762"/>
                <a:gd name="T42" fmla="*/ 423 w 644"/>
                <a:gd name="T43" fmla="*/ 600 h 762"/>
                <a:gd name="T44" fmla="*/ 496 w 644"/>
                <a:gd name="T45" fmla="*/ 527 h 762"/>
                <a:gd name="T46" fmla="*/ 613 w 644"/>
                <a:gd name="T47" fmla="*/ 396 h 762"/>
                <a:gd name="T48" fmla="*/ 644 w 644"/>
                <a:gd name="T49" fmla="*/ 274 h 762"/>
                <a:gd name="T50" fmla="*/ 557 w 644"/>
                <a:gd name="T51" fmla="*/ 8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4" h="762">
                  <a:moveTo>
                    <a:pt x="557" y="80"/>
                  </a:moveTo>
                  <a:cubicBezTo>
                    <a:pt x="499" y="27"/>
                    <a:pt x="420" y="0"/>
                    <a:pt x="324" y="0"/>
                  </a:cubicBezTo>
                  <a:cubicBezTo>
                    <a:pt x="233" y="0"/>
                    <a:pt x="159" y="25"/>
                    <a:pt x="103" y="74"/>
                  </a:cubicBezTo>
                  <a:cubicBezTo>
                    <a:pt x="47" y="124"/>
                    <a:pt x="13" y="195"/>
                    <a:pt x="1" y="287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9" y="305"/>
                    <a:pt x="149" y="305"/>
                    <a:pt x="149" y="305"/>
                  </a:cubicBezTo>
                  <a:cubicBezTo>
                    <a:pt x="159" y="242"/>
                    <a:pt x="180" y="196"/>
                    <a:pt x="211" y="167"/>
                  </a:cubicBezTo>
                  <a:cubicBezTo>
                    <a:pt x="242" y="138"/>
                    <a:pt x="279" y="124"/>
                    <a:pt x="326" y="124"/>
                  </a:cubicBezTo>
                  <a:cubicBezTo>
                    <a:pt x="374" y="124"/>
                    <a:pt x="414" y="139"/>
                    <a:pt x="447" y="172"/>
                  </a:cubicBezTo>
                  <a:cubicBezTo>
                    <a:pt x="480" y="204"/>
                    <a:pt x="496" y="240"/>
                    <a:pt x="496" y="282"/>
                  </a:cubicBezTo>
                  <a:cubicBezTo>
                    <a:pt x="496" y="304"/>
                    <a:pt x="491" y="325"/>
                    <a:pt x="480" y="344"/>
                  </a:cubicBezTo>
                  <a:cubicBezTo>
                    <a:pt x="469" y="364"/>
                    <a:pt x="443" y="392"/>
                    <a:pt x="404" y="426"/>
                  </a:cubicBezTo>
                  <a:cubicBezTo>
                    <a:pt x="363" y="462"/>
                    <a:pt x="334" y="490"/>
                    <a:pt x="318" y="510"/>
                  </a:cubicBezTo>
                  <a:cubicBezTo>
                    <a:pt x="296" y="536"/>
                    <a:pt x="280" y="563"/>
                    <a:pt x="270" y="589"/>
                  </a:cubicBezTo>
                  <a:cubicBezTo>
                    <a:pt x="256" y="624"/>
                    <a:pt x="249" y="666"/>
                    <a:pt x="249" y="713"/>
                  </a:cubicBezTo>
                  <a:cubicBezTo>
                    <a:pt x="249" y="721"/>
                    <a:pt x="249" y="733"/>
                    <a:pt x="250" y="749"/>
                  </a:cubicBezTo>
                  <a:cubicBezTo>
                    <a:pt x="250" y="762"/>
                    <a:pt x="250" y="762"/>
                    <a:pt x="250" y="762"/>
                  </a:cubicBezTo>
                  <a:cubicBezTo>
                    <a:pt x="390" y="762"/>
                    <a:pt x="390" y="762"/>
                    <a:pt x="390" y="762"/>
                  </a:cubicBezTo>
                  <a:cubicBezTo>
                    <a:pt x="390" y="749"/>
                    <a:pt x="390" y="749"/>
                    <a:pt x="390" y="749"/>
                  </a:cubicBezTo>
                  <a:cubicBezTo>
                    <a:pt x="391" y="703"/>
                    <a:pt x="394" y="670"/>
                    <a:pt x="399" y="651"/>
                  </a:cubicBezTo>
                  <a:cubicBezTo>
                    <a:pt x="404" y="632"/>
                    <a:pt x="412" y="615"/>
                    <a:pt x="423" y="600"/>
                  </a:cubicBezTo>
                  <a:cubicBezTo>
                    <a:pt x="434" y="585"/>
                    <a:pt x="459" y="560"/>
                    <a:pt x="496" y="527"/>
                  </a:cubicBezTo>
                  <a:cubicBezTo>
                    <a:pt x="554" y="476"/>
                    <a:pt x="593" y="433"/>
                    <a:pt x="613" y="396"/>
                  </a:cubicBezTo>
                  <a:cubicBezTo>
                    <a:pt x="634" y="359"/>
                    <a:pt x="644" y="318"/>
                    <a:pt x="644" y="274"/>
                  </a:cubicBezTo>
                  <a:cubicBezTo>
                    <a:pt x="644" y="198"/>
                    <a:pt x="615" y="133"/>
                    <a:pt x="557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995863" y="4989513"/>
              <a:ext cx="554038" cy="5556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79056" y="1584305"/>
            <a:ext cx="1836094" cy="2825313"/>
            <a:chOff x="4060825" y="1827213"/>
            <a:chExt cx="2416175" cy="3717925"/>
          </a:xfrm>
          <a:solidFill>
            <a:srgbClr val="27AAE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4060825" y="1827213"/>
              <a:ext cx="2416175" cy="2859088"/>
            </a:xfrm>
            <a:custGeom>
              <a:avLst/>
              <a:gdLst>
                <a:gd name="T0" fmla="*/ 557 w 644"/>
                <a:gd name="T1" fmla="*/ 80 h 762"/>
                <a:gd name="T2" fmla="*/ 324 w 644"/>
                <a:gd name="T3" fmla="*/ 0 h 762"/>
                <a:gd name="T4" fmla="*/ 103 w 644"/>
                <a:gd name="T5" fmla="*/ 74 h 762"/>
                <a:gd name="T6" fmla="*/ 1 w 644"/>
                <a:gd name="T7" fmla="*/ 287 h 762"/>
                <a:gd name="T8" fmla="*/ 0 w 644"/>
                <a:gd name="T9" fmla="*/ 318 h 762"/>
                <a:gd name="T10" fmla="*/ 147 w 644"/>
                <a:gd name="T11" fmla="*/ 318 h 762"/>
                <a:gd name="T12" fmla="*/ 149 w 644"/>
                <a:gd name="T13" fmla="*/ 305 h 762"/>
                <a:gd name="T14" fmla="*/ 211 w 644"/>
                <a:gd name="T15" fmla="*/ 167 h 762"/>
                <a:gd name="T16" fmla="*/ 326 w 644"/>
                <a:gd name="T17" fmla="*/ 124 h 762"/>
                <a:gd name="T18" fmla="*/ 447 w 644"/>
                <a:gd name="T19" fmla="*/ 172 h 762"/>
                <a:gd name="T20" fmla="*/ 496 w 644"/>
                <a:gd name="T21" fmla="*/ 282 h 762"/>
                <a:gd name="T22" fmla="*/ 480 w 644"/>
                <a:gd name="T23" fmla="*/ 344 h 762"/>
                <a:gd name="T24" fmla="*/ 404 w 644"/>
                <a:gd name="T25" fmla="*/ 426 h 762"/>
                <a:gd name="T26" fmla="*/ 318 w 644"/>
                <a:gd name="T27" fmla="*/ 510 h 762"/>
                <a:gd name="T28" fmla="*/ 270 w 644"/>
                <a:gd name="T29" fmla="*/ 589 h 762"/>
                <a:gd name="T30" fmla="*/ 249 w 644"/>
                <a:gd name="T31" fmla="*/ 713 h 762"/>
                <a:gd name="T32" fmla="*/ 250 w 644"/>
                <a:gd name="T33" fmla="*/ 749 h 762"/>
                <a:gd name="T34" fmla="*/ 250 w 644"/>
                <a:gd name="T35" fmla="*/ 762 h 762"/>
                <a:gd name="T36" fmla="*/ 390 w 644"/>
                <a:gd name="T37" fmla="*/ 762 h 762"/>
                <a:gd name="T38" fmla="*/ 390 w 644"/>
                <a:gd name="T39" fmla="*/ 749 h 762"/>
                <a:gd name="T40" fmla="*/ 399 w 644"/>
                <a:gd name="T41" fmla="*/ 651 h 762"/>
                <a:gd name="T42" fmla="*/ 423 w 644"/>
                <a:gd name="T43" fmla="*/ 600 h 762"/>
                <a:gd name="T44" fmla="*/ 496 w 644"/>
                <a:gd name="T45" fmla="*/ 527 h 762"/>
                <a:gd name="T46" fmla="*/ 613 w 644"/>
                <a:gd name="T47" fmla="*/ 396 h 762"/>
                <a:gd name="T48" fmla="*/ 644 w 644"/>
                <a:gd name="T49" fmla="*/ 274 h 762"/>
                <a:gd name="T50" fmla="*/ 557 w 644"/>
                <a:gd name="T51" fmla="*/ 8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4" h="762">
                  <a:moveTo>
                    <a:pt x="557" y="80"/>
                  </a:moveTo>
                  <a:cubicBezTo>
                    <a:pt x="499" y="27"/>
                    <a:pt x="420" y="0"/>
                    <a:pt x="324" y="0"/>
                  </a:cubicBezTo>
                  <a:cubicBezTo>
                    <a:pt x="233" y="0"/>
                    <a:pt x="159" y="25"/>
                    <a:pt x="103" y="74"/>
                  </a:cubicBezTo>
                  <a:cubicBezTo>
                    <a:pt x="47" y="124"/>
                    <a:pt x="13" y="195"/>
                    <a:pt x="1" y="287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9" y="305"/>
                    <a:pt x="149" y="305"/>
                    <a:pt x="149" y="305"/>
                  </a:cubicBezTo>
                  <a:cubicBezTo>
                    <a:pt x="159" y="242"/>
                    <a:pt x="180" y="196"/>
                    <a:pt x="211" y="167"/>
                  </a:cubicBezTo>
                  <a:cubicBezTo>
                    <a:pt x="242" y="138"/>
                    <a:pt x="279" y="124"/>
                    <a:pt x="326" y="124"/>
                  </a:cubicBezTo>
                  <a:cubicBezTo>
                    <a:pt x="374" y="124"/>
                    <a:pt x="414" y="139"/>
                    <a:pt x="447" y="172"/>
                  </a:cubicBezTo>
                  <a:cubicBezTo>
                    <a:pt x="480" y="204"/>
                    <a:pt x="496" y="240"/>
                    <a:pt x="496" y="282"/>
                  </a:cubicBezTo>
                  <a:cubicBezTo>
                    <a:pt x="496" y="304"/>
                    <a:pt x="491" y="325"/>
                    <a:pt x="480" y="344"/>
                  </a:cubicBezTo>
                  <a:cubicBezTo>
                    <a:pt x="469" y="364"/>
                    <a:pt x="443" y="392"/>
                    <a:pt x="404" y="426"/>
                  </a:cubicBezTo>
                  <a:cubicBezTo>
                    <a:pt x="363" y="462"/>
                    <a:pt x="334" y="490"/>
                    <a:pt x="318" y="510"/>
                  </a:cubicBezTo>
                  <a:cubicBezTo>
                    <a:pt x="296" y="536"/>
                    <a:pt x="280" y="563"/>
                    <a:pt x="270" y="589"/>
                  </a:cubicBezTo>
                  <a:cubicBezTo>
                    <a:pt x="256" y="624"/>
                    <a:pt x="249" y="666"/>
                    <a:pt x="249" y="713"/>
                  </a:cubicBezTo>
                  <a:cubicBezTo>
                    <a:pt x="249" y="721"/>
                    <a:pt x="249" y="733"/>
                    <a:pt x="250" y="749"/>
                  </a:cubicBezTo>
                  <a:cubicBezTo>
                    <a:pt x="250" y="762"/>
                    <a:pt x="250" y="762"/>
                    <a:pt x="250" y="762"/>
                  </a:cubicBezTo>
                  <a:cubicBezTo>
                    <a:pt x="390" y="762"/>
                    <a:pt x="390" y="762"/>
                    <a:pt x="390" y="762"/>
                  </a:cubicBezTo>
                  <a:cubicBezTo>
                    <a:pt x="390" y="749"/>
                    <a:pt x="390" y="749"/>
                    <a:pt x="390" y="749"/>
                  </a:cubicBezTo>
                  <a:cubicBezTo>
                    <a:pt x="391" y="703"/>
                    <a:pt x="394" y="670"/>
                    <a:pt x="399" y="651"/>
                  </a:cubicBezTo>
                  <a:cubicBezTo>
                    <a:pt x="404" y="632"/>
                    <a:pt x="412" y="615"/>
                    <a:pt x="423" y="600"/>
                  </a:cubicBezTo>
                  <a:cubicBezTo>
                    <a:pt x="434" y="585"/>
                    <a:pt x="459" y="560"/>
                    <a:pt x="496" y="527"/>
                  </a:cubicBezTo>
                  <a:cubicBezTo>
                    <a:pt x="554" y="476"/>
                    <a:pt x="593" y="433"/>
                    <a:pt x="613" y="396"/>
                  </a:cubicBezTo>
                  <a:cubicBezTo>
                    <a:pt x="634" y="359"/>
                    <a:pt x="644" y="318"/>
                    <a:pt x="644" y="274"/>
                  </a:cubicBezTo>
                  <a:cubicBezTo>
                    <a:pt x="644" y="198"/>
                    <a:pt x="615" y="133"/>
                    <a:pt x="557" y="8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4995863" y="4989513"/>
              <a:ext cx="554038" cy="555625"/>
            </a:xfrm>
            <a:prstGeom prst="rect">
              <a:avLst/>
            </a:prstGeom>
            <a:grpFill/>
            <a:ln w="12700" cap="flat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08567" y="3455030"/>
            <a:ext cx="620362" cy="954588"/>
            <a:chOff x="4060825" y="1827213"/>
            <a:chExt cx="2416175" cy="3717925"/>
          </a:xfrm>
          <a:solidFill>
            <a:schemeClr val="accent5">
              <a:lumMod val="40000"/>
              <a:lumOff val="60000"/>
            </a:schemeClr>
          </a:solidFill>
          <a:effectLst/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4060825" y="1827213"/>
              <a:ext cx="2416175" cy="2859088"/>
            </a:xfrm>
            <a:custGeom>
              <a:avLst/>
              <a:gdLst>
                <a:gd name="T0" fmla="*/ 557 w 644"/>
                <a:gd name="T1" fmla="*/ 80 h 762"/>
                <a:gd name="T2" fmla="*/ 324 w 644"/>
                <a:gd name="T3" fmla="*/ 0 h 762"/>
                <a:gd name="T4" fmla="*/ 103 w 644"/>
                <a:gd name="T5" fmla="*/ 74 h 762"/>
                <a:gd name="T6" fmla="*/ 1 w 644"/>
                <a:gd name="T7" fmla="*/ 287 h 762"/>
                <a:gd name="T8" fmla="*/ 0 w 644"/>
                <a:gd name="T9" fmla="*/ 318 h 762"/>
                <a:gd name="T10" fmla="*/ 147 w 644"/>
                <a:gd name="T11" fmla="*/ 318 h 762"/>
                <a:gd name="T12" fmla="*/ 149 w 644"/>
                <a:gd name="T13" fmla="*/ 305 h 762"/>
                <a:gd name="T14" fmla="*/ 211 w 644"/>
                <a:gd name="T15" fmla="*/ 167 h 762"/>
                <a:gd name="T16" fmla="*/ 326 w 644"/>
                <a:gd name="T17" fmla="*/ 124 h 762"/>
                <a:gd name="T18" fmla="*/ 447 w 644"/>
                <a:gd name="T19" fmla="*/ 172 h 762"/>
                <a:gd name="T20" fmla="*/ 496 w 644"/>
                <a:gd name="T21" fmla="*/ 282 h 762"/>
                <a:gd name="T22" fmla="*/ 480 w 644"/>
                <a:gd name="T23" fmla="*/ 344 h 762"/>
                <a:gd name="T24" fmla="*/ 404 w 644"/>
                <a:gd name="T25" fmla="*/ 426 h 762"/>
                <a:gd name="T26" fmla="*/ 318 w 644"/>
                <a:gd name="T27" fmla="*/ 510 h 762"/>
                <a:gd name="T28" fmla="*/ 270 w 644"/>
                <a:gd name="T29" fmla="*/ 589 h 762"/>
                <a:gd name="T30" fmla="*/ 249 w 644"/>
                <a:gd name="T31" fmla="*/ 713 h 762"/>
                <a:gd name="T32" fmla="*/ 250 w 644"/>
                <a:gd name="T33" fmla="*/ 749 h 762"/>
                <a:gd name="T34" fmla="*/ 250 w 644"/>
                <a:gd name="T35" fmla="*/ 762 h 762"/>
                <a:gd name="T36" fmla="*/ 390 w 644"/>
                <a:gd name="T37" fmla="*/ 762 h 762"/>
                <a:gd name="T38" fmla="*/ 390 w 644"/>
                <a:gd name="T39" fmla="*/ 749 h 762"/>
                <a:gd name="T40" fmla="*/ 399 w 644"/>
                <a:gd name="T41" fmla="*/ 651 h 762"/>
                <a:gd name="T42" fmla="*/ 423 w 644"/>
                <a:gd name="T43" fmla="*/ 600 h 762"/>
                <a:gd name="T44" fmla="*/ 496 w 644"/>
                <a:gd name="T45" fmla="*/ 527 h 762"/>
                <a:gd name="T46" fmla="*/ 613 w 644"/>
                <a:gd name="T47" fmla="*/ 396 h 762"/>
                <a:gd name="T48" fmla="*/ 644 w 644"/>
                <a:gd name="T49" fmla="*/ 274 h 762"/>
                <a:gd name="T50" fmla="*/ 557 w 644"/>
                <a:gd name="T51" fmla="*/ 8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4" h="762">
                  <a:moveTo>
                    <a:pt x="557" y="80"/>
                  </a:moveTo>
                  <a:cubicBezTo>
                    <a:pt x="499" y="27"/>
                    <a:pt x="420" y="0"/>
                    <a:pt x="324" y="0"/>
                  </a:cubicBezTo>
                  <a:cubicBezTo>
                    <a:pt x="233" y="0"/>
                    <a:pt x="159" y="25"/>
                    <a:pt x="103" y="74"/>
                  </a:cubicBezTo>
                  <a:cubicBezTo>
                    <a:pt x="47" y="124"/>
                    <a:pt x="13" y="195"/>
                    <a:pt x="1" y="287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9" y="305"/>
                    <a:pt x="149" y="305"/>
                    <a:pt x="149" y="305"/>
                  </a:cubicBezTo>
                  <a:cubicBezTo>
                    <a:pt x="159" y="242"/>
                    <a:pt x="180" y="196"/>
                    <a:pt x="211" y="167"/>
                  </a:cubicBezTo>
                  <a:cubicBezTo>
                    <a:pt x="242" y="138"/>
                    <a:pt x="279" y="124"/>
                    <a:pt x="326" y="124"/>
                  </a:cubicBezTo>
                  <a:cubicBezTo>
                    <a:pt x="374" y="124"/>
                    <a:pt x="414" y="139"/>
                    <a:pt x="447" y="172"/>
                  </a:cubicBezTo>
                  <a:cubicBezTo>
                    <a:pt x="480" y="204"/>
                    <a:pt x="496" y="240"/>
                    <a:pt x="496" y="282"/>
                  </a:cubicBezTo>
                  <a:cubicBezTo>
                    <a:pt x="496" y="304"/>
                    <a:pt x="491" y="325"/>
                    <a:pt x="480" y="344"/>
                  </a:cubicBezTo>
                  <a:cubicBezTo>
                    <a:pt x="469" y="364"/>
                    <a:pt x="443" y="392"/>
                    <a:pt x="404" y="426"/>
                  </a:cubicBezTo>
                  <a:cubicBezTo>
                    <a:pt x="363" y="462"/>
                    <a:pt x="334" y="490"/>
                    <a:pt x="318" y="510"/>
                  </a:cubicBezTo>
                  <a:cubicBezTo>
                    <a:pt x="296" y="536"/>
                    <a:pt x="280" y="563"/>
                    <a:pt x="270" y="589"/>
                  </a:cubicBezTo>
                  <a:cubicBezTo>
                    <a:pt x="256" y="624"/>
                    <a:pt x="249" y="666"/>
                    <a:pt x="249" y="713"/>
                  </a:cubicBezTo>
                  <a:cubicBezTo>
                    <a:pt x="249" y="721"/>
                    <a:pt x="249" y="733"/>
                    <a:pt x="250" y="749"/>
                  </a:cubicBezTo>
                  <a:cubicBezTo>
                    <a:pt x="250" y="762"/>
                    <a:pt x="250" y="762"/>
                    <a:pt x="250" y="762"/>
                  </a:cubicBezTo>
                  <a:cubicBezTo>
                    <a:pt x="390" y="762"/>
                    <a:pt x="390" y="762"/>
                    <a:pt x="390" y="762"/>
                  </a:cubicBezTo>
                  <a:cubicBezTo>
                    <a:pt x="390" y="749"/>
                    <a:pt x="390" y="749"/>
                    <a:pt x="390" y="749"/>
                  </a:cubicBezTo>
                  <a:cubicBezTo>
                    <a:pt x="391" y="703"/>
                    <a:pt x="394" y="670"/>
                    <a:pt x="399" y="651"/>
                  </a:cubicBezTo>
                  <a:cubicBezTo>
                    <a:pt x="404" y="632"/>
                    <a:pt x="412" y="615"/>
                    <a:pt x="423" y="600"/>
                  </a:cubicBezTo>
                  <a:cubicBezTo>
                    <a:pt x="434" y="585"/>
                    <a:pt x="459" y="560"/>
                    <a:pt x="496" y="527"/>
                  </a:cubicBezTo>
                  <a:cubicBezTo>
                    <a:pt x="554" y="476"/>
                    <a:pt x="593" y="433"/>
                    <a:pt x="613" y="396"/>
                  </a:cubicBezTo>
                  <a:cubicBezTo>
                    <a:pt x="634" y="359"/>
                    <a:pt x="644" y="318"/>
                    <a:pt x="644" y="274"/>
                  </a:cubicBezTo>
                  <a:cubicBezTo>
                    <a:pt x="644" y="198"/>
                    <a:pt x="615" y="133"/>
                    <a:pt x="557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4995863" y="4989513"/>
              <a:ext cx="554038" cy="5556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3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RELEASE (mar 18, 2014)</a:t>
            </a:r>
            <a:endParaRPr lang="en-US" dirty="0"/>
          </a:p>
        </p:txBody>
      </p:sp>
      <p:graphicFrame>
        <p:nvGraphicFramePr>
          <p:cNvPr id="5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875354"/>
              </p:ext>
            </p:extLst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6949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639762"/>
          </a:xfrm>
        </p:spPr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419097"/>
              </p:ext>
            </p:extLst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/>
              <a:t>Java 8 features</a:t>
            </a:r>
          </a:p>
        </p:txBody>
      </p:sp>
    </p:spTree>
    <p:extLst>
      <p:ext uri="{BB962C8B-B14F-4D97-AF65-F5344CB8AC3E}">
        <p14:creationId xmlns:p14="http://schemas.microsoft.com/office/powerpoint/2010/main" val="14320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5845" y="2477860"/>
            <a:ext cx="8388041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Functions </a:t>
            </a:r>
            <a:r>
              <a:rPr lang="en-US" sz="2800" dirty="0">
                <a:solidFill>
                  <a:schemeClr val="bg1"/>
                </a:solidFill>
              </a:rPr>
              <a:t>in Functional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845" y="4093575"/>
            <a:ext cx="8388041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Functions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dirty="0" smtClean="0">
                <a:solidFill>
                  <a:schemeClr val="bg1"/>
                </a:solidFill>
              </a:rPr>
              <a:t>Java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845" y="3011403"/>
            <a:ext cx="8388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Are </a:t>
            </a:r>
            <a:r>
              <a:rPr lang="en-US" sz="2400" dirty="0"/>
              <a:t>arguments, return values from other functions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Are </a:t>
            </a:r>
            <a:r>
              <a:rPr lang="en-US" sz="2400" dirty="0"/>
              <a:t>variables and be able stored in data </a:t>
            </a:r>
            <a:r>
              <a:rPr lang="en-US" sz="2400" dirty="0" smtClean="0"/>
              <a:t>structures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845" y="4619921"/>
            <a:ext cx="83880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No </a:t>
            </a:r>
            <a:r>
              <a:rPr lang="en-US" sz="2400" dirty="0"/>
              <a:t>new types such as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400" dirty="0"/>
              <a:t> types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Functional Interfaces</a:t>
            </a:r>
            <a:r>
              <a:rPr lang="en-US" sz="2400" dirty="0" smtClean="0"/>
              <a:t>: are interfaces </a:t>
            </a:r>
            <a:r>
              <a:rPr lang="en-US" sz="2400" dirty="0"/>
              <a:t>with </a:t>
            </a:r>
            <a:r>
              <a:rPr lang="en-US" sz="2400" dirty="0" smtClean="0"/>
              <a:t>exactly </a:t>
            </a:r>
            <a:r>
              <a:rPr lang="en-US" sz="2400" dirty="0"/>
              <a:t>one </a:t>
            </a:r>
            <a:r>
              <a:rPr lang="en-US" sz="2400" dirty="0" smtClean="0"/>
              <a:t>method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java.util.function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  <a:br>
              <a:rPr lang="en-US" sz="2400" dirty="0" smtClean="0"/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Consumer, Function, Predicate, Supplier,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DoubleConsumer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IntPredicate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LongSupplier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845" y="1180441"/>
            <a:ext cx="8388041" cy="83099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Lambda Expressions are </a:t>
            </a:r>
            <a:r>
              <a:rPr lang="en-US" sz="2400" b="1" dirty="0" smtClean="0">
                <a:solidFill>
                  <a:schemeClr val="bg1"/>
                </a:solidFill>
              </a:rPr>
              <a:t>functions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without declaration of access modifier, return value declaration, and </a:t>
            </a:r>
            <a:r>
              <a:rPr lang="en-US" sz="2400" dirty="0" smtClean="0">
                <a:solidFill>
                  <a:schemeClr val="bg1"/>
                </a:solidFill>
              </a:rPr>
              <a:t>name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Elbow Connector 47"/>
          <p:cNvCxnSpPr>
            <a:stCxn id="7175" idx="1"/>
          </p:cNvCxnSpPr>
          <p:nvPr/>
        </p:nvCxnSpPr>
        <p:spPr>
          <a:xfrm rot="16200000" flipH="1">
            <a:off x="6838158" y="4251847"/>
            <a:ext cx="762046" cy="73875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635" y="3497251"/>
            <a:ext cx="4276337" cy="742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5" y="5075696"/>
            <a:ext cx="4276337" cy="3238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749144" cy="639762"/>
          </a:xfrm>
        </p:spPr>
        <p:txBody>
          <a:bodyPr/>
          <a:lstStyle/>
          <a:p>
            <a:r>
              <a:rPr lang="en-US" dirty="0" smtClean="0"/>
              <a:t>Lambda expression Syntax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1" y="1176871"/>
            <a:ext cx="8730343" cy="510414"/>
          </a:xfrm>
          <a:solidFill>
            <a:schemeClr val="accent5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(arguments) -&gt; { body }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3" y="3231572"/>
            <a:ext cx="4305300" cy="1352550"/>
          </a:xfrm>
          <a:prstGeom prst="snip2DiagRect">
            <a:avLst>
              <a:gd name="adj1" fmla="val 0"/>
              <a:gd name="adj2" fmla="val 9155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12" name="Elbow Connector 11"/>
          <p:cNvCxnSpPr>
            <a:stCxn id="13" idx="2"/>
          </p:cNvCxnSpPr>
          <p:nvPr/>
        </p:nvCxnSpPr>
        <p:spPr>
          <a:xfrm rot="10800000" flipV="1">
            <a:off x="2515801" y="2453684"/>
            <a:ext cx="371863" cy="684642"/>
          </a:xfrm>
          <a:prstGeom prst="bentConnector2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0"/>
            <a:endCxn id="7175" idx="3"/>
          </p:cNvCxnSpPr>
          <p:nvPr/>
        </p:nvCxnSpPr>
        <p:spPr>
          <a:xfrm>
            <a:off x="6240463" y="2453684"/>
            <a:ext cx="609341" cy="1043567"/>
          </a:xfrm>
          <a:prstGeom prst="bentConnector2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2082209"/>
            <a:ext cx="3352800" cy="742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5" name="TextBox 44"/>
          <p:cNvSpPr txBox="1"/>
          <p:nvPr/>
        </p:nvSpPr>
        <p:spPr>
          <a:xfrm>
            <a:off x="18133" y="2909940"/>
            <a:ext cx="2497667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anonymous inner class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65667" y="3197815"/>
            <a:ext cx="1979576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lambda expression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42571" y="4719844"/>
            <a:ext cx="2899631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single-line lambda expression</a:t>
            </a:r>
          </a:p>
        </p:txBody>
      </p:sp>
      <p:pic>
        <p:nvPicPr>
          <p:cNvPr id="60" name="Picture 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9" y="5597644"/>
            <a:ext cx="4206727" cy="342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1" name="TextBox 60"/>
          <p:cNvSpPr txBox="1"/>
          <p:nvPr/>
        </p:nvSpPr>
        <p:spPr>
          <a:xfrm>
            <a:off x="97686" y="5259846"/>
            <a:ext cx="3293542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no-parameter lambda expression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143000" y="3380348"/>
            <a:ext cx="308065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87829" y="3587176"/>
            <a:ext cx="88858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1372" y="3805447"/>
            <a:ext cx="18844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648178" y="3806002"/>
            <a:ext cx="67196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14446" y="3815959"/>
            <a:ext cx="31896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63387" y="4033673"/>
            <a:ext cx="6537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24487" y="4240201"/>
            <a:ext cx="28996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6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4" grpId="0"/>
      <p:bldP spid="56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3581" y="6421402"/>
            <a:ext cx="5575300" cy="441951"/>
          </a:xfrm>
        </p:spPr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95635"/>
            <a:ext cx="8229600" cy="595183"/>
          </a:xfrm>
          <a:solidFill>
            <a:schemeClr val="accent5"/>
          </a:solidFill>
          <a:ln>
            <a:noFill/>
          </a:ln>
        </p:spPr>
        <p:txBody>
          <a:bodyPr/>
          <a:lstStyle/>
          <a:p>
            <a:pPr marL="0" lvl="0" indent="0" algn="ctr" rtl="0">
              <a:buNone/>
            </a:pPr>
            <a:r>
              <a:rPr lang="en-US" b="0" i="0" dirty="0" smtClean="0">
                <a:solidFill>
                  <a:schemeClr val="bg1"/>
                </a:solidFill>
              </a:rPr>
              <a:t>Lambda expressions only call an existing method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2336806"/>
            <a:ext cx="7583487" cy="342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2806167"/>
            <a:ext cx="3457575" cy="314325"/>
          </a:xfrm>
          <a:prstGeom prst="snip2DiagRect">
            <a:avLst/>
          </a:prstGeom>
          <a:solidFill>
            <a:schemeClr val="accent5"/>
          </a:solidFill>
          <a:ln w="88900" cap="sq">
            <a:solidFill>
              <a:srgbClr val="FFFFFF"/>
            </a:solidFill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3867165"/>
            <a:ext cx="4981575" cy="381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4370922"/>
            <a:ext cx="3381375" cy="361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5412328"/>
            <a:ext cx="5229225" cy="361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5904448"/>
            <a:ext cx="4514850" cy="361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1" name="Content Placeholder 5"/>
          <p:cNvSpPr txBox="1">
            <a:spLocks/>
          </p:cNvSpPr>
          <p:nvPr/>
        </p:nvSpPr>
        <p:spPr>
          <a:xfrm>
            <a:off x="351274" y="1888068"/>
            <a:ext cx="3577165" cy="32173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62626"/>
                </a:solidFill>
              </a:rPr>
              <a:t>Reference to a static method</a:t>
            </a:r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51274" y="3437468"/>
            <a:ext cx="6176432" cy="3127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62626"/>
                </a:solidFill>
              </a:rPr>
              <a:t>Reference to an instance method of a particular object</a:t>
            </a:r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51274" y="4978401"/>
            <a:ext cx="3457575" cy="3386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62626"/>
                </a:solidFill>
              </a:rPr>
              <a:t>Reference to an constructor</a:t>
            </a:r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4456" y="2814805"/>
            <a:ext cx="4568651" cy="316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i="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Comparator.compare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t1, T t2)</a:t>
            </a:r>
            <a:endParaRPr lang="en-US" b="1" i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8243" y="4403016"/>
            <a:ext cx="3802063" cy="316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void 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t)</a:t>
            </a:r>
            <a:endParaRPr lang="en-US" b="1" i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53448" y="5960711"/>
            <a:ext cx="4113126" cy="316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 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IntFunction.apply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value)</a:t>
            </a:r>
            <a:endParaRPr lang="en-US" b="1" i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17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3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Lambda </a:t>
            </a:r>
            <a:r>
              <a:rPr lang="en-US" sz="2800" dirty="0" smtClean="0"/>
              <a:t>Expressions in Java?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16" name="Picture 2" descr="D:\Working\TechCon2014\java-lambda-exp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2683933"/>
            <a:ext cx="21907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98890" y="1269471"/>
            <a:ext cx="8730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Encourage functional programming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Easier </a:t>
            </a:r>
            <a:r>
              <a:rPr lang="en-US" sz="2400" dirty="0"/>
              <a:t>to distribute processing of collections over multiple </a:t>
            </a:r>
            <a:r>
              <a:rPr lang="en-US" sz="2400" dirty="0" smtClean="0"/>
              <a:t>threads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More succinct and clear than anonymous inner classes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2269" y="5254776"/>
            <a:ext cx="8709933" cy="46166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Is Lambda Expression a syntactic-sugar for </a:t>
            </a:r>
            <a:r>
              <a:rPr lang="en-US" sz="2400" dirty="0">
                <a:solidFill>
                  <a:schemeClr val="bg1"/>
                </a:solidFill>
                <a:cs typeface="Gill Sans Light"/>
              </a:rPr>
              <a:t>Anonymous Inner </a:t>
            </a:r>
            <a:r>
              <a:rPr lang="en-US" sz="2400" dirty="0" smtClean="0">
                <a:solidFill>
                  <a:schemeClr val="bg1"/>
                </a:solidFill>
                <a:cs typeface="Gill Sans Light"/>
              </a:rPr>
              <a:t>Class?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6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7001</TotalTime>
  <Words>983</Words>
  <Application>Microsoft Office PowerPoint</Application>
  <PresentationFormat>On-screen Show (4:3)</PresentationFormat>
  <Paragraphs>237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Gill Sans</vt:lpstr>
      <vt:lpstr>Gill Sans Light</vt:lpstr>
      <vt:lpstr>Wingdings</vt:lpstr>
      <vt:lpstr>Office Theme</vt:lpstr>
      <vt:lpstr>PowerPoint Presentation</vt:lpstr>
      <vt:lpstr>Java 8 Features</vt:lpstr>
      <vt:lpstr>Java version history</vt:lpstr>
      <vt:lpstr>java 8 RELEASE (mar 18, 2014)</vt:lpstr>
      <vt:lpstr>Lambda expressions</vt:lpstr>
      <vt:lpstr>Lambda Expression</vt:lpstr>
      <vt:lpstr>Lambda expression Syntax in java</vt:lpstr>
      <vt:lpstr>Method references</vt:lpstr>
      <vt:lpstr>Why Lambda Expressions in Java?</vt:lpstr>
      <vt:lpstr>How lambda expressions work?</vt:lpstr>
      <vt:lpstr>Stream api</vt:lpstr>
      <vt:lpstr>Definition of Stream</vt:lpstr>
      <vt:lpstr>Stream in java 8 - example</vt:lpstr>
      <vt:lpstr>Imperative style</vt:lpstr>
      <vt:lpstr>stream style</vt:lpstr>
      <vt:lpstr>Stream operations</vt:lpstr>
      <vt:lpstr>Default methods</vt:lpstr>
      <vt:lpstr>Default methods</vt:lpstr>
      <vt:lpstr>Class-extended in java 8</vt:lpstr>
      <vt:lpstr>Class-extended in other languages</vt:lpstr>
      <vt:lpstr>New date &amp; time api</vt:lpstr>
      <vt:lpstr>date and time api</vt:lpstr>
      <vt:lpstr>New date and time api example</vt:lpstr>
      <vt:lpstr>New javascript engine (nashorn)</vt:lpstr>
      <vt:lpstr>New JavaScript Engine (NASHORN)</vt:lpstr>
      <vt:lpstr>Other features</vt:lpstr>
      <vt:lpstr>Other features</vt:lpstr>
      <vt:lpstr>Other features (con’t)</vt:lpstr>
      <vt:lpstr>Conclusions</vt:lpstr>
      <vt:lpstr>Resources</vt:lpstr>
      <vt:lpstr>PowerPoint Presentation</vt:lpstr>
      <vt:lpstr>PowerPoint Presentation</vt:lpstr>
    </vt:vector>
  </TitlesOfParts>
  <Company>KMS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Features - KMS TechCon 2014</dc:title>
  <dc:creator>Trung Nguyen</dc:creator>
  <cp:lastModifiedBy>Chi Tran</cp:lastModifiedBy>
  <cp:revision>312</cp:revision>
  <dcterms:created xsi:type="dcterms:W3CDTF">2012-11-26T03:04:13Z</dcterms:created>
  <dcterms:modified xsi:type="dcterms:W3CDTF">2015-12-04T03:50:04Z</dcterms:modified>
  <cp:contentStatus/>
</cp:coreProperties>
</file>