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61" r:id="rId4"/>
    <p:sldId id="260" r:id="rId5"/>
    <p:sldId id="308" r:id="rId6"/>
    <p:sldId id="259" r:id="rId7"/>
    <p:sldId id="309" r:id="rId8"/>
    <p:sldId id="270" r:id="rId9"/>
    <p:sldId id="310" r:id="rId10"/>
    <p:sldId id="312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276" r:id="rId19"/>
  </p:sldIdLst>
  <p:sldSz cx="9144000" cy="5143500" type="screen16x9"/>
  <p:notesSz cx="6858000" cy="9144000"/>
  <p:embeddedFontLst>
    <p:embeddedFont>
      <p:font typeface="Abel" panose="02000506030000020004" pitchFamily="2" charset="0"/>
      <p:regular r:id="rId21"/>
    </p:embeddedFont>
    <p:embeddedFont>
      <p:font typeface="Arial Black" panose="020B0A04020102020204" pitchFamily="34" charset="0"/>
      <p:bold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Poppins" panose="00000500000000000000" pitchFamily="2" charset="0"/>
      <p:regular r:id="rId27"/>
      <p:bold r:id="rId28"/>
      <p:italic r:id="rId29"/>
      <p:boldItalic r:id="rId30"/>
    </p:embeddedFont>
    <p:embeddedFont>
      <p:font typeface="Poppins Bold" panose="00000800000000000000" pitchFamily="2" charset="0"/>
      <p:bold r:id="rId31"/>
    </p:embeddedFont>
    <p:embeddedFont>
      <p:font typeface="Poppins Medium" panose="00000600000000000000" pitchFamily="2" charset="0"/>
      <p:regular r:id="rId32"/>
      <p:italic r:id="rId33"/>
    </p:embeddedFont>
    <p:embeddedFont>
      <p:font typeface="Poppins Ultra-Bold" panose="020B0604020202020204" charset="0"/>
      <p:regular r:id="rId34"/>
    </p:embeddedFont>
    <p:embeddedFont>
      <p:font typeface="Questrial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1A7CF-D7A7-4365-8CBE-DD2743CF852E}" v="4" dt="2024-06-09T11:34:55.256"/>
  </p1510:revLst>
</p1510:revInfo>
</file>

<file path=ppt/tableStyles.xml><?xml version="1.0" encoding="utf-8"?>
<a:tblStyleLst xmlns:a="http://schemas.openxmlformats.org/drawingml/2006/main" def="{FB84F5D4-AF33-4771-B247-E014501B280D}">
  <a:tblStyle styleId="{FB84F5D4-AF33-4771-B247-E014501B2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lakrishnamaraju Dommaraju" userId="ebdc21ee8a2beb1d" providerId="LiveId" clId="{3FA1A7CF-D7A7-4365-8CBE-DD2743CF852E}"/>
    <pc:docChg chg="modSld">
      <pc:chgData name="Leelakrishnamaraju Dommaraju" userId="ebdc21ee8a2beb1d" providerId="LiveId" clId="{3FA1A7CF-D7A7-4365-8CBE-DD2743CF852E}" dt="2024-06-09T11:35:00.548" v="6" actId="1076"/>
      <pc:docMkLst>
        <pc:docMk/>
      </pc:docMkLst>
      <pc:sldChg chg="modSp mod">
        <pc:chgData name="Leelakrishnamaraju Dommaraju" userId="ebdc21ee8a2beb1d" providerId="LiveId" clId="{3FA1A7CF-D7A7-4365-8CBE-DD2743CF852E}" dt="2024-06-09T11:35:00.548" v="6" actId="1076"/>
        <pc:sldMkLst>
          <pc:docMk/>
          <pc:sldMk cId="0" sldId="276"/>
        </pc:sldMkLst>
        <pc:spChg chg="mod">
          <ac:chgData name="Leelakrishnamaraju Dommaraju" userId="ebdc21ee8a2beb1d" providerId="LiveId" clId="{3FA1A7CF-D7A7-4365-8CBE-DD2743CF852E}" dt="2024-06-09T11:35:00.548" v="6" actId="1076"/>
          <ac:spMkLst>
            <pc:docMk/>
            <pc:sldMk cId="0" sldId="276"/>
            <ac:spMk id="35" creationId="{D509ED9B-8EBE-5049-A139-0F8D9A713E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52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322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12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2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211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211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26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412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2de7a90d27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2de7a90d27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12e5514972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12e5514972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5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14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4864519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315016" y="3811561"/>
            <a:ext cx="593164" cy="1161172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7987641" y="204698"/>
            <a:ext cx="593164" cy="1161172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253" y="-93"/>
            <a:ext cx="2019852" cy="114854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7123447" y="2151889"/>
            <a:ext cx="3863499" cy="3798516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1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499616" y="101498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499616" y="133418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499616" y="190963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499616" y="222883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499616" y="280428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499616" y="312348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499616" y="369893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499616" y="401813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4536048" y="-7285"/>
            <a:ext cx="6781559" cy="6151667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4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" name="Google Shape;2105;p27"/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323850" y="811650"/>
            <a:ext cx="2619374" cy="402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6" name="Google Shape;2106;p27"/>
          <p:cNvGrpSpPr/>
          <p:nvPr/>
        </p:nvGrpSpPr>
        <p:grpSpPr>
          <a:xfrm flipH="1">
            <a:off x="5578881" y="3702404"/>
            <a:ext cx="579743" cy="1134819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27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2736492" y="2528550"/>
            <a:ext cx="5610600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12121"/>
                </a:solidFill>
              </a:rPr>
              <a:t>ALL AT A GLANCE</a:t>
            </a:r>
            <a:endParaRPr dirty="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1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EVALUATION MATRIX</a:t>
            </a:r>
            <a:endParaRPr dirty="0"/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2497885" y="2751920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406672" y="1998793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224162" y="2015401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100126" y="3421757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020553" y="3368026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621203"/>
            <a:ext cx="2938501" cy="444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112449" y="3470112"/>
            <a:ext cx="2871154" cy="79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845674" y="2092808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6561130" y="2263131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514200" y="2291808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37072" y="932649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457963" y="950871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3148632" y="2443220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3670244" y="3519629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5258502" y="2335756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4284454" y="1505338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232" y="2503820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0345" y="3599730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0905" y="2471662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77083" y="1597967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4901854" y="348529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257" y="3621203"/>
            <a:ext cx="417269" cy="4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55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14019125" y="289087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351486" y="690642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-2350491" y="2090025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11421020" y="-3167295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-4441704" y="1336898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-4624214" y="1353506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306442" y="257630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226869" y="203899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16560921" y="5902705"/>
            <a:ext cx="2938501" cy="444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16560920" y="5751614"/>
            <a:ext cx="2871154" cy="79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552358" y="42727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14972975" y="5483381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-2002702" y="1430913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10165168" y="-3359666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12745671" y="-359428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14393339" y="-147436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14346409" y="-118759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12566967" y="-3682446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12687858" y="-3664224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16246429" y="6131896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-1699744" y="1781325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3876560" y="355502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13090711" y="-74811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10514349" y="-310975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639144" y="1841925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6661" y="435603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93114" y="61095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06978" y="-3017128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15350325" y="5766799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52728" y="5902705"/>
            <a:ext cx="417269" cy="417269"/>
          </a:xfrm>
          <a:prstGeom prst="rect">
            <a:avLst/>
          </a:prstGeom>
        </p:spPr>
      </p:pic>
      <p:sp>
        <p:nvSpPr>
          <p:cNvPr id="14" name="TextBox 15">
            <a:extLst>
              <a:ext uri="{FF2B5EF4-FFF2-40B4-BE49-F238E27FC236}">
                <a16:creationId xmlns:a16="http://schemas.microsoft.com/office/drawing/2014/main" id="{24D30FFD-BCD8-5524-79A7-AE0CB2FBB303}"/>
              </a:ext>
            </a:extLst>
          </p:cNvPr>
          <p:cNvSpPr txBox="1"/>
          <p:nvPr/>
        </p:nvSpPr>
        <p:spPr>
          <a:xfrm>
            <a:off x="2688191" y="3895999"/>
            <a:ext cx="5802226" cy="50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 dirty="0">
                <a:solidFill>
                  <a:srgbClr val="000000"/>
                </a:solidFill>
                <a:latin typeface="Poppins Ultra-Bold"/>
              </a:rPr>
              <a:t>Local Storage Manipulation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75991EAF-5913-E617-C28B-A21F8C9ADB2A}"/>
              </a:ext>
            </a:extLst>
          </p:cNvPr>
          <p:cNvSpPr txBox="1"/>
          <p:nvPr/>
        </p:nvSpPr>
        <p:spPr>
          <a:xfrm>
            <a:off x="2709802" y="3192958"/>
            <a:ext cx="4413405" cy="50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 dirty="0">
                <a:solidFill>
                  <a:srgbClr val="000000"/>
                </a:solidFill>
                <a:latin typeface="Poppins Ultra-Bold"/>
              </a:rPr>
              <a:t>Data Validation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85E6D501-138B-522C-1EF5-262A5F892156}"/>
              </a:ext>
            </a:extLst>
          </p:cNvPr>
          <p:cNvSpPr txBox="1"/>
          <p:nvPr/>
        </p:nvSpPr>
        <p:spPr>
          <a:xfrm>
            <a:off x="2722190" y="2489917"/>
            <a:ext cx="4413405" cy="50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 dirty="0">
                <a:solidFill>
                  <a:srgbClr val="000000"/>
                </a:solidFill>
                <a:latin typeface="Poppins Ultra-Bold"/>
              </a:rPr>
              <a:t>Third-Party Libraries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2C17EC9-8F7A-B044-0952-8E59CEACE919}"/>
              </a:ext>
            </a:extLst>
          </p:cNvPr>
          <p:cNvSpPr/>
          <p:nvPr/>
        </p:nvSpPr>
        <p:spPr>
          <a:xfrm>
            <a:off x="2271681" y="1992651"/>
            <a:ext cx="170540" cy="176628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95A03AD-1FAC-AC7E-3E11-6195B55642F7}"/>
              </a:ext>
            </a:extLst>
          </p:cNvPr>
          <p:cNvSpPr/>
          <p:nvPr/>
        </p:nvSpPr>
        <p:spPr>
          <a:xfrm>
            <a:off x="2249551" y="2651790"/>
            <a:ext cx="170540" cy="176628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2F5085F-FD58-5DF5-03CF-A2AAC7415527}"/>
              </a:ext>
            </a:extLst>
          </p:cNvPr>
          <p:cNvSpPr/>
          <p:nvPr/>
        </p:nvSpPr>
        <p:spPr>
          <a:xfrm>
            <a:off x="2253541" y="3358606"/>
            <a:ext cx="170540" cy="176628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2FDCCFDB-ECEA-C1AD-12CA-7D8D91EDB4BF}"/>
              </a:ext>
            </a:extLst>
          </p:cNvPr>
          <p:cNvSpPr/>
          <p:nvPr/>
        </p:nvSpPr>
        <p:spPr>
          <a:xfrm>
            <a:off x="2271681" y="4061647"/>
            <a:ext cx="170540" cy="176628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4B1C6-2B72-7A1A-AD21-C172000B3B3A}"/>
              </a:ext>
            </a:extLst>
          </p:cNvPr>
          <p:cNvSpPr txBox="1"/>
          <p:nvPr/>
        </p:nvSpPr>
        <p:spPr>
          <a:xfrm>
            <a:off x="2670060" y="1765967"/>
            <a:ext cx="5303520" cy="57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10" dirty="0">
                <a:solidFill>
                  <a:srgbClr val="000000"/>
                </a:solidFill>
                <a:latin typeface="Poppins Ultra-Bold"/>
              </a:rPr>
              <a:t>Cross-Site</a:t>
            </a:r>
            <a:r>
              <a:rPr lang="en-US" sz="1400" dirty="0">
                <a:solidFill>
                  <a:srgbClr val="000000"/>
                </a:solidFill>
                <a:latin typeface="Poppins Ultra-Bold"/>
              </a:rPr>
              <a:t> </a:t>
            </a:r>
            <a:r>
              <a:rPr lang="en-US" sz="2910" dirty="0">
                <a:solidFill>
                  <a:srgbClr val="000000"/>
                </a:solidFill>
                <a:latin typeface="Poppins Ultra-Bold"/>
              </a:rPr>
              <a:t>Scripting </a:t>
            </a:r>
          </a:p>
        </p:txBody>
      </p:sp>
    </p:spTree>
    <p:extLst>
      <p:ext uri="{BB962C8B-B14F-4D97-AF65-F5344CB8AC3E}">
        <p14:creationId xmlns:p14="http://schemas.microsoft.com/office/powerpoint/2010/main" val="182086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1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EVALUATION MATRIX</a:t>
            </a:r>
            <a:endParaRPr b="1" dirty="0"/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2497885" y="2751920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406672" y="1998793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224162" y="2015401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100126" y="3421757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020553" y="3368026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621203"/>
            <a:ext cx="2938501" cy="444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112449" y="3470112"/>
            <a:ext cx="2871154" cy="79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845674" y="2092808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6561130" y="2263131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514200" y="2291808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37072" y="932649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457963" y="950871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3148632" y="2443220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3670244" y="3519629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5258502" y="2335756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4284454" y="1505338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232" y="2503820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0345" y="3599730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0905" y="2471662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77083" y="1597967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4901854" y="348529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257" y="3621203"/>
            <a:ext cx="417269" cy="4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1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13276526" y="2624722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-2789832" y="5475513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-3575659" y="2919936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11591925" y="-19812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-5666872" y="2166809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-5849382" y="2183417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-4834876" y="5042501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-4914449" y="4988770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3869210" y="463482"/>
            <a:ext cx="2938501" cy="444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3869209" y="312391"/>
            <a:ext cx="2871154" cy="79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-2588960" y="4827598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2281264" y="44158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-3227870" y="2260824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10336073" y="-2173571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12003072" y="1976207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13650740" y="2188199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13603810" y="2216876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12737872" y="-2496351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12858763" y="-2478129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3554718" y="692673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-2924912" y="2611236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-2264758" y="5140373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12348112" y="2260824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10685254" y="-1923662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64312" y="2671836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84657" y="5220474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50515" y="2396730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77883" y="-1831033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2658614" y="327576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61017" y="463482"/>
            <a:ext cx="417269" cy="417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1FB429-1AA0-2368-91CA-EA10641F2A6B}"/>
              </a:ext>
            </a:extLst>
          </p:cNvPr>
          <p:cNvSpPr txBox="1"/>
          <p:nvPr/>
        </p:nvSpPr>
        <p:spPr>
          <a:xfrm>
            <a:off x="5003600" y="1862210"/>
            <a:ext cx="37394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Sell </a:t>
            </a:r>
            <a:r>
              <a:rPr lang="en-IN" dirty="0" err="1">
                <a:latin typeface="Poppins" panose="00000500000000000000" pitchFamily="2" charset="0"/>
                <a:cs typeface="Poppins" panose="00000500000000000000" pitchFamily="2" charset="0"/>
              </a:rPr>
              <a:t>funtionality</a:t>
            </a: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 : The "Sell" option provides students with a platform to list their used textbooks for sale. It's a chance to recoup some of their investment while helping fellow students save money on essential course materials.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BE0065-CD5F-C3AF-C0C5-5633357D59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754" y="1640894"/>
            <a:ext cx="2473019" cy="31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4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1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EVALUATION MATRIX</a:t>
            </a:r>
            <a:endParaRPr dirty="0"/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2497885" y="2751920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406672" y="1998793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224162" y="2015401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100126" y="3421757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020553" y="3368026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621203"/>
            <a:ext cx="2938501" cy="444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112449" y="3470112"/>
            <a:ext cx="2871154" cy="79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845674" y="2092808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6561130" y="2263131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514200" y="2291808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37072" y="932649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457963" y="950871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3148632" y="2443220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3670244" y="3519629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5258502" y="2335756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4284454" y="1505338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232" y="2503820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0345" y="3599730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0905" y="2471662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77083" y="1597967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4901854" y="348529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257" y="3621203"/>
            <a:ext cx="417269" cy="4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38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8" name="Google Shape;2798;p41"/>
          <p:cNvCxnSpPr>
            <a:cxnSpLocks/>
          </p:cNvCxnSpPr>
          <p:nvPr/>
        </p:nvCxnSpPr>
        <p:spPr>
          <a:xfrm rot="10800000">
            <a:off x="13094898" y="2574943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2610256" y="6619323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-4756355" y="2504650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11668125" y="-65532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-6847568" y="1751523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-7030078" y="1768131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565212" y="6186311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485639" y="6132580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13020432" y="3496492"/>
            <a:ext cx="2938501" cy="444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13020431" y="3345401"/>
            <a:ext cx="2871154" cy="79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2811128" y="5971408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11432486" y="3077168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-4408566" y="1845538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10412273" y="-847691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2248650" y="0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3896318" y="211992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3849388" y="240669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12814072" y="-1170471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12934963" y="-1152249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12705940" y="3725683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-4105608" y="2195950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3135330" y="6284183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2593690" y="28461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10761454" y="-597782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045008" y="2256550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5431" y="6364284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6093" y="420523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4083" y="-505153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11809836" y="3360586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12239" y="3496492"/>
            <a:ext cx="417269" cy="4172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20FCC3-23DF-1344-5557-97FC43199F50}"/>
              </a:ext>
            </a:extLst>
          </p:cNvPr>
          <p:cNvSpPr txBox="1"/>
          <p:nvPr/>
        </p:nvSpPr>
        <p:spPr>
          <a:xfrm>
            <a:off x="3649203" y="2062435"/>
            <a:ext cx="4846320" cy="2114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Poppins Bold"/>
              </a:rPr>
              <a:t>Buy </a:t>
            </a:r>
            <a:r>
              <a:rPr lang="en-US" sz="1400" dirty="0" err="1">
                <a:solidFill>
                  <a:srgbClr val="000000"/>
                </a:solidFill>
                <a:latin typeface="Poppins Bold"/>
              </a:rPr>
              <a:t>funtionality</a:t>
            </a:r>
            <a:r>
              <a:rPr lang="en-US" sz="1400" dirty="0">
                <a:solidFill>
                  <a:srgbClr val="000000"/>
                </a:solidFill>
                <a:latin typeface="Poppins Bold"/>
              </a:rPr>
              <a:t> : </a:t>
            </a:r>
            <a:r>
              <a:rPr lang="en-US" sz="1400" dirty="0">
                <a:solidFill>
                  <a:srgbClr val="000000"/>
                </a:solidFill>
                <a:latin typeface="Poppins"/>
              </a:rPr>
              <a:t>The "Buy" button empowers students to conveniently purchase products listed by their peers. It's a gateway to affordable course materials, fostering a sharing economy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ABC464-A9C9-CB50-C84D-449F99E6BB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071" y="1558598"/>
            <a:ext cx="2473019" cy="31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97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1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EVALUATION MATRIX</a:t>
            </a:r>
            <a:endParaRPr dirty="0"/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2497885" y="2751920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406672" y="1998793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224162" y="2015401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100126" y="3421757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020553" y="3368026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621203"/>
            <a:ext cx="2938501" cy="444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112449" y="3470112"/>
            <a:ext cx="2871154" cy="79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845674" y="2092808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6561130" y="2263131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514200" y="2291808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37072" y="932649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457963" y="950871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3148632" y="2443220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3670244" y="3519629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5258502" y="2335756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4284454" y="1505338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232" y="2503820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0345" y="3599730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0905" y="2471662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77083" y="1597967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4901854" y="348529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257" y="3621203"/>
            <a:ext cx="417269" cy="4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5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8" name="Google Shape;2798;p41"/>
          <p:cNvCxnSpPr>
            <a:cxnSpLocks/>
          </p:cNvCxnSpPr>
          <p:nvPr/>
        </p:nvCxnSpPr>
        <p:spPr>
          <a:xfrm rot="10800000">
            <a:off x="13431068" y="1182782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cxnSpLocks/>
          </p:cNvCxnSpPr>
          <p:nvPr/>
        </p:nvCxnSpPr>
        <p:spPr>
          <a:xfrm>
            <a:off x="2686169" y="6536888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-3753095" y="2368164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3841646" y="421865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-5844308" y="1615037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-6026818" y="1631645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702983" y="6186311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623410" y="6132580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13636412" y="6006125"/>
            <a:ext cx="2938501" cy="444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13636411" y="5855034"/>
            <a:ext cx="2871154" cy="79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2948899" y="5971408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12048466" y="5586801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-3405306" y="1709052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2578811" y="79103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12237750" y="619501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13885418" y="831493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13838488" y="860170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5008631" y="112748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5129522" y="130970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13321920" y="6235316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-3102348" y="2059464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3273101" y="6284183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12582790" y="904118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2927992" y="329012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41748" y="2120064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3202" y="6364284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85193" y="1040024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0621" y="421641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12425816" y="5870219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28219" y="6006125"/>
            <a:ext cx="417269" cy="4172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4B0E6B-1D26-AC56-9EA3-7BD815972BC6}"/>
              </a:ext>
            </a:extLst>
          </p:cNvPr>
          <p:cNvSpPr txBox="1"/>
          <p:nvPr/>
        </p:nvSpPr>
        <p:spPr>
          <a:xfrm>
            <a:off x="1048636" y="1295790"/>
            <a:ext cx="6858000" cy="425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135" lvl="1" indent="-254068" algn="l">
              <a:lnSpc>
                <a:spcPts val="3294"/>
              </a:lnSpc>
              <a:buFont typeface="Arial"/>
              <a:buChar char="•"/>
            </a:pPr>
            <a:r>
              <a:rPr lang="en-US" sz="9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API Integration (Search): </a:t>
            </a:r>
            <a:r>
              <a:rPr lang="en-US" sz="9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The project demonstrates the ability to integrate with external APIs (e.g., the book search API) to fetch and display relevant data, enhancing the functionality of the application.</a:t>
            </a:r>
          </a:p>
          <a:p>
            <a:pPr marL="508135" lvl="1" indent="-254068" algn="l">
              <a:lnSpc>
                <a:spcPts val="3294"/>
              </a:lnSpc>
              <a:buFont typeface="Arial"/>
              <a:buChar char="•"/>
            </a:pPr>
            <a:r>
              <a:rPr lang="en-US" sz="900" b="1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LocalStorage</a:t>
            </a:r>
            <a:r>
              <a:rPr lang="en-US" sz="9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Integration</a:t>
            </a:r>
            <a:r>
              <a:rPr lang="en-US" sz="9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: The use of </a:t>
            </a:r>
            <a:r>
              <a:rPr lang="en-US" sz="900" dirty="0" err="1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localStorage</a:t>
            </a:r>
            <a:r>
              <a:rPr lang="en-US" sz="9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showcases the ability to integrate browser storage mechanisms to persist data locally, providing a seamless user experience even when the user refreshes or closes the page.</a:t>
            </a:r>
          </a:p>
          <a:p>
            <a:pPr marL="508135" lvl="1" indent="-254068" algn="l">
              <a:lnSpc>
                <a:spcPts val="3294"/>
              </a:lnSpc>
              <a:buFont typeface="Arial"/>
              <a:buChar char="•"/>
            </a:pPr>
            <a:r>
              <a:rPr lang="en-US" sz="900" b="1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UI/UX Integration: </a:t>
            </a:r>
            <a:r>
              <a:rPr lang="en-US" sz="900" dirty="0">
                <a:solidFill>
                  <a:srgbClr val="00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The project combines multiple user interface elements (search bar, buttons, forms, book listings) and user interactions (searching, selling, buying) into a cohesive user experience. This demonstrates a strong understanding of how different components work together to create a functional and user-friendly application.</a:t>
            </a:r>
          </a:p>
          <a:p>
            <a:pPr algn="l">
              <a:lnSpc>
                <a:spcPts val="3294"/>
              </a:lnSpc>
              <a:spcBef>
                <a:spcPct val="0"/>
              </a:spcBef>
            </a:pPr>
            <a:endParaRPr lang="en-US" sz="900" dirty="0">
              <a:solidFill>
                <a:srgbClr val="00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00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2520602" y="488641"/>
            <a:ext cx="42840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801669" y="1108331"/>
            <a:ext cx="522310" cy="861282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804701" y="1999403"/>
            <a:ext cx="516190" cy="861282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803106" y="2890475"/>
            <a:ext cx="519407" cy="861282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1" name="Google Shape;3311;p47"/>
          <p:cNvGrpSpPr/>
          <p:nvPr/>
        </p:nvGrpSpPr>
        <p:grpSpPr>
          <a:xfrm>
            <a:off x="798582" y="3781547"/>
            <a:ext cx="522310" cy="861282"/>
            <a:chOff x="1390388" y="3178875"/>
            <a:chExt cx="683920" cy="1188467"/>
          </a:xfrm>
        </p:grpSpPr>
        <p:sp>
          <p:nvSpPr>
            <p:cNvPr id="3312" name="Google Shape;3312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1561363" y="3384099"/>
              <a:ext cx="387765" cy="660469"/>
            </a:xfrm>
            <a:custGeom>
              <a:avLst/>
              <a:gdLst/>
              <a:ahLst/>
              <a:cxnLst/>
              <a:rect l="l" t="t" r="r" b="b"/>
              <a:pathLst>
                <a:path w="33306" h="56717" extrusionOk="0">
                  <a:moveTo>
                    <a:pt x="32373" y="0"/>
                  </a:moveTo>
                  <a:cubicBezTo>
                    <a:pt x="32068" y="0"/>
                    <a:pt x="31684" y="134"/>
                    <a:pt x="31218" y="399"/>
                  </a:cubicBezTo>
                  <a:lnTo>
                    <a:pt x="22346" y="5553"/>
                  </a:lnTo>
                  <a:cubicBezTo>
                    <a:pt x="20910" y="6401"/>
                    <a:pt x="20258" y="7543"/>
                    <a:pt x="20258" y="9304"/>
                  </a:cubicBezTo>
                  <a:lnTo>
                    <a:pt x="20258" y="30996"/>
                  </a:lnTo>
                  <a:lnTo>
                    <a:pt x="14876" y="34095"/>
                  </a:lnTo>
                  <a:cubicBezTo>
                    <a:pt x="14559" y="34282"/>
                    <a:pt x="14276" y="34372"/>
                    <a:pt x="14035" y="34372"/>
                  </a:cubicBezTo>
                  <a:cubicBezTo>
                    <a:pt x="13431" y="34372"/>
                    <a:pt x="13081" y="33806"/>
                    <a:pt x="13081" y="32758"/>
                  </a:cubicBezTo>
                  <a:lnTo>
                    <a:pt x="13081" y="13414"/>
                  </a:lnTo>
                  <a:cubicBezTo>
                    <a:pt x="13081" y="12235"/>
                    <a:pt x="12789" y="11670"/>
                    <a:pt x="12165" y="11670"/>
                  </a:cubicBezTo>
                  <a:cubicBezTo>
                    <a:pt x="11857" y="11670"/>
                    <a:pt x="11468" y="11807"/>
                    <a:pt x="10994" y="12077"/>
                  </a:cubicBezTo>
                  <a:lnTo>
                    <a:pt x="2056" y="17263"/>
                  </a:lnTo>
                  <a:cubicBezTo>
                    <a:pt x="653" y="18112"/>
                    <a:pt x="1" y="19253"/>
                    <a:pt x="1" y="20982"/>
                  </a:cubicBezTo>
                  <a:lnTo>
                    <a:pt x="1" y="45741"/>
                  </a:lnTo>
                  <a:cubicBezTo>
                    <a:pt x="1" y="50982"/>
                    <a:pt x="1281" y="53621"/>
                    <a:pt x="4260" y="53621"/>
                  </a:cubicBezTo>
                  <a:cubicBezTo>
                    <a:pt x="5842" y="53621"/>
                    <a:pt x="7903" y="52877"/>
                    <a:pt x="10505" y="51384"/>
                  </a:cubicBezTo>
                  <a:lnTo>
                    <a:pt x="20258" y="45741"/>
                  </a:lnTo>
                  <a:lnTo>
                    <a:pt x="20258" y="54972"/>
                  </a:lnTo>
                  <a:cubicBezTo>
                    <a:pt x="20258" y="56151"/>
                    <a:pt x="20550" y="56717"/>
                    <a:pt x="21174" y="56717"/>
                  </a:cubicBezTo>
                  <a:cubicBezTo>
                    <a:pt x="21482" y="56717"/>
                    <a:pt x="21871" y="56579"/>
                    <a:pt x="22346" y="56309"/>
                  </a:cubicBezTo>
                  <a:lnTo>
                    <a:pt x="31218" y="51188"/>
                  </a:lnTo>
                  <a:cubicBezTo>
                    <a:pt x="32653" y="50307"/>
                    <a:pt x="33306" y="49166"/>
                    <a:pt x="33306" y="47437"/>
                  </a:cubicBezTo>
                  <a:lnTo>
                    <a:pt x="33306" y="1769"/>
                  </a:lnTo>
                  <a:cubicBezTo>
                    <a:pt x="33306" y="580"/>
                    <a:pt x="33008" y="0"/>
                    <a:pt x="3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15" name="Google Shape;3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292" y="643404"/>
            <a:ext cx="3318812" cy="37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7ACD1C-324C-5E7D-8B88-19965AA48C98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43344" y="140708"/>
            <a:ext cx="7704000" cy="5727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grpSp>
        <p:nvGrpSpPr>
          <p:cNvPr id="13" name="Google Shape;2544;p38">
            <a:extLst>
              <a:ext uri="{FF2B5EF4-FFF2-40B4-BE49-F238E27FC236}">
                <a16:creationId xmlns:a16="http://schemas.microsoft.com/office/drawing/2014/main" id="{39179E61-126A-A830-02E1-069AE6566544}"/>
              </a:ext>
            </a:extLst>
          </p:cNvPr>
          <p:cNvGrpSpPr/>
          <p:nvPr/>
        </p:nvGrpSpPr>
        <p:grpSpPr>
          <a:xfrm>
            <a:off x="3886915" y="2084960"/>
            <a:ext cx="487523" cy="995930"/>
            <a:chOff x="1390388" y="3178875"/>
            <a:chExt cx="683920" cy="1188467"/>
          </a:xfrm>
        </p:grpSpPr>
        <p:sp>
          <p:nvSpPr>
            <p:cNvPr id="14" name="Google Shape;2545;p38">
              <a:extLst>
                <a:ext uri="{FF2B5EF4-FFF2-40B4-BE49-F238E27FC236}">
                  <a16:creationId xmlns:a16="http://schemas.microsoft.com/office/drawing/2014/main" id="{7154C66E-EE8E-3D32-4DB9-C7EC1C56BAB1}"/>
                </a:ext>
              </a:extLst>
            </p:cNvPr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6;p38">
              <a:extLst>
                <a:ext uri="{FF2B5EF4-FFF2-40B4-BE49-F238E27FC236}">
                  <a16:creationId xmlns:a16="http://schemas.microsoft.com/office/drawing/2014/main" id="{F9B6068D-20F4-DCFE-6252-53A264F8CC82}"/>
                </a:ext>
              </a:extLst>
            </p:cNvPr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548;p38">
            <a:extLst>
              <a:ext uri="{FF2B5EF4-FFF2-40B4-BE49-F238E27FC236}">
                <a16:creationId xmlns:a16="http://schemas.microsoft.com/office/drawing/2014/main" id="{60BA1FDA-DD07-3C89-6746-299B817CE1EA}"/>
              </a:ext>
            </a:extLst>
          </p:cNvPr>
          <p:cNvGrpSpPr/>
          <p:nvPr/>
        </p:nvGrpSpPr>
        <p:grpSpPr>
          <a:xfrm>
            <a:off x="3809175" y="944532"/>
            <a:ext cx="598501" cy="929840"/>
            <a:chOff x="4215263" y="3178875"/>
            <a:chExt cx="675907" cy="1188467"/>
          </a:xfrm>
        </p:grpSpPr>
        <p:sp>
          <p:nvSpPr>
            <p:cNvPr id="18" name="Google Shape;2549;p38">
              <a:extLst>
                <a:ext uri="{FF2B5EF4-FFF2-40B4-BE49-F238E27FC236}">
                  <a16:creationId xmlns:a16="http://schemas.microsoft.com/office/drawing/2014/main" id="{E2DAEF05-3EDF-52A4-BE44-B75AC77DA2B7}"/>
                </a:ext>
              </a:extLst>
            </p:cNvPr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0;p38">
              <a:extLst>
                <a:ext uri="{FF2B5EF4-FFF2-40B4-BE49-F238E27FC236}">
                  <a16:creationId xmlns:a16="http://schemas.microsoft.com/office/drawing/2014/main" id="{120BB3C3-251A-671F-57E8-7253B376984D}"/>
                </a:ext>
              </a:extLst>
            </p:cNvPr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1;p38">
              <a:extLst>
                <a:ext uri="{FF2B5EF4-FFF2-40B4-BE49-F238E27FC236}">
                  <a16:creationId xmlns:a16="http://schemas.microsoft.com/office/drawing/2014/main" id="{F87790C8-351B-BFC2-C945-EE04EB64CF85}"/>
                </a:ext>
              </a:extLst>
            </p:cNvPr>
            <p:cNvSpPr/>
            <p:nvPr/>
          </p:nvSpPr>
          <p:spPr>
            <a:xfrm>
              <a:off x="4386351" y="3395476"/>
              <a:ext cx="371531" cy="776688"/>
            </a:xfrm>
            <a:custGeom>
              <a:avLst/>
              <a:gdLst/>
              <a:ahLst/>
              <a:cxnLst/>
              <a:rect l="l" t="t" r="r" b="b"/>
              <a:pathLst>
                <a:path w="32230" h="67377" extrusionOk="0">
                  <a:moveTo>
                    <a:pt x="29195" y="0"/>
                  </a:moveTo>
                  <a:cubicBezTo>
                    <a:pt x="28880" y="0"/>
                    <a:pt x="28480" y="149"/>
                    <a:pt x="27989" y="444"/>
                  </a:cubicBezTo>
                  <a:lnTo>
                    <a:pt x="2708" y="15025"/>
                  </a:lnTo>
                  <a:cubicBezTo>
                    <a:pt x="1241" y="15906"/>
                    <a:pt x="588" y="17047"/>
                    <a:pt x="588" y="18841"/>
                  </a:cubicBezTo>
                  <a:lnTo>
                    <a:pt x="588" y="45622"/>
                  </a:lnTo>
                  <a:cubicBezTo>
                    <a:pt x="588" y="46816"/>
                    <a:pt x="877" y="47389"/>
                    <a:pt x="1502" y="47389"/>
                  </a:cubicBezTo>
                  <a:cubicBezTo>
                    <a:pt x="1817" y="47389"/>
                    <a:pt x="2217" y="47244"/>
                    <a:pt x="2708" y="46960"/>
                  </a:cubicBezTo>
                  <a:lnTo>
                    <a:pt x="17257" y="38544"/>
                  </a:lnTo>
                  <a:cubicBezTo>
                    <a:pt x="17601" y="38354"/>
                    <a:pt x="17906" y="38251"/>
                    <a:pt x="18155" y="38251"/>
                  </a:cubicBezTo>
                  <a:cubicBezTo>
                    <a:pt x="18591" y="38251"/>
                    <a:pt x="18855" y="38568"/>
                    <a:pt x="18855" y="39294"/>
                  </a:cubicBezTo>
                  <a:lnTo>
                    <a:pt x="18855" y="42099"/>
                  </a:lnTo>
                  <a:cubicBezTo>
                    <a:pt x="18855" y="43241"/>
                    <a:pt x="18203" y="44154"/>
                    <a:pt x="17257" y="44676"/>
                  </a:cubicBezTo>
                  <a:lnTo>
                    <a:pt x="2121" y="53386"/>
                  </a:lnTo>
                  <a:cubicBezTo>
                    <a:pt x="653" y="54267"/>
                    <a:pt x="1" y="55408"/>
                    <a:pt x="1" y="57202"/>
                  </a:cubicBezTo>
                  <a:lnTo>
                    <a:pt x="1" y="65586"/>
                  </a:lnTo>
                  <a:cubicBezTo>
                    <a:pt x="1" y="66789"/>
                    <a:pt x="295" y="67376"/>
                    <a:pt x="931" y="67376"/>
                  </a:cubicBezTo>
                  <a:cubicBezTo>
                    <a:pt x="1243" y="67376"/>
                    <a:pt x="1638" y="67235"/>
                    <a:pt x="2121" y="66956"/>
                  </a:cubicBezTo>
                  <a:lnTo>
                    <a:pt x="20780" y="56126"/>
                  </a:lnTo>
                  <a:cubicBezTo>
                    <a:pt x="27826" y="52048"/>
                    <a:pt x="32229" y="44937"/>
                    <a:pt x="32229" y="37631"/>
                  </a:cubicBezTo>
                  <a:lnTo>
                    <a:pt x="32229" y="27681"/>
                  </a:lnTo>
                  <a:cubicBezTo>
                    <a:pt x="32229" y="22682"/>
                    <a:pt x="30522" y="20308"/>
                    <a:pt x="27552" y="20308"/>
                  </a:cubicBezTo>
                  <a:cubicBezTo>
                    <a:pt x="26007" y="20308"/>
                    <a:pt x="24120" y="20951"/>
                    <a:pt x="21954" y="22201"/>
                  </a:cubicBezTo>
                  <a:lnTo>
                    <a:pt x="13930" y="26866"/>
                  </a:lnTo>
                  <a:lnTo>
                    <a:pt x="13930" y="22201"/>
                  </a:lnTo>
                  <a:lnTo>
                    <a:pt x="27989" y="14112"/>
                  </a:lnTo>
                  <a:cubicBezTo>
                    <a:pt x="29457" y="13231"/>
                    <a:pt x="30109" y="12089"/>
                    <a:pt x="30109" y="10295"/>
                  </a:cubicBezTo>
                  <a:lnTo>
                    <a:pt x="30109" y="1781"/>
                  </a:lnTo>
                  <a:cubicBezTo>
                    <a:pt x="30109" y="588"/>
                    <a:pt x="29820" y="0"/>
                    <a:pt x="29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0C848385-F900-9C19-E419-65B33702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496" y="1519079"/>
            <a:ext cx="2331600" cy="319200"/>
          </a:xfrm>
        </p:spPr>
        <p:txBody>
          <a:bodyPr/>
          <a:lstStyle/>
          <a:p>
            <a:r>
              <a:rPr lang="en-IN" dirty="0"/>
              <a:t>P Sudheer Varma VU21CSEN0300376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BC2C7-7A38-D226-4E03-5A00A0142EE3}"/>
              </a:ext>
            </a:extLst>
          </p:cNvPr>
          <p:cNvSpPr txBox="1"/>
          <p:nvPr/>
        </p:nvSpPr>
        <p:spPr>
          <a:xfrm>
            <a:off x="1450385" y="2110530"/>
            <a:ext cx="23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P.Avinash</a:t>
            </a:r>
            <a:r>
              <a:rPr lang="en-IN" sz="1800" dirty="0"/>
              <a:t> VU21CSEN0300511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108A1-E4DF-E6C4-A3BC-22A29AFF9D94}"/>
              </a:ext>
            </a:extLst>
          </p:cNvPr>
          <p:cNvSpPr txBox="1"/>
          <p:nvPr/>
        </p:nvSpPr>
        <p:spPr>
          <a:xfrm>
            <a:off x="1600200" y="3276600"/>
            <a:ext cx="1706880" cy="32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09ED9B-8EBE-5049-A139-0F8D9A713E40}"/>
              </a:ext>
            </a:extLst>
          </p:cNvPr>
          <p:cNvSpPr txBox="1"/>
          <p:nvPr/>
        </p:nvSpPr>
        <p:spPr>
          <a:xfrm>
            <a:off x="3844918" y="2198115"/>
            <a:ext cx="654823" cy="830997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3F0279-C6C4-4174-37C8-821CFA36D3DD}"/>
              </a:ext>
            </a:extLst>
          </p:cNvPr>
          <p:cNvSpPr txBox="1"/>
          <p:nvPr/>
        </p:nvSpPr>
        <p:spPr>
          <a:xfrm>
            <a:off x="1388681" y="2950446"/>
            <a:ext cx="23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D.Sanjay</a:t>
            </a:r>
            <a:r>
              <a:rPr lang="en-IN" sz="1800" dirty="0"/>
              <a:t> VU21CSEN0300109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1B53F-114F-52E3-D8FD-F4EECE198982}"/>
              </a:ext>
            </a:extLst>
          </p:cNvPr>
          <p:cNvSpPr txBox="1"/>
          <p:nvPr/>
        </p:nvSpPr>
        <p:spPr>
          <a:xfrm>
            <a:off x="1429664" y="3875802"/>
            <a:ext cx="23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P.Rashmita</a:t>
            </a:r>
            <a:r>
              <a:rPr lang="en-IN" sz="1800" dirty="0"/>
              <a:t> VU21CSEN0100094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2FE91B-8B6C-4D8C-B322-490A116B4DE8}"/>
              </a:ext>
            </a:extLst>
          </p:cNvPr>
          <p:cNvSpPr txBox="1"/>
          <p:nvPr/>
        </p:nvSpPr>
        <p:spPr>
          <a:xfrm>
            <a:off x="4380865" y="2111459"/>
            <a:ext cx="307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N.Lokesh</a:t>
            </a:r>
            <a:r>
              <a:rPr lang="en-IN" sz="1800" dirty="0"/>
              <a:t> Reddy. VU21CSEN0100088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9D5B9A-6AA7-EF01-98F8-6AB4A7FF59F0}"/>
              </a:ext>
            </a:extLst>
          </p:cNvPr>
          <p:cNvSpPr txBox="1"/>
          <p:nvPr/>
        </p:nvSpPr>
        <p:spPr>
          <a:xfrm>
            <a:off x="4447646" y="1011742"/>
            <a:ext cx="239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Puram.Avinash</a:t>
            </a:r>
            <a:r>
              <a:rPr lang="en-IN" sz="1800" dirty="0"/>
              <a:t>  VU21CSEN0101554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29"/>
          <p:cNvSpPr/>
          <p:nvPr/>
        </p:nvSpPr>
        <p:spPr>
          <a:xfrm rot="5400000">
            <a:off x="-968075" y="2409225"/>
            <a:ext cx="38100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29"/>
          <p:cNvSpPr/>
          <p:nvPr/>
        </p:nvSpPr>
        <p:spPr>
          <a:xfrm rot="10800000" flipH="1">
            <a:off x="1967875" y="2473929"/>
            <a:ext cx="916800" cy="38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29"/>
          <p:cNvSpPr/>
          <p:nvPr/>
        </p:nvSpPr>
        <p:spPr>
          <a:xfrm rot="10800000" flipH="1">
            <a:off x="6614422" y="2473899"/>
            <a:ext cx="9144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29"/>
          <p:cNvSpPr/>
          <p:nvPr/>
        </p:nvSpPr>
        <p:spPr>
          <a:xfrm rot="10800000" flipH="1">
            <a:off x="4296960" y="2473887"/>
            <a:ext cx="916800" cy="38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29"/>
          <p:cNvSpPr txBox="1">
            <a:spLocks noGrp="1"/>
          </p:cNvSpPr>
          <p:nvPr>
            <p:ph type="ctrTitle"/>
          </p:nvPr>
        </p:nvSpPr>
        <p:spPr>
          <a:xfrm>
            <a:off x="3593910" y="29913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VISION &amp; MISSION</a:t>
            </a:r>
            <a:endParaRPr dirty="0"/>
          </a:p>
        </p:txBody>
      </p:sp>
      <p:sp>
        <p:nvSpPr>
          <p:cNvPr id="2256" name="Google Shape;2256;p29"/>
          <p:cNvSpPr txBox="1">
            <a:spLocks noGrp="1"/>
          </p:cNvSpPr>
          <p:nvPr>
            <p:ph type="title" idx="2"/>
          </p:nvPr>
        </p:nvSpPr>
        <p:spPr>
          <a:xfrm>
            <a:off x="4204410" y="223522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60" name="Google Shape;2260;p29"/>
          <p:cNvSpPr txBox="1">
            <a:spLocks noGrp="1"/>
          </p:cNvSpPr>
          <p:nvPr>
            <p:ph type="ctrTitle" idx="6"/>
          </p:nvPr>
        </p:nvSpPr>
        <p:spPr>
          <a:xfrm>
            <a:off x="5910172" y="29913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EVOLUTION MATRIX</a:t>
            </a:r>
            <a:endParaRPr dirty="0"/>
          </a:p>
        </p:txBody>
      </p:sp>
      <p:sp>
        <p:nvSpPr>
          <p:cNvPr id="2262" name="Google Shape;2262;p29"/>
          <p:cNvSpPr txBox="1">
            <a:spLocks noGrp="1"/>
          </p:cNvSpPr>
          <p:nvPr>
            <p:ph type="title" idx="8"/>
          </p:nvPr>
        </p:nvSpPr>
        <p:spPr>
          <a:xfrm>
            <a:off x="6520672" y="223522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66" name="Google Shape;2266;p29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/>
          </a:p>
        </p:txBody>
      </p:sp>
      <p:sp>
        <p:nvSpPr>
          <p:cNvPr id="2267" name="Google Shape;2267;p29"/>
          <p:cNvSpPr txBox="1">
            <a:spLocks noGrp="1"/>
          </p:cNvSpPr>
          <p:nvPr>
            <p:ph type="ctrTitle" idx="16"/>
          </p:nvPr>
        </p:nvSpPr>
        <p:spPr>
          <a:xfrm>
            <a:off x="1264825" y="2991333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2269" name="Google Shape;2269;p29"/>
          <p:cNvSpPr txBox="1">
            <a:spLocks noGrp="1"/>
          </p:cNvSpPr>
          <p:nvPr>
            <p:ph type="title" idx="18"/>
          </p:nvPr>
        </p:nvSpPr>
        <p:spPr>
          <a:xfrm>
            <a:off x="1875325" y="223522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 rot="10800000" flipH="1">
            <a:off x="717599" y="1741900"/>
            <a:ext cx="1313700" cy="5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0" y="2352150"/>
            <a:ext cx="59618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307" name="Google Shape;2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31"/>
          <p:cNvSpPr/>
          <p:nvPr/>
        </p:nvSpPr>
        <p:spPr>
          <a:xfrm rot="10800000" flipH="1">
            <a:off x="3877877" y="2016400"/>
            <a:ext cx="4042200" cy="5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31"/>
          <p:cNvSpPr txBox="1">
            <a:spLocks noGrp="1"/>
          </p:cNvSpPr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dirty="0"/>
          </a:p>
        </p:txBody>
      </p:sp>
      <p:sp>
        <p:nvSpPr>
          <p:cNvPr id="2297" name="Google Shape;2297;p31"/>
          <p:cNvSpPr txBox="1">
            <a:spLocks noGrp="1"/>
          </p:cNvSpPr>
          <p:nvPr>
            <p:ph type="subTitle" idx="1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Discover the best of online shopping with </a:t>
            </a:r>
            <a:r>
              <a:rPr lang="en-US" dirty="0" err="1"/>
              <a:t>ShopLinker</a:t>
            </a:r>
            <a:r>
              <a:rPr lang="en-US" dirty="0"/>
              <a:t>, your one-stop platform for finding all your favorite shopping websites. Whether you're looking for the latest fashion trends, tech gadgets, home essentials, or unique gifts, </a:t>
            </a:r>
            <a:r>
              <a:rPr lang="en-US" dirty="0" err="1"/>
              <a:t>ShopLinker</a:t>
            </a:r>
            <a:r>
              <a:rPr lang="en-US" dirty="0"/>
              <a:t> has you covered.</a:t>
            </a:r>
            <a:endParaRPr dirty="0"/>
          </a:p>
        </p:txBody>
      </p:sp>
      <p:pic>
        <p:nvPicPr>
          <p:cNvPr id="2298" name="Google Shape;2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9" y="1025200"/>
            <a:ext cx="2267525" cy="31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 rot="10800000" flipH="1">
            <a:off x="717599" y="1741900"/>
            <a:ext cx="1313700" cy="5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0" y="2249073"/>
            <a:ext cx="69006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VISION &amp; MISSION</a:t>
            </a:r>
            <a:endParaRPr dirty="0"/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307" name="Google Shape;2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89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0"/>
          <p:cNvSpPr/>
          <p:nvPr/>
        </p:nvSpPr>
        <p:spPr>
          <a:xfrm rot="10800000" flipH="1">
            <a:off x="2115924" y="2680400"/>
            <a:ext cx="10140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30"/>
          <p:cNvSpPr/>
          <p:nvPr/>
        </p:nvSpPr>
        <p:spPr>
          <a:xfrm rot="10800000" flipH="1">
            <a:off x="6112500" y="2680400"/>
            <a:ext cx="7785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0"/>
          <p:cNvSpPr/>
          <p:nvPr/>
        </p:nvSpPr>
        <p:spPr>
          <a:xfrm>
            <a:off x="2582475" y="670375"/>
            <a:ext cx="40446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0"/>
          <p:cNvSpPr txBox="1">
            <a:spLocks noGrp="1"/>
          </p:cNvSpPr>
          <p:nvPr>
            <p:ph type="subTitle" idx="1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VISION</a:t>
            </a:r>
            <a:endParaRPr sz="1800" dirty="0"/>
          </a:p>
        </p:txBody>
      </p:sp>
      <p:sp>
        <p:nvSpPr>
          <p:cNvPr id="2281" name="Google Shape;2281;p30"/>
          <p:cNvSpPr txBox="1">
            <a:spLocks noGrp="1"/>
          </p:cNvSpPr>
          <p:nvPr>
            <p:ph type="subTitle" idx="2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MISSION</a:t>
            </a:r>
            <a:endParaRPr sz="1800" dirty="0"/>
          </a:p>
        </p:txBody>
      </p:sp>
      <p:sp>
        <p:nvSpPr>
          <p:cNvPr id="2282" name="Google Shape;2282;p30"/>
          <p:cNvSpPr txBox="1">
            <a:spLocks noGrp="1"/>
          </p:cNvSpPr>
          <p:nvPr>
            <p:ph type="subTitle" idx="3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 the leading online shopping aggregator, connecting consumers with the best and most diverse selection of shopping websites worldwide, simplifying the shopping experience through innovation and excellence.</a:t>
            </a:r>
            <a:endParaRPr dirty="0"/>
          </a:p>
        </p:txBody>
      </p:sp>
      <p:sp>
        <p:nvSpPr>
          <p:cNvPr id="2283" name="Google Shape;2283;p30"/>
          <p:cNvSpPr txBox="1">
            <a:spLocks noGrp="1"/>
          </p:cNvSpPr>
          <p:nvPr>
            <p:ph type="subTitle" idx="4"/>
          </p:nvPr>
        </p:nvSpPr>
        <p:spPr>
          <a:xfrm>
            <a:off x="4604775" y="2951260"/>
            <a:ext cx="3959441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  <a:p>
            <a:r>
              <a:rPr lang="en-US" dirty="0" err="1"/>
              <a:t>ShopLinker</a:t>
            </a:r>
            <a:r>
              <a:rPr lang="en-US" dirty="0"/>
              <a:t> simplifies online shopping with personalized searches, exclusive deals, and curated links, making it your go-to platform for smart shopping and trusted retailers.</a:t>
            </a:r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VISION &amp; MISSION</a:t>
            </a:r>
            <a:endParaRPr dirty="0"/>
          </a:p>
        </p:txBody>
      </p:sp>
      <p:grpSp>
        <p:nvGrpSpPr>
          <p:cNvPr id="2285" name="Google Shape;2285;p30"/>
          <p:cNvGrpSpPr/>
          <p:nvPr/>
        </p:nvGrpSpPr>
        <p:grpSpPr>
          <a:xfrm>
            <a:off x="6112506" y="1728031"/>
            <a:ext cx="775528" cy="542273"/>
            <a:chOff x="8029523" y="4269604"/>
            <a:chExt cx="400108" cy="279767"/>
          </a:xfrm>
        </p:grpSpPr>
        <p:sp>
          <p:nvSpPr>
            <p:cNvPr id="2286" name="Google Shape;2286;p30"/>
            <p:cNvSpPr/>
            <p:nvPr/>
          </p:nvSpPr>
          <p:spPr>
            <a:xfrm>
              <a:off x="8106826" y="4500710"/>
              <a:ext cx="23961" cy="23961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44" y="1"/>
                    <a:pt x="1" y="144"/>
                    <a:pt x="1" y="358"/>
                  </a:cubicBezTo>
                  <a:cubicBezTo>
                    <a:pt x="1" y="572"/>
                    <a:pt x="144" y="715"/>
                    <a:pt x="358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8355468" y="4500710"/>
              <a:ext cx="23961" cy="23961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44"/>
                    <a:pt x="1" y="358"/>
                  </a:cubicBezTo>
                  <a:cubicBezTo>
                    <a:pt x="1" y="572"/>
                    <a:pt x="168" y="715"/>
                    <a:pt x="358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8029523" y="4269604"/>
              <a:ext cx="400108" cy="279767"/>
            </a:xfrm>
            <a:custGeom>
              <a:avLst/>
              <a:gdLst/>
              <a:ahLst/>
              <a:cxnLst/>
              <a:rect l="l" t="t" r="r" b="b"/>
              <a:pathLst>
                <a:path w="11956" h="8360" extrusionOk="0">
                  <a:moveTo>
                    <a:pt x="3978" y="381"/>
                  </a:moveTo>
                  <a:cubicBezTo>
                    <a:pt x="4168" y="381"/>
                    <a:pt x="4359" y="572"/>
                    <a:pt x="4359" y="763"/>
                  </a:cubicBezTo>
                  <a:lnTo>
                    <a:pt x="4359" y="977"/>
                  </a:lnTo>
                  <a:lnTo>
                    <a:pt x="3573" y="977"/>
                  </a:lnTo>
                  <a:lnTo>
                    <a:pt x="3573" y="763"/>
                  </a:lnTo>
                  <a:lnTo>
                    <a:pt x="3597" y="763"/>
                  </a:lnTo>
                  <a:cubicBezTo>
                    <a:pt x="3597" y="572"/>
                    <a:pt x="3763" y="381"/>
                    <a:pt x="3978" y="381"/>
                  </a:cubicBezTo>
                  <a:close/>
                  <a:moveTo>
                    <a:pt x="8503" y="2406"/>
                  </a:moveTo>
                  <a:lnTo>
                    <a:pt x="8955" y="3739"/>
                  </a:lnTo>
                  <a:lnTo>
                    <a:pt x="7526" y="3739"/>
                  </a:lnTo>
                  <a:cubicBezTo>
                    <a:pt x="7407" y="3739"/>
                    <a:pt x="7312" y="3668"/>
                    <a:pt x="7312" y="3549"/>
                  </a:cubicBezTo>
                  <a:lnTo>
                    <a:pt x="7312" y="2406"/>
                  </a:lnTo>
                  <a:close/>
                  <a:moveTo>
                    <a:pt x="9336" y="2430"/>
                  </a:moveTo>
                  <a:lnTo>
                    <a:pt x="9836" y="3787"/>
                  </a:lnTo>
                  <a:lnTo>
                    <a:pt x="9312" y="3787"/>
                  </a:lnTo>
                  <a:lnTo>
                    <a:pt x="8860" y="2430"/>
                  </a:lnTo>
                  <a:close/>
                  <a:moveTo>
                    <a:pt x="5311" y="1334"/>
                  </a:moveTo>
                  <a:lnTo>
                    <a:pt x="5645" y="5240"/>
                  </a:lnTo>
                  <a:lnTo>
                    <a:pt x="2311" y="5240"/>
                  </a:lnTo>
                  <a:lnTo>
                    <a:pt x="2644" y="1334"/>
                  </a:lnTo>
                  <a:lnTo>
                    <a:pt x="3240" y="1334"/>
                  </a:lnTo>
                  <a:lnTo>
                    <a:pt x="3240" y="1715"/>
                  </a:lnTo>
                  <a:cubicBezTo>
                    <a:pt x="3240" y="1810"/>
                    <a:pt x="3311" y="1906"/>
                    <a:pt x="3406" y="1906"/>
                  </a:cubicBezTo>
                  <a:cubicBezTo>
                    <a:pt x="3501" y="1906"/>
                    <a:pt x="3597" y="1810"/>
                    <a:pt x="3597" y="1715"/>
                  </a:cubicBezTo>
                  <a:lnTo>
                    <a:pt x="3597" y="1334"/>
                  </a:lnTo>
                  <a:lnTo>
                    <a:pt x="4359" y="1334"/>
                  </a:lnTo>
                  <a:lnTo>
                    <a:pt x="4359" y="1715"/>
                  </a:lnTo>
                  <a:cubicBezTo>
                    <a:pt x="4359" y="1810"/>
                    <a:pt x="4454" y="1906"/>
                    <a:pt x="4549" y="1906"/>
                  </a:cubicBezTo>
                  <a:cubicBezTo>
                    <a:pt x="4621" y="1906"/>
                    <a:pt x="4716" y="1810"/>
                    <a:pt x="4716" y="1715"/>
                  </a:cubicBezTo>
                  <a:lnTo>
                    <a:pt x="4716" y="1334"/>
                  </a:lnTo>
                  <a:close/>
                  <a:moveTo>
                    <a:pt x="8788" y="1715"/>
                  </a:moveTo>
                  <a:cubicBezTo>
                    <a:pt x="8931" y="1715"/>
                    <a:pt x="9098" y="1810"/>
                    <a:pt x="9146" y="1953"/>
                  </a:cubicBezTo>
                  <a:lnTo>
                    <a:pt x="9217" y="2120"/>
                  </a:lnTo>
                  <a:lnTo>
                    <a:pt x="7121" y="2120"/>
                  </a:lnTo>
                  <a:cubicBezTo>
                    <a:pt x="7026" y="2120"/>
                    <a:pt x="6955" y="2191"/>
                    <a:pt x="6955" y="2287"/>
                  </a:cubicBezTo>
                  <a:lnTo>
                    <a:pt x="6955" y="3596"/>
                  </a:lnTo>
                  <a:cubicBezTo>
                    <a:pt x="6955" y="3906"/>
                    <a:pt x="7193" y="4144"/>
                    <a:pt x="7479" y="4144"/>
                  </a:cubicBezTo>
                  <a:lnTo>
                    <a:pt x="10074" y="4144"/>
                  </a:lnTo>
                  <a:lnTo>
                    <a:pt x="11360" y="4549"/>
                  </a:lnTo>
                  <a:cubicBezTo>
                    <a:pt x="11503" y="4620"/>
                    <a:pt x="11622" y="4763"/>
                    <a:pt x="11622" y="4906"/>
                  </a:cubicBezTo>
                  <a:lnTo>
                    <a:pt x="11622" y="5240"/>
                  </a:lnTo>
                  <a:lnTo>
                    <a:pt x="11384" y="5240"/>
                  </a:lnTo>
                  <a:cubicBezTo>
                    <a:pt x="11289" y="5240"/>
                    <a:pt x="11217" y="5335"/>
                    <a:pt x="11217" y="5406"/>
                  </a:cubicBezTo>
                  <a:cubicBezTo>
                    <a:pt x="11217" y="5502"/>
                    <a:pt x="11289" y="5597"/>
                    <a:pt x="11384" y="5597"/>
                  </a:cubicBezTo>
                  <a:lnTo>
                    <a:pt x="11598" y="5597"/>
                  </a:lnTo>
                  <a:lnTo>
                    <a:pt x="11598" y="6192"/>
                  </a:lnTo>
                  <a:cubicBezTo>
                    <a:pt x="11598" y="6335"/>
                    <a:pt x="11503" y="6454"/>
                    <a:pt x="11384" y="6549"/>
                  </a:cubicBezTo>
                  <a:lnTo>
                    <a:pt x="11027" y="6716"/>
                  </a:lnTo>
                  <a:cubicBezTo>
                    <a:pt x="10813" y="6407"/>
                    <a:pt x="10503" y="6192"/>
                    <a:pt x="10074" y="6192"/>
                  </a:cubicBezTo>
                  <a:cubicBezTo>
                    <a:pt x="9669" y="6192"/>
                    <a:pt x="9288" y="6430"/>
                    <a:pt x="9122" y="6764"/>
                  </a:cubicBezTo>
                  <a:lnTo>
                    <a:pt x="3621" y="6764"/>
                  </a:lnTo>
                  <a:cubicBezTo>
                    <a:pt x="3430" y="6430"/>
                    <a:pt x="3073" y="6192"/>
                    <a:pt x="2668" y="6192"/>
                  </a:cubicBezTo>
                  <a:cubicBezTo>
                    <a:pt x="2239" y="6192"/>
                    <a:pt x="1882" y="6430"/>
                    <a:pt x="1715" y="6764"/>
                  </a:cubicBezTo>
                  <a:lnTo>
                    <a:pt x="429" y="6764"/>
                  </a:lnTo>
                  <a:lnTo>
                    <a:pt x="429" y="5621"/>
                  </a:lnTo>
                  <a:lnTo>
                    <a:pt x="1382" y="5621"/>
                  </a:lnTo>
                  <a:cubicBezTo>
                    <a:pt x="1477" y="5621"/>
                    <a:pt x="1549" y="5525"/>
                    <a:pt x="1549" y="5454"/>
                  </a:cubicBezTo>
                  <a:cubicBezTo>
                    <a:pt x="1549" y="5359"/>
                    <a:pt x="1477" y="5263"/>
                    <a:pt x="1382" y="5263"/>
                  </a:cubicBezTo>
                  <a:lnTo>
                    <a:pt x="429" y="5263"/>
                  </a:lnTo>
                  <a:lnTo>
                    <a:pt x="429" y="1715"/>
                  </a:lnTo>
                  <a:lnTo>
                    <a:pt x="2239" y="1715"/>
                  </a:lnTo>
                  <a:lnTo>
                    <a:pt x="1954" y="5240"/>
                  </a:lnTo>
                  <a:cubicBezTo>
                    <a:pt x="1954" y="5335"/>
                    <a:pt x="1977" y="5454"/>
                    <a:pt x="2025" y="5502"/>
                  </a:cubicBezTo>
                  <a:cubicBezTo>
                    <a:pt x="2096" y="5573"/>
                    <a:pt x="2216" y="5621"/>
                    <a:pt x="2311" y="5621"/>
                  </a:cubicBezTo>
                  <a:lnTo>
                    <a:pt x="5597" y="5621"/>
                  </a:lnTo>
                  <a:cubicBezTo>
                    <a:pt x="5692" y="5621"/>
                    <a:pt x="5811" y="5597"/>
                    <a:pt x="5883" y="5502"/>
                  </a:cubicBezTo>
                  <a:cubicBezTo>
                    <a:pt x="5931" y="5454"/>
                    <a:pt x="5954" y="5311"/>
                    <a:pt x="5954" y="5240"/>
                  </a:cubicBezTo>
                  <a:lnTo>
                    <a:pt x="5669" y="1715"/>
                  </a:lnTo>
                  <a:close/>
                  <a:moveTo>
                    <a:pt x="2668" y="6549"/>
                  </a:moveTo>
                  <a:cubicBezTo>
                    <a:pt x="3073" y="6549"/>
                    <a:pt x="3406" y="6883"/>
                    <a:pt x="3406" y="7288"/>
                  </a:cubicBezTo>
                  <a:cubicBezTo>
                    <a:pt x="3406" y="7669"/>
                    <a:pt x="3073" y="8026"/>
                    <a:pt x="2668" y="8026"/>
                  </a:cubicBezTo>
                  <a:cubicBezTo>
                    <a:pt x="2239" y="8026"/>
                    <a:pt x="1930" y="7692"/>
                    <a:pt x="1930" y="7288"/>
                  </a:cubicBezTo>
                  <a:cubicBezTo>
                    <a:pt x="1930" y="6883"/>
                    <a:pt x="2239" y="6549"/>
                    <a:pt x="2668" y="6549"/>
                  </a:cubicBezTo>
                  <a:close/>
                  <a:moveTo>
                    <a:pt x="10098" y="6549"/>
                  </a:moveTo>
                  <a:cubicBezTo>
                    <a:pt x="10527" y="6549"/>
                    <a:pt x="10860" y="6883"/>
                    <a:pt x="10860" y="7288"/>
                  </a:cubicBezTo>
                  <a:cubicBezTo>
                    <a:pt x="10860" y="7669"/>
                    <a:pt x="10527" y="8026"/>
                    <a:pt x="10098" y="8026"/>
                  </a:cubicBezTo>
                  <a:cubicBezTo>
                    <a:pt x="9693" y="8026"/>
                    <a:pt x="9360" y="7692"/>
                    <a:pt x="9360" y="7288"/>
                  </a:cubicBezTo>
                  <a:cubicBezTo>
                    <a:pt x="9360" y="6883"/>
                    <a:pt x="9693" y="6549"/>
                    <a:pt x="10098" y="6549"/>
                  </a:cubicBezTo>
                  <a:close/>
                  <a:moveTo>
                    <a:pt x="3906" y="0"/>
                  </a:moveTo>
                  <a:cubicBezTo>
                    <a:pt x="3501" y="0"/>
                    <a:pt x="3168" y="334"/>
                    <a:pt x="3168" y="739"/>
                  </a:cubicBezTo>
                  <a:lnTo>
                    <a:pt x="3168" y="953"/>
                  </a:lnTo>
                  <a:lnTo>
                    <a:pt x="2573" y="953"/>
                  </a:lnTo>
                  <a:cubicBezTo>
                    <a:pt x="2406" y="953"/>
                    <a:pt x="2239" y="1096"/>
                    <a:pt x="2216" y="1286"/>
                  </a:cubicBezTo>
                  <a:lnTo>
                    <a:pt x="2216" y="1310"/>
                  </a:lnTo>
                  <a:lnTo>
                    <a:pt x="358" y="1310"/>
                  </a:lnTo>
                  <a:cubicBezTo>
                    <a:pt x="167" y="1310"/>
                    <a:pt x="1" y="1453"/>
                    <a:pt x="1" y="1667"/>
                  </a:cubicBezTo>
                  <a:lnTo>
                    <a:pt x="1" y="6692"/>
                  </a:lnTo>
                  <a:cubicBezTo>
                    <a:pt x="1" y="6907"/>
                    <a:pt x="167" y="7050"/>
                    <a:pt x="358" y="7050"/>
                  </a:cubicBezTo>
                  <a:lnTo>
                    <a:pt x="1501" y="7050"/>
                  </a:lnTo>
                  <a:cubicBezTo>
                    <a:pt x="1501" y="7097"/>
                    <a:pt x="1477" y="7169"/>
                    <a:pt x="1477" y="7264"/>
                  </a:cubicBezTo>
                  <a:cubicBezTo>
                    <a:pt x="1477" y="7859"/>
                    <a:pt x="1977" y="8359"/>
                    <a:pt x="2573" y="8359"/>
                  </a:cubicBezTo>
                  <a:cubicBezTo>
                    <a:pt x="3168" y="8359"/>
                    <a:pt x="3668" y="7859"/>
                    <a:pt x="3668" y="7264"/>
                  </a:cubicBezTo>
                  <a:cubicBezTo>
                    <a:pt x="3668" y="7192"/>
                    <a:pt x="3668" y="7145"/>
                    <a:pt x="3644" y="7050"/>
                  </a:cubicBezTo>
                  <a:lnTo>
                    <a:pt x="9003" y="7050"/>
                  </a:lnTo>
                  <a:cubicBezTo>
                    <a:pt x="9003" y="7097"/>
                    <a:pt x="8979" y="7169"/>
                    <a:pt x="8979" y="7264"/>
                  </a:cubicBezTo>
                  <a:cubicBezTo>
                    <a:pt x="8979" y="7859"/>
                    <a:pt x="9479" y="8359"/>
                    <a:pt x="10074" y="8359"/>
                  </a:cubicBezTo>
                  <a:cubicBezTo>
                    <a:pt x="10670" y="8359"/>
                    <a:pt x="11170" y="7859"/>
                    <a:pt x="11170" y="7264"/>
                  </a:cubicBezTo>
                  <a:cubicBezTo>
                    <a:pt x="11170" y="7169"/>
                    <a:pt x="11170" y="7073"/>
                    <a:pt x="11146" y="7026"/>
                  </a:cubicBezTo>
                  <a:lnTo>
                    <a:pt x="11503" y="6835"/>
                  </a:lnTo>
                  <a:cubicBezTo>
                    <a:pt x="11741" y="6716"/>
                    <a:pt x="11932" y="6454"/>
                    <a:pt x="11932" y="6192"/>
                  </a:cubicBezTo>
                  <a:lnTo>
                    <a:pt x="11932" y="4882"/>
                  </a:lnTo>
                  <a:cubicBezTo>
                    <a:pt x="11956" y="4573"/>
                    <a:pt x="11741" y="4287"/>
                    <a:pt x="11456" y="4192"/>
                  </a:cubicBezTo>
                  <a:lnTo>
                    <a:pt x="10217" y="3787"/>
                  </a:lnTo>
                  <a:lnTo>
                    <a:pt x="9455" y="1787"/>
                  </a:lnTo>
                  <a:cubicBezTo>
                    <a:pt x="9336" y="1525"/>
                    <a:pt x="9074" y="1310"/>
                    <a:pt x="8764" y="1310"/>
                  </a:cubicBezTo>
                  <a:lnTo>
                    <a:pt x="5621" y="1310"/>
                  </a:lnTo>
                  <a:lnTo>
                    <a:pt x="5621" y="1286"/>
                  </a:lnTo>
                  <a:cubicBezTo>
                    <a:pt x="5573" y="1096"/>
                    <a:pt x="5430" y="953"/>
                    <a:pt x="5264" y="953"/>
                  </a:cubicBezTo>
                  <a:lnTo>
                    <a:pt x="4668" y="953"/>
                  </a:lnTo>
                  <a:lnTo>
                    <a:pt x="4668" y="739"/>
                  </a:lnTo>
                  <a:cubicBezTo>
                    <a:pt x="4668" y="334"/>
                    <a:pt x="4335" y="0"/>
                    <a:pt x="39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8243897" y="4444925"/>
              <a:ext cx="149087" cy="11980"/>
            </a:xfrm>
            <a:custGeom>
              <a:avLst/>
              <a:gdLst/>
              <a:ahLst/>
              <a:cxnLst/>
              <a:rect l="l" t="t" r="r" b="b"/>
              <a:pathLst>
                <a:path w="4455" h="358" extrusionOk="0">
                  <a:moveTo>
                    <a:pt x="191" y="1"/>
                  </a:moveTo>
                  <a:cubicBezTo>
                    <a:pt x="96" y="1"/>
                    <a:pt x="1" y="96"/>
                    <a:pt x="1" y="167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64" y="358"/>
                  </a:lnTo>
                  <a:cubicBezTo>
                    <a:pt x="4359" y="358"/>
                    <a:pt x="4454" y="263"/>
                    <a:pt x="4454" y="167"/>
                  </a:cubicBezTo>
                  <a:cubicBezTo>
                    <a:pt x="4407" y="96"/>
                    <a:pt x="4359" y="1"/>
                    <a:pt x="42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0" name="Google Shape;2290;p30"/>
          <p:cNvSpPr/>
          <p:nvPr/>
        </p:nvSpPr>
        <p:spPr>
          <a:xfrm>
            <a:off x="2336713" y="1584302"/>
            <a:ext cx="614063" cy="679232"/>
          </a:xfrm>
          <a:custGeom>
            <a:avLst/>
            <a:gdLst/>
            <a:ahLst/>
            <a:cxnLst/>
            <a:rect l="l" t="t" r="r" b="b"/>
            <a:pathLst>
              <a:path w="10765" h="11908" extrusionOk="0">
                <a:moveTo>
                  <a:pt x="3335" y="7240"/>
                </a:moveTo>
                <a:cubicBezTo>
                  <a:pt x="3549" y="7240"/>
                  <a:pt x="3716" y="7407"/>
                  <a:pt x="3716" y="7621"/>
                </a:cubicBezTo>
                <a:cubicBezTo>
                  <a:pt x="3716" y="7835"/>
                  <a:pt x="3525" y="8002"/>
                  <a:pt x="3335" y="8002"/>
                </a:cubicBezTo>
                <a:cubicBezTo>
                  <a:pt x="3120" y="8002"/>
                  <a:pt x="2954" y="7835"/>
                  <a:pt x="2954" y="7621"/>
                </a:cubicBezTo>
                <a:cubicBezTo>
                  <a:pt x="2930" y="7407"/>
                  <a:pt x="3120" y="7240"/>
                  <a:pt x="3335" y="7240"/>
                </a:cubicBezTo>
                <a:close/>
                <a:moveTo>
                  <a:pt x="7407" y="7240"/>
                </a:moveTo>
                <a:cubicBezTo>
                  <a:pt x="7621" y="7240"/>
                  <a:pt x="7788" y="7407"/>
                  <a:pt x="7788" y="7621"/>
                </a:cubicBezTo>
                <a:cubicBezTo>
                  <a:pt x="7788" y="7835"/>
                  <a:pt x="7621" y="8002"/>
                  <a:pt x="7407" y="8002"/>
                </a:cubicBezTo>
                <a:cubicBezTo>
                  <a:pt x="7193" y="8002"/>
                  <a:pt x="7026" y="7835"/>
                  <a:pt x="7026" y="7621"/>
                </a:cubicBezTo>
                <a:cubicBezTo>
                  <a:pt x="7050" y="7407"/>
                  <a:pt x="7193" y="7240"/>
                  <a:pt x="7407" y="7240"/>
                </a:cubicBezTo>
                <a:close/>
                <a:moveTo>
                  <a:pt x="8431" y="3692"/>
                </a:moveTo>
                <a:cubicBezTo>
                  <a:pt x="8860" y="3692"/>
                  <a:pt x="9264" y="4025"/>
                  <a:pt x="9336" y="4477"/>
                </a:cubicBezTo>
                <a:lnTo>
                  <a:pt x="10407" y="10431"/>
                </a:lnTo>
                <a:cubicBezTo>
                  <a:pt x="10407" y="10693"/>
                  <a:pt x="10336" y="10979"/>
                  <a:pt x="10146" y="11193"/>
                </a:cubicBezTo>
                <a:cubicBezTo>
                  <a:pt x="9979" y="11407"/>
                  <a:pt x="9693" y="11526"/>
                  <a:pt x="9431" y="11526"/>
                </a:cubicBezTo>
                <a:lnTo>
                  <a:pt x="1334" y="11526"/>
                </a:lnTo>
                <a:cubicBezTo>
                  <a:pt x="1072" y="11526"/>
                  <a:pt x="810" y="11407"/>
                  <a:pt x="620" y="11193"/>
                </a:cubicBezTo>
                <a:cubicBezTo>
                  <a:pt x="453" y="10979"/>
                  <a:pt x="358" y="10693"/>
                  <a:pt x="405" y="10431"/>
                </a:cubicBezTo>
                <a:lnTo>
                  <a:pt x="1477" y="4477"/>
                </a:lnTo>
                <a:cubicBezTo>
                  <a:pt x="1572" y="4025"/>
                  <a:pt x="1953" y="3692"/>
                  <a:pt x="2406" y="3692"/>
                </a:cubicBezTo>
                <a:lnTo>
                  <a:pt x="2620" y="3692"/>
                </a:lnTo>
                <a:lnTo>
                  <a:pt x="2620" y="5930"/>
                </a:lnTo>
                <a:cubicBezTo>
                  <a:pt x="2620" y="6311"/>
                  <a:pt x="2715" y="6692"/>
                  <a:pt x="2858" y="7049"/>
                </a:cubicBezTo>
                <a:cubicBezTo>
                  <a:pt x="2715" y="7216"/>
                  <a:pt x="2620" y="7383"/>
                  <a:pt x="2620" y="7597"/>
                </a:cubicBezTo>
                <a:cubicBezTo>
                  <a:pt x="2620" y="8002"/>
                  <a:pt x="2954" y="8335"/>
                  <a:pt x="3358" y="8335"/>
                </a:cubicBezTo>
                <a:cubicBezTo>
                  <a:pt x="3501" y="8335"/>
                  <a:pt x="3668" y="8288"/>
                  <a:pt x="3811" y="8192"/>
                </a:cubicBezTo>
                <a:cubicBezTo>
                  <a:pt x="4287" y="8526"/>
                  <a:pt x="4811" y="8693"/>
                  <a:pt x="5406" y="8693"/>
                </a:cubicBezTo>
                <a:cubicBezTo>
                  <a:pt x="6002" y="8693"/>
                  <a:pt x="6550" y="8526"/>
                  <a:pt x="7026" y="8192"/>
                </a:cubicBezTo>
                <a:cubicBezTo>
                  <a:pt x="7145" y="8288"/>
                  <a:pt x="7288" y="8335"/>
                  <a:pt x="7478" y="8335"/>
                </a:cubicBezTo>
                <a:cubicBezTo>
                  <a:pt x="7883" y="8335"/>
                  <a:pt x="8217" y="8002"/>
                  <a:pt x="8217" y="7597"/>
                </a:cubicBezTo>
                <a:cubicBezTo>
                  <a:pt x="8217" y="7383"/>
                  <a:pt x="8121" y="7168"/>
                  <a:pt x="7978" y="7049"/>
                </a:cubicBezTo>
                <a:cubicBezTo>
                  <a:pt x="8121" y="6692"/>
                  <a:pt x="8217" y="6311"/>
                  <a:pt x="8217" y="5930"/>
                </a:cubicBezTo>
                <a:lnTo>
                  <a:pt x="8217" y="3692"/>
                </a:lnTo>
                <a:close/>
                <a:moveTo>
                  <a:pt x="5383" y="0"/>
                </a:moveTo>
                <a:cubicBezTo>
                  <a:pt x="4263" y="0"/>
                  <a:pt x="3358" y="929"/>
                  <a:pt x="3358" y="2025"/>
                </a:cubicBezTo>
                <a:lnTo>
                  <a:pt x="3358" y="4073"/>
                </a:lnTo>
                <a:cubicBezTo>
                  <a:pt x="3358" y="4168"/>
                  <a:pt x="3454" y="4263"/>
                  <a:pt x="3549" y="4263"/>
                </a:cubicBezTo>
                <a:cubicBezTo>
                  <a:pt x="3620" y="4263"/>
                  <a:pt x="3716" y="4168"/>
                  <a:pt x="3716" y="4073"/>
                </a:cubicBezTo>
                <a:lnTo>
                  <a:pt x="3716" y="3692"/>
                </a:lnTo>
                <a:lnTo>
                  <a:pt x="6526" y="3692"/>
                </a:lnTo>
                <a:cubicBezTo>
                  <a:pt x="6597" y="3692"/>
                  <a:pt x="6692" y="3596"/>
                  <a:pt x="6692" y="3525"/>
                </a:cubicBezTo>
                <a:cubicBezTo>
                  <a:pt x="6692" y="3430"/>
                  <a:pt x="6597" y="3334"/>
                  <a:pt x="6526" y="3334"/>
                </a:cubicBezTo>
                <a:lnTo>
                  <a:pt x="3716" y="3334"/>
                </a:lnTo>
                <a:lnTo>
                  <a:pt x="3716" y="2025"/>
                </a:lnTo>
                <a:cubicBezTo>
                  <a:pt x="3716" y="1096"/>
                  <a:pt x="4454" y="334"/>
                  <a:pt x="5406" y="334"/>
                </a:cubicBezTo>
                <a:cubicBezTo>
                  <a:pt x="6359" y="334"/>
                  <a:pt x="7121" y="1072"/>
                  <a:pt x="7121" y="2025"/>
                </a:cubicBezTo>
                <a:lnTo>
                  <a:pt x="7121" y="4073"/>
                </a:lnTo>
                <a:cubicBezTo>
                  <a:pt x="7121" y="4168"/>
                  <a:pt x="7193" y="4263"/>
                  <a:pt x="7288" y="4263"/>
                </a:cubicBezTo>
                <a:cubicBezTo>
                  <a:pt x="7383" y="4263"/>
                  <a:pt x="7478" y="4168"/>
                  <a:pt x="7478" y="4073"/>
                </a:cubicBezTo>
                <a:lnTo>
                  <a:pt x="7478" y="3692"/>
                </a:lnTo>
                <a:lnTo>
                  <a:pt x="7859" y="3692"/>
                </a:lnTo>
                <a:lnTo>
                  <a:pt x="7859" y="5930"/>
                </a:lnTo>
                <a:cubicBezTo>
                  <a:pt x="7859" y="6263"/>
                  <a:pt x="7788" y="6573"/>
                  <a:pt x="7645" y="6883"/>
                </a:cubicBezTo>
                <a:cubicBezTo>
                  <a:pt x="7597" y="6859"/>
                  <a:pt x="7526" y="6859"/>
                  <a:pt x="7478" y="6859"/>
                </a:cubicBezTo>
                <a:cubicBezTo>
                  <a:pt x="7050" y="6859"/>
                  <a:pt x="6716" y="7168"/>
                  <a:pt x="6716" y="7597"/>
                </a:cubicBezTo>
                <a:cubicBezTo>
                  <a:pt x="6716" y="7716"/>
                  <a:pt x="6764" y="7835"/>
                  <a:pt x="6788" y="7930"/>
                </a:cubicBezTo>
                <a:cubicBezTo>
                  <a:pt x="6359" y="8216"/>
                  <a:pt x="5883" y="8359"/>
                  <a:pt x="5383" y="8359"/>
                </a:cubicBezTo>
                <a:cubicBezTo>
                  <a:pt x="4883" y="8359"/>
                  <a:pt x="4406" y="8216"/>
                  <a:pt x="3978" y="7930"/>
                </a:cubicBezTo>
                <a:cubicBezTo>
                  <a:pt x="4049" y="7835"/>
                  <a:pt x="4049" y="7716"/>
                  <a:pt x="4049" y="7597"/>
                </a:cubicBezTo>
                <a:cubicBezTo>
                  <a:pt x="4049" y="7168"/>
                  <a:pt x="3716" y="6859"/>
                  <a:pt x="3311" y="6859"/>
                </a:cubicBezTo>
                <a:cubicBezTo>
                  <a:pt x="3239" y="6859"/>
                  <a:pt x="3192" y="6859"/>
                  <a:pt x="3120" y="6883"/>
                </a:cubicBezTo>
                <a:cubicBezTo>
                  <a:pt x="3001" y="6573"/>
                  <a:pt x="2906" y="6263"/>
                  <a:pt x="2906" y="5930"/>
                </a:cubicBezTo>
                <a:lnTo>
                  <a:pt x="2906" y="3525"/>
                </a:lnTo>
                <a:cubicBezTo>
                  <a:pt x="2906" y="3453"/>
                  <a:pt x="2882" y="3430"/>
                  <a:pt x="2858" y="3406"/>
                </a:cubicBezTo>
                <a:cubicBezTo>
                  <a:pt x="2834" y="3358"/>
                  <a:pt x="2763" y="3334"/>
                  <a:pt x="2739" y="3334"/>
                </a:cubicBezTo>
                <a:lnTo>
                  <a:pt x="2406" y="3334"/>
                </a:lnTo>
                <a:cubicBezTo>
                  <a:pt x="1787" y="3334"/>
                  <a:pt x="1239" y="3787"/>
                  <a:pt x="1120" y="4406"/>
                </a:cubicBezTo>
                <a:lnTo>
                  <a:pt x="48" y="10360"/>
                </a:lnTo>
                <a:cubicBezTo>
                  <a:pt x="1" y="10741"/>
                  <a:pt x="96" y="11145"/>
                  <a:pt x="334" y="11431"/>
                </a:cubicBezTo>
                <a:cubicBezTo>
                  <a:pt x="548" y="11741"/>
                  <a:pt x="929" y="11907"/>
                  <a:pt x="1310" y="11907"/>
                </a:cubicBezTo>
                <a:lnTo>
                  <a:pt x="9407" y="11907"/>
                </a:lnTo>
                <a:cubicBezTo>
                  <a:pt x="9788" y="11907"/>
                  <a:pt x="10146" y="11741"/>
                  <a:pt x="10384" y="11431"/>
                </a:cubicBezTo>
                <a:cubicBezTo>
                  <a:pt x="10646" y="11145"/>
                  <a:pt x="10765" y="10741"/>
                  <a:pt x="10717" y="10360"/>
                </a:cubicBezTo>
                <a:lnTo>
                  <a:pt x="9645" y="4406"/>
                </a:lnTo>
                <a:cubicBezTo>
                  <a:pt x="9526" y="3787"/>
                  <a:pt x="8979" y="3334"/>
                  <a:pt x="8359" y="3334"/>
                </a:cubicBezTo>
                <a:lnTo>
                  <a:pt x="7407" y="3334"/>
                </a:lnTo>
                <a:lnTo>
                  <a:pt x="7407" y="2025"/>
                </a:lnTo>
                <a:cubicBezTo>
                  <a:pt x="7407" y="905"/>
                  <a:pt x="6478" y="0"/>
                  <a:pt x="53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 rot="10800000" flipH="1">
            <a:off x="717599" y="1741900"/>
            <a:ext cx="1313700" cy="5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0" y="2310921"/>
            <a:ext cx="74754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EVOLUTION MATRIX</a:t>
            </a:r>
            <a:endParaRPr dirty="0"/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307" name="Google Shape;2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525" y="1263814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46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1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EVALUATION MATRIX</a:t>
            </a:r>
            <a:endParaRPr dirty="0"/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stCxn id="2803" idx="1"/>
          </p:cNvCxnSpPr>
          <p:nvPr/>
        </p:nvCxnSpPr>
        <p:spPr>
          <a:xfrm rot="10800000">
            <a:off x="2497885" y="2751920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406672" y="1998793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224162" y="2015401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1100126" y="3421757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1020553" y="3368026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621203"/>
            <a:ext cx="2938501" cy="4441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112449" y="3470112"/>
            <a:ext cx="2871154" cy="797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845674" y="2092808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6561130" y="2263131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514200" y="2291808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37072" y="932649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457963" y="950871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867" name="Google Shape;2867;p41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868" name="Google Shape;2868;p4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3148632" y="2443220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3670244" y="3519629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5258502" y="2335756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4284454" y="1505338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232" y="2503820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0345" y="3599730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0905" y="2471662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77083" y="1597967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4901854" y="348529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257" y="3621203"/>
            <a:ext cx="417269" cy="4172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13075396" y="1845696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-3468990" y="5532104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cxnSpLocks/>
            <a:stCxn id="2803" idx="1"/>
          </p:cNvCxnSpPr>
          <p:nvPr/>
        </p:nvCxnSpPr>
        <p:spPr>
          <a:xfrm rot="10800000">
            <a:off x="2990435" y="970707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10967085" y="-147828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899222" y="217580"/>
            <a:ext cx="2068703" cy="79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716712" y="234188"/>
            <a:ext cx="2273722" cy="32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COMPLEXITY UNDERSTANDING</a:t>
            </a:r>
            <a:endParaRPr sz="1800" dirty="0"/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-5514034" y="5099092"/>
            <a:ext cx="1962824" cy="539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-5593607" y="5045361"/>
            <a:ext cx="2126595" cy="63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SECURITY IMPLEMENTATION</a:t>
            </a:r>
            <a:endParaRPr sz="1800" dirty="0"/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13617872" y="5277064"/>
            <a:ext cx="2657469" cy="7070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13585533" y="5301140"/>
            <a:ext cx="2781069" cy="335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IN" sz="1800" dirty="0"/>
              <a:t>UNIT TESTING (SELLING FUNCTIONALITY)</a:t>
            </a:r>
            <a:br>
              <a:rPr lang="en-IN" sz="1800" dirty="0"/>
            </a:br>
            <a:endParaRPr lang="en-IN" sz="1800" dirty="0"/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-3268118" y="4884189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12029927" y="4919868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3338224" y="311595"/>
            <a:ext cx="1275637" cy="1274046"/>
            <a:chOff x="2104025" y="2443226"/>
            <a:chExt cx="1009127" cy="1007868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41452" y="2481494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9711233" y="-1670651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11801942" y="1197181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4" name="Google Shape;2854;p41"/>
          <p:cNvSpPr/>
          <p:nvPr/>
        </p:nvSpPr>
        <p:spPr>
          <a:xfrm rot="10800000" flipH="1">
            <a:off x="13449610" y="1409173"/>
            <a:ext cx="2489821" cy="661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13402680" y="1437850"/>
            <a:ext cx="2657470" cy="84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UNIT TESTING (BUYING FUNCTIONALITY)</a:t>
            </a:r>
            <a:endParaRPr sz="1800" dirty="0"/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12113032" y="-1993431"/>
            <a:ext cx="2297382" cy="69359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12233923" y="-1975209"/>
            <a:ext cx="2274200" cy="441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 dirty="0"/>
              <a:t>VALIDATION &amp; ERROR HANDLING</a:t>
            </a:r>
            <a:endParaRPr sz="1800" dirty="0"/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13303381" y="5568383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" name="Google Shape;743;p32">
            <a:extLst>
              <a:ext uri="{FF2B5EF4-FFF2-40B4-BE49-F238E27FC236}">
                <a16:creationId xmlns:a16="http://schemas.microsoft.com/office/drawing/2014/main" id="{885A0B9F-8047-12DE-0522-D7C16614CE37}"/>
              </a:ext>
            </a:extLst>
          </p:cNvPr>
          <p:cNvSpPr/>
          <p:nvPr/>
        </p:nvSpPr>
        <p:spPr>
          <a:xfrm>
            <a:off x="3641182" y="662007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4;p32">
            <a:extLst>
              <a:ext uri="{FF2B5EF4-FFF2-40B4-BE49-F238E27FC236}">
                <a16:creationId xmlns:a16="http://schemas.microsoft.com/office/drawing/2014/main" id="{2B80C3AB-81BC-E51D-6DFF-6A904334DA44}"/>
              </a:ext>
            </a:extLst>
          </p:cNvPr>
          <p:cNvSpPr/>
          <p:nvPr/>
        </p:nvSpPr>
        <p:spPr>
          <a:xfrm>
            <a:off x="-2943916" y="5196964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5;p32">
            <a:extLst>
              <a:ext uri="{FF2B5EF4-FFF2-40B4-BE49-F238E27FC236}">
                <a16:creationId xmlns:a16="http://schemas.microsoft.com/office/drawing/2014/main" id="{B384DF64-C63B-E410-E01A-75A1201CBD3F}"/>
              </a:ext>
            </a:extLst>
          </p:cNvPr>
          <p:cNvSpPr/>
          <p:nvPr/>
        </p:nvSpPr>
        <p:spPr>
          <a:xfrm>
            <a:off x="12146982" y="1481798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3;p32">
            <a:extLst>
              <a:ext uri="{FF2B5EF4-FFF2-40B4-BE49-F238E27FC236}">
                <a16:creationId xmlns:a16="http://schemas.microsoft.com/office/drawing/2014/main" id="{1A6EAAD9-FAD9-3401-90FB-A3D257A32C37}"/>
              </a:ext>
            </a:extLst>
          </p:cNvPr>
          <p:cNvSpPr/>
          <p:nvPr/>
        </p:nvSpPr>
        <p:spPr>
          <a:xfrm>
            <a:off x="10060414" y="-1420742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492F0029-24B8-1731-93F0-2B5DB85C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1782" y="722607"/>
            <a:ext cx="496200" cy="496200"/>
          </a:xfrm>
          <a:prstGeom prst="rect">
            <a:avLst/>
          </a:prstGeom>
        </p:spPr>
      </p:pic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05546511-B1A1-0FC6-F790-CA0D49C1A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3815" y="5277065"/>
            <a:ext cx="457198" cy="457198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39995398-B947-39D4-4176-562125F15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49385" y="1617704"/>
            <a:ext cx="417269" cy="417269"/>
          </a:xfrm>
          <a:prstGeom prst="rect">
            <a:avLst/>
          </a:prstGeom>
        </p:spPr>
      </p:pic>
      <p:pic>
        <p:nvPicPr>
          <p:cNvPr id="11" name="Graphic 10" descr="Tools with solid fill">
            <a:extLst>
              <a:ext uri="{FF2B5EF4-FFF2-40B4-BE49-F238E27FC236}">
                <a16:creationId xmlns:a16="http://schemas.microsoft.com/office/drawing/2014/main" id="{BFA529B5-E5F9-A84F-978D-10BFE0DF5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53043" y="-1328113"/>
            <a:ext cx="432142" cy="432142"/>
          </a:xfrm>
          <a:prstGeom prst="rect">
            <a:avLst/>
          </a:prstGeom>
        </p:spPr>
      </p:pic>
      <p:sp>
        <p:nvSpPr>
          <p:cNvPr id="12" name="Google Shape;745;p32">
            <a:extLst>
              <a:ext uri="{FF2B5EF4-FFF2-40B4-BE49-F238E27FC236}">
                <a16:creationId xmlns:a16="http://schemas.microsoft.com/office/drawing/2014/main" id="{1CD60BB6-E2A0-16FB-39DA-3DE05BE8C5C1}"/>
              </a:ext>
            </a:extLst>
          </p:cNvPr>
          <p:cNvSpPr/>
          <p:nvPr/>
        </p:nvSpPr>
        <p:spPr>
          <a:xfrm>
            <a:off x="12407277" y="5203286"/>
            <a:ext cx="617400" cy="617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B2D29188-7558-EEAB-0DCC-C3F98F866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09680" y="5339192"/>
            <a:ext cx="417269" cy="4172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E22283-41A7-623E-1307-647AC0003844}"/>
              </a:ext>
            </a:extLst>
          </p:cNvPr>
          <p:cNvSpPr txBox="1"/>
          <p:nvPr/>
        </p:nvSpPr>
        <p:spPr>
          <a:xfrm>
            <a:off x="140884" y="2273429"/>
            <a:ext cx="4117698" cy="2018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4547" lvl="1" indent="-302273" algn="l">
              <a:lnSpc>
                <a:spcPts val="3920"/>
              </a:lnSpc>
              <a:buFont typeface="Arial"/>
              <a:buChar char="•"/>
            </a:pPr>
            <a:r>
              <a:rPr lang="en-US" sz="1400" dirty="0">
                <a:solidFill>
                  <a:srgbClr val="292828"/>
                </a:solidFill>
                <a:latin typeface="Poppins Medium"/>
              </a:rPr>
              <a:t>Dynamic DOM Manipulation</a:t>
            </a:r>
          </a:p>
          <a:p>
            <a:pPr marL="604547" lvl="1" indent="-302273" algn="l">
              <a:lnSpc>
                <a:spcPts val="3920"/>
              </a:lnSpc>
              <a:buFont typeface="Arial"/>
              <a:buChar char="•"/>
            </a:pPr>
            <a:r>
              <a:rPr lang="en-US" sz="1400" dirty="0">
                <a:solidFill>
                  <a:srgbClr val="292828"/>
                </a:solidFill>
                <a:latin typeface="Poppins Medium"/>
              </a:rPr>
              <a:t>Data Persistence with </a:t>
            </a:r>
            <a:r>
              <a:rPr lang="en-US" sz="1400" dirty="0" err="1">
                <a:solidFill>
                  <a:srgbClr val="292828"/>
                </a:solidFill>
                <a:latin typeface="Poppins Medium"/>
              </a:rPr>
              <a:t>LocalStorage</a:t>
            </a:r>
            <a:endParaRPr lang="en-US" sz="1400" dirty="0">
              <a:solidFill>
                <a:srgbClr val="292828"/>
              </a:solidFill>
              <a:latin typeface="Poppins Medium"/>
            </a:endParaRPr>
          </a:p>
          <a:p>
            <a:pPr marL="604547" lvl="1" indent="-302273" algn="l">
              <a:lnSpc>
                <a:spcPts val="3920"/>
              </a:lnSpc>
              <a:buFont typeface="Arial"/>
              <a:buChar char="•"/>
            </a:pPr>
            <a:r>
              <a:rPr lang="en-US" sz="1400" dirty="0">
                <a:solidFill>
                  <a:srgbClr val="292828"/>
                </a:solidFill>
                <a:latin typeface="Poppins Medium"/>
              </a:rPr>
              <a:t>Event Handling</a:t>
            </a:r>
          </a:p>
          <a:p>
            <a:pPr marL="604547" lvl="1" indent="-302273" algn="l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1400" dirty="0">
                <a:solidFill>
                  <a:srgbClr val="292828"/>
                </a:solidFill>
                <a:latin typeface="Poppins Medium"/>
              </a:rPr>
              <a:t>UI/UX Considerations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8B456781-880D-E435-5FE7-DF7592CA8995}"/>
              </a:ext>
            </a:extLst>
          </p:cNvPr>
          <p:cNvSpPr txBox="1"/>
          <p:nvPr/>
        </p:nvSpPr>
        <p:spPr>
          <a:xfrm>
            <a:off x="1140020" y="1666598"/>
            <a:ext cx="2805758" cy="498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 dirty="0" err="1">
                <a:solidFill>
                  <a:srgbClr val="D6801C"/>
                </a:solidFill>
                <a:latin typeface="Poppins Ultra-Bold"/>
              </a:rPr>
              <a:t>FrontEnd</a:t>
            </a:r>
            <a:r>
              <a:rPr lang="en-US" sz="2909" dirty="0">
                <a:solidFill>
                  <a:srgbClr val="D6801C"/>
                </a:solidFill>
                <a:latin typeface="Poppins Ultra-Bold"/>
              </a:rPr>
              <a:t> 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90458145-32FB-8EA9-60B2-AC58234D2F24}"/>
              </a:ext>
            </a:extLst>
          </p:cNvPr>
          <p:cNvSpPr txBox="1"/>
          <p:nvPr/>
        </p:nvSpPr>
        <p:spPr>
          <a:xfrm>
            <a:off x="5872469" y="1615028"/>
            <a:ext cx="2559352" cy="488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  <a:spcBef>
                <a:spcPct val="0"/>
              </a:spcBef>
            </a:pPr>
            <a:r>
              <a:rPr lang="en-US" sz="2909" dirty="0" err="1">
                <a:solidFill>
                  <a:srgbClr val="D6801C"/>
                </a:solidFill>
                <a:latin typeface="Poppins Ultra-Bold"/>
              </a:rPr>
              <a:t>BackEnd</a:t>
            </a:r>
            <a:endParaRPr lang="en-US" sz="2909" dirty="0">
              <a:solidFill>
                <a:srgbClr val="D6801C"/>
              </a:solidFill>
              <a:latin typeface="Poppins Ultra-Bold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B66019C6-4DD6-E6F0-967C-0956E2556939}"/>
              </a:ext>
            </a:extLst>
          </p:cNvPr>
          <p:cNvSpPr txBox="1"/>
          <p:nvPr/>
        </p:nvSpPr>
        <p:spPr>
          <a:xfrm>
            <a:off x="5075139" y="2273429"/>
            <a:ext cx="8000257" cy="207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392" lvl="1" indent="-317696" algn="l">
              <a:lnSpc>
                <a:spcPts val="4120"/>
              </a:lnSpc>
              <a:buFont typeface="Arial"/>
              <a:buChar char="•"/>
            </a:pPr>
            <a:r>
              <a:rPr lang="en-US" dirty="0">
                <a:solidFill>
                  <a:srgbClr val="292828"/>
                </a:solidFill>
                <a:latin typeface="Poppins Medium"/>
              </a:rPr>
              <a:t>API Integration (Search)</a:t>
            </a:r>
          </a:p>
          <a:p>
            <a:pPr marL="635392" lvl="1" indent="-317696" algn="l">
              <a:lnSpc>
                <a:spcPts val="4120"/>
              </a:lnSpc>
              <a:buFont typeface="Arial"/>
              <a:buChar char="•"/>
            </a:pPr>
            <a:r>
              <a:rPr lang="en-US" dirty="0">
                <a:solidFill>
                  <a:srgbClr val="292828"/>
                </a:solidFill>
                <a:latin typeface="Poppins Medium"/>
              </a:rPr>
              <a:t>Data Storage (Published Books)</a:t>
            </a:r>
          </a:p>
          <a:p>
            <a:pPr marL="635392" lvl="1" indent="-317696" algn="l">
              <a:lnSpc>
                <a:spcPts val="4120"/>
              </a:lnSpc>
              <a:buFont typeface="Arial"/>
              <a:buChar char="•"/>
            </a:pPr>
            <a:r>
              <a:rPr lang="en-US" dirty="0">
                <a:solidFill>
                  <a:srgbClr val="292828"/>
                </a:solidFill>
                <a:latin typeface="Poppins Medium"/>
              </a:rPr>
              <a:t>Authentication and Authorization</a:t>
            </a:r>
          </a:p>
          <a:p>
            <a:pPr marL="635392" lvl="1" indent="-317696" algn="l">
              <a:lnSpc>
                <a:spcPts val="4120"/>
              </a:lnSpc>
              <a:spcBef>
                <a:spcPct val="0"/>
              </a:spcBef>
              <a:buFont typeface="Arial"/>
              <a:buChar char="•"/>
            </a:pPr>
            <a:r>
              <a:rPr lang="en-US" dirty="0">
                <a:solidFill>
                  <a:srgbClr val="292828"/>
                </a:solidFill>
                <a:latin typeface="Poppins Medium"/>
              </a:rPr>
              <a:t>Payment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3459741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626</Words>
  <Application>Microsoft Office PowerPoint</Application>
  <PresentationFormat>On-screen Show (16:9)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Poppins Medium</vt:lpstr>
      <vt:lpstr>Poppins</vt:lpstr>
      <vt:lpstr>Abel</vt:lpstr>
      <vt:lpstr>Fira Sans Extra Condensed Medium</vt:lpstr>
      <vt:lpstr>Arial</vt:lpstr>
      <vt:lpstr>Questrial</vt:lpstr>
      <vt:lpstr>Poppins Ultra-Bold</vt:lpstr>
      <vt:lpstr>Arial Black</vt:lpstr>
      <vt:lpstr>Poppins Bold</vt:lpstr>
      <vt:lpstr>Online Shopping MK Plan by Slidesgo</vt:lpstr>
      <vt:lpstr>ALL AT A GLANCE</vt:lpstr>
      <vt:lpstr>VISION &amp; MISSION</vt:lpstr>
      <vt:lpstr>INTRODUCTION</vt:lpstr>
      <vt:lpstr>INTRODUCTION</vt:lpstr>
      <vt:lpstr>VISION &amp; MISSION</vt:lpstr>
      <vt:lpstr>VISION &amp; MISSION</vt:lpstr>
      <vt:lpstr>EVOLUTION MATRIX</vt:lpstr>
      <vt:lpstr>EVALUATION MATRIX</vt:lpstr>
      <vt:lpstr>COMPLEXITY UNDERSTANDING</vt:lpstr>
      <vt:lpstr>EVALUATION MATRIX</vt:lpstr>
      <vt:lpstr>COMPLEXITY UNDERSTANDING</vt:lpstr>
      <vt:lpstr>EVALUATION MATRIX</vt:lpstr>
      <vt:lpstr>COMPLEXITY UNDERSTANDING</vt:lpstr>
      <vt:lpstr>EVALUATION MATRIX</vt:lpstr>
      <vt:lpstr>COMPLEXITY UNDERSTANDING</vt:lpstr>
      <vt:lpstr>EVALUATION MATRIX</vt:lpstr>
      <vt:lpstr>COMPLEXITY UNDERSTANDING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Leelakrishnamaraju Dommaraju</dc:creator>
  <cp:lastModifiedBy>Leelakrishnamaraju Dommaraju</cp:lastModifiedBy>
  <cp:revision>1</cp:revision>
  <dcterms:modified xsi:type="dcterms:W3CDTF">2024-06-09T11:35:06Z</dcterms:modified>
</cp:coreProperties>
</file>