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E1C9-8CD0-42EF-A90B-1D2DEE6FAB76}" type="datetimeFigureOut">
              <a:rPr lang="en-IN" smtClean="0"/>
              <a:pPr/>
              <a:t>11-07-2013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313-6A6C-4DC0-B188-01DCBAA5A2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E1C9-8CD0-42EF-A90B-1D2DEE6FAB76}" type="datetimeFigureOut">
              <a:rPr lang="en-IN" smtClean="0"/>
              <a:pPr/>
              <a:t>11-07-2013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313-6A6C-4DC0-B188-01DCBAA5A2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E1C9-8CD0-42EF-A90B-1D2DEE6FAB76}" type="datetimeFigureOut">
              <a:rPr lang="en-IN" smtClean="0"/>
              <a:pPr/>
              <a:t>11-07-2013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313-6A6C-4DC0-B188-01DCBAA5A2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E1C9-8CD0-42EF-A90B-1D2DEE6FAB76}" type="datetimeFigureOut">
              <a:rPr lang="en-IN" smtClean="0"/>
              <a:pPr/>
              <a:t>11-07-2013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313-6A6C-4DC0-B188-01DCBAA5A2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E1C9-8CD0-42EF-A90B-1D2DEE6FAB76}" type="datetimeFigureOut">
              <a:rPr lang="en-IN" smtClean="0"/>
              <a:pPr/>
              <a:t>11-07-2013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313-6A6C-4DC0-B188-01DCBAA5A2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E1C9-8CD0-42EF-A90B-1D2DEE6FAB76}" type="datetimeFigureOut">
              <a:rPr lang="en-IN" smtClean="0"/>
              <a:pPr/>
              <a:t>11-07-2013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313-6A6C-4DC0-B188-01DCBAA5A2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E1C9-8CD0-42EF-A90B-1D2DEE6FAB76}" type="datetimeFigureOut">
              <a:rPr lang="en-IN" smtClean="0"/>
              <a:pPr/>
              <a:t>11-07-2013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313-6A6C-4DC0-B188-01DCBAA5A2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E1C9-8CD0-42EF-A90B-1D2DEE6FAB76}" type="datetimeFigureOut">
              <a:rPr lang="en-IN" smtClean="0"/>
              <a:pPr/>
              <a:t>11-07-2013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313-6A6C-4DC0-B188-01DCBAA5A2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E1C9-8CD0-42EF-A90B-1D2DEE6FAB76}" type="datetimeFigureOut">
              <a:rPr lang="en-IN" smtClean="0"/>
              <a:pPr/>
              <a:t>11-07-2013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313-6A6C-4DC0-B188-01DCBAA5A2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E1C9-8CD0-42EF-A90B-1D2DEE6FAB76}" type="datetimeFigureOut">
              <a:rPr lang="en-IN" smtClean="0"/>
              <a:pPr/>
              <a:t>11-07-2013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313-6A6C-4DC0-B188-01DCBAA5A2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E1C9-8CD0-42EF-A90B-1D2DEE6FAB76}" type="datetimeFigureOut">
              <a:rPr lang="en-IN" smtClean="0"/>
              <a:pPr/>
              <a:t>11-07-2013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313-6A6C-4DC0-B188-01DCBAA5A2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1E1C9-8CD0-42EF-A90B-1D2DEE6FAB76}" type="datetimeFigureOut">
              <a:rPr lang="en-IN" smtClean="0"/>
              <a:pPr/>
              <a:t>11-07-2013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E7313-6A6C-4DC0-B188-01DCBAA5A24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://sousb.com/wp-content/uploads/2010/10/background-clip-art-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3316"/>
            <a:ext cx="9168000" cy="6876000"/>
          </a:xfrm>
          <a:prstGeom prst="rect">
            <a:avLst/>
          </a:prstGeom>
          <a:noFill/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92896"/>
            <a:ext cx="4883666" cy="276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878742" y="210472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ick your avatar.</a:t>
            </a:r>
            <a:endParaRPr lang="en-IN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84168" y="3284984"/>
            <a:ext cx="259228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Write your name here.</a:t>
            </a:r>
            <a:endParaRPr lang="en-IN" sz="12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899592" y="260648"/>
            <a:ext cx="6264696" cy="1512168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Hi! Welcome to the CHOCO-WORLD!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Here, small pieces of chocolates are given to experts for tasting.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You and your friends are the experts today.</a:t>
            </a:r>
            <a:endParaRPr lang="en-IN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03992" y="2564904"/>
            <a:ext cx="1080120" cy="12241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://sousb.com/wp-content/uploads/2010/10/background-clip-art-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3316"/>
            <a:ext cx="9168000" cy="6876000"/>
          </a:xfrm>
          <a:prstGeom prst="rect">
            <a:avLst/>
          </a:prstGeom>
          <a:noFill/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92896"/>
            <a:ext cx="4883666" cy="276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878742" y="2104720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ick your friend’s avatar.</a:t>
            </a:r>
            <a:endParaRPr lang="en-IN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84168" y="3284984"/>
            <a:ext cx="259228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JOHN</a:t>
            </a:r>
            <a:endParaRPr lang="en-IN" sz="12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84168" y="4077072"/>
            <a:ext cx="2664296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latin typeface="Consolas" pitchFamily="49" charset="0"/>
                <a:cs typeface="Consolas" pitchFamily="49" charset="0"/>
              </a:rPr>
              <a:t>SUSAN</a:t>
            </a:r>
            <a:endParaRPr lang="en-IN" sz="12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899592" y="260648"/>
            <a:ext cx="6264696" cy="1512168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Hi! Welcome to the CHOCO-WORLD!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Here, small pieces of chocolates are given to experts for tasting.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You and your friends are the experts today.</a:t>
            </a:r>
            <a:endParaRPr lang="en-IN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25396" y="3789040"/>
            <a:ext cx="1080120" cy="12241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7740352" y="6381328"/>
            <a:ext cx="1368152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smtClean="0">
                <a:latin typeface="Consolas" pitchFamily="49" charset="0"/>
                <a:cs typeface="Consolas" pitchFamily="49" charset="0"/>
              </a:rPr>
              <a:t>START</a:t>
            </a:r>
            <a:endParaRPr lang="en-IN" sz="1500" i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ousb.com/wp-content/uploads/2010/10/background-clip-art-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3316"/>
            <a:ext cx="9168000" cy="6876000"/>
          </a:xfrm>
          <a:prstGeom prst="rect">
            <a:avLst/>
          </a:prstGeom>
          <a:noFill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340768"/>
            <a:ext cx="1219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1268760"/>
            <a:ext cx="1220400" cy="156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89712" y="102167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JOHN</a:t>
            </a:r>
            <a:endParaRPr lang="en-IN" i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9360" y="949664"/>
            <a:ext cx="8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SUSAN</a:t>
            </a:r>
            <a:endParaRPr lang="en-IN" i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3528" y="2708920"/>
            <a:ext cx="2016224" cy="30963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2411760" y="2708920"/>
            <a:ext cx="2016224" cy="30963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 Diagonal Corner Rectangle 11"/>
          <p:cNvSpPr/>
          <p:nvPr/>
        </p:nvSpPr>
        <p:spPr>
          <a:xfrm>
            <a:off x="4716016" y="404664"/>
            <a:ext cx="4211960" cy="1584176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5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John wants to have 2/4 of a chocolate.</a:t>
            </a:r>
          </a:p>
          <a:p>
            <a:r>
              <a:rPr lang="en-US" sz="145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Susan wants to have 2/5 of an identical chocolate.</a:t>
            </a:r>
          </a:p>
          <a:p>
            <a:r>
              <a:rPr lang="en-US" sz="145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Which pair of chocolates will you choose for  distribution? Click on it.</a:t>
            </a:r>
            <a:endParaRPr lang="en-IN" sz="145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Vertical Scroll 12"/>
          <p:cNvSpPr/>
          <p:nvPr/>
        </p:nvSpPr>
        <p:spPr>
          <a:xfrm>
            <a:off x="4657656" y="2029872"/>
            <a:ext cx="4176464" cy="4797152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94456" y="4797152"/>
            <a:ext cx="244827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616" y="2831333"/>
            <a:ext cx="1296144" cy="1749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2838346"/>
            <a:ext cx="1656184" cy="1742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ousb.com/wp-content/uploads/2010/10/background-clip-art-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3316"/>
            <a:ext cx="9168000" cy="6876000"/>
          </a:xfrm>
          <a:prstGeom prst="rect">
            <a:avLst/>
          </a:prstGeom>
          <a:noFill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340768"/>
            <a:ext cx="1219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1268760"/>
            <a:ext cx="1220400" cy="156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89712" y="102167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JOHN</a:t>
            </a:r>
            <a:endParaRPr lang="en-IN" i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9360" y="949664"/>
            <a:ext cx="8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SUSAN</a:t>
            </a:r>
            <a:endParaRPr lang="en-IN" i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3528" y="2708920"/>
            <a:ext cx="2016224" cy="30963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2411760" y="2708920"/>
            <a:ext cx="2016224" cy="30963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 Diagonal Corner Rectangle 11"/>
          <p:cNvSpPr/>
          <p:nvPr/>
        </p:nvSpPr>
        <p:spPr>
          <a:xfrm>
            <a:off x="4716016" y="404664"/>
            <a:ext cx="4211960" cy="1584176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5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John wants to have 2/4 of a chocolate.</a:t>
            </a:r>
          </a:p>
          <a:p>
            <a:r>
              <a:rPr lang="en-US" sz="145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Susan wants to have 2/5 of an identical chocolate.</a:t>
            </a:r>
          </a:p>
          <a:p>
            <a:r>
              <a:rPr lang="en-US" sz="145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Which pair of chocolates will you choose for  distribution? Click on it.</a:t>
            </a:r>
            <a:endParaRPr lang="en-IN" sz="145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Vertical Scroll 12"/>
          <p:cNvSpPr/>
          <p:nvPr/>
        </p:nvSpPr>
        <p:spPr>
          <a:xfrm>
            <a:off x="4657656" y="2132856"/>
            <a:ext cx="4176464" cy="453650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94456" y="4797152"/>
            <a:ext cx="244827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616" y="2831333"/>
            <a:ext cx="1296144" cy="1749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2838346"/>
            <a:ext cx="1656184" cy="1742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145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Deepa</dc:creator>
  <cp:lastModifiedBy>Deepa</cp:lastModifiedBy>
  <cp:revision>3</cp:revision>
  <dcterms:created xsi:type="dcterms:W3CDTF">2013-07-10T21:08:22Z</dcterms:created>
  <dcterms:modified xsi:type="dcterms:W3CDTF">2013-07-11T15:06:44Z</dcterms:modified>
</cp:coreProperties>
</file>