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FAFD0-ED57-4926-8FE4-854853B3EE77}" type="datetimeFigureOut">
              <a:rPr lang="en-US" smtClean="0"/>
              <a:t>28-Aug-18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1D57-5390-4CC2-8302-37B2A2EC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51D57-5390-4CC2-8302-37B2A2EC68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25800"/>
            <a:ext cx="8534400" cy="1346200"/>
          </a:xfrm>
        </p:spPr>
        <p:txBody>
          <a:bodyPr>
            <a:normAutofit/>
          </a:bodyPr>
          <a:lstStyle>
            <a:lvl1pPr marL="0" indent="0" algn="l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0" y="6010275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010275"/>
            <a:ext cx="609600" cy="365125"/>
          </a:xfrm>
        </p:spPr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010275"/>
            <a:ext cx="1422400" cy="365125"/>
          </a:xfrm>
        </p:spPr>
        <p:txBody>
          <a:bodyPr/>
          <a:lstStyle/>
          <a:p>
            <a:fld id="{839427C3-1F4D-4DEF-9A2C-8D231E931ABA}" type="datetime1">
              <a:rPr lang="en-US" smtClean="0"/>
              <a:t>28-Aug-18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4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B136C5-FB72-4CE5-BF04-AABFB1909571}" type="datetime1">
              <a:rPr lang="en-US" smtClean="0"/>
              <a:t>28-Aug-18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70060A-7A10-4D40-8CAC-5B7E343E3AB3}" type="datetime1">
              <a:rPr lang="en-US" smtClean="0"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3498-8041-400E-800F-516D91FDB029}" type="datetime1">
              <a:rPr lang="en-US" smtClean="0"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5A2D-E65B-47A3-AFD0-9F78F8FC1349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CB08-D5A2-4CE9-9FCA-1FAB15AE901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775200"/>
          </a:xfrm>
        </p:spPr>
        <p:txBody>
          <a:bodyPr/>
          <a:lstStyle>
            <a:lvl1pPr>
              <a:defRPr sz="2800">
                <a:solidFill>
                  <a:srgbClr val="4F5153"/>
                </a:solidFill>
              </a:defRPr>
            </a:lvl1pPr>
            <a:lvl2pPr>
              <a:defRPr sz="26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933">
                <a:solidFill>
                  <a:schemeClr val="accent1"/>
                </a:solidFill>
              </a:defRPr>
            </a:lvl4pPr>
            <a:lvl5pPr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BEC-C2F7-4184-951E-9AFF704887D5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2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op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7" y="4851400"/>
            <a:ext cx="10972800" cy="1158875"/>
          </a:xfrm>
        </p:spPr>
        <p:txBody>
          <a:bodyPr/>
          <a:lstStyle>
            <a:lvl1pPr>
              <a:defRPr sz="2667">
                <a:solidFill>
                  <a:srgbClr val="4F5153"/>
                </a:solidFill>
              </a:defRPr>
            </a:lvl1pPr>
            <a:lvl2pPr>
              <a:defRPr sz="2267">
                <a:solidFill>
                  <a:schemeClr val="accent1"/>
                </a:solidFill>
              </a:defRPr>
            </a:lvl2pPr>
            <a:lvl3pPr>
              <a:defRPr sz="3067">
                <a:solidFill>
                  <a:schemeClr val="accent1"/>
                </a:solidFill>
              </a:defRPr>
            </a:lvl3pPr>
            <a:lvl4pPr>
              <a:defRPr sz="2933">
                <a:solidFill>
                  <a:schemeClr val="accent1"/>
                </a:solidFill>
              </a:defRPr>
            </a:lvl4pPr>
            <a:lvl5pPr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73B5-447A-4543-A5A9-FD832F5FFC0B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igh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8" y="1193800"/>
            <a:ext cx="4895273" cy="4816475"/>
          </a:xfrm>
        </p:spPr>
        <p:txBody>
          <a:bodyPr/>
          <a:lstStyle>
            <a:lvl1pPr>
              <a:defRPr sz="2667">
                <a:solidFill>
                  <a:srgbClr val="4F5153"/>
                </a:solidFill>
              </a:defRPr>
            </a:lvl1pPr>
            <a:lvl2pPr>
              <a:defRPr sz="2267">
                <a:solidFill>
                  <a:schemeClr val="accent1"/>
                </a:solidFill>
              </a:defRPr>
            </a:lvl2pPr>
            <a:lvl3pPr>
              <a:defRPr sz="3067">
                <a:solidFill>
                  <a:schemeClr val="accent1"/>
                </a:solidFill>
              </a:defRPr>
            </a:lvl3pPr>
            <a:lvl4pPr>
              <a:defRPr sz="2933">
                <a:solidFill>
                  <a:schemeClr val="accent1"/>
                </a:solidFill>
              </a:defRPr>
            </a:lvl4pPr>
            <a:lvl5pPr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EBB5-B5C0-4F1E-B124-8AA4633AB5E6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+mj-lt"/>
              <a:buAutoNum type="arabicPeriod"/>
              <a:defRPr sz="1867">
                <a:solidFill>
                  <a:srgbClr val="4F5153"/>
                </a:solidFill>
              </a:defRPr>
            </a:lvl1pPr>
            <a:lvl2pPr>
              <a:defRPr sz="3200">
                <a:solidFill>
                  <a:schemeClr val="accent1"/>
                </a:solidFill>
              </a:defRPr>
            </a:lvl2pPr>
            <a:lvl3pPr>
              <a:defRPr sz="3067">
                <a:solidFill>
                  <a:schemeClr val="accent1"/>
                </a:solidFill>
              </a:defRPr>
            </a:lvl3pPr>
            <a:lvl4pPr>
              <a:defRPr sz="2933">
                <a:solidFill>
                  <a:schemeClr val="accent1"/>
                </a:solidFill>
              </a:defRPr>
            </a:lvl4pPr>
            <a:lvl5pPr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FD73-E302-4ECB-93AF-FE93F6295655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D76A-B396-4E38-8A0B-009D6D94E8A4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8978"/>
            <a:ext cx="5384800" cy="4658423"/>
          </a:xfrm>
        </p:spPr>
        <p:txBody>
          <a:bodyPr/>
          <a:lstStyle>
            <a:lvl1pPr>
              <a:defRPr sz="2667"/>
            </a:lvl1pPr>
            <a:lvl2pPr>
              <a:defRPr sz="2267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93800"/>
            <a:ext cx="5384800" cy="4673600"/>
          </a:xfrm>
        </p:spPr>
        <p:txBody>
          <a:bodyPr/>
          <a:lstStyle>
            <a:lvl1pPr>
              <a:defRPr sz="2667"/>
            </a:lvl1pPr>
            <a:lvl2pPr>
              <a:defRPr sz="2267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97B77-FB72-411B-BE33-EC39CF8D42E6}" type="datetime1">
              <a:rPr lang="en-US" smtClean="0"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92200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64475"/>
            <a:ext cx="5386917" cy="4204525"/>
          </a:xfrm>
        </p:spPr>
        <p:txBody>
          <a:bodyPr/>
          <a:lstStyle>
            <a:lvl1pPr>
              <a:defRPr sz="2667"/>
            </a:lvl1pPr>
            <a:lvl2pPr>
              <a:defRPr sz="22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11166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1795049"/>
            <a:ext cx="5389033" cy="4173951"/>
          </a:xfrm>
        </p:spPr>
        <p:txBody>
          <a:bodyPr/>
          <a:lstStyle>
            <a:lvl1pPr>
              <a:defRPr sz="2667"/>
            </a:lvl1pPr>
            <a:lvl2pPr>
              <a:defRPr sz="22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73B9-EA1F-417A-868A-C9FD146C6C44}" type="datetime1">
              <a:rPr lang="en-US" smtClean="0"/>
              <a:t>28-Aug-18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76A97C-51D3-4D1F-B59D-A39CE8470CF4}" type="datetime1">
              <a:rPr lang="en-US" smtClean="0"/>
              <a:t>28-Aug-18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3801"/>
            <a:ext cx="1097280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010275"/>
            <a:ext cx="142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1520-325C-4A20-860D-98BE375FE2B6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0102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3506-58EC-404B-8653-E6A95D71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sz="4267" kern="1200">
          <a:solidFill>
            <a:srgbClr val="007E7B"/>
          </a:solidFill>
          <a:latin typeface="Myriad Pro Light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rgbClr val="007E7B"/>
        </a:buClr>
        <a:buFont typeface="Wingdings" pitchFamily="2" charset="2"/>
        <a:buChar char="§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Clr>
          <a:srgbClr val="007E7B"/>
        </a:buClr>
        <a:buFont typeface="Wingdings" pitchFamily="2" charset="2"/>
        <a:buChar char="§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Clr>
          <a:srgbClr val="007E7B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Clr>
          <a:srgbClr val="007E7B"/>
        </a:buClr>
        <a:buFont typeface="Wingdings" pitchFamily="2" charset="2"/>
        <a:buChar char="§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Clr>
          <a:srgbClr val="007E7B"/>
        </a:buClr>
        <a:buFont typeface="Wingdings" pitchFamily="2" charset="2"/>
        <a:buChar char="§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04" y="1684338"/>
            <a:ext cx="11325225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Báo</a:t>
            </a:r>
            <a:r>
              <a:rPr lang="en-US" sz="4000" dirty="0"/>
              <a:t> </a:t>
            </a:r>
            <a:r>
              <a:rPr lang="en-US" sz="4000" dirty="0" err="1"/>
              <a:t>cáo</a:t>
            </a:r>
            <a:r>
              <a:rPr lang="en-US" sz="4000" dirty="0"/>
              <a:t> </a:t>
            </a:r>
            <a:r>
              <a:rPr lang="en-US" sz="4000" dirty="0" err="1"/>
              <a:t>tháng</a:t>
            </a:r>
            <a:r>
              <a:rPr lang="en-US" sz="4000" dirty="0"/>
              <a:t>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816" y="4071938"/>
            <a:ext cx="9144000" cy="618309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anhnhv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2FB-7F16-4854-96AB-B5577E82ED97}" type="datetime1">
              <a:rPr lang="en-US" smtClean="0"/>
              <a:t>28-Aug-18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thiệu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Thử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Xây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mẫu</a:t>
            </a:r>
            <a:r>
              <a:rPr lang="en-US" dirty="0">
                <a:solidFill>
                  <a:schemeClr val="tx1"/>
                </a:solidFill>
              </a:rPr>
              <a:t> (labeled data)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Huấn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luyện</a:t>
            </a:r>
            <a:r>
              <a:rPr lang="en-US" dirty="0">
                <a:solidFill>
                  <a:schemeClr val="tx1"/>
                </a:solidFill>
              </a:rPr>
              <a:t> model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dirty="0" err="1">
                <a:solidFill>
                  <a:schemeClr val="tx1"/>
                </a:solidFill>
              </a:rPr>
              <a:t>sánh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khảo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ảnh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hưởng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tới</a:t>
            </a:r>
            <a:r>
              <a:rPr lang="en-US" dirty="0">
                <a:solidFill>
                  <a:schemeClr val="tx1"/>
                </a:solidFill>
              </a:rPr>
              <a:t> business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CAC7-61C7-41CC-AD94-703184400137}" type="datetime1">
              <a:rPr lang="en-US" smtClean="0"/>
              <a:t>28-Aug-18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CAC7-61C7-41CC-AD94-703184400137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506-58EC-404B-8653-E6A95D7114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337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5B7377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ustom 3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[TuNX3]BaoVeThuViec</Template>
  <TotalTime>660</TotalTime>
  <Words>64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Myriad Pro</vt:lpstr>
      <vt:lpstr>Myriad Pro Light</vt:lpstr>
      <vt:lpstr>Wingdings</vt:lpstr>
      <vt:lpstr>Theme1</vt:lpstr>
      <vt:lpstr>Báo cáo tháng 8</vt:lpstr>
      <vt:lpstr>Nội dung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haitm121</dc:creator>
  <cp:lastModifiedBy>Nguyen Hoang Vu Anh 20140128</cp:lastModifiedBy>
  <cp:revision>199</cp:revision>
  <dcterms:created xsi:type="dcterms:W3CDTF">2018-06-27T09:22:16Z</dcterms:created>
  <dcterms:modified xsi:type="dcterms:W3CDTF">2018-08-28T12:18:34Z</dcterms:modified>
</cp:coreProperties>
</file>