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0" r:id="rId2"/>
  </p:sldMasterIdLst>
  <p:notesMasterIdLst>
    <p:notesMasterId r:id="rId14"/>
  </p:notesMasterIdLst>
  <p:sldIdLst>
    <p:sldId id="257" r:id="rId3"/>
    <p:sldId id="302" r:id="rId4"/>
    <p:sldId id="304" r:id="rId5"/>
    <p:sldId id="308" r:id="rId6"/>
    <p:sldId id="258" r:id="rId7"/>
    <p:sldId id="306" r:id="rId8"/>
    <p:sldId id="307" r:id="rId9"/>
    <p:sldId id="261" r:id="rId10"/>
    <p:sldId id="305" r:id="rId11"/>
    <p:sldId id="309" r:id="rId12"/>
    <p:sldId id="30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p:scale>
          <a:sx n="100" d="100"/>
          <a:sy n="100" d="100"/>
        </p:scale>
        <p:origin x="114" y="1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FD93D-F035-4433-86A8-B00C2EBB00BA}" type="datetimeFigureOut">
              <a:rPr lang="en-US" smtClean="0"/>
              <a:t>10/13/2023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701C9-7657-4EAE-AE02-82AF7C2E2155}" type="slidenum">
              <a:rPr lang="en-US" smtClean="0"/>
              <a:t>‹#›</a:t>
            </a:fld>
            <a:endParaRPr lang="en-US"/>
          </a:p>
        </p:txBody>
      </p:sp>
    </p:spTree>
    <p:extLst>
      <p:ext uri="{BB962C8B-B14F-4D97-AF65-F5344CB8AC3E}">
        <p14:creationId xmlns:p14="http://schemas.microsoft.com/office/powerpoint/2010/main" val="300910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125d80b4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25d80b4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808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24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13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1528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733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263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756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125d80b4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25d80b4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125d80b4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125d80b4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223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121849" y="1375794"/>
            <a:ext cx="12435839" cy="5558820"/>
          </a:xfrm>
          <a:prstGeom prst="rect">
            <a:avLst/>
          </a:prstGeom>
          <a:noFill/>
          <a:ln>
            <a:noFill/>
          </a:ln>
        </p:spPr>
      </p:pic>
      <p:grpSp>
        <p:nvGrpSpPr>
          <p:cNvPr id="10" name="Google Shape;10;p2"/>
          <p:cNvGrpSpPr/>
          <p:nvPr/>
        </p:nvGrpSpPr>
        <p:grpSpPr>
          <a:xfrm>
            <a:off x="365600" y="365600"/>
            <a:ext cx="11582800" cy="62488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1219200" y="713467"/>
            <a:ext cx="9875600" cy="5552767"/>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2438400" y="1566537"/>
            <a:ext cx="7315200" cy="329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6667"/>
            </a:lvl1pPr>
            <a:lvl2pPr lvl="1" algn="ctr">
              <a:lnSpc>
                <a:spcPct val="100000"/>
              </a:lnSpc>
              <a:spcBef>
                <a:spcPts val="0"/>
              </a:spcBef>
              <a:spcAft>
                <a:spcPts val="0"/>
              </a:spcAft>
              <a:buClr>
                <a:srgbClr val="191919"/>
              </a:buClr>
              <a:buSzPts val="5200"/>
              <a:buNone/>
              <a:defRPr sz="6933">
                <a:solidFill>
                  <a:srgbClr val="191919"/>
                </a:solidFill>
              </a:defRPr>
            </a:lvl2pPr>
            <a:lvl3pPr lvl="2" algn="ctr">
              <a:lnSpc>
                <a:spcPct val="100000"/>
              </a:lnSpc>
              <a:spcBef>
                <a:spcPts val="0"/>
              </a:spcBef>
              <a:spcAft>
                <a:spcPts val="0"/>
              </a:spcAft>
              <a:buClr>
                <a:srgbClr val="191919"/>
              </a:buClr>
              <a:buSzPts val="5200"/>
              <a:buNone/>
              <a:defRPr sz="6933">
                <a:solidFill>
                  <a:srgbClr val="191919"/>
                </a:solidFill>
              </a:defRPr>
            </a:lvl3pPr>
            <a:lvl4pPr lvl="3" algn="ctr">
              <a:lnSpc>
                <a:spcPct val="100000"/>
              </a:lnSpc>
              <a:spcBef>
                <a:spcPts val="0"/>
              </a:spcBef>
              <a:spcAft>
                <a:spcPts val="0"/>
              </a:spcAft>
              <a:buClr>
                <a:srgbClr val="191919"/>
              </a:buClr>
              <a:buSzPts val="5200"/>
              <a:buNone/>
              <a:defRPr sz="6933">
                <a:solidFill>
                  <a:srgbClr val="191919"/>
                </a:solidFill>
              </a:defRPr>
            </a:lvl4pPr>
            <a:lvl5pPr lvl="4" algn="ctr">
              <a:lnSpc>
                <a:spcPct val="100000"/>
              </a:lnSpc>
              <a:spcBef>
                <a:spcPts val="0"/>
              </a:spcBef>
              <a:spcAft>
                <a:spcPts val="0"/>
              </a:spcAft>
              <a:buClr>
                <a:srgbClr val="191919"/>
              </a:buClr>
              <a:buSzPts val="5200"/>
              <a:buNone/>
              <a:defRPr sz="6933">
                <a:solidFill>
                  <a:srgbClr val="191919"/>
                </a:solidFill>
              </a:defRPr>
            </a:lvl5pPr>
            <a:lvl6pPr lvl="5" algn="ctr">
              <a:lnSpc>
                <a:spcPct val="100000"/>
              </a:lnSpc>
              <a:spcBef>
                <a:spcPts val="0"/>
              </a:spcBef>
              <a:spcAft>
                <a:spcPts val="0"/>
              </a:spcAft>
              <a:buClr>
                <a:srgbClr val="191919"/>
              </a:buClr>
              <a:buSzPts val="5200"/>
              <a:buNone/>
              <a:defRPr sz="6933">
                <a:solidFill>
                  <a:srgbClr val="191919"/>
                </a:solidFill>
              </a:defRPr>
            </a:lvl6pPr>
            <a:lvl7pPr lvl="6" algn="ctr">
              <a:lnSpc>
                <a:spcPct val="100000"/>
              </a:lnSpc>
              <a:spcBef>
                <a:spcPts val="0"/>
              </a:spcBef>
              <a:spcAft>
                <a:spcPts val="0"/>
              </a:spcAft>
              <a:buClr>
                <a:srgbClr val="191919"/>
              </a:buClr>
              <a:buSzPts val="5200"/>
              <a:buNone/>
              <a:defRPr sz="6933">
                <a:solidFill>
                  <a:srgbClr val="191919"/>
                </a:solidFill>
              </a:defRPr>
            </a:lvl7pPr>
            <a:lvl8pPr lvl="7" algn="ctr">
              <a:lnSpc>
                <a:spcPct val="100000"/>
              </a:lnSpc>
              <a:spcBef>
                <a:spcPts val="0"/>
              </a:spcBef>
              <a:spcAft>
                <a:spcPts val="0"/>
              </a:spcAft>
              <a:buClr>
                <a:srgbClr val="191919"/>
              </a:buClr>
              <a:buSzPts val="5200"/>
              <a:buNone/>
              <a:defRPr sz="6933">
                <a:solidFill>
                  <a:srgbClr val="191919"/>
                </a:solidFill>
              </a:defRPr>
            </a:lvl8pPr>
            <a:lvl9pPr lvl="8" algn="ctr">
              <a:lnSpc>
                <a:spcPct val="100000"/>
              </a:lnSpc>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32" name="Google Shape;32;p2"/>
          <p:cNvSpPr txBox="1">
            <a:spLocks noGrp="1"/>
          </p:cNvSpPr>
          <p:nvPr>
            <p:ph type="subTitle" idx="1"/>
          </p:nvPr>
        </p:nvSpPr>
        <p:spPr>
          <a:xfrm>
            <a:off x="2438400" y="5169467"/>
            <a:ext cx="7315200" cy="4876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2225828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406"/>
        <p:cNvGrpSpPr/>
        <p:nvPr/>
      </p:nvGrpSpPr>
      <p:grpSpPr>
        <a:xfrm>
          <a:off x="0" y="0"/>
          <a:ext cx="0" cy="0"/>
          <a:chOff x="0" y="0"/>
          <a:chExt cx="0" cy="0"/>
        </a:xfrm>
      </p:grpSpPr>
      <p:sp>
        <p:nvSpPr>
          <p:cNvPr id="407" name="Google Shape;407;p28"/>
          <p:cNvSpPr txBox="1">
            <a:spLocks noGrp="1"/>
          </p:cNvSpPr>
          <p:nvPr>
            <p:ph type="title"/>
          </p:nvPr>
        </p:nvSpPr>
        <p:spPr>
          <a:xfrm>
            <a:off x="955700" y="681200"/>
            <a:ext cx="10280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98647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121849" y="1375794"/>
            <a:ext cx="12435839" cy="5558820"/>
          </a:xfrm>
          <a:prstGeom prst="rect">
            <a:avLst/>
          </a:prstGeom>
          <a:noFill/>
          <a:ln>
            <a:noFill/>
          </a:ln>
        </p:spPr>
      </p:pic>
      <p:grpSp>
        <p:nvGrpSpPr>
          <p:cNvPr id="83" name="Google Shape;83;p6"/>
          <p:cNvGrpSpPr/>
          <p:nvPr/>
        </p:nvGrpSpPr>
        <p:grpSpPr>
          <a:xfrm>
            <a:off x="365600" y="365600"/>
            <a:ext cx="11582800" cy="62488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953500" y="975367"/>
            <a:ext cx="102852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4291497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121849" y="1375794"/>
            <a:ext cx="12435839" cy="5558820"/>
          </a:xfrm>
          <a:prstGeom prst="rect">
            <a:avLst/>
          </a:prstGeom>
          <a:noFill/>
          <a:ln>
            <a:noFill/>
          </a:ln>
        </p:spPr>
      </p:pic>
      <p:grpSp>
        <p:nvGrpSpPr>
          <p:cNvPr id="144" name="Google Shape;144;p9"/>
          <p:cNvGrpSpPr/>
          <p:nvPr/>
        </p:nvGrpSpPr>
        <p:grpSpPr>
          <a:xfrm>
            <a:off x="2700375" y="713333"/>
            <a:ext cx="8656400" cy="49988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828400" y="990600"/>
            <a:ext cx="8656400" cy="49988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743200" y="2240117"/>
            <a:ext cx="67056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65" name="Google Shape;165;p9"/>
          <p:cNvSpPr txBox="1">
            <a:spLocks noGrp="1"/>
          </p:cNvSpPr>
          <p:nvPr>
            <p:ph type="subTitle" idx="1"/>
          </p:nvPr>
        </p:nvSpPr>
        <p:spPr>
          <a:xfrm>
            <a:off x="2743200" y="3398684"/>
            <a:ext cx="6705600" cy="121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21363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121849" y="1375794"/>
            <a:ext cx="12435839" cy="5558820"/>
          </a:xfrm>
          <a:prstGeom prst="rect">
            <a:avLst/>
          </a:prstGeom>
          <a:noFill/>
          <a:ln>
            <a:noFill/>
          </a:ln>
        </p:spPr>
      </p:pic>
      <p:grpSp>
        <p:nvGrpSpPr>
          <p:cNvPr id="185" name="Google Shape;185;p13"/>
          <p:cNvGrpSpPr/>
          <p:nvPr/>
        </p:nvGrpSpPr>
        <p:grpSpPr>
          <a:xfrm>
            <a:off x="365600" y="365600"/>
            <a:ext cx="11582800" cy="62488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2610635" y="2403833"/>
            <a:ext cx="3170000" cy="731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197" name="Google Shape;197;p13"/>
          <p:cNvSpPr txBox="1">
            <a:spLocks noGrp="1"/>
          </p:cNvSpPr>
          <p:nvPr>
            <p:ph type="subTitle" idx="2"/>
          </p:nvPr>
        </p:nvSpPr>
        <p:spPr>
          <a:xfrm>
            <a:off x="2610608" y="4532200"/>
            <a:ext cx="3170000" cy="731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198" name="Google Shape;198;p13"/>
          <p:cNvSpPr txBox="1">
            <a:spLocks noGrp="1"/>
          </p:cNvSpPr>
          <p:nvPr>
            <p:ph type="subTitle" idx="3"/>
          </p:nvPr>
        </p:nvSpPr>
        <p:spPr>
          <a:xfrm>
            <a:off x="7996621" y="2404784"/>
            <a:ext cx="3170000" cy="731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199" name="Google Shape;199;p13"/>
          <p:cNvSpPr txBox="1">
            <a:spLocks noGrp="1"/>
          </p:cNvSpPr>
          <p:nvPr>
            <p:ph type="subTitle" idx="4"/>
          </p:nvPr>
        </p:nvSpPr>
        <p:spPr>
          <a:xfrm>
            <a:off x="8058008" y="4532191"/>
            <a:ext cx="3048000" cy="731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200" name="Google Shape;200;p13"/>
          <p:cNvSpPr txBox="1">
            <a:spLocks noGrp="1"/>
          </p:cNvSpPr>
          <p:nvPr>
            <p:ph type="title" hasCustomPrompt="1"/>
          </p:nvPr>
        </p:nvSpPr>
        <p:spPr>
          <a:xfrm>
            <a:off x="1025756" y="2403833"/>
            <a:ext cx="1584800" cy="1463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6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01" name="Google Shape;201;p13"/>
          <p:cNvSpPr txBox="1">
            <a:spLocks noGrp="1"/>
          </p:cNvSpPr>
          <p:nvPr>
            <p:ph type="subTitle" idx="5"/>
          </p:nvPr>
        </p:nvSpPr>
        <p:spPr>
          <a:xfrm>
            <a:off x="2610635" y="3015361"/>
            <a:ext cx="3170000" cy="85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02" name="Google Shape;202;p13"/>
          <p:cNvSpPr txBox="1">
            <a:spLocks noGrp="1"/>
          </p:cNvSpPr>
          <p:nvPr>
            <p:ph type="title" idx="6" hasCustomPrompt="1"/>
          </p:nvPr>
        </p:nvSpPr>
        <p:spPr>
          <a:xfrm>
            <a:off x="6411812" y="2404800"/>
            <a:ext cx="1584800" cy="1463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6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03" name="Google Shape;203;p13"/>
          <p:cNvSpPr txBox="1">
            <a:spLocks noGrp="1"/>
          </p:cNvSpPr>
          <p:nvPr>
            <p:ph type="subTitle" idx="7"/>
          </p:nvPr>
        </p:nvSpPr>
        <p:spPr>
          <a:xfrm>
            <a:off x="7996621" y="3014400"/>
            <a:ext cx="3170000" cy="85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04" name="Google Shape;204;p13"/>
          <p:cNvSpPr txBox="1">
            <a:spLocks noGrp="1"/>
          </p:cNvSpPr>
          <p:nvPr>
            <p:ph type="title" idx="8" hasCustomPrompt="1"/>
          </p:nvPr>
        </p:nvSpPr>
        <p:spPr>
          <a:xfrm>
            <a:off x="1025796" y="4532200"/>
            <a:ext cx="1584800" cy="1463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6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05" name="Google Shape;205;p13"/>
          <p:cNvSpPr txBox="1">
            <a:spLocks noGrp="1"/>
          </p:cNvSpPr>
          <p:nvPr>
            <p:ph type="subTitle" idx="9"/>
          </p:nvPr>
        </p:nvSpPr>
        <p:spPr>
          <a:xfrm>
            <a:off x="2610608" y="5141791"/>
            <a:ext cx="3170000" cy="85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06" name="Google Shape;206;p13"/>
          <p:cNvSpPr txBox="1">
            <a:spLocks noGrp="1"/>
          </p:cNvSpPr>
          <p:nvPr>
            <p:ph type="title" idx="13" hasCustomPrompt="1"/>
          </p:nvPr>
        </p:nvSpPr>
        <p:spPr>
          <a:xfrm>
            <a:off x="6473196" y="4532191"/>
            <a:ext cx="1584800" cy="1463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6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07" name="Google Shape;207;p13"/>
          <p:cNvSpPr txBox="1">
            <a:spLocks noGrp="1"/>
          </p:cNvSpPr>
          <p:nvPr>
            <p:ph type="subTitle" idx="14"/>
          </p:nvPr>
        </p:nvSpPr>
        <p:spPr>
          <a:xfrm>
            <a:off x="8058008" y="5141791"/>
            <a:ext cx="3048000" cy="85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08" name="Google Shape;208;p13"/>
          <p:cNvSpPr txBox="1">
            <a:spLocks noGrp="1"/>
          </p:cNvSpPr>
          <p:nvPr>
            <p:ph type="title" idx="15"/>
          </p:nvPr>
        </p:nvSpPr>
        <p:spPr>
          <a:xfrm>
            <a:off x="954200" y="975367"/>
            <a:ext cx="102844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342471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121849" y="1375794"/>
            <a:ext cx="12435839" cy="5558820"/>
          </a:xfrm>
          <a:prstGeom prst="rect">
            <a:avLst/>
          </a:prstGeom>
          <a:noFill/>
          <a:ln>
            <a:noFill/>
          </a:ln>
        </p:spPr>
      </p:pic>
      <p:grpSp>
        <p:nvGrpSpPr>
          <p:cNvPr id="235" name="Google Shape;235;p15"/>
          <p:cNvGrpSpPr/>
          <p:nvPr/>
        </p:nvGrpSpPr>
        <p:grpSpPr>
          <a:xfrm>
            <a:off x="365600" y="365600"/>
            <a:ext cx="11582800" cy="6248800"/>
            <a:chOff x="274200" y="274200"/>
            <a:chExt cx="8687100" cy="4686600"/>
          </a:xfrm>
        </p:grpSpPr>
        <p:sp>
          <p:nvSpPr>
            <p:cNvPr id="236" name="Google Shape;236;p1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40" name="Google Shape;240;p1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43" name="Google Shape;243;p1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44" name="Google Shape;244;p1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45" name="Google Shape;245;p1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46" name="Google Shape;246;p15"/>
          <p:cNvSpPr txBox="1">
            <a:spLocks noGrp="1"/>
          </p:cNvSpPr>
          <p:nvPr>
            <p:ph type="title"/>
          </p:nvPr>
        </p:nvSpPr>
        <p:spPr>
          <a:xfrm>
            <a:off x="953500" y="975367"/>
            <a:ext cx="10285200" cy="914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295512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121849" y="1375794"/>
            <a:ext cx="12435839" cy="5558820"/>
          </a:xfrm>
          <a:prstGeom prst="rect">
            <a:avLst/>
          </a:prstGeom>
          <a:noFill/>
          <a:ln>
            <a:noFill/>
          </a:ln>
        </p:spPr>
      </p:pic>
      <p:grpSp>
        <p:nvGrpSpPr>
          <p:cNvPr id="279" name="Google Shape;279;p18"/>
          <p:cNvGrpSpPr/>
          <p:nvPr/>
        </p:nvGrpSpPr>
        <p:grpSpPr>
          <a:xfrm>
            <a:off x="365600" y="365600"/>
            <a:ext cx="11582800" cy="62488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950976" y="975360"/>
            <a:ext cx="102900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91" name="Google Shape;291;p18"/>
          <p:cNvSpPr txBox="1">
            <a:spLocks noGrp="1"/>
          </p:cNvSpPr>
          <p:nvPr>
            <p:ph type="subTitle" idx="1"/>
          </p:nvPr>
        </p:nvSpPr>
        <p:spPr>
          <a:xfrm>
            <a:off x="1040467" y="3428581"/>
            <a:ext cx="2929600" cy="73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292" name="Google Shape;292;p18"/>
          <p:cNvSpPr txBox="1">
            <a:spLocks noGrp="1"/>
          </p:cNvSpPr>
          <p:nvPr>
            <p:ph type="subTitle" idx="2"/>
          </p:nvPr>
        </p:nvSpPr>
        <p:spPr>
          <a:xfrm>
            <a:off x="1042267" y="4071767"/>
            <a:ext cx="2926000" cy="15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3" name="Google Shape;293;p18"/>
          <p:cNvSpPr txBox="1">
            <a:spLocks noGrp="1"/>
          </p:cNvSpPr>
          <p:nvPr>
            <p:ph type="subTitle" idx="3"/>
          </p:nvPr>
        </p:nvSpPr>
        <p:spPr>
          <a:xfrm>
            <a:off x="4633067" y="4071767"/>
            <a:ext cx="2926000" cy="15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4" name="Google Shape;294;p18"/>
          <p:cNvSpPr txBox="1">
            <a:spLocks noGrp="1"/>
          </p:cNvSpPr>
          <p:nvPr>
            <p:ph type="subTitle" idx="4"/>
          </p:nvPr>
        </p:nvSpPr>
        <p:spPr>
          <a:xfrm>
            <a:off x="8223701" y="4071777"/>
            <a:ext cx="2926000" cy="15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5" name="Google Shape;295;p18"/>
          <p:cNvSpPr txBox="1">
            <a:spLocks noGrp="1"/>
          </p:cNvSpPr>
          <p:nvPr>
            <p:ph type="subTitle" idx="5"/>
          </p:nvPr>
        </p:nvSpPr>
        <p:spPr>
          <a:xfrm>
            <a:off x="4633067" y="3428567"/>
            <a:ext cx="2926000" cy="73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296" name="Google Shape;296;p18"/>
          <p:cNvSpPr txBox="1">
            <a:spLocks noGrp="1"/>
          </p:cNvSpPr>
          <p:nvPr>
            <p:ph type="subTitle" idx="6"/>
          </p:nvPr>
        </p:nvSpPr>
        <p:spPr>
          <a:xfrm>
            <a:off x="8223701" y="3428568"/>
            <a:ext cx="2926000" cy="73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076594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121849" y="1375794"/>
            <a:ext cx="12435839" cy="5558820"/>
          </a:xfrm>
          <a:prstGeom prst="rect">
            <a:avLst/>
          </a:prstGeom>
          <a:noFill/>
          <a:ln>
            <a:noFill/>
          </a:ln>
        </p:spPr>
      </p:pic>
    </p:spTree>
    <p:extLst>
      <p:ext uri="{BB962C8B-B14F-4D97-AF65-F5344CB8AC3E}">
        <p14:creationId xmlns:p14="http://schemas.microsoft.com/office/powerpoint/2010/main" val="138751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01"/>
        <p:cNvGrpSpPr/>
        <p:nvPr/>
      </p:nvGrpSpPr>
      <p:grpSpPr>
        <a:xfrm>
          <a:off x="0" y="0"/>
          <a:ext cx="0" cy="0"/>
          <a:chOff x="0" y="0"/>
          <a:chExt cx="0" cy="0"/>
        </a:xfrm>
      </p:grpSpPr>
    </p:spTree>
    <p:extLst>
      <p:ext uri="{BB962C8B-B14F-4D97-AF65-F5344CB8AC3E}">
        <p14:creationId xmlns:p14="http://schemas.microsoft.com/office/powerpoint/2010/main" val="1563734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05"/>
        <p:cNvGrpSpPr/>
        <p:nvPr/>
      </p:nvGrpSpPr>
      <p:grpSpPr>
        <a:xfrm>
          <a:off x="0" y="0"/>
          <a:ext cx="0" cy="0"/>
          <a:chOff x="0" y="0"/>
          <a:chExt cx="0" cy="0"/>
        </a:xfrm>
      </p:grpSpPr>
    </p:spTree>
    <p:extLst>
      <p:ext uri="{BB962C8B-B14F-4D97-AF65-F5344CB8AC3E}">
        <p14:creationId xmlns:p14="http://schemas.microsoft.com/office/powerpoint/2010/main" val="392475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3467" y="593367"/>
            <a:ext cx="102852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53467" y="1536633"/>
            <a:ext cx="102852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extLst>
      <p:ext uri="{BB962C8B-B14F-4D97-AF65-F5344CB8AC3E}">
        <p14:creationId xmlns:p14="http://schemas.microsoft.com/office/powerpoint/2010/main" val="2477651614"/>
      </p:ext>
    </p:extLst>
  </p:cSld>
  <p:clrMap bg1="lt1" tx1="dk1" bg2="dk2" tx2="lt2" accent1="accent1" accent2="accent2" accent3="accent3" accent4="accent4" accent5="accent5" accent6="accent6" hlink="hlink" folHlink="folHlink"/>
  <p:sldLayoutIdLst>
    <p:sldLayoutId id="2147483678" r:id="rId1"/>
    <p:sldLayoutId id="2147483680" r:id="rId2"/>
    <p:sldLayoutId id="2147483683" r:id="rId3"/>
    <p:sldLayoutId id="2147483687" r:id="rId4"/>
    <p:sldLayoutId id="2147483689" r:id="rId5"/>
    <p:sldLayoutId id="2147483692" r:id="rId6"/>
    <p:sldLayoutId id="2147483698" r:id="rId7"/>
    <p:sldLayoutId id="2147483699" r:id="rId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02"/>
        <p:cNvGrpSpPr/>
        <p:nvPr/>
      </p:nvGrpSpPr>
      <p:grpSpPr>
        <a:xfrm>
          <a:off x="0" y="0"/>
          <a:ext cx="0" cy="0"/>
          <a:chOff x="0" y="0"/>
          <a:chExt cx="0" cy="0"/>
        </a:xfrm>
      </p:grpSpPr>
      <p:sp>
        <p:nvSpPr>
          <p:cNvPr id="403" name="Google Shape;403;p26"/>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404" name="Google Shape;404;p26"/>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32761204"/>
      </p:ext>
    </p:extLst>
  </p:cSld>
  <p:clrMap bg1="lt1" tx1="dk1" bg2="dk2" tx2="lt2" accent1="accent1" accent2="accent2" accent3="accent3" accent4="accent4" accent5="accent5" accent6="accent6" hlink="hlink" folHlink="folHlink"/>
  <p:sldLayoutIdLst>
    <p:sldLayoutId id="2147483701" r:id="rId1"/>
    <p:sldLayoutId id="2147483702"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97221" y="976288"/>
            <a:ext cx="8160576" cy="2682425"/>
          </a:xfrm>
          <a:prstGeom prst="rect">
            <a:avLst/>
          </a:prstGeom>
        </p:spPr>
        <p:txBody>
          <a:bodyPr spcFirstLastPara="1" vert="horz" wrap="square" lIns="121900" tIns="121900" rIns="121900" bIns="121900" rtlCol="0" anchor="ctr" anchorCtr="0">
            <a:noAutofit/>
          </a:bodyPr>
          <a:lstStyle/>
          <a:p>
            <a:pPr>
              <a:spcBef>
                <a:spcPts val="0"/>
              </a:spcBef>
            </a:pPr>
            <a:r>
              <a:rPr lang="en" sz="5867" b="1" dirty="0">
                <a:latin typeface="Calibri" panose="020F0502020204030204" pitchFamily="34" charset="0"/>
                <a:cs typeface="Calibri" panose="020F0502020204030204" pitchFamily="34" charset="0"/>
              </a:rPr>
              <a:t>LẬP TRÌNH HƯỚNG ĐỐI TƯỢNG VỚI JAVA</a:t>
            </a:r>
            <a:endParaRPr sz="5867" b="1" dirty="0">
              <a:latin typeface="Calibri" panose="020F0502020204030204" pitchFamily="34" charset="0"/>
              <a:cs typeface="Calibri" panose="020F0502020204030204" pitchFamily="34" charset="0"/>
            </a:endParaRPr>
          </a:p>
        </p:txBody>
      </p:sp>
      <p:sp>
        <p:nvSpPr>
          <p:cNvPr id="413" name="Google Shape;413;p29"/>
          <p:cNvSpPr txBox="1">
            <a:spLocks noGrp="1"/>
          </p:cNvSpPr>
          <p:nvPr>
            <p:ph type="subTitle" idx="1"/>
          </p:nvPr>
        </p:nvSpPr>
        <p:spPr>
          <a:xfrm>
            <a:off x="2438400" y="5169467"/>
            <a:ext cx="7315200" cy="487600"/>
          </a:xfrm>
          <a:prstGeom prst="rect">
            <a:avLst/>
          </a:prstGeom>
        </p:spPr>
        <p:txBody>
          <a:bodyPr spcFirstLastPara="1" vert="horz" wrap="square" lIns="121900" tIns="121900" rIns="121900" bIns="121900" rtlCol="0" anchor="ctr" anchorCtr="0">
            <a:noAutofit/>
          </a:bodyPr>
          <a:lstStyle/>
          <a:p>
            <a:pPr>
              <a:spcBef>
                <a:spcPts val="0"/>
              </a:spcBef>
            </a:pPr>
            <a:r>
              <a:rPr lang="en" dirty="0"/>
              <a:t>Nhóm 7</a:t>
            </a:r>
            <a:endParaRPr dirty="0"/>
          </a:p>
        </p:txBody>
      </p:sp>
      <p:sp>
        <p:nvSpPr>
          <p:cNvPr id="414" name="Google Shape;414;p29"/>
          <p:cNvSpPr/>
          <p:nvPr/>
        </p:nvSpPr>
        <p:spPr>
          <a:xfrm rot="-2700000">
            <a:off x="9500271" y="5400256"/>
            <a:ext cx="487621" cy="487621"/>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415" name="Google Shape;415;p29"/>
          <p:cNvGrpSpPr/>
          <p:nvPr/>
        </p:nvGrpSpPr>
        <p:grpSpPr>
          <a:xfrm>
            <a:off x="182585" y="3428997"/>
            <a:ext cx="2436633" cy="140180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sp>
        <p:nvSpPr>
          <p:cNvPr id="426" name="Google Shape;426;p29"/>
          <p:cNvSpPr/>
          <p:nvPr/>
        </p:nvSpPr>
        <p:spPr>
          <a:xfrm>
            <a:off x="1465767" y="5679034"/>
            <a:ext cx="609611" cy="219453"/>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427" name="Google Shape;427;p29"/>
          <p:cNvGrpSpPr/>
          <p:nvPr/>
        </p:nvGrpSpPr>
        <p:grpSpPr>
          <a:xfrm>
            <a:off x="9014863" y="4553074"/>
            <a:ext cx="919395" cy="277717"/>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430" name="Google Shape;430;p29"/>
          <p:cNvGrpSpPr/>
          <p:nvPr/>
        </p:nvGrpSpPr>
        <p:grpSpPr>
          <a:xfrm>
            <a:off x="182584" y="1396683"/>
            <a:ext cx="1828800" cy="1834500"/>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9997200" y="1339923"/>
            <a:ext cx="2194800" cy="15852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grpSp>
        <p:nvGrpSpPr>
          <p:cNvPr id="452" name="Google Shape;452;p29"/>
          <p:cNvGrpSpPr/>
          <p:nvPr/>
        </p:nvGrpSpPr>
        <p:grpSpPr>
          <a:xfrm>
            <a:off x="10473884" y="3428996"/>
            <a:ext cx="1115557" cy="1828795"/>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121900" tIns="121900" rIns="121900" bIns="121900" anchor="ctr" anchorCtr="0">
              <a:noAutofit/>
            </a:bodyPr>
            <a:lstStyle/>
            <a:p>
              <a:endParaRPr sz="2400"/>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121900" tIns="121900" rIns="121900" bIns="121900" anchor="ctr" anchorCtr="0">
              <a:noAutofit/>
            </a:bodyPr>
            <a:lstStyle/>
            <a:p>
              <a:endParaRPr sz="2400"/>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121900" tIns="121900" rIns="121900" bIns="121900" anchor="ctr" anchorCtr="0">
              <a:noAutofit/>
            </a:bodyPr>
            <a:lstStyle/>
            <a:p>
              <a:endParaRPr sz="2400"/>
            </a:p>
          </p:txBody>
        </p:sp>
      </p:grpSp>
      <p:sp>
        <p:nvSpPr>
          <p:cNvPr id="2" name="Google Shape;413;p29">
            <a:extLst>
              <a:ext uri="{FF2B5EF4-FFF2-40B4-BE49-F238E27FC236}">
                <a16:creationId xmlns:a16="http://schemas.microsoft.com/office/drawing/2014/main" id="{A0D53A80-C2B5-8773-25C6-1E912A0F717A}"/>
              </a:ext>
            </a:extLst>
          </p:cNvPr>
          <p:cNvSpPr txBox="1">
            <a:spLocks/>
          </p:cNvSpPr>
          <p:nvPr/>
        </p:nvSpPr>
        <p:spPr>
          <a:xfrm>
            <a:off x="2750435" y="3619977"/>
            <a:ext cx="7362275" cy="487600"/>
          </a:xfrm>
          <a:prstGeom prst="rect">
            <a:avLst/>
          </a:prstGeom>
          <a:noFill/>
          <a:ln w="28575" cap="flat" cmpd="sng">
            <a:no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9pPr>
          </a:lstStyle>
          <a:p>
            <a:pPr marL="0" indent="0"/>
            <a:r>
              <a:rPr lang="en-US" sz="2133" b="1" dirty="0" err="1"/>
              <a:t>Đề</a:t>
            </a:r>
            <a:r>
              <a:rPr lang="en-US" sz="2133" b="1" dirty="0"/>
              <a:t>: </a:t>
            </a:r>
            <a:r>
              <a:rPr lang="en-US" sz="2133" b="1" dirty="0" err="1"/>
              <a:t>Xây</a:t>
            </a:r>
            <a:r>
              <a:rPr lang="en-US" sz="2133" b="1" dirty="0"/>
              <a:t> </a:t>
            </a:r>
            <a:r>
              <a:rPr lang="en-US" sz="2133" b="1" dirty="0" err="1"/>
              <a:t>dựng</a:t>
            </a:r>
            <a:r>
              <a:rPr lang="en-US" sz="2133" b="1" dirty="0"/>
              <a:t> </a:t>
            </a:r>
            <a:r>
              <a:rPr lang="en-US" sz="2133" b="1" dirty="0" err="1"/>
              <a:t>ứng</a:t>
            </a:r>
            <a:r>
              <a:rPr lang="en-US" sz="2133" b="1" dirty="0"/>
              <a:t> </a:t>
            </a:r>
            <a:r>
              <a:rPr lang="en-US" sz="2133" b="1" dirty="0" err="1"/>
              <a:t>dụng</a:t>
            </a:r>
            <a:r>
              <a:rPr lang="en-US" sz="2133" b="1" dirty="0"/>
              <a:t> </a:t>
            </a:r>
            <a:r>
              <a:rPr lang="en-US" sz="2133" b="1" dirty="0" err="1"/>
              <a:t>quản</a:t>
            </a:r>
            <a:r>
              <a:rPr lang="en-US" sz="2133" b="1" dirty="0"/>
              <a:t> </a:t>
            </a:r>
            <a:r>
              <a:rPr lang="en-US" sz="2133" b="1" dirty="0" err="1"/>
              <a:t>lý</a:t>
            </a:r>
            <a:r>
              <a:rPr lang="en-US" sz="2133" b="1" dirty="0"/>
              <a:t> </a:t>
            </a:r>
            <a:r>
              <a:rPr lang="en-US" sz="2133" b="1" dirty="0" err="1"/>
              <a:t>thư</a:t>
            </a:r>
            <a:r>
              <a:rPr lang="en-US" sz="2133" b="1" dirty="0"/>
              <a:t> </a:t>
            </a:r>
            <a:r>
              <a:rPr lang="en-US" sz="2133" b="1" dirty="0" err="1"/>
              <a:t>viện</a:t>
            </a:r>
            <a:r>
              <a:rPr lang="en-US" sz="2133" b="1" dirty="0"/>
              <a:t> </a:t>
            </a:r>
            <a:r>
              <a:rPr lang="en-US" sz="2133" b="1" dirty="0" err="1"/>
              <a:t>đại</a:t>
            </a:r>
            <a:r>
              <a:rPr lang="en-US" sz="2133" b="1" dirty="0"/>
              <a:t> </a:t>
            </a:r>
            <a:r>
              <a:rPr lang="en-US" sz="2133" b="1" dirty="0" err="1"/>
              <a:t>học</a:t>
            </a:r>
            <a:r>
              <a:rPr lang="en-US" sz="2133" b="1" dirty="0"/>
              <a:t> </a:t>
            </a:r>
            <a:r>
              <a:rPr lang="en-US" sz="2133" b="1" dirty="0" err="1"/>
              <a:t>công</a:t>
            </a:r>
            <a:r>
              <a:rPr lang="en-US" sz="2133" b="1" dirty="0"/>
              <a:t> </a:t>
            </a:r>
            <a:r>
              <a:rPr lang="en-US" sz="2133" b="1" dirty="0" err="1"/>
              <a:t>nghệ</a:t>
            </a:r>
            <a:r>
              <a:rPr lang="en-US" sz="2133" b="1" dirty="0"/>
              <a:t> </a:t>
            </a:r>
            <a:r>
              <a:rPr lang="en-US" sz="2133" b="1" dirty="0" err="1"/>
              <a:t>Đông</a:t>
            </a:r>
            <a:r>
              <a:rPr lang="en-US" sz="2133" b="1" dirty="0"/>
              <a:t> Á</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4"/>
          <p:cNvSpPr txBox="1">
            <a:spLocks noGrp="1"/>
          </p:cNvSpPr>
          <p:nvPr>
            <p:ph type="title"/>
          </p:nvPr>
        </p:nvSpPr>
        <p:spPr>
          <a:xfrm>
            <a:off x="390632" y="263609"/>
            <a:ext cx="10285200" cy="914400"/>
          </a:xfrm>
          <a:prstGeom prst="rect">
            <a:avLst/>
          </a:prstGeom>
        </p:spPr>
        <p:txBody>
          <a:bodyPr spcFirstLastPara="1" vert="horz" wrap="square" lIns="121900" tIns="121900" rIns="121900" bIns="121900" rtlCol="0" anchor="t" anchorCtr="0">
            <a:noAutofit/>
          </a:bodyPr>
          <a:lstStyle/>
          <a:p>
            <a:pPr algn="ctr">
              <a:spcBef>
                <a:spcPts val="0"/>
              </a:spcBef>
            </a:pPr>
            <a:r>
              <a:rPr lang="en-US" sz="2800" dirty="0">
                <a:latin typeface="Calibri" panose="020F0502020204030204" pitchFamily="34" charset="0"/>
                <a:cs typeface="Calibri" panose="020F0502020204030204" pitchFamily="34" charset="0"/>
              </a:rPr>
              <a:t>Danh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sách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tác</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nhân</a:t>
            </a:r>
            <a:endParaRPr lang="en-US" sz="3200" dirty="0">
              <a:latin typeface="Calibri" panose="020F0502020204030204" pitchFamily="34" charset="0"/>
              <a:cs typeface="Calibri" panose="020F0502020204030204" pitchFamily="34" charset="0"/>
            </a:endParaRPr>
          </a:p>
        </p:txBody>
      </p:sp>
      <p:sp>
        <p:nvSpPr>
          <p:cNvPr id="608" name="Google Shape;608;p34"/>
          <p:cNvSpPr txBox="1"/>
          <p:nvPr/>
        </p:nvSpPr>
        <p:spPr>
          <a:xfrm flipH="1">
            <a:off x="511251" y="809406"/>
            <a:ext cx="11122061" cy="5393529"/>
          </a:xfrm>
          <a:prstGeom prst="rect">
            <a:avLst/>
          </a:prstGeom>
          <a:noFill/>
          <a:ln>
            <a:noFill/>
          </a:ln>
        </p:spPr>
        <p:txBody>
          <a:bodyPr spcFirstLastPara="1" wrap="square" lIns="121900" tIns="121900" rIns="121900" bIns="121900" anchor="t" anchorCtr="0">
            <a:noAutofit/>
          </a:bodyPr>
          <a:lstStyle/>
          <a:p>
            <a:pPr algn="just">
              <a:lnSpc>
                <a:spcPct val="127000"/>
              </a:lnSpc>
              <a:spcBef>
                <a:spcPts val="600"/>
              </a:spcBef>
              <a:spcAft>
                <a:spcPts val="600"/>
              </a:spcAft>
            </a:pPr>
            <a:r>
              <a:rPr lang="en-US" sz="1500" dirty="0">
                <a:solidFill>
                  <a:srgbClr val="000000"/>
                </a:solidFill>
                <a:effectLst/>
                <a:latin typeface="Arial" panose="020B0604020202020204" pitchFamily="34" charset="0"/>
                <a:ea typeface="Calibri" panose="020F0502020204030204" pitchFamily="34" charset="0"/>
              </a:rPr>
              <a:t>4. </a:t>
            </a:r>
            <a:r>
              <a:rPr lang="en-US" sz="1500" dirty="0" err="1">
                <a:solidFill>
                  <a:srgbClr val="000000"/>
                </a:solidFill>
                <a:effectLst/>
                <a:latin typeface="Arial" panose="020B0604020202020204" pitchFamily="34" charset="0"/>
                <a:ea typeface="Calibri" panose="020F0502020204030204" pitchFamily="34" charset="0"/>
              </a:rPr>
              <a:t>Đối</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tượng</a:t>
            </a:r>
            <a:r>
              <a:rPr lang="en-US" sz="1500" dirty="0">
                <a:solidFill>
                  <a:srgbClr val="000000"/>
                </a:solidFill>
                <a:effectLst/>
                <a:latin typeface="Arial" panose="020B0604020202020204" pitchFamily="34" charset="0"/>
                <a:ea typeface="Calibri" panose="020F0502020204030204" pitchFamily="34" charset="0"/>
              </a:rPr>
              <a:t> - </a:t>
            </a:r>
            <a:r>
              <a:rPr lang="en-US" sz="1500" dirty="0" err="1">
                <a:solidFill>
                  <a:srgbClr val="000000"/>
                </a:solidFill>
                <a:effectLst/>
                <a:latin typeface="Arial" panose="020B0604020202020204" pitchFamily="34" charset="0"/>
                <a:ea typeface="Calibri" panose="020F0502020204030204" pitchFamily="34" charset="0"/>
              </a:rPr>
              <a:t>Người</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quản</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lý</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thư</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viện</a:t>
            </a:r>
            <a:endParaRPr lang="en-US" sz="1500" dirty="0">
              <a:solidFill>
                <a:srgbClr val="000000"/>
              </a:solidFill>
              <a:effectLst/>
              <a:latin typeface="Calibri" panose="020F0502020204030204" pitchFamily="34" charset="0"/>
              <a:ea typeface="Calibri" panose="020F0502020204030204" pitchFamily="34" charset="0"/>
            </a:endParaRPr>
          </a:p>
          <a:p>
            <a:pPr indent="457200" algn="just">
              <a:lnSpc>
                <a:spcPct val="127000"/>
              </a:lnSpc>
              <a:spcBef>
                <a:spcPts val="600"/>
              </a:spcBef>
              <a:spcAft>
                <a:spcPts val="600"/>
              </a:spcAft>
            </a:pP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Là</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người</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trực</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tiếp</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sử</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dụng</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phần</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mềm</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quản</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lý</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thư</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viện</a:t>
            </a:r>
            <a:endParaRPr lang="en-US" sz="1500" dirty="0">
              <a:solidFill>
                <a:srgbClr val="000000"/>
              </a:solidFill>
              <a:effectLst/>
              <a:latin typeface="Calibri" panose="020F0502020204030204" pitchFamily="34" charset="0"/>
              <a:ea typeface="Calibri" panose="020F0502020204030204" pitchFamily="34" charset="0"/>
            </a:endParaRPr>
          </a:p>
          <a:p>
            <a:pPr indent="457200" algn="just">
              <a:lnSpc>
                <a:spcPct val="127000"/>
              </a:lnSpc>
              <a:spcBef>
                <a:spcPts val="600"/>
              </a:spcBef>
              <a:spcAft>
                <a:spcPts val="600"/>
              </a:spcAft>
            </a:pP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Quản</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lý</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tổng</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thể</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hoạt</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động</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của</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thư</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viện</a:t>
            </a:r>
            <a:r>
              <a:rPr lang="en-US" sz="1500" dirty="0">
                <a:solidFill>
                  <a:srgbClr val="000000"/>
                </a:solidFill>
                <a:effectLst/>
                <a:latin typeface="Arial" panose="020B0604020202020204" pitchFamily="34" charset="0"/>
                <a:ea typeface="Calibri" panose="020F0502020204030204" pitchFamily="34" charset="0"/>
              </a:rPr>
              <a:t>.</a:t>
            </a:r>
            <a:endParaRPr lang="en-US" sz="1500" dirty="0">
              <a:solidFill>
                <a:srgbClr val="000000"/>
              </a:solidFill>
              <a:effectLst/>
              <a:latin typeface="Calibri" panose="020F0502020204030204" pitchFamily="34" charset="0"/>
              <a:ea typeface="Calibri" panose="020F0502020204030204" pitchFamily="34" charset="0"/>
            </a:endParaRPr>
          </a:p>
          <a:p>
            <a:pPr indent="457200" algn="just">
              <a:lnSpc>
                <a:spcPct val="127000"/>
              </a:lnSpc>
              <a:spcBef>
                <a:spcPts val="600"/>
              </a:spcBef>
              <a:spcAft>
                <a:spcPts val="600"/>
              </a:spcAft>
            </a:pP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Quản</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lý</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thông</a:t>
            </a:r>
            <a:r>
              <a:rPr lang="en-US" sz="1500" dirty="0">
                <a:solidFill>
                  <a:srgbClr val="000000"/>
                </a:solidFill>
                <a:effectLst/>
                <a:latin typeface="Arial" panose="020B0604020202020204" pitchFamily="34" charset="0"/>
                <a:ea typeface="Calibri" panose="020F0502020204030204" pitchFamily="34" charset="0"/>
              </a:rPr>
              <a:t> tin </a:t>
            </a:r>
            <a:r>
              <a:rPr lang="en-US" sz="1500" dirty="0" err="1">
                <a:solidFill>
                  <a:srgbClr val="000000"/>
                </a:solidFill>
                <a:effectLst/>
                <a:latin typeface="Arial" panose="020B0604020202020204" pitchFamily="34" charset="0"/>
                <a:ea typeface="Calibri" panose="020F0502020204030204" pitchFamily="34" charset="0"/>
              </a:rPr>
              <a:t>về</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sách</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độc</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giả</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thẻ</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thư</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viện</a:t>
            </a:r>
            <a:r>
              <a:rPr lang="en-US" sz="1500" dirty="0">
                <a:solidFill>
                  <a:srgbClr val="000000"/>
                </a:solidFill>
                <a:effectLst/>
                <a:latin typeface="Arial" panose="020B0604020202020204" pitchFamily="34" charset="0"/>
                <a:ea typeface="Calibri" panose="020F0502020204030204" pitchFamily="34" charset="0"/>
              </a:rPr>
              <a:t>.</a:t>
            </a:r>
            <a:endParaRPr lang="en-US" sz="1500" dirty="0">
              <a:solidFill>
                <a:srgbClr val="000000"/>
              </a:solidFill>
              <a:effectLst/>
              <a:latin typeface="Calibri" panose="020F0502020204030204" pitchFamily="34" charset="0"/>
              <a:ea typeface="Calibri" panose="020F0502020204030204" pitchFamily="34" charset="0"/>
            </a:endParaRPr>
          </a:p>
          <a:p>
            <a:pPr indent="457200" algn="just">
              <a:lnSpc>
                <a:spcPct val="127000"/>
              </a:lnSpc>
              <a:spcBef>
                <a:spcPts val="600"/>
              </a:spcBef>
              <a:spcAft>
                <a:spcPts val="600"/>
              </a:spcAft>
            </a:pP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Xem</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thống</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kê</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và</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báo</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cáo</a:t>
            </a:r>
            <a:r>
              <a:rPr lang="en-US" sz="1500" dirty="0">
                <a:solidFill>
                  <a:srgbClr val="000000"/>
                </a:solidFill>
                <a:effectLst/>
                <a:latin typeface="Arial" panose="020B0604020202020204" pitchFamily="34" charset="0"/>
                <a:ea typeface="Calibri" panose="020F0502020204030204" pitchFamily="34" charset="0"/>
              </a:rPr>
              <a:t> chi </a:t>
            </a:r>
            <a:r>
              <a:rPr lang="en-US" sz="1500" dirty="0" err="1">
                <a:solidFill>
                  <a:srgbClr val="000000"/>
                </a:solidFill>
                <a:effectLst/>
                <a:latin typeface="Arial" panose="020B0604020202020204" pitchFamily="34" charset="0"/>
                <a:ea typeface="Calibri" panose="020F0502020204030204" pitchFamily="34" charset="0"/>
              </a:rPr>
              <a:t>tiết</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về</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mượn</a:t>
            </a:r>
            <a:r>
              <a:rPr lang="en-US" sz="1500" dirty="0">
                <a:solidFill>
                  <a:srgbClr val="000000"/>
                </a:solidFill>
                <a:effectLst/>
                <a:latin typeface="Arial" panose="020B0604020202020204" pitchFamily="34" charset="0"/>
                <a:ea typeface="Calibri" panose="020F0502020204030204" pitchFamily="34" charset="0"/>
              </a:rPr>
              <a:t>/</a:t>
            </a:r>
            <a:r>
              <a:rPr lang="en-US" sz="1500" dirty="0" err="1">
                <a:solidFill>
                  <a:srgbClr val="000000"/>
                </a:solidFill>
                <a:effectLst/>
                <a:latin typeface="Arial" panose="020B0604020202020204" pitchFamily="34" charset="0"/>
                <a:ea typeface="Calibri" panose="020F0502020204030204" pitchFamily="34" charset="0"/>
              </a:rPr>
              <a:t>trả</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sách</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và</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hoạt</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động</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khác</a:t>
            </a:r>
            <a:r>
              <a:rPr lang="en-US" sz="1500" dirty="0">
                <a:solidFill>
                  <a:srgbClr val="000000"/>
                </a:solidFill>
                <a:effectLst/>
                <a:latin typeface="Arial" panose="020B0604020202020204" pitchFamily="34" charset="0"/>
                <a:ea typeface="Calibri" panose="020F0502020204030204" pitchFamily="34" charset="0"/>
              </a:rPr>
              <a:t>.</a:t>
            </a:r>
            <a:endParaRPr lang="en-US" sz="1500" dirty="0">
              <a:solidFill>
                <a:srgbClr val="000000"/>
              </a:solidFill>
              <a:effectLst/>
              <a:latin typeface="Calibri" panose="020F0502020204030204" pitchFamily="34" charset="0"/>
              <a:ea typeface="Calibri" panose="020F0502020204030204" pitchFamily="34" charset="0"/>
            </a:endParaRPr>
          </a:p>
          <a:p>
            <a:pPr algn="just">
              <a:lnSpc>
                <a:spcPct val="127000"/>
              </a:lnSpc>
              <a:spcBef>
                <a:spcPts val="600"/>
              </a:spcBef>
              <a:spcAft>
                <a:spcPts val="600"/>
              </a:spcAft>
            </a:pPr>
            <a:r>
              <a:rPr lang="en-US" sz="1500" dirty="0">
                <a:latin typeface="Arial" panose="020B0604020202020204" pitchFamily="34" charset="0"/>
                <a:ea typeface="Calibri" panose="020F0502020204030204" pitchFamily="34" charset="0"/>
              </a:rPr>
              <a:t>5</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Đối</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tượng</a:t>
            </a:r>
            <a:r>
              <a:rPr lang="en-US" sz="1500" dirty="0">
                <a:solidFill>
                  <a:srgbClr val="000000"/>
                </a:solidFill>
                <a:effectLst/>
                <a:latin typeface="Arial" panose="020B0604020202020204" pitchFamily="34" charset="0"/>
                <a:ea typeface="Calibri" panose="020F0502020204030204" pitchFamily="34" charset="0"/>
              </a:rPr>
              <a:t> - </a:t>
            </a:r>
            <a:r>
              <a:rPr lang="en-US" sz="1500" dirty="0" err="1">
                <a:solidFill>
                  <a:srgbClr val="000000"/>
                </a:solidFill>
                <a:effectLst/>
                <a:latin typeface="Arial" panose="020B0604020202020204" pitchFamily="34" charset="0"/>
                <a:ea typeface="Calibri" panose="020F0502020204030204" pitchFamily="34" charset="0"/>
              </a:rPr>
              <a:t>Thủ</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thư</a:t>
            </a:r>
            <a:endParaRPr lang="en-US" sz="1500" dirty="0">
              <a:solidFill>
                <a:srgbClr val="000000"/>
              </a:solidFill>
              <a:effectLst/>
              <a:latin typeface="Calibri" panose="020F0502020204030204" pitchFamily="34" charset="0"/>
              <a:ea typeface="Calibri" panose="020F0502020204030204" pitchFamily="34" charset="0"/>
            </a:endParaRPr>
          </a:p>
          <a:p>
            <a:pPr indent="457200" algn="just">
              <a:lnSpc>
                <a:spcPct val="127000"/>
              </a:lnSpc>
              <a:spcBef>
                <a:spcPts val="600"/>
              </a:spcBef>
              <a:spcAft>
                <a:spcPts val="600"/>
              </a:spcAft>
            </a:pP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Xử</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lý</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yêu</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cầu</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mượn</a:t>
            </a:r>
            <a:r>
              <a:rPr lang="en-US" sz="1500" dirty="0">
                <a:solidFill>
                  <a:srgbClr val="000000"/>
                </a:solidFill>
                <a:effectLst/>
                <a:latin typeface="Arial" panose="020B0604020202020204" pitchFamily="34" charset="0"/>
                <a:ea typeface="Calibri" panose="020F0502020204030204" pitchFamily="34" charset="0"/>
              </a:rPr>
              <a:t>/</a:t>
            </a:r>
            <a:r>
              <a:rPr lang="en-US" sz="1500" dirty="0" err="1">
                <a:solidFill>
                  <a:srgbClr val="000000"/>
                </a:solidFill>
                <a:effectLst/>
                <a:latin typeface="Arial" panose="020B0604020202020204" pitchFamily="34" charset="0"/>
                <a:ea typeface="Calibri" panose="020F0502020204030204" pitchFamily="34" charset="0"/>
              </a:rPr>
              <a:t>trả</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sách</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từ</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độc</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giả</a:t>
            </a:r>
            <a:r>
              <a:rPr lang="en-US" sz="1500" dirty="0">
                <a:solidFill>
                  <a:srgbClr val="000000"/>
                </a:solidFill>
                <a:effectLst/>
                <a:latin typeface="Arial" panose="020B0604020202020204" pitchFamily="34" charset="0"/>
                <a:ea typeface="Calibri" panose="020F0502020204030204" pitchFamily="34" charset="0"/>
              </a:rPr>
              <a:t>.</a:t>
            </a:r>
            <a:endParaRPr lang="en-US" sz="1500" dirty="0">
              <a:solidFill>
                <a:srgbClr val="000000"/>
              </a:solidFill>
              <a:effectLst/>
              <a:latin typeface="Calibri" panose="020F0502020204030204" pitchFamily="34" charset="0"/>
              <a:ea typeface="Calibri" panose="020F0502020204030204" pitchFamily="34" charset="0"/>
            </a:endParaRPr>
          </a:p>
          <a:p>
            <a:pPr indent="457200" algn="just">
              <a:lnSpc>
                <a:spcPct val="127000"/>
              </a:lnSpc>
              <a:spcBef>
                <a:spcPts val="600"/>
              </a:spcBef>
              <a:spcAft>
                <a:spcPts val="600"/>
              </a:spcAft>
            </a:pP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Cập</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nhật</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thông</a:t>
            </a:r>
            <a:r>
              <a:rPr lang="en-US" sz="1500" dirty="0">
                <a:solidFill>
                  <a:srgbClr val="000000"/>
                </a:solidFill>
                <a:effectLst/>
                <a:latin typeface="Arial" panose="020B0604020202020204" pitchFamily="34" charset="0"/>
                <a:ea typeface="Calibri" panose="020F0502020204030204" pitchFamily="34" charset="0"/>
              </a:rPr>
              <a:t> tin </a:t>
            </a:r>
            <a:r>
              <a:rPr lang="en-US" sz="1500" dirty="0" err="1">
                <a:solidFill>
                  <a:srgbClr val="000000"/>
                </a:solidFill>
                <a:effectLst/>
                <a:latin typeface="Arial" panose="020B0604020202020204" pitchFamily="34" charset="0"/>
                <a:ea typeface="Calibri" panose="020F0502020204030204" pitchFamily="34" charset="0"/>
              </a:rPr>
              <a:t>độc</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giả</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và</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thông</a:t>
            </a:r>
            <a:r>
              <a:rPr lang="en-US" sz="1500" dirty="0">
                <a:solidFill>
                  <a:srgbClr val="000000"/>
                </a:solidFill>
                <a:effectLst/>
                <a:latin typeface="Arial" panose="020B0604020202020204" pitchFamily="34" charset="0"/>
                <a:ea typeface="Calibri" panose="020F0502020204030204" pitchFamily="34" charset="0"/>
              </a:rPr>
              <a:t> tin </a:t>
            </a:r>
            <a:r>
              <a:rPr lang="en-US" sz="1500" dirty="0" err="1">
                <a:solidFill>
                  <a:srgbClr val="000000"/>
                </a:solidFill>
                <a:effectLst/>
                <a:latin typeface="Arial" panose="020B0604020202020204" pitchFamily="34" charset="0"/>
                <a:ea typeface="Calibri" panose="020F0502020204030204" pitchFamily="34" charset="0"/>
              </a:rPr>
              <a:t>sách</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vào</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hệ</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thống</a:t>
            </a:r>
            <a:r>
              <a:rPr lang="en-US" sz="1500" dirty="0">
                <a:solidFill>
                  <a:srgbClr val="000000"/>
                </a:solidFill>
                <a:effectLst/>
                <a:latin typeface="Arial" panose="020B0604020202020204" pitchFamily="34" charset="0"/>
                <a:ea typeface="Calibri" panose="020F0502020204030204" pitchFamily="34" charset="0"/>
              </a:rPr>
              <a:t>.</a:t>
            </a:r>
            <a:endParaRPr lang="en-US" sz="1500" dirty="0">
              <a:solidFill>
                <a:srgbClr val="000000"/>
              </a:solidFill>
              <a:effectLst/>
              <a:latin typeface="Calibri" panose="020F0502020204030204" pitchFamily="34" charset="0"/>
              <a:ea typeface="Calibri" panose="020F0502020204030204" pitchFamily="34" charset="0"/>
            </a:endParaRPr>
          </a:p>
          <a:p>
            <a:pPr indent="457200" algn="just">
              <a:lnSpc>
                <a:spcPct val="127000"/>
              </a:lnSpc>
              <a:spcBef>
                <a:spcPts val="600"/>
              </a:spcBef>
              <a:spcAft>
                <a:spcPts val="600"/>
              </a:spcAft>
            </a:pP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Tư</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vấn</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và</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hỗ</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trợ</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độc</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giả</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về</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quy</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trình</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mượn</a:t>
            </a:r>
            <a:r>
              <a:rPr lang="en-US" sz="1500" dirty="0">
                <a:solidFill>
                  <a:srgbClr val="000000"/>
                </a:solidFill>
                <a:effectLst/>
                <a:latin typeface="Arial" panose="020B0604020202020204" pitchFamily="34" charset="0"/>
                <a:ea typeface="Calibri" panose="020F0502020204030204" pitchFamily="34" charset="0"/>
              </a:rPr>
              <a:t>/</a:t>
            </a:r>
            <a:r>
              <a:rPr lang="en-US" sz="1500" dirty="0" err="1">
                <a:solidFill>
                  <a:srgbClr val="000000"/>
                </a:solidFill>
                <a:effectLst/>
                <a:latin typeface="Arial" panose="020B0604020202020204" pitchFamily="34" charset="0"/>
                <a:ea typeface="Calibri" panose="020F0502020204030204" pitchFamily="34" charset="0"/>
              </a:rPr>
              <a:t>trả</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sách</a:t>
            </a:r>
            <a:r>
              <a:rPr lang="en-US" sz="1500" dirty="0">
                <a:solidFill>
                  <a:srgbClr val="000000"/>
                </a:solidFill>
                <a:effectLst/>
                <a:latin typeface="Arial" panose="020B0604020202020204" pitchFamily="34" charset="0"/>
                <a:ea typeface="Calibri" panose="020F0502020204030204" pitchFamily="34" charset="0"/>
              </a:rPr>
              <a:t>.</a:t>
            </a:r>
            <a:endParaRPr lang="en-US" sz="1500" dirty="0">
              <a:solidFill>
                <a:srgbClr val="000000"/>
              </a:solidFill>
              <a:effectLst/>
              <a:latin typeface="Calibri" panose="020F0502020204030204" pitchFamily="34" charset="0"/>
              <a:ea typeface="Calibri" panose="020F0502020204030204" pitchFamily="34" charset="0"/>
            </a:endParaRPr>
          </a:p>
          <a:p>
            <a:pPr algn="just">
              <a:lnSpc>
                <a:spcPct val="127000"/>
              </a:lnSpc>
              <a:spcBef>
                <a:spcPts val="600"/>
              </a:spcBef>
              <a:spcAft>
                <a:spcPts val="600"/>
              </a:spcAft>
            </a:pPr>
            <a:r>
              <a:rPr lang="en-US" sz="1500" dirty="0">
                <a:latin typeface="Arial" panose="020B0604020202020204" pitchFamily="34" charset="0"/>
                <a:ea typeface="Calibri" panose="020F0502020204030204" pitchFamily="34" charset="0"/>
              </a:rPr>
              <a:t>6</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Đối</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tượng</a:t>
            </a:r>
            <a:r>
              <a:rPr lang="en-US" sz="1500" dirty="0">
                <a:solidFill>
                  <a:srgbClr val="000000"/>
                </a:solidFill>
                <a:effectLst/>
                <a:latin typeface="Arial" panose="020B0604020202020204" pitchFamily="34" charset="0"/>
                <a:ea typeface="Calibri" panose="020F0502020204030204" pitchFamily="34" charset="0"/>
              </a:rPr>
              <a:t> - </a:t>
            </a:r>
            <a:r>
              <a:rPr lang="en-US" sz="1500" dirty="0" err="1">
                <a:solidFill>
                  <a:srgbClr val="000000"/>
                </a:solidFill>
                <a:effectLst/>
                <a:latin typeface="Arial" panose="020B0604020202020204" pitchFamily="34" charset="0"/>
                <a:ea typeface="Calibri" panose="020F0502020204030204" pitchFamily="34" charset="0"/>
              </a:rPr>
              <a:t>Quản</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lý</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nguồn</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sách</a:t>
            </a:r>
            <a:endParaRPr lang="en-US" sz="1500" dirty="0">
              <a:solidFill>
                <a:srgbClr val="000000"/>
              </a:solidFill>
              <a:effectLst/>
              <a:latin typeface="Calibri" panose="020F0502020204030204" pitchFamily="34" charset="0"/>
              <a:ea typeface="Calibri" panose="020F0502020204030204" pitchFamily="34" charset="0"/>
            </a:endParaRPr>
          </a:p>
          <a:p>
            <a:pPr indent="457200" algn="just">
              <a:lnSpc>
                <a:spcPct val="127000"/>
              </a:lnSpc>
              <a:spcBef>
                <a:spcPts val="600"/>
              </a:spcBef>
              <a:spcAft>
                <a:spcPts val="600"/>
              </a:spcAft>
            </a:pP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Quản</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lý</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nguồn</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sách</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của</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thư</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viện</a:t>
            </a:r>
            <a:r>
              <a:rPr lang="en-US" sz="1500" dirty="0">
                <a:solidFill>
                  <a:srgbClr val="000000"/>
                </a:solidFill>
                <a:effectLst/>
                <a:latin typeface="Arial" panose="020B0604020202020204" pitchFamily="34" charset="0"/>
                <a:ea typeface="Calibri" panose="020F0502020204030204" pitchFamily="34" charset="0"/>
              </a:rPr>
              <a:t>, bao </a:t>
            </a:r>
            <a:r>
              <a:rPr lang="en-US" sz="1500" dirty="0" err="1">
                <a:solidFill>
                  <a:srgbClr val="000000"/>
                </a:solidFill>
                <a:effectLst/>
                <a:latin typeface="Arial" panose="020B0604020202020204" pitchFamily="34" charset="0"/>
                <a:ea typeface="Calibri" panose="020F0502020204030204" pitchFamily="34" charset="0"/>
              </a:rPr>
              <a:t>gồm</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việc</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mua</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sách</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mới</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xóa</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sách</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cũ</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sửa</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thông</a:t>
            </a:r>
            <a:r>
              <a:rPr lang="en-US" sz="1500" dirty="0">
                <a:solidFill>
                  <a:srgbClr val="000000"/>
                </a:solidFill>
                <a:effectLst/>
                <a:latin typeface="Arial" panose="020B0604020202020204" pitchFamily="34" charset="0"/>
                <a:ea typeface="Calibri" panose="020F0502020204030204" pitchFamily="34" charset="0"/>
              </a:rPr>
              <a:t> tin </a:t>
            </a:r>
            <a:r>
              <a:rPr lang="en-US" sz="1500" dirty="0" err="1">
                <a:solidFill>
                  <a:srgbClr val="000000"/>
                </a:solidFill>
                <a:effectLst/>
                <a:latin typeface="Arial" panose="020B0604020202020204" pitchFamily="34" charset="0"/>
                <a:ea typeface="Calibri" panose="020F0502020204030204" pitchFamily="34" charset="0"/>
              </a:rPr>
              <a:t>sách</a:t>
            </a:r>
            <a:r>
              <a:rPr lang="en-US" sz="1500" dirty="0">
                <a:solidFill>
                  <a:srgbClr val="000000"/>
                </a:solidFill>
                <a:effectLst/>
                <a:latin typeface="Arial" panose="020B0604020202020204" pitchFamily="34" charset="0"/>
                <a:ea typeface="Calibri" panose="020F0502020204030204" pitchFamily="34" charset="0"/>
              </a:rPr>
              <a:t>.</a:t>
            </a:r>
            <a:endParaRPr lang="en-US" sz="1500" dirty="0">
              <a:solidFill>
                <a:srgbClr val="000000"/>
              </a:solidFill>
              <a:effectLst/>
              <a:latin typeface="Calibri" panose="020F0502020204030204" pitchFamily="34" charset="0"/>
              <a:ea typeface="Calibri" panose="020F0502020204030204" pitchFamily="34" charset="0"/>
            </a:endParaRPr>
          </a:p>
          <a:p>
            <a:pPr indent="457200" algn="just">
              <a:lnSpc>
                <a:spcPct val="127000"/>
              </a:lnSpc>
              <a:spcBef>
                <a:spcPts val="600"/>
              </a:spcBef>
              <a:spcAft>
                <a:spcPts val="600"/>
              </a:spcAft>
            </a:pP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Đề</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xuất</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việc</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mua</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sách</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mới</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dựa</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trên</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nhu</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cầu</a:t>
            </a:r>
            <a:r>
              <a:rPr lang="en-US" sz="1500" dirty="0">
                <a:solidFill>
                  <a:srgbClr val="000000"/>
                </a:solidFill>
                <a:effectLst/>
                <a:latin typeface="Arial" panose="020B0604020202020204" pitchFamily="34" charset="0"/>
                <a:ea typeface="Calibri" panose="020F0502020204030204" pitchFamily="34" charset="0"/>
              </a:rPr>
              <a:t> </a:t>
            </a:r>
            <a:r>
              <a:rPr lang="en-US" sz="1500" dirty="0" err="1">
                <a:solidFill>
                  <a:srgbClr val="000000"/>
                </a:solidFill>
                <a:effectLst/>
                <a:latin typeface="Arial" panose="020B0604020202020204" pitchFamily="34" charset="0"/>
                <a:ea typeface="Calibri" panose="020F0502020204030204" pitchFamily="34" charset="0"/>
              </a:rPr>
              <a:t>và</a:t>
            </a:r>
            <a:r>
              <a:rPr lang="en-US" sz="1500" dirty="0">
                <a:solidFill>
                  <a:srgbClr val="000000"/>
                </a:solidFill>
                <a:effectLst/>
                <a:latin typeface="Arial" panose="020B0604020202020204" pitchFamily="34" charset="0"/>
                <a:ea typeface="Calibri" panose="020F0502020204030204" pitchFamily="34" charset="0"/>
              </a:rPr>
              <a:t> xu </a:t>
            </a:r>
            <a:r>
              <a:rPr lang="en-US" sz="1500" dirty="0" err="1">
                <a:solidFill>
                  <a:srgbClr val="000000"/>
                </a:solidFill>
                <a:effectLst/>
                <a:latin typeface="Arial" panose="020B0604020202020204" pitchFamily="34" charset="0"/>
                <a:ea typeface="Calibri" panose="020F0502020204030204" pitchFamily="34" charset="0"/>
              </a:rPr>
              <a:t>hướng</a:t>
            </a:r>
            <a:r>
              <a:rPr lang="en-US" sz="1500" dirty="0">
                <a:solidFill>
                  <a:srgbClr val="000000"/>
                </a:solidFill>
                <a:effectLst/>
                <a:latin typeface="Arial" panose="020B0604020202020204" pitchFamily="34" charset="0"/>
                <a:ea typeface="Calibri" panose="020F0502020204030204" pitchFamily="34" charset="0"/>
              </a:rPr>
              <a:t>.</a:t>
            </a:r>
            <a:endParaRPr lang="en-US" sz="1500" dirty="0">
              <a:solidFill>
                <a:srgbClr val="000000"/>
              </a:solidFill>
              <a:effectLst/>
              <a:latin typeface="Calibri" panose="020F0502020204030204" pitchFamily="34" charset="0"/>
              <a:ea typeface="Calibri" panose="020F0502020204030204" pitchFamily="34" charset="0"/>
            </a:endParaRPr>
          </a:p>
        </p:txBody>
      </p:sp>
      <p:grpSp>
        <p:nvGrpSpPr>
          <p:cNvPr id="624" name="Google Shape;624;p34"/>
          <p:cNvGrpSpPr/>
          <p:nvPr/>
        </p:nvGrpSpPr>
        <p:grpSpPr>
          <a:xfrm>
            <a:off x="10208800" y="6021416"/>
            <a:ext cx="910171" cy="417640"/>
            <a:chOff x="7746275" y="1413898"/>
            <a:chExt cx="682628" cy="313230"/>
          </a:xfrm>
        </p:grpSpPr>
        <p:sp>
          <p:nvSpPr>
            <p:cNvPr id="625" name="Google Shape;625;p34"/>
            <p:cNvSpPr/>
            <p:nvPr/>
          </p:nvSpPr>
          <p:spPr>
            <a:xfrm>
              <a:off x="7746275" y="156253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26" name="Google Shape;626;p34"/>
            <p:cNvSpPr/>
            <p:nvPr/>
          </p:nvSpPr>
          <p:spPr>
            <a:xfrm>
              <a:off x="7971707" y="1413898"/>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628" name="Google Shape;628;p34"/>
          <p:cNvSpPr/>
          <p:nvPr/>
        </p:nvSpPr>
        <p:spPr>
          <a:xfrm>
            <a:off x="698466" y="576032"/>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2" name="Google Shape;629;p34">
            <a:extLst>
              <a:ext uri="{FF2B5EF4-FFF2-40B4-BE49-F238E27FC236}">
                <a16:creationId xmlns:a16="http://schemas.microsoft.com/office/drawing/2014/main" id="{0594F348-E224-CFA8-B8DC-F49A5968A131}"/>
              </a:ext>
            </a:extLst>
          </p:cNvPr>
          <p:cNvGrpSpPr/>
          <p:nvPr/>
        </p:nvGrpSpPr>
        <p:grpSpPr>
          <a:xfrm>
            <a:off x="13882991" y="720809"/>
            <a:ext cx="2436633" cy="1401800"/>
            <a:chOff x="136938" y="3645137"/>
            <a:chExt cx="1827475" cy="1051350"/>
          </a:xfrm>
        </p:grpSpPr>
        <p:grpSp>
          <p:nvGrpSpPr>
            <p:cNvPr id="3" name="Google Shape;630;p34">
              <a:extLst>
                <a:ext uri="{FF2B5EF4-FFF2-40B4-BE49-F238E27FC236}">
                  <a16:creationId xmlns:a16="http://schemas.microsoft.com/office/drawing/2014/main" id="{A7298983-D41E-BE71-78F5-F4F7F1F441F7}"/>
                </a:ext>
              </a:extLst>
            </p:cNvPr>
            <p:cNvGrpSpPr/>
            <p:nvPr/>
          </p:nvGrpSpPr>
          <p:grpSpPr>
            <a:xfrm>
              <a:off x="136938" y="3645137"/>
              <a:ext cx="1827475" cy="1051350"/>
              <a:chOff x="274188" y="1278048"/>
              <a:chExt cx="1827475" cy="1051350"/>
            </a:xfrm>
          </p:grpSpPr>
          <p:sp>
            <p:nvSpPr>
              <p:cNvPr id="10" name="Google Shape;631;p34">
                <a:extLst>
                  <a:ext uri="{FF2B5EF4-FFF2-40B4-BE49-F238E27FC236}">
                    <a16:creationId xmlns:a16="http://schemas.microsoft.com/office/drawing/2014/main" id="{9E4A8B78-0570-AD07-70EA-381B7EF760A4}"/>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grpSp>
            <p:nvGrpSpPr>
              <p:cNvPr id="11" name="Google Shape;632;p34">
                <a:extLst>
                  <a:ext uri="{FF2B5EF4-FFF2-40B4-BE49-F238E27FC236}">
                    <a16:creationId xmlns:a16="http://schemas.microsoft.com/office/drawing/2014/main" id="{77B1CDC9-1035-3891-C6FA-F2085CAD64B2}"/>
                  </a:ext>
                </a:extLst>
              </p:cNvPr>
              <p:cNvGrpSpPr/>
              <p:nvPr/>
            </p:nvGrpSpPr>
            <p:grpSpPr>
              <a:xfrm>
                <a:off x="274188" y="1278048"/>
                <a:ext cx="1737300" cy="960000"/>
                <a:chOff x="7146475" y="2190661"/>
                <a:chExt cx="1737300" cy="960000"/>
              </a:xfrm>
            </p:grpSpPr>
            <p:sp>
              <p:nvSpPr>
                <p:cNvPr id="12" name="Google Shape;633;p34">
                  <a:extLst>
                    <a:ext uri="{FF2B5EF4-FFF2-40B4-BE49-F238E27FC236}">
                      <a16:creationId xmlns:a16="http://schemas.microsoft.com/office/drawing/2014/main" id="{ECD7FE4B-1C04-FA9B-9C74-4DCFAD46B515}"/>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3" name="Google Shape;634;p34">
                  <a:extLst>
                    <a:ext uri="{FF2B5EF4-FFF2-40B4-BE49-F238E27FC236}">
                      <a16:creationId xmlns:a16="http://schemas.microsoft.com/office/drawing/2014/main" id="{8B3BE3D3-1669-1094-89B2-70B7A18EC50A}"/>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4" name="Google Shape;635;p34">
              <a:extLst>
                <a:ext uri="{FF2B5EF4-FFF2-40B4-BE49-F238E27FC236}">
                  <a16:creationId xmlns:a16="http://schemas.microsoft.com/office/drawing/2014/main" id="{A7116140-17CE-A081-3978-6B70780CC00A}"/>
                </a:ext>
              </a:extLst>
            </p:cNvPr>
            <p:cNvGrpSpPr/>
            <p:nvPr/>
          </p:nvGrpSpPr>
          <p:grpSpPr>
            <a:xfrm>
              <a:off x="312866" y="4003096"/>
              <a:ext cx="1339306" cy="443405"/>
              <a:chOff x="312866" y="4003096"/>
              <a:chExt cx="1339306" cy="443405"/>
            </a:xfrm>
          </p:grpSpPr>
          <p:sp>
            <p:nvSpPr>
              <p:cNvPr id="5" name="Google Shape;636;p34">
                <a:extLst>
                  <a:ext uri="{FF2B5EF4-FFF2-40B4-BE49-F238E27FC236}">
                    <a16:creationId xmlns:a16="http://schemas.microsoft.com/office/drawing/2014/main" id="{6980171C-B44A-15E7-765D-0AEA49373CD6}"/>
                  </a:ext>
                </a:extLst>
              </p:cNvPr>
              <p:cNvSpPr/>
              <p:nvPr/>
            </p:nvSpPr>
            <p:spPr>
              <a:xfrm>
                <a:off x="877401" y="4018335"/>
                <a:ext cx="770549" cy="67223"/>
              </a:xfrm>
              <a:custGeom>
                <a:avLst/>
                <a:gdLst/>
                <a:ahLst/>
                <a:cxnLst/>
                <a:rect l="l" t="t" r="r" b="b"/>
                <a:pathLst>
                  <a:path w="17343" h="1513" extrusionOk="0">
                    <a:moveTo>
                      <a:pt x="1001" y="0"/>
                    </a:moveTo>
                    <a:cubicBezTo>
                      <a:pt x="1" y="0"/>
                      <a:pt x="1" y="1512"/>
                      <a:pt x="1001" y="1512"/>
                    </a:cubicBezTo>
                    <a:lnTo>
                      <a:pt x="16318" y="1512"/>
                    </a:lnTo>
                    <a:cubicBezTo>
                      <a:pt x="17342" y="1512"/>
                      <a:pt x="17342" y="0"/>
                      <a:pt x="1631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 name="Google Shape;637;p34">
                <a:extLst>
                  <a:ext uri="{FF2B5EF4-FFF2-40B4-BE49-F238E27FC236}">
                    <a16:creationId xmlns:a16="http://schemas.microsoft.com/office/drawing/2014/main" id="{DD7FAC49-7E8E-5157-ECBE-D4E15F0033B5}"/>
                  </a:ext>
                </a:extLst>
              </p:cNvPr>
              <p:cNvSpPr/>
              <p:nvPr/>
            </p:nvSpPr>
            <p:spPr>
              <a:xfrm>
                <a:off x="873136" y="4156728"/>
                <a:ext cx="779036" cy="274489"/>
              </a:xfrm>
              <a:custGeom>
                <a:avLst/>
                <a:gdLst/>
                <a:ahLst/>
                <a:cxnLst/>
                <a:rect l="l" t="t" r="r" b="b"/>
                <a:pathLst>
                  <a:path w="17534" h="6178" extrusionOk="0">
                    <a:moveTo>
                      <a:pt x="9469" y="0"/>
                    </a:moveTo>
                    <a:cubicBezTo>
                      <a:pt x="9292" y="0"/>
                      <a:pt x="9116" y="62"/>
                      <a:pt x="8975" y="178"/>
                    </a:cubicBezTo>
                    <a:lnTo>
                      <a:pt x="4024" y="4470"/>
                    </a:lnTo>
                    <a:lnTo>
                      <a:pt x="1512" y="2885"/>
                    </a:lnTo>
                    <a:cubicBezTo>
                      <a:pt x="1365" y="2788"/>
                      <a:pt x="1219" y="2747"/>
                      <a:pt x="1083" y="2747"/>
                    </a:cubicBezTo>
                    <a:cubicBezTo>
                      <a:pt x="430" y="2747"/>
                      <a:pt x="0" y="3709"/>
                      <a:pt x="707" y="4153"/>
                    </a:cubicBezTo>
                    <a:lnTo>
                      <a:pt x="3682" y="6056"/>
                    </a:lnTo>
                    <a:cubicBezTo>
                      <a:pt x="3804" y="6129"/>
                      <a:pt x="3951" y="6178"/>
                      <a:pt x="4097" y="6178"/>
                    </a:cubicBezTo>
                    <a:cubicBezTo>
                      <a:pt x="4268" y="6178"/>
                      <a:pt x="4438" y="6129"/>
                      <a:pt x="4585" y="6007"/>
                    </a:cubicBezTo>
                    <a:lnTo>
                      <a:pt x="9511" y="1739"/>
                    </a:lnTo>
                    <a:lnTo>
                      <a:pt x="12731" y="4202"/>
                    </a:lnTo>
                    <a:cubicBezTo>
                      <a:pt x="12866" y="4307"/>
                      <a:pt x="13038" y="4357"/>
                      <a:pt x="13207" y="4357"/>
                    </a:cubicBezTo>
                    <a:cubicBezTo>
                      <a:pt x="13313" y="4357"/>
                      <a:pt x="13417" y="4337"/>
                      <a:pt x="13511" y="4300"/>
                    </a:cubicBezTo>
                    <a:lnTo>
                      <a:pt x="16731" y="2812"/>
                    </a:lnTo>
                    <a:cubicBezTo>
                      <a:pt x="17534" y="2432"/>
                      <a:pt x="17165" y="1337"/>
                      <a:pt x="16449" y="1337"/>
                    </a:cubicBezTo>
                    <a:cubicBezTo>
                      <a:pt x="16339" y="1337"/>
                      <a:pt x="16220" y="1363"/>
                      <a:pt x="16097" y="1422"/>
                    </a:cubicBezTo>
                    <a:lnTo>
                      <a:pt x="13292" y="2714"/>
                    </a:lnTo>
                    <a:lnTo>
                      <a:pt x="9926" y="153"/>
                    </a:lnTo>
                    <a:cubicBezTo>
                      <a:pt x="9788" y="50"/>
                      <a:pt x="9628" y="0"/>
                      <a:pt x="9469"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Google Shape;638;p34">
                <a:extLst>
                  <a:ext uri="{FF2B5EF4-FFF2-40B4-BE49-F238E27FC236}">
                    <a16:creationId xmlns:a16="http://schemas.microsoft.com/office/drawing/2014/main" id="{1DC6781B-CD5F-AC22-E230-116335CD6F8E}"/>
                  </a:ext>
                </a:extLst>
              </p:cNvPr>
              <p:cNvSpPr/>
              <p:nvPr/>
            </p:nvSpPr>
            <p:spPr>
              <a:xfrm>
                <a:off x="350807" y="4003096"/>
                <a:ext cx="211354" cy="187583"/>
              </a:xfrm>
              <a:custGeom>
                <a:avLst/>
                <a:gdLst/>
                <a:ahLst/>
                <a:cxnLst/>
                <a:rect l="l" t="t" r="r" b="b"/>
                <a:pathLst>
                  <a:path w="4757" h="4222" extrusionOk="0">
                    <a:moveTo>
                      <a:pt x="4648" y="1"/>
                    </a:moveTo>
                    <a:cubicBezTo>
                      <a:pt x="2522" y="1"/>
                      <a:pt x="648" y="1402"/>
                      <a:pt x="1" y="3441"/>
                    </a:cubicBezTo>
                    <a:lnTo>
                      <a:pt x="2391" y="4221"/>
                    </a:lnTo>
                    <a:cubicBezTo>
                      <a:pt x="2708" y="3197"/>
                      <a:pt x="3683" y="2490"/>
                      <a:pt x="4757" y="2490"/>
                    </a:cubicBezTo>
                    <a:lnTo>
                      <a:pt x="4757" y="2"/>
                    </a:lnTo>
                    <a:cubicBezTo>
                      <a:pt x="4720" y="1"/>
                      <a:pt x="4684" y="1"/>
                      <a:pt x="4648"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 name="Google Shape;639;p34">
                <a:extLst>
                  <a:ext uri="{FF2B5EF4-FFF2-40B4-BE49-F238E27FC236}">
                    <a16:creationId xmlns:a16="http://schemas.microsoft.com/office/drawing/2014/main" id="{ACB3AE03-37D4-F403-BB5F-BB79E0C27674}"/>
                  </a:ext>
                </a:extLst>
              </p:cNvPr>
              <p:cNvSpPr/>
              <p:nvPr/>
            </p:nvSpPr>
            <p:spPr>
              <a:xfrm>
                <a:off x="312866" y="4155928"/>
                <a:ext cx="460606" cy="290572"/>
              </a:xfrm>
              <a:custGeom>
                <a:avLst/>
                <a:gdLst/>
                <a:ahLst/>
                <a:cxnLst/>
                <a:rect l="l" t="t" r="r" b="b"/>
                <a:pathLst>
                  <a:path w="10367" h="6540" extrusionOk="0">
                    <a:moveTo>
                      <a:pt x="855" y="1"/>
                    </a:moveTo>
                    <a:lnTo>
                      <a:pt x="855" y="1"/>
                    </a:lnTo>
                    <a:cubicBezTo>
                      <a:pt x="1" y="2635"/>
                      <a:pt x="1440" y="5440"/>
                      <a:pt x="4074" y="6293"/>
                    </a:cubicBezTo>
                    <a:cubicBezTo>
                      <a:pt x="4584" y="6460"/>
                      <a:pt x="5103" y="6539"/>
                      <a:pt x="5614" y="6539"/>
                    </a:cubicBezTo>
                    <a:cubicBezTo>
                      <a:pt x="7715" y="6539"/>
                      <a:pt x="9680" y="5198"/>
                      <a:pt x="10367" y="3098"/>
                    </a:cubicBezTo>
                    <a:lnTo>
                      <a:pt x="7976" y="2318"/>
                    </a:lnTo>
                    <a:cubicBezTo>
                      <a:pt x="7642" y="3380"/>
                      <a:pt x="6657" y="4046"/>
                      <a:pt x="5597" y="4046"/>
                    </a:cubicBezTo>
                    <a:cubicBezTo>
                      <a:pt x="5343" y="4046"/>
                      <a:pt x="5085" y="4008"/>
                      <a:pt x="4830" y="3927"/>
                    </a:cubicBezTo>
                    <a:cubicBezTo>
                      <a:pt x="3513" y="3488"/>
                      <a:pt x="2806" y="2098"/>
                      <a:pt x="3245" y="781"/>
                    </a:cubicBezTo>
                    <a:lnTo>
                      <a:pt x="855"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 name="Google Shape;640;p34">
                <a:extLst>
                  <a:ext uri="{FF2B5EF4-FFF2-40B4-BE49-F238E27FC236}">
                    <a16:creationId xmlns:a16="http://schemas.microsoft.com/office/drawing/2014/main" id="{02E09DE3-00C5-CD4E-9654-E833ECAB15A5}"/>
                  </a:ext>
                </a:extLst>
              </p:cNvPr>
              <p:cNvSpPr/>
              <p:nvPr/>
            </p:nvSpPr>
            <p:spPr>
              <a:xfrm>
                <a:off x="562102" y="4003140"/>
                <a:ext cx="222194" cy="290483"/>
              </a:xfrm>
              <a:custGeom>
                <a:avLst/>
                <a:gdLst/>
                <a:ahLst/>
                <a:cxnLst/>
                <a:rect l="l" t="t" r="r" b="b"/>
                <a:pathLst>
                  <a:path w="5001" h="6538" extrusionOk="0">
                    <a:moveTo>
                      <a:pt x="45" y="1"/>
                    </a:moveTo>
                    <a:cubicBezTo>
                      <a:pt x="30" y="1"/>
                      <a:pt x="15" y="1"/>
                      <a:pt x="1" y="1"/>
                    </a:cubicBezTo>
                    <a:lnTo>
                      <a:pt x="1" y="2489"/>
                    </a:lnTo>
                    <a:cubicBezTo>
                      <a:pt x="1683" y="2489"/>
                      <a:pt x="2903" y="4147"/>
                      <a:pt x="2366" y="5757"/>
                    </a:cubicBezTo>
                    <a:lnTo>
                      <a:pt x="4757" y="6537"/>
                    </a:lnTo>
                    <a:cubicBezTo>
                      <a:pt x="4927" y="6025"/>
                      <a:pt x="5000" y="5513"/>
                      <a:pt x="5000" y="5001"/>
                    </a:cubicBezTo>
                    <a:cubicBezTo>
                      <a:pt x="5000" y="2235"/>
                      <a:pt x="2781" y="1"/>
                      <a:pt x="45"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spTree>
    <p:extLst>
      <p:ext uri="{BB962C8B-B14F-4D97-AF65-F5344CB8AC3E}">
        <p14:creationId xmlns:p14="http://schemas.microsoft.com/office/powerpoint/2010/main" val="17259632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9028126" y="1722772"/>
            <a:ext cx="2436633" cy="140180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grpSp>
        <p:nvGrpSpPr>
          <p:cNvPr id="577" name="Google Shape;577;p33"/>
          <p:cNvGrpSpPr/>
          <p:nvPr/>
        </p:nvGrpSpPr>
        <p:grpSpPr>
          <a:xfrm>
            <a:off x="618202" y="1627471"/>
            <a:ext cx="670532" cy="670532"/>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580" name="Google Shape;580;p33"/>
          <p:cNvGrpSpPr/>
          <p:nvPr/>
        </p:nvGrpSpPr>
        <p:grpSpPr>
          <a:xfrm>
            <a:off x="618201" y="2541996"/>
            <a:ext cx="670400" cy="6704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583" name="Google Shape;583;p33"/>
          <p:cNvGrpSpPr/>
          <p:nvPr/>
        </p:nvGrpSpPr>
        <p:grpSpPr>
          <a:xfrm>
            <a:off x="621876" y="749037"/>
            <a:ext cx="907075" cy="1172871"/>
            <a:chOff x="463701" y="2307675"/>
            <a:chExt cx="680306" cy="879653"/>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587" name="Google Shape;587;p33"/>
            <p:cNvGrpSpPr/>
            <p:nvPr/>
          </p:nvGrpSpPr>
          <p:grpSpPr>
            <a:xfrm>
              <a:off x="823956" y="2888625"/>
              <a:ext cx="320051" cy="298703"/>
              <a:chOff x="1061840" y="3389189"/>
              <a:chExt cx="240875" cy="219425"/>
            </a:xfrm>
          </p:grpSpPr>
          <p:sp>
            <p:nvSpPr>
              <p:cNvPr id="588" name="Google Shape;588;p33"/>
              <p:cNvSpPr/>
              <p:nvPr/>
            </p:nvSpPr>
            <p:spPr>
              <a:xfrm>
                <a:off x="1061840" y="3389189"/>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589" name="Google Shape;589;p33"/>
              <p:cNvSpPr/>
              <p:nvPr/>
            </p:nvSpPr>
            <p:spPr>
              <a:xfrm>
                <a:off x="1141671" y="3454932"/>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sp>
        <p:nvSpPr>
          <p:cNvPr id="590" name="Google Shape;590;p33"/>
          <p:cNvSpPr txBox="1"/>
          <p:nvPr/>
        </p:nvSpPr>
        <p:spPr>
          <a:xfrm>
            <a:off x="2195900" y="5007300"/>
            <a:ext cx="1584800" cy="4876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b="1" dirty="0">
                <a:solidFill>
                  <a:schemeClr val="dk1"/>
                </a:solidFill>
                <a:latin typeface="Karla"/>
                <a:ea typeface="Karla"/>
                <a:cs typeface="Karla"/>
                <a:sym typeface="Karla"/>
              </a:rPr>
              <a:t>Nhóm 7</a:t>
            </a:r>
            <a:endParaRPr sz="2400" b="1" dirty="0">
              <a:solidFill>
                <a:schemeClr val="dk1"/>
              </a:solidFill>
              <a:latin typeface="Karla"/>
              <a:ea typeface="Karla"/>
              <a:cs typeface="Karla"/>
              <a:sym typeface="Karla"/>
            </a:endParaRPr>
          </a:p>
        </p:txBody>
      </p:sp>
      <p:sp>
        <p:nvSpPr>
          <p:cNvPr id="591" name="Google Shape;591;p33"/>
          <p:cNvSpPr/>
          <p:nvPr/>
        </p:nvSpPr>
        <p:spPr>
          <a:xfrm rot="-2700000">
            <a:off x="3527071" y="5237023"/>
            <a:ext cx="487621" cy="487621"/>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2" name="Google Shape;592;p33"/>
          <p:cNvSpPr/>
          <p:nvPr/>
        </p:nvSpPr>
        <p:spPr>
          <a:xfrm>
            <a:off x="2195900" y="1842200"/>
            <a:ext cx="609611" cy="219453"/>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93" name="Google Shape;593;p33"/>
          <p:cNvSpPr/>
          <p:nvPr/>
        </p:nvSpPr>
        <p:spPr>
          <a:xfrm>
            <a:off x="9375485" y="5410943"/>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94" name="Google Shape;594;p33"/>
          <p:cNvSpPr/>
          <p:nvPr/>
        </p:nvSpPr>
        <p:spPr>
          <a:xfrm>
            <a:off x="9065697" y="5212741"/>
            <a:ext cx="609595" cy="7619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595" name="Google Shape;595;p33"/>
          <p:cNvGrpSpPr/>
          <p:nvPr/>
        </p:nvGrpSpPr>
        <p:grpSpPr>
          <a:xfrm>
            <a:off x="539467" y="5395315"/>
            <a:ext cx="828000" cy="828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6" name="Google Shape;1236;p52">
            <a:extLst>
              <a:ext uri="{FF2B5EF4-FFF2-40B4-BE49-F238E27FC236}">
                <a16:creationId xmlns:a16="http://schemas.microsoft.com/office/drawing/2014/main" id="{2B0C8203-F226-F127-26DE-AF9E2993AE6A}"/>
              </a:ext>
            </a:extLst>
          </p:cNvPr>
          <p:cNvSpPr txBox="1">
            <a:spLocks/>
          </p:cNvSpPr>
          <p:nvPr/>
        </p:nvSpPr>
        <p:spPr>
          <a:xfrm>
            <a:off x="2403199" y="2350877"/>
            <a:ext cx="6837712" cy="2238488"/>
          </a:xfrm>
          <a:prstGeom prst="rect">
            <a:avLst/>
          </a:prstGeom>
          <a:noFill/>
          <a:ln>
            <a:noFill/>
          </a:ln>
        </p:spPr>
        <p:txBody>
          <a:bodyPr spcFirstLastPara="1" vert="horz" wrap="square" lIns="121900" tIns="121900" rIns="121900" bIns="121900" rtlCol="0"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600"/>
              <a:buFont typeface="Rubik Black"/>
              <a:buNone/>
              <a:defRPr sz="3500" b="0" i="0" u="none" strike="noStrike" cap="none">
                <a:solidFill>
                  <a:schemeClr val="dk1"/>
                </a:solidFill>
                <a:latin typeface="Rubik Black"/>
                <a:ea typeface="Rubik Black"/>
                <a:cs typeface="Rubik Black"/>
                <a:sym typeface="Rubik Black"/>
              </a:defRPr>
            </a:lvl1pPr>
            <a:lvl2pPr marR="0" lvl="1" algn="ctr" rtl="0" eaLnBrk="1" hangingPunct="1">
              <a:lnSpc>
                <a:spcPct val="100000"/>
              </a:lnSpc>
              <a:spcBef>
                <a:spcPts val="0"/>
              </a:spcBef>
              <a:spcAft>
                <a:spcPts val="0"/>
              </a:spcAft>
              <a:buClr>
                <a:schemeClr val="dk1"/>
              </a:buClr>
              <a:buSzPts val="3600"/>
              <a:buFont typeface="Bebas Neue"/>
              <a:buNone/>
              <a:defRPr sz="4800" b="0" i="0" u="none" strike="noStrike" cap="none">
                <a:solidFill>
                  <a:schemeClr val="dk1"/>
                </a:solidFill>
                <a:latin typeface="Bebas Neue"/>
                <a:ea typeface="Bebas Neue"/>
                <a:cs typeface="Bebas Neue"/>
                <a:sym typeface="Bebas Neue"/>
              </a:defRPr>
            </a:lvl2pPr>
            <a:lvl3pPr marR="0" lvl="2" algn="ctr" rtl="0" eaLnBrk="1" hangingPunct="1">
              <a:lnSpc>
                <a:spcPct val="100000"/>
              </a:lnSpc>
              <a:spcBef>
                <a:spcPts val="0"/>
              </a:spcBef>
              <a:spcAft>
                <a:spcPts val="0"/>
              </a:spcAft>
              <a:buClr>
                <a:schemeClr val="dk1"/>
              </a:buClr>
              <a:buSzPts val="3600"/>
              <a:buFont typeface="Bebas Neue"/>
              <a:buNone/>
              <a:defRPr sz="4800" b="0" i="0" u="none" strike="noStrike" cap="none">
                <a:solidFill>
                  <a:schemeClr val="dk1"/>
                </a:solidFill>
                <a:latin typeface="Bebas Neue"/>
                <a:ea typeface="Bebas Neue"/>
                <a:cs typeface="Bebas Neue"/>
                <a:sym typeface="Bebas Neue"/>
              </a:defRPr>
            </a:lvl3pPr>
            <a:lvl4pPr marR="0" lvl="3" algn="ctr" rtl="0" eaLnBrk="1" hangingPunct="1">
              <a:lnSpc>
                <a:spcPct val="100000"/>
              </a:lnSpc>
              <a:spcBef>
                <a:spcPts val="0"/>
              </a:spcBef>
              <a:spcAft>
                <a:spcPts val="0"/>
              </a:spcAft>
              <a:buClr>
                <a:schemeClr val="dk1"/>
              </a:buClr>
              <a:buSzPts val="3600"/>
              <a:buFont typeface="Bebas Neue"/>
              <a:buNone/>
              <a:defRPr sz="4800" b="0" i="0" u="none" strike="noStrike" cap="none">
                <a:solidFill>
                  <a:schemeClr val="dk1"/>
                </a:solidFill>
                <a:latin typeface="Bebas Neue"/>
                <a:ea typeface="Bebas Neue"/>
                <a:cs typeface="Bebas Neue"/>
                <a:sym typeface="Bebas Neue"/>
              </a:defRPr>
            </a:lvl4pPr>
            <a:lvl5pPr marR="0" lvl="4" algn="ctr" rtl="0" eaLnBrk="1" hangingPunct="1">
              <a:lnSpc>
                <a:spcPct val="100000"/>
              </a:lnSpc>
              <a:spcBef>
                <a:spcPts val="0"/>
              </a:spcBef>
              <a:spcAft>
                <a:spcPts val="0"/>
              </a:spcAft>
              <a:buClr>
                <a:schemeClr val="dk1"/>
              </a:buClr>
              <a:buSzPts val="3600"/>
              <a:buFont typeface="Bebas Neue"/>
              <a:buNone/>
              <a:defRPr sz="4800" b="0" i="0" u="none" strike="noStrike" cap="none">
                <a:solidFill>
                  <a:schemeClr val="dk1"/>
                </a:solidFill>
                <a:latin typeface="Bebas Neue"/>
                <a:ea typeface="Bebas Neue"/>
                <a:cs typeface="Bebas Neue"/>
                <a:sym typeface="Bebas Neue"/>
              </a:defRPr>
            </a:lvl5pPr>
            <a:lvl6pPr marR="0" lvl="5" algn="ctr" rtl="0" eaLnBrk="1" hangingPunct="1">
              <a:lnSpc>
                <a:spcPct val="100000"/>
              </a:lnSpc>
              <a:spcBef>
                <a:spcPts val="0"/>
              </a:spcBef>
              <a:spcAft>
                <a:spcPts val="0"/>
              </a:spcAft>
              <a:buClr>
                <a:schemeClr val="dk1"/>
              </a:buClr>
              <a:buSzPts val="3600"/>
              <a:buFont typeface="Bebas Neue"/>
              <a:buNone/>
              <a:defRPr sz="4800" b="0" i="0" u="none" strike="noStrike" cap="none">
                <a:solidFill>
                  <a:schemeClr val="dk1"/>
                </a:solidFill>
                <a:latin typeface="Bebas Neue"/>
                <a:ea typeface="Bebas Neue"/>
                <a:cs typeface="Bebas Neue"/>
                <a:sym typeface="Bebas Neue"/>
              </a:defRPr>
            </a:lvl6pPr>
            <a:lvl7pPr marR="0" lvl="6" algn="ctr" rtl="0" eaLnBrk="1" hangingPunct="1">
              <a:lnSpc>
                <a:spcPct val="100000"/>
              </a:lnSpc>
              <a:spcBef>
                <a:spcPts val="0"/>
              </a:spcBef>
              <a:spcAft>
                <a:spcPts val="0"/>
              </a:spcAft>
              <a:buClr>
                <a:schemeClr val="dk1"/>
              </a:buClr>
              <a:buSzPts val="3600"/>
              <a:buFont typeface="Bebas Neue"/>
              <a:buNone/>
              <a:defRPr sz="4800" b="0" i="0" u="none" strike="noStrike" cap="none">
                <a:solidFill>
                  <a:schemeClr val="dk1"/>
                </a:solidFill>
                <a:latin typeface="Bebas Neue"/>
                <a:ea typeface="Bebas Neue"/>
                <a:cs typeface="Bebas Neue"/>
                <a:sym typeface="Bebas Neue"/>
              </a:defRPr>
            </a:lvl7pPr>
            <a:lvl8pPr marR="0" lvl="7" algn="ctr" rtl="0" eaLnBrk="1" hangingPunct="1">
              <a:lnSpc>
                <a:spcPct val="100000"/>
              </a:lnSpc>
              <a:spcBef>
                <a:spcPts val="0"/>
              </a:spcBef>
              <a:spcAft>
                <a:spcPts val="0"/>
              </a:spcAft>
              <a:buClr>
                <a:schemeClr val="dk1"/>
              </a:buClr>
              <a:buSzPts val="3600"/>
              <a:buFont typeface="Bebas Neue"/>
              <a:buNone/>
              <a:defRPr sz="4800" b="0" i="0" u="none" strike="noStrike" cap="none">
                <a:solidFill>
                  <a:schemeClr val="dk1"/>
                </a:solidFill>
                <a:latin typeface="Bebas Neue"/>
                <a:ea typeface="Bebas Neue"/>
                <a:cs typeface="Bebas Neue"/>
                <a:sym typeface="Bebas Neue"/>
              </a:defRPr>
            </a:lvl8pPr>
            <a:lvl9pPr marR="0" lvl="8" algn="ctr" rtl="0" eaLnBrk="1" hangingPunct="1">
              <a:lnSpc>
                <a:spcPct val="100000"/>
              </a:lnSpc>
              <a:spcBef>
                <a:spcPts val="0"/>
              </a:spcBef>
              <a:spcAft>
                <a:spcPts val="0"/>
              </a:spcAft>
              <a:buClr>
                <a:schemeClr val="dk1"/>
              </a:buClr>
              <a:buSzPts val="3600"/>
              <a:buFont typeface="Bebas Neue"/>
              <a:buNone/>
              <a:defRPr sz="4800" b="0" i="0" u="none" strike="noStrike" cap="none">
                <a:solidFill>
                  <a:schemeClr val="dk1"/>
                </a:solidFill>
                <a:latin typeface="Bebas Neue"/>
                <a:ea typeface="Bebas Neue"/>
                <a:cs typeface="Bebas Neue"/>
                <a:sym typeface="Bebas Neue"/>
              </a:defRPr>
            </a:lvl9pPr>
          </a:lstStyle>
          <a:p>
            <a:r>
              <a:rPr lang="vi-VN" sz="4800" b="1" dirty="0"/>
              <a:t>Cảm ơn thầy và mọi người đã lắng nghe</a:t>
            </a:r>
            <a:r>
              <a:rPr lang="en-US" sz="4800" b="1" dirty="0"/>
              <a:t> !!!</a:t>
            </a:r>
            <a:endParaRPr lang="vi-VN" sz="4800" b="1" dirty="0"/>
          </a:p>
        </p:txBody>
      </p:sp>
    </p:spTree>
    <p:extLst>
      <p:ext uri="{BB962C8B-B14F-4D97-AF65-F5344CB8AC3E}">
        <p14:creationId xmlns:p14="http://schemas.microsoft.com/office/powerpoint/2010/main" val="7165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2099500" y="1040537"/>
            <a:ext cx="7315200" cy="1478456"/>
          </a:xfrm>
          <a:prstGeom prst="rect">
            <a:avLst/>
          </a:prstGeom>
        </p:spPr>
        <p:txBody>
          <a:bodyPr spcFirstLastPara="1" vert="horz" wrap="square" lIns="121900" tIns="121900" rIns="121900" bIns="121900" rtlCol="0" anchor="ctr" anchorCtr="0">
            <a:noAutofit/>
          </a:bodyPr>
          <a:lstStyle/>
          <a:p>
            <a:pPr>
              <a:spcBef>
                <a:spcPts val="0"/>
              </a:spcBef>
            </a:pPr>
            <a:r>
              <a:rPr lang="en" sz="3733" dirty="0"/>
              <a:t>THÀNH VIÊN TRONG NHÓM</a:t>
            </a:r>
            <a:endParaRPr sz="3733" dirty="0"/>
          </a:p>
        </p:txBody>
      </p:sp>
      <p:sp>
        <p:nvSpPr>
          <p:cNvPr id="413" name="Google Shape;413;p29"/>
          <p:cNvSpPr txBox="1">
            <a:spLocks noGrp="1"/>
          </p:cNvSpPr>
          <p:nvPr>
            <p:ph type="subTitle" idx="1"/>
          </p:nvPr>
        </p:nvSpPr>
        <p:spPr>
          <a:xfrm>
            <a:off x="2206080" y="2550012"/>
            <a:ext cx="7315200" cy="487600"/>
          </a:xfrm>
          <a:prstGeom prst="rect">
            <a:avLst/>
          </a:prstGeom>
        </p:spPr>
        <p:txBody>
          <a:bodyPr spcFirstLastPara="1" vert="horz" wrap="square" lIns="121900" tIns="121900" rIns="121900" bIns="121900" rtlCol="0" anchor="ctr" anchorCtr="0">
            <a:noAutofit/>
          </a:bodyPr>
          <a:lstStyle/>
          <a:p>
            <a:pPr marL="0" indent="0" algn="l">
              <a:spcBef>
                <a:spcPts val="0"/>
              </a:spcBef>
            </a:pPr>
            <a:r>
              <a:rPr lang="en-US" dirty="0"/>
              <a:t>Nguyễn </a:t>
            </a:r>
            <a:r>
              <a:rPr lang="en-US" dirty="0" err="1"/>
              <a:t>thành</a:t>
            </a:r>
            <a:r>
              <a:rPr lang="en-US" dirty="0"/>
              <a:t> </a:t>
            </a:r>
            <a:r>
              <a:rPr lang="en-US" dirty="0" err="1"/>
              <a:t>trung</a:t>
            </a:r>
            <a:r>
              <a:rPr lang="en-US" dirty="0"/>
              <a:t> 		20213105</a:t>
            </a:r>
            <a:endParaRPr dirty="0"/>
          </a:p>
        </p:txBody>
      </p:sp>
      <p:grpSp>
        <p:nvGrpSpPr>
          <p:cNvPr id="415" name="Google Shape;415;p29"/>
          <p:cNvGrpSpPr/>
          <p:nvPr/>
        </p:nvGrpSpPr>
        <p:grpSpPr>
          <a:xfrm>
            <a:off x="118874" y="105700"/>
            <a:ext cx="2436633" cy="140180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sp>
        <p:nvSpPr>
          <p:cNvPr id="426" name="Google Shape;426;p29"/>
          <p:cNvSpPr/>
          <p:nvPr/>
        </p:nvSpPr>
        <p:spPr>
          <a:xfrm>
            <a:off x="3187887" y="5761895"/>
            <a:ext cx="609611" cy="219453"/>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427" name="Google Shape;427;p29"/>
          <p:cNvGrpSpPr/>
          <p:nvPr/>
        </p:nvGrpSpPr>
        <p:grpSpPr>
          <a:xfrm>
            <a:off x="9887199" y="1385700"/>
            <a:ext cx="919395" cy="277717"/>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430" name="Google Shape;430;p29"/>
          <p:cNvGrpSpPr/>
          <p:nvPr/>
        </p:nvGrpSpPr>
        <p:grpSpPr>
          <a:xfrm>
            <a:off x="69975" y="4374463"/>
            <a:ext cx="1828800" cy="1834500"/>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13011300" y="1385700"/>
            <a:ext cx="2194800" cy="15852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grpSp>
        <p:nvGrpSpPr>
          <p:cNvPr id="452" name="Google Shape;452;p29"/>
          <p:cNvGrpSpPr/>
          <p:nvPr/>
        </p:nvGrpSpPr>
        <p:grpSpPr>
          <a:xfrm>
            <a:off x="13785640" y="6858000"/>
            <a:ext cx="1115557" cy="1828795"/>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121900" tIns="121900" rIns="121900" bIns="121900" anchor="ctr" anchorCtr="0">
              <a:noAutofit/>
            </a:bodyPr>
            <a:lstStyle/>
            <a:p>
              <a:endParaRPr sz="2400"/>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121900" tIns="121900" rIns="121900" bIns="121900" anchor="ctr" anchorCtr="0">
              <a:noAutofit/>
            </a:bodyPr>
            <a:lstStyle/>
            <a:p>
              <a:endParaRPr sz="2400"/>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121900" tIns="121900" rIns="121900" bIns="121900" anchor="ctr" anchorCtr="0">
              <a:noAutofit/>
            </a:bodyPr>
            <a:lstStyle/>
            <a:p>
              <a:endParaRPr sz="2400"/>
            </a:p>
          </p:txBody>
        </p:sp>
      </p:grpSp>
      <p:sp>
        <p:nvSpPr>
          <p:cNvPr id="2" name="Google Shape;413;p29">
            <a:extLst>
              <a:ext uri="{FF2B5EF4-FFF2-40B4-BE49-F238E27FC236}">
                <a16:creationId xmlns:a16="http://schemas.microsoft.com/office/drawing/2014/main" id="{36D63AA9-C6E9-608E-7737-F437F4EE2639}"/>
              </a:ext>
            </a:extLst>
          </p:cNvPr>
          <p:cNvSpPr txBox="1">
            <a:spLocks/>
          </p:cNvSpPr>
          <p:nvPr/>
        </p:nvSpPr>
        <p:spPr>
          <a:xfrm>
            <a:off x="2197816" y="3175180"/>
            <a:ext cx="7315200" cy="4876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9pPr>
          </a:lstStyle>
          <a:p>
            <a:pPr marL="0" indent="0" algn="l"/>
            <a:r>
              <a:rPr lang="en-US" sz="1867" dirty="0"/>
              <a:t>Nguyễn </a:t>
            </a:r>
            <a:r>
              <a:rPr lang="en-US" sz="1867" dirty="0" err="1"/>
              <a:t>Tiến</a:t>
            </a:r>
            <a:r>
              <a:rPr lang="en-US" sz="1867" dirty="0"/>
              <a:t>  Hào		20214037</a:t>
            </a:r>
          </a:p>
        </p:txBody>
      </p:sp>
      <p:sp>
        <p:nvSpPr>
          <p:cNvPr id="3" name="Google Shape;413;p29">
            <a:extLst>
              <a:ext uri="{FF2B5EF4-FFF2-40B4-BE49-F238E27FC236}">
                <a16:creationId xmlns:a16="http://schemas.microsoft.com/office/drawing/2014/main" id="{6C316DFE-CFC5-27B4-7F87-6B370C6EEF24}"/>
              </a:ext>
            </a:extLst>
          </p:cNvPr>
          <p:cNvSpPr txBox="1">
            <a:spLocks/>
          </p:cNvSpPr>
          <p:nvPr/>
        </p:nvSpPr>
        <p:spPr>
          <a:xfrm>
            <a:off x="2204612" y="3827397"/>
            <a:ext cx="7315200" cy="4876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9pPr>
          </a:lstStyle>
          <a:p>
            <a:pPr marL="0" indent="0" algn="l"/>
            <a:r>
              <a:rPr lang="en-US" sz="1867" dirty="0"/>
              <a:t>Vũ Anh Tú			20213178</a:t>
            </a:r>
          </a:p>
        </p:txBody>
      </p:sp>
      <p:sp>
        <p:nvSpPr>
          <p:cNvPr id="4" name="Google Shape;413;p29">
            <a:extLst>
              <a:ext uri="{FF2B5EF4-FFF2-40B4-BE49-F238E27FC236}">
                <a16:creationId xmlns:a16="http://schemas.microsoft.com/office/drawing/2014/main" id="{A11CF6E6-DFAB-224F-0E2A-6AA10F7F2AE3}"/>
              </a:ext>
            </a:extLst>
          </p:cNvPr>
          <p:cNvSpPr txBox="1">
            <a:spLocks/>
          </p:cNvSpPr>
          <p:nvPr/>
        </p:nvSpPr>
        <p:spPr>
          <a:xfrm>
            <a:off x="2197816" y="4396855"/>
            <a:ext cx="7315200" cy="4876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9pPr>
          </a:lstStyle>
          <a:p>
            <a:pPr marL="0" indent="0" algn="l"/>
            <a:r>
              <a:rPr lang="en-US" sz="1867" dirty="0" err="1"/>
              <a:t>Trần</a:t>
            </a:r>
            <a:r>
              <a:rPr lang="en-US" sz="1867" dirty="0"/>
              <a:t> </a:t>
            </a:r>
            <a:r>
              <a:rPr lang="en-US" sz="1867" dirty="0" err="1"/>
              <a:t>Trí</a:t>
            </a:r>
            <a:r>
              <a:rPr lang="en-US" sz="1867" dirty="0"/>
              <a:t> </a:t>
            </a:r>
            <a:r>
              <a:rPr lang="en-US" sz="1867" dirty="0" err="1"/>
              <a:t>Quý</a:t>
            </a:r>
            <a:r>
              <a:rPr lang="en-US" sz="1867" dirty="0"/>
              <a:t>			20213096</a:t>
            </a:r>
          </a:p>
        </p:txBody>
      </p:sp>
      <p:sp>
        <p:nvSpPr>
          <p:cNvPr id="5" name="Google Shape;413;p29">
            <a:extLst>
              <a:ext uri="{FF2B5EF4-FFF2-40B4-BE49-F238E27FC236}">
                <a16:creationId xmlns:a16="http://schemas.microsoft.com/office/drawing/2014/main" id="{F04064A5-43CB-AC39-7A3F-158D4D36E7C9}"/>
              </a:ext>
            </a:extLst>
          </p:cNvPr>
          <p:cNvSpPr txBox="1">
            <a:spLocks/>
          </p:cNvSpPr>
          <p:nvPr/>
        </p:nvSpPr>
        <p:spPr>
          <a:xfrm>
            <a:off x="2197816" y="4997812"/>
            <a:ext cx="7315200" cy="4876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800"/>
              <a:buFont typeface="Karla"/>
              <a:buNone/>
              <a:defRPr sz="1800" b="0" i="0" u="none" strike="noStrike" cap="none">
                <a:solidFill>
                  <a:schemeClr val="dk1"/>
                </a:solidFill>
                <a:latin typeface="Karla"/>
                <a:ea typeface="Karla"/>
                <a:cs typeface="Karla"/>
                <a:sym typeface="Karla"/>
              </a:defRPr>
            </a:lvl9pPr>
          </a:lstStyle>
          <a:p>
            <a:pPr marL="0" indent="0" algn="l"/>
            <a:r>
              <a:rPr lang="en-US" sz="1867" dirty="0"/>
              <a:t>Bùi </a:t>
            </a:r>
            <a:r>
              <a:rPr lang="en-US" sz="1867" dirty="0" err="1"/>
              <a:t>Thị</a:t>
            </a:r>
            <a:r>
              <a:rPr lang="en-US" sz="1867" dirty="0"/>
              <a:t> </a:t>
            </a:r>
            <a:r>
              <a:rPr lang="en-US" sz="1867" dirty="0" err="1"/>
              <a:t>Phương</a:t>
            </a:r>
            <a:r>
              <a:rPr lang="en-US" sz="1867" dirty="0"/>
              <a:t> Mai		20213195</a:t>
            </a:r>
          </a:p>
        </p:txBody>
      </p:sp>
      <p:sp>
        <p:nvSpPr>
          <p:cNvPr id="414" name="Google Shape;414;p29"/>
          <p:cNvSpPr/>
          <p:nvPr/>
        </p:nvSpPr>
        <p:spPr>
          <a:xfrm rot="-2700000">
            <a:off x="9269204" y="5180275"/>
            <a:ext cx="487621" cy="487621"/>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1514512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19" name="Google Shape;479;p31">
            <a:extLst>
              <a:ext uri="{FF2B5EF4-FFF2-40B4-BE49-F238E27FC236}">
                <a16:creationId xmlns:a16="http://schemas.microsoft.com/office/drawing/2014/main" id="{8041609A-E801-6905-58D2-1364A7C369A5}"/>
              </a:ext>
            </a:extLst>
          </p:cNvPr>
          <p:cNvGrpSpPr/>
          <p:nvPr/>
        </p:nvGrpSpPr>
        <p:grpSpPr>
          <a:xfrm>
            <a:off x="14748132" y="1893173"/>
            <a:ext cx="3094011" cy="4359593"/>
            <a:chOff x="4754850" y="1600325"/>
            <a:chExt cx="3771900" cy="1412550"/>
          </a:xfrm>
        </p:grpSpPr>
        <p:sp>
          <p:nvSpPr>
            <p:cNvPr id="20" name="Google Shape;480;p31">
              <a:extLst>
                <a:ext uri="{FF2B5EF4-FFF2-40B4-BE49-F238E27FC236}">
                  <a16:creationId xmlns:a16="http://schemas.microsoft.com/office/drawing/2014/main" id="{009E4763-1FB5-9CD7-9D06-244299A20955}"/>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21" name="Google Shape;481;p31">
              <a:extLst>
                <a:ext uri="{FF2B5EF4-FFF2-40B4-BE49-F238E27FC236}">
                  <a16:creationId xmlns:a16="http://schemas.microsoft.com/office/drawing/2014/main" id="{E330AB0D-21B5-A9E5-D4D3-CF6AFDFA7B37}"/>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2" name="Google Shape;482;p31">
              <a:extLst>
                <a:ext uri="{FF2B5EF4-FFF2-40B4-BE49-F238E27FC236}">
                  <a16:creationId xmlns:a16="http://schemas.microsoft.com/office/drawing/2014/main" id="{54104C82-3C0D-A502-1BD2-3165EBC52AA9}"/>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663" name="Google Shape;663;p35"/>
          <p:cNvSpPr txBox="1">
            <a:spLocks noGrp="1"/>
          </p:cNvSpPr>
          <p:nvPr>
            <p:ph type="title"/>
          </p:nvPr>
        </p:nvSpPr>
        <p:spPr>
          <a:xfrm>
            <a:off x="3634750" y="916199"/>
            <a:ext cx="5259276" cy="914400"/>
          </a:xfrm>
          <a:prstGeom prst="rect">
            <a:avLst/>
          </a:prstGeom>
        </p:spPr>
        <p:txBody>
          <a:bodyPr spcFirstLastPara="1" vert="horz" wrap="square" lIns="121900" tIns="121900" rIns="121900" bIns="121900" rtlCol="0" anchor="t" anchorCtr="0">
            <a:noAutofit/>
          </a:bodyPr>
          <a:lstStyle/>
          <a:p>
            <a:r>
              <a:rPr lang="en" b="1" dirty="0">
                <a:latin typeface="Calibri" panose="020F0502020204030204" pitchFamily="34" charset="0"/>
                <a:cs typeface="Calibri" panose="020F0502020204030204" pitchFamily="34" charset="0"/>
              </a:rPr>
              <a:t>Lý do chọn đề tài</a:t>
            </a:r>
            <a:endParaRPr b="1" dirty="0">
              <a:latin typeface="Calibri" panose="020F0502020204030204" pitchFamily="34" charset="0"/>
              <a:cs typeface="Calibri" panose="020F0502020204030204" pitchFamily="34" charset="0"/>
            </a:endParaRPr>
          </a:p>
        </p:txBody>
      </p:sp>
      <p:sp>
        <p:nvSpPr>
          <p:cNvPr id="664" name="Google Shape;664;p35"/>
          <p:cNvSpPr txBox="1">
            <a:spLocks noGrp="1"/>
          </p:cNvSpPr>
          <p:nvPr>
            <p:ph type="subTitle" idx="1"/>
          </p:nvPr>
        </p:nvSpPr>
        <p:spPr>
          <a:xfrm>
            <a:off x="-6228256" y="4395945"/>
            <a:ext cx="2736673" cy="1584800"/>
          </a:xfrm>
          <a:prstGeom prst="rect">
            <a:avLst/>
          </a:prstGeom>
        </p:spPr>
        <p:txBody>
          <a:bodyPr spcFirstLastPara="1" vert="horz" wrap="square" lIns="121900" tIns="121900" rIns="121900" bIns="121900" rtlCol="0" anchor="t" anchorCtr="0">
            <a:noAutofit/>
          </a:bodyPr>
          <a:lstStyle/>
          <a:p>
            <a:pPr marL="0" indent="0" algn="l"/>
            <a:r>
              <a:rPr lang="en" dirty="0"/>
              <a:t>- Apache Netbean.</a:t>
            </a:r>
          </a:p>
          <a:p>
            <a:pPr marL="0" indent="0" algn="l"/>
            <a:r>
              <a:rPr lang="en" dirty="0"/>
              <a:t>- SQL Server. </a:t>
            </a:r>
            <a:endParaRPr dirty="0"/>
          </a:p>
        </p:txBody>
      </p:sp>
      <p:sp>
        <p:nvSpPr>
          <p:cNvPr id="665" name="Google Shape;665;p35"/>
          <p:cNvSpPr txBox="1">
            <a:spLocks noGrp="1"/>
          </p:cNvSpPr>
          <p:nvPr>
            <p:ph type="subTitle" idx="2"/>
          </p:nvPr>
        </p:nvSpPr>
        <p:spPr>
          <a:xfrm>
            <a:off x="14823905" y="4179236"/>
            <a:ext cx="2926000" cy="1584800"/>
          </a:xfrm>
          <a:prstGeom prst="rect">
            <a:avLst/>
          </a:prstGeom>
        </p:spPr>
        <p:txBody>
          <a:bodyPr spcFirstLastPara="1" vert="horz" wrap="square" lIns="121900" tIns="121900" rIns="121900" bIns="121900" rtlCol="0" anchor="t" anchorCtr="0">
            <a:noAutofit/>
          </a:bodyPr>
          <a:lstStyle/>
          <a:p>
            <a:pPr marL="0" indent="0"/>
            <a:r>
              <a:rPr lang="en" dirty="0"/>
              <a:t>Java, sql.</a:t>
            </a:r>
            <a:endParaRPr dirty="0"/>
          </a:p>
        </p:txBody>
      </p:sp>
      <p:sp>
        <p:nvSpPr>
          <p:cNvPr id="661" name="Google Shape;661;p35"/>
          <p:cNvSpPr txBox="1">
            <a:spLocks noGrp="1"/>
          </p:cNvSpPr>
          <p:nvPr>
            <p:ph type="subTitle" idx="3"/>
          </p:nvPr>
        </p:nvSpPr>
        <p:spPr>
          <a:xfrm>
            <a:off x="14792025" y="3349809"/>
            <a:ext cx="2926000" cy="731600"/>
          </a:xfrm>
          <a:prstGeom prst="rect">
            <a:avLst/>
          </a:prstGeom>
        </p:spPr>
        <p:txBody>
          <a:bodyPr spcFirstLastPara="1" vert="horz" wrap="square" lIns="121900" tIns="121900" rIns="121900" bIns="121900" rtlCol="0" anchor="b" anchorCtr="0">
            <a:noAutofit/>
          </a:bodyPr>
          <a:lstStyle/>
          <a:p>
            <a:pPr marL="0" indent="0"/>
            <a:r>
              <a:rPr lang="en" b="1" dirty="0">
                <a:latin typeface="Söhne"/>
              </a:rPr>
              <a:t>Ngôn ngữ</a:t>
            </a:r>
            <a:endParaRPr b="1" dirty="0">
              <a:latin typeface="Söhne"/>
            </a:endParaRPr>
          </a:p>
        </p:txBody>
      </p:sp>
      <p:grpSp>
        <p:nvGrpSpPr>
          <p:cNvPr id="670" name="Google Shape;670;p35"/>
          <p:cNvGrpSpPr/>
          <p:nvPr/>
        </p:nvGrpSpPr>
        <p:grpSpPr>
          <a:xfrm>
            <a:off x="15919825" y="2638047"/>
            <a:ext cx="670400" cy="6704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673" name="Google Shape;673;p35"/>
          <p:cNvSpPr/>
          <p:nvPr/>
        </p:nvSpPr>
        <p:spPr>
          <a:xfrm>
            <a:off x="12747293" y="1384300"/>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4" name="Google Shape;674;p35"/>
          <p:cNvSpPr/>
          <p:nvPr/>
        </p:nvSpPr>
        <p:spPr>
          <a:xfrm>
            <a:off x="12437507" y="1186098"/>
            <a:ext cx="609595" cy="7619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5" name="Google Shape;675;p35"/>
          <p:cNvSpPr/>
          <p:nvPr/>
        </p:nvSpPr>
        <p:spPr>
          <a:xfrm>
            <a:off x="2815257" y="1384300"/>
            <a:ext cx="609611" cy="219453"/>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9" name="Google Shape;487;p31">
            <a:extLst>
              <a:ext uri="{FF2B5EF4-FFF2-40B4-BE49-F238E27FC236}">
                <a16:creationId xmlns:a16="http://schemas.microsoft.com/office/drawing/2014/main" id="{B4C5FB68-B2DB-5D11-F29E-C77C97434F22}"/>
              </a:ext>
            </a:extLst>
          </p:cNvPr>
          <p:cNvGrpSpPr/>
          <p:nvPr/>
        </p:nvGrpSpPr>
        <p:grpSpPr>
          <a:xfrm>
            <a:off x="-6492314" y="2094689"/>
            <a:ext cx="3040145" cy="4374787"/>
            <a:chOff x="4754850" y="1600325"/>
            <a:chExt cx="3771900" cy="1412550"/>
          </a:xfrm>
        </p:grpSpPr>
        <p:sp>
          <p:nvSpPr>
            <p:cNvPr id="10" name="Google Shape;488;p31">
              <a:extLst>
                <a:ext uri="{FF2B5EF4-FFF2-40B4-BE49-F238E27FC236}">
                  <a16:creationId xmlns:a16="http://schemas.microsoft.com/office/drawing/2014/main" id="{B7D58F24-2506-BFBF-B44B-91EADB375316}"/>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11" name="Google Shape;489;p31">
              <a:extLst>
                <a:ext uri="{FF2B5EF4-FFF2-40B4-BE49-F238E27FC236}">
                  <a16:creationId xmlns:a16="http://schemas.microsoft.com/office/drawing/2014/main" id="{D8514859-E233-B233-2160-57BA58917E48}"/>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2" name="Google Shape;490;p31">
              <a:extLst>
                <a:ext uri="{FF2B5EF4-FFF2-40B4-BE49-F238E27FC236}">
                  <a16:creationId xmlns:a16="http://schemas.microsoft.com/office/drawing/2014/main" id="{DE51FF53-91F4-CAEE-FB68-1005C2A63508}"/>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676" name="Google Shape;676;p35"/>
          <p:cNvGrpSpPr/>
          <p:nvPr/>
        </p:nvGrpSpPr>
        <p:grpSpPr>
          <a:xfrm>
            <a:off x="-5346856" y="2856427"/>
            <a:ext cx="670400" cy="6704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3" name="Google Shape;661;p35">
            <a:extLst>
              <a:ext uri="{FF2B5EF4-FFF2-40B4-BE49-F238E27FC236}">
                <a16:creationId xmlns:a16="http://schemas.microsoft.com/office/drawing/2014/main" id="{E2B75623-FB55-8872-C008-8819DDE3F6AA}"/>
              </a:ext>
            </a:extLst>
          </p:cNvPr>
          <p:cNvSpPr txBox="1">
            <a:spLocks/>
          </p:cNvSpPr>
          <p:nvPr/>
        </p:nvSpPr>
        <p:spPr>
          <a:xfrm>
            <a:off x="-6572537" y="3545960"/>
            <a:ext cx="2926000" cy="731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3200" b="1" dirty="0" err="1">
                <a:latin typeface="Söhne"/>
              </a:rPr>
              <a:t>Ứng</a:t>
            </a:r>
            <a:r>
              <a:rPr lang="en-US" sz="3200" b="1" dirty="0">
                <a:latin typeface="Söhne"/>
              </a:rPr>
              <a:t> </a:t>
            </a:r>
            <a:r>
              <a:rPr lang="en-US" sz="3200" b="1" dirty="0" err="1">
                <a:latin typeface="Söhne"/>
              </a:rPr>
              <a:t>dụng</a:t>
            </a:r>
            <a:endParaRPr lang="en-US" sz="3200" b="1" dirty="0">
              <a:latin typeface="Söhne"/>
            </a:endParaRPr>
          </a:p>
        </p:txBody>
      </p:sp>
      <p:sp>
        <p:nvSpPr>
          <p:cNvPr id="29" name="TextBox 28">
            <a:extLst>
              <a:ext uri="{FF2B5EF4-FFF2-40B4-BE49-F238E27FC236}">
                <a16:creationId xmlns:a16="http://schemas.microsoft.com/office/drawing/2014/main" id="{69B2300E-65A6-50D8-E419-38A41649839B}"/>
              </a:ext>
            </a:extLst>
          </p:cNvPr>
          <p:cNvSpPr txBox="1"/>
          <p:nvPr/>
        </p:nvSpPr>
        <p:spPr>
          <a:xfrm>
            <a:off x="796883" y="1603753"/>
            <a:ext cx="10919460" cy="3785652"/>
          </a:xfrm>
          <a:prstGeom prst="rect">
            <a:avLst/>
          </a:prstGeom>
          <a:noFill/>
        </p:spPr>
        <p:txBody>
          <a:bodyPr wrap="square">
            <a:spAutoFit/>
          </a:bodyPr>
          <a:lstStyle/>
          <a:p>
            <a:pPr algn="l"/>
            <a:endParaRPr lang="vi-VN" sz="2000" b="1" dirty="0">
              <a:latin typeface="Calibri" panose="020F0502020204030204" pitchFamily="34" charset="0"/>
              <a:cs typeface="Calibri" panose="020F0502020204030204" pitchFamily="34" charset="0"/>
            </a:endParaRPr>
          </a:p>
          <a:p>
            <a:pPr algn="l">
              <a:buFont typeface="+mj-lt"/>
              <a:buAutoNum type="arabicPeriod"/>
            </a:pPr>
            <a:r>
              <a:rPr lang="vi-VN" sz="2000" b="1" dirty="0">
                <a:solidFill>
                  <a:srgbClr val="374151"/>
                </a:solidFill>
                <a:latin typeface="Calibri" panose="020F0502020204030204" pitchFamily="34" charset="0"/>
                <a:cs typeface="Calibri" panose="020F0502020204030204" pitchFamily="34" charset="0"/>
              </a:rPr>
              <a:t>Đáp Ứng Nhu Cầu Thực Tế:</a:t>
            </a:r>
            <a:endParaRPr lang="vi-VN" sz="2000" dirty="0">
              <a:solidFill>
                <a:srgbClr val="374151"/>
              </a:solidFill>
              <a:latin typeface="Calibri" panose="020F0502020204030204" pitchFamily="34" charset="0"/>
              <a:cs typeface="Calibri" panose="020F0502020204030204" pitchFamily="34" charset="0"/>
            </a:endParaRPr>
          </a:p>
          <a:p>
            <a:pPr marL="990575" lvl="1" indent="-380990">
              <a:buFont typeface="Arial" panose="020B0604020202020204" pitchFamily="34" charset="0"/>
              <a:buChar char="•"/>
            </a:pPr>
            <a:r>
              <a:rPr lang="vi-VN" sz="2000" dirty="0">
                <a:solidFill>
                  <a:srgbClr val="374151"/>
                </a:solidFill>
                <a:latin typeface="Calibri" panose="020F0502020204030204" pitchFamily="34" charset="0"/>
                <a:cs typeface="Calibri" panose="020F0502020204030204" pitchFamily="34" charset="0"/>
              </a:rPr>
              <a:t>Xây dựng ứng dụng quản lý thư viện sẽ giúp đáp ứng những nhu cầu thực tế của các thư viện và độc giả, cải thiện quy trình quản lý và trải nghiệm người dùng.</a:t>
            </a:r>
            <a:endParaRPr lang="en-US" sz="2000" dirty="0">
              <a:solidFill>
                <a:srgbClr val="374151"/>
              </a:solidFill>
              <a:latin typeface="Calibri" panose="020F0502020204030204" pitchFamily="34" charset="0"/>
              <a:cs typeface="Calibri" panose="020F0502020204030204" pitchFamily="34" charset="0"/>
            </a:endParaRPr>
          </a:p>
          <a:p>
            <a:pPr marL="609585" lvl="1"/>
            <a:endParaRPr lang="vi-VN" sz="2000" dirty="0">
              <a:solidFill>
                <a:srgbClr val="374151"/>
              </a:solidFill>
              <a:latin typeface="Calibri" panose="020F0502020204030204" pitchFamily="34" charset="0"/>
              <a:cs typeface="Calibri" panose="020F0502020204030204" pitchFamily="34" charset="0"/>
            </a:endParaRPr>
          </a:p>
          <a:p>
            <a:pPr algn="l">
              <a:buFont typeface="+mj-lt"/>
              <a:buAutoNum type="arabicPeriod"/>
            </a:pPr>
            <a:r>
              <a:rPr lang="vi-VN" sz="2000" b="1" dirty="0">
                <a:solidFill>
                  <a:srgbClr val="374151"/>
                </a:solidFill>
                <a:latin typeface="Calibri" panose="020F0502020204030204" pitchFamily="34" charset="0"/>
                <a:cs typeface="Calibri" panose="020F0502020204030204" pitchFamily="34" charset="0"/>
              </a:rPr>
              <a:t>Áp Dụng Công Nghệ Hiện Đại:</a:t>
            </a:r>
            <a:endParaRPr lang="vi-VN" sz="2000" dirty="0">
              <a:solidFill>
                <a:srgbClr val="374151"/>
              </a:solidFill>
              <a:latin typeface="Calibri" panose="020F0502020204030204" pitchFamily="34" charset="0"/>
              <a:cs typeface="Calibri" panose="020F0502020204030204" pitchFamily="34" charset="0"/>
            </a:endParaRPr>
          </a:p>
          <a:p>
            <a:pPr marL="1066773" lvl="1" indent="-457189">
              <a:buFont typeface="Arial" panose="020B0604020202020204" pitchFamily="34" charset="0"/>
              <a:buChar char="•"/>
            </a:pPr>
            <a:r>
              <a:rPr lang="vi-VN" sz="2000" dirty="0">
                <a:solidFill>
                  <a:srgbClr val="374151"/>
                </a:solidFill>
                <a:latin typeface="Calibri" panose="020F0502020204030204" pitchFamily="34" charset="0"/>
                <a:cs typeface="Calibri" panose="020F0502020204030204" pitchFamily="34" charset="0"/>
              </a:rPr>
              <a:t>Sử dụng công nghệ mới và phát triển ứng dụng dựa trên các nền tảng hiện đại giúp tối ưu hóa hiệu suất và tính ứng dụng của hệ thống.</a:t>
            </a:r>
            <a:endParaRPr lang="en-US" sz="2000" dirty="0">
              <a:solidFill>
                <a:srgbClr val="374151"/>
              </a:solidFill>
              <a:latin typeface="Calibri" panose="020F0502020204030204" pitchFamily="34" charset="0"/>
              <a:cs typeface="Calibri" panose="020F0502020204030204" pitchFamily="34" charset="0"/>
            </a:endParaRPr>
          </a:p>
          <a:p>
            <a:pPr marL="609585" lvl="1"/>
            <a:endParaRPr lang="vi-VN" sz="2000" dirty="0">
              <a:solidFill>
                <a:srgbClr val="374151"/>
              </a:solidFill>
              <a:latin typeface="Calibri" panose="020F0502020204030204" pitchFamily="34" charset="0"/>
              <a:cs typeface="Calibri" panose="020F0502020204030204" pitchFamily="34" charset="0"/>
            </a:endParaRPr>
          </a:p>
          <a:p>
            <a:pPr algn="l">
              <a:buFont typeface="+mj-lt"/>
              <a:buAutoNum type="arabicPeriod"/>
            </a:pPr>
            <a:r>
              <a:rPr lang="vi-VN" sz="2000" b="1" dirty="0">
                <a:solidFill>
                  <a:srgbClr val="374151"/>
                </a:solidFill>
                <a:latin typeface="Calibri" panose="020F0502020204030204" pitchFamily="34" charset="0"/>
                <a:cs typeface="Calibri" panose="020F0502020204030204" pitchFamily="34" charset="0"/>
              </a:rPr>
              <a:t>Phát Triển Kỹ Năng và Kiến Thức:</a:t>
            </a:r>
            <a:endParaRPr lang="vi-VN" sz="2000" dirty="0">
              <a:solidFill>
                <a:srgbClr val="374151"/>
              </a:solidFill>
              <a:latin typeface="Calibri" panose="020F0502020204030204" pitchFamily="34" charset="0"/>
              <a:cs typeface="Calibri" panose="020F0502020204030204" pitchFamily="34" charset="0"/>
            </a:endParaRPr>
          </a:p>
          <a:p>
            <a:pPr marL="990575" lvl="1" indent="-380990">
              <a:buFont typeface="Arial" panose="020B0604020202020204" pitchFamily="34" charset="0"/>
              <a:buChar char="•"/>
            </a:pPr>
            <a:r>
              <a:rPr lang="vi-VN" sz="2000" dirty="0">
                <a:solidFill>
                  <a:srgbClr val="374151"/>
                </a:solidFill>
                <a:latin typeface="Calibri" panose="020F0502020204030204" pitchFamily="34" charset="0"/>
                <a:cs typeface="Calibri" panose="020F0502020204030204" pitchFamily="34" charset="0"/>
              </a:rPr>
              <a:t>Xây dựng ứng dụng quản lý thư viện là một cơ hội để áp dụng và phát triển kỹ năng trong phát triển phần mềm, cơ sở dữ liệu và giao diện người dùng.</a:t>
            </a:r>
          </a:p>
        </p:txBody>
      </p:sp>
    </p:spTree>
    <p:extLst>
      <p:ext uri="{BB962C8B-B14F-4D97-AF65-F5344CB8AC3E}">
        <p14:creationId xmlns:p14="http://schemas.microsoft.com/office/powerpoint/2010/main" val="2512703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9" name="Google Shape;487;p31">
            <a:extLst>
              <a:ext uri="{FF2B5EF4-FFF2-40B4-BE49-F238E27FC236}">
                <a16:creationId xmlns:a16="http://schemas.microsoft.com/office/drawing/2014/main" id="{B4C5FB68-B2DB-5D11-F29E-C77C97434F22}"/>
              </a:ext>
            </a:extLst>
          </p:cNvPr>
          <p:cNvGrpSpPr/>
          <p:nvPr/>
        </p:nvGrpSpPr>
        <p:grpSpPr>
          <a:xfrm>
            <a:off x="1737286" y="1996863"/>
            <a:ext cx="3040145" cy="4374787"/>
            <a:chOff x="4754850" y="1600325"/>
            <a:chExt cx="3771900" cy="1412550"/>
          </a:xfrm>
        </p:grpSpPr>
        <p:sp>
          <p:nvSpPr>
            <p:cNvPr id="10" name="Google Shape;488;p31">
              <a:extLst>
                <a:ext uri="{FF2B5EF4-FFF2-40B4-BE49-F238E27FC236}">
                  <a16:creationId xmlns:a16="http://schemas.microsoft.com/office/drawing/2014/main" id="{B7D58F24-2506-BFBF-B44B-91EADB375316}"/>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11" name="Google Shape;489;p31">
              <a:extLst>
                <a:ext uri="{FF2B5EF4-FFF2-40B4-BE49-F238E27FC236}">
                  <a16:creationId xmlns:a16="http://schemas.microsoft.com/office/drawing/2014/main" id="{D8514859-E233-B233-2160-57BA58917E48}"/>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2" name="Google Shape;490;p31">
              <a:extLst>
                <a:ext uri="{FF2B5EF4-FFF2-40B4-BE49-F238E27FC236}">
                  <a16:creationId xmlns:a16="http://schemas.microsoft.com/office/drawing/2014/main" id="{DE51FF53-91F4-CAEE-FB68-1005C2A63508}"/>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19" name="Google Shape;479;p31">
            <a:extLst>
              <a:ext uri="{FF2B5EF4-FFF2-40B4-BE49-F238E27FC236}">
                <a16:creationId xmlns:a16="http://schemas.microsoft.com/office/drawing/2014/main" id="{8041609A-E801-6905-58D2-1364A7C369A5}"/>
              </a:ext>
            </a:extLst>
          </p:cNvPr>
          <p:cNvGrpSpPr/>
          <p:nvPr/>
        </p:nvGrpSpPr>
        <p:grpSpPr>
          <a:xfrm>
            <a:off x="7051932" y="1996020"/>
            <a:ext cx="3094011" cy="4359593"/>
            <a:chOff x="4754850" y="1600325"/>
            <a:chExt cx="3771900" cy="1412550"/>
          </a:xfrm>
        </p:grpSpPr>
        <p:sp>
          <p:nvSpPr>
            <p:cNvPr id="20" name="Google Shape;480;p31">
              <a:extLst>
                <a:ext uri="{FF2B5EF4-FFF2-40B4-BE49-F238E27FC236}">
                  <a16:creationId xmlns:a16="http://schemas.microsoft.com/office/drawing/2014/main" id="{009E4763-1FB5-9CD7-9D06-244299A20955}"/>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21" name="Google Shape;481;p31">
              <a:extLst>
                <a:ext uri="{FF2B5EF4-FFF2-40B4-BE49-F238E27FC236}">
                  <a16:creationId xmlns:a16="http://schemas.microsoft.com/office/drawing/2014/main" id="{E330AB0D-21B5-A9E5-D4D3-CF6AFDFA7B37}"/>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2" name="Google Shape;482;p31">
              <a:extLst>
                <a:ext uri="{FF2B5EF4-FFF2-40B4-BE49-F238E27FC236}">
                  <a16:creationId xmlns:a16="http://schemas.microsoft.com/office/drawing/2014/main" id="{54104C82-3C0D-A502-1BD2-3165EBC52AA9}"/>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663" name="Google Shape;663;p3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b="1" dirty="0">
                <a:latin typeface="Calibri" panose="020F0502020204030204" pitchFamily="34" charset="0"/>
                <a:cs typeface="Calibri" panose="020F0502020204030204" pitchFamily="34" charset="0"/>
              </a:rPr>
              <a:t>Công nghệ sử dụng</a:t>
            </a:r>
            <a:endParaRPr b="1" dirty="0">
              <a:latin typeface="Calibri" panose="020F0502020204030204" pitchFamily="34" charset="0"/>
              <a:cs typeface="Calibri" panose="020F0502020204030204" pitchFamily="34" charset="0"/>
            </a:endParaRPr>
          </a:p>
        </p:txBody>
      </p:sp>
      <p:sp>
        <p:nvSpPr>
          <p:cNvPr id="664" name="Google Shape;664;p35"/>
          <p:cNvSpPr txBox="1">
            <a:spLocks noGrp="1"/>
          </p:cNvSpPr>
          <p:nvPr>
            <p:ph type="subTitle" idx="1"/>
          </p:nvPr>
        </p:nvSpPr>
        <p:spPr>
          <a:xfrm>
            <a:off x="2001345" y="4298119"/>
            <a:ext cx="2736673" cy="1584800"/>
          </a:xfrm>
          <a:prstGeom prst="rect">
            <a:avLst/>
          </a:prstGeom>
        </p:spPr>
        <p:txBody>
          <a:bodyPr spcFirstLastPara="1" vert="horz" wrap="square" lIns="121900" tIns="121900" rIns="121900" bIns="121900" rtlCol="0" anchor="t" anchorCtr="0">
            <a:noAutofit/>
          </a:bodyPr>
          <a:lstStyle/>
          <a:p>
            <a:pPr marL="0" indent="0" algn="l"/>
            <a:r>
              <a:rPr lang="en" dirty="0"/>
              <a:t>- Apache Netbean.</a:t>
            </a:r>
          </a:p>
          <a:p>
            <a:pPr marL="0" indent="0" algn="l"/>
            <a:r>
              <a:rPr lang="en" dirty="0"/>
              <a:t>- SQL Server. </a:t>
            </a:r>
            <a:endParaRPr dirty="0"/>
          </a:p>
        </p:txBody>
      </p:sp>
      <p:sp>
        <p:nvSpPr>
          <p:cNvPr id="665" name="Google Shape;665;p35"/>
          <p:cNvSpPr txBox="1">
            <a:spLocks noGrp="1"/>
          </p:cNvSpPr>
          <p:nvPr>
            <p:ph type="subTitle" idx="2"/>
          </p:nvPr>
        </p:nvSpPr>
        <p:spPr>
          <a:xfrm>
            <a:off x="7127705" y="4282083"/>
            <a:ext cx="2926000" cy="1584800"/>
          </a:xfrm>
          <a:prstGeom prst="rect">
            <a:avLst/>
          </a:prstGeom>
        </p:spPr>
        <p:txBody>
          <a:bodyPr spcFirstLastPara="1" vert="horz" wrap="square" lIns="121900" tIns="121900" rIns="121900" bIns="121900" rtlCol="0" anchor="t" anchorCtr="0">
            <a:noAutofit/>
          </a:bodyPr>
          <a:lstStyle/>
          <a:p>
            <a:pPr marL="0" indent="0"/>
            <a:r>
              <a:rPr lang="en" dirty="0"/>
              <a:t>Java, sql.</a:t>
            </a:r>
            <a:endParaRPr dirty="0"/>
          </a:p>
        </p:txBody>
      </p:sp>
      <p:sp>
        <p:nvSpPr>
          <p:cNvPr id="661" name="Google Shape;661;p35"/>
          <p:cNvSpPr txBox="1">
            <a:spLocks noGrp="1"/>
          </p:cNvSpPr>
          <p:nvPr>
            <p:ph type="subTitle" idx="3"/>
          </p:nvPr>
        </p:nvSpPr>
        <p:spPr>
          <a:xfrm>
            <a:off x="7095825" y="3452656"/>
            <a:ext cx="2926000" cy="731600"/>
          </a:xfrm>
          <a:prstGeom prst="rect">
            <a:avLst/>
          </a:prstGeom>
        </p:spPr>
        <p:txBody>
          <a:bodyPr spcFirstLastPara="1" vert="horz" wrap="square" lIns="121900" tIns="121900" rIns="121900" bIns="121900" rtlCol="0" anchor="b" anchorCtr="0">
            <a:noAutofit/>
          </a:bodyPr>
          <a:lstStyle/>
          <a:p>
            <a:pPr marL="0" indent="0"/>
            <a:r>
              <a:rPr lang="en" b="1" dirty="0">
                <a:latin typeface="Calibri" panose="020F0502020204030204" pitchFamily="34" charset="0"/>
                <a:cs typeface="Calibri" panose="020F0502020204030204" pitchFamily="34" charset="0"/>
              </a:rPr>
              <a:t>Ngôn ngữ</a:t>
            </a:r>
            <a:endParaRPr b="1" dirty="0">
              <a:latin typeface="Calibri" panose="020F0502020204030204" pitchFamily="34" charset="0"/>
              <a:cs typeface="Calibri" panose="020F0502020204030204" pitchFamily="34" charset="0"/>
            </a:endParaRPr>
          </a:p>
        </p:txBody>
      </p:sp>
      <p:grpSp>
        <p:nvGrpSpPr>
          <p:cNvPr id="670" name="Google Shape;670;p35"/>
          <p:cNvGrpSpPr/>
          <p:nvPr/>
        </p:nvGrpSpPr>
        <p:grpSpPr>
          <a:xfrm>
            <a:off x="8223625" y="2740893"/>
            <a:ext cx="670400" cy="670400"/>
            <a:chOff x="7014301" y="2017350"/>
            <a:chExt cx="502800" cy="502800"/>
          </a:xfrm>
        </p:grpSpPr>
        <p:sp>
          <p:nvSpPr>
            <p:cNvPr id="671" name="Google Shape;671;p3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2" name="Google Shape;672;p3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673" name="Google Shape;673;p35"/>
          <p:cNvSpPr/>
          <p:nvPr/>
        </p:nvSpPr>
        <p:spPr>
          <a:xfrm>
            <a:off x="10628934" y="1442167"/>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4" name="Google Shape;674;p35"/>
          <p:cNvSpPr/>
          <p:nvPr/>
        </p:nvSpPr>
        <p:spPr>
          <a:xfrm>
            <a:off x="10319147" y="1243965"/>
            <a:ext cx="609595" cy="7619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5" name="Google Shape;675;p35"/>
          <p:cNvSpPr/>
          <p:nvPr/>
        </p:nvSpPr>
        <p:spPr>
          <a:xfrm>
            <a:off x="2815257" y="1384300"/>
            <a:ext cx="609611" cy="219453"/>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676" name="Google Shape;676;p35"/>
          <p:cNvGrpSpPr/>
          <p:nvPr/>
        </p:nvGrpSpPr>
        <p:grpSpPr>
          <a:xfrm>
            <a:off x="2882744" y="2758600"/>
            <a:ext cx="670400" cy="670400"/>
            <a:chOff x="1627550" y="2017350"/>
            <a:chExt cx="502800" cy="502800"/>
          </a:xfrm>
        </p:grpSpPr>
        <p:sp>
          <p:nvSpPr>
            <p:cNvPr id="677" name="Google Shape;677;p35"/>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8" name="Google Shape;678;p35"/>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3" name="Google Shape;661;p35">
            <a:extLst>
              <a:ext uri="{FF2B5EF4-FFF2-40B4-BE49-F238E27FC236}">
                <a16:creationId xmlns:a16="http://schemas.microsoft.com/office/drawing/2014/main" id="{E2B75623-FB55-8872-C008-8819DDE3F6AA}"/>
              </a:ext>
            </a:extLst>
          </p:cNvPr>
          <p:cNvSpPr txBox="1">
            <a:spLocks/>
          </p:cNvSpPr>
          <p:nvPr/>
        </p:nvSpPr>
        <p:spPr>
          <a:xfrm>
            <a:off x="1657063" y="3448133"/>
            <a:ext cx="2926000" cy="731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3200" b="1" dirty="0" err="1">
                <a:latin typeface="Calibri" panose="020F0502020204030204" pitchFamily="34" charset="0"/>
                <a:cs typeface="Calibri" panose="020F0502020204030204" pitchFamily="34" charset="0"/>
              </a:rPr>
              <a:t>Ứng</a:t>
            </a:r>
            <a:r>
              <a:rPr lang="en-US" sz="3200" b="1" dirty="0">
                <a:latin typeface="Calibri" panose="020F0502020204030204" pitchFamily="34" charset="0"/>
                <a:cs typeface="Calibri" panose="020F0502020204030204" pitchFamily="34" charset="0"/>
              </a:rPr>
              <a:t> </a:t>
            </a:r>
            <a:r>
              <a:rPr lang="en-US" sz="3200" b="1" dirty="0" err="1">
                <a:latin typeface="Calibri" panose="020F0502020204030204" pitchFamily="34" charset="0"/>
                <a:cs typeface="Calibri" panose="020F0502020204030204" pitchFamily="34" charset="0"/>
              </a:rPr>
              <a:t>dụng</a:t>
            </a:r>
            <a:endParaRPr 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4142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79" name="Google Shape;479;p31"/>
          <p:cNvGrpSpPr/>
          <p:nvPr/>
        </p:nvGrpSpPr>
        <p:grpSpPr>
          <a:xfrm>
            <a:off x="620474" y="4545329"/>
            <a:ext cx="10864005" cy="746891"/>
            <a:chOff x="4754850" y="1600325"/>
            <a:chExt cx="3771900" cy="1412550"/>
          </a:xfrm>
        </p:grpSpPr>
        <p:sp>
          <p:nvSpPr>
            <p:cNvPr id="480" name="Google Shape;480;p31"/>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481" name="Google Shape;481;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82" name="Google Shape;482;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3" name="Google Shape;483;p31"/>
          <p:cNvGrpSpPr/>
          <p:nvPr/>
        </p:nvGrpSpPr>
        <p:grpSpPr>
          <a:xfrm>
            <a:off x="620474" y="3358601"/>
            <a:ext cx="10864005" cy="1104937"/>
            <a:chOff x="4754850" y="1600325"/>
            <a:chExt cx="3771900" cy="1412550"/>
          </a:xfrm>
        </p:grpSpPr>
        <p:sp>
          <p:nvSpPr>
            <p:cNvPr id="484" name="Google Shape;484;p31"/>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485" name="Google Shape;485;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86" name="Google Shape;486;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7" name="Google Shape;487;p31"/>
          <p:cNvGrpSpPr/>
          <p:nvPr/>
        </p:nvGrpSpPr>
        <p:grpSpPr>
          <a:xfrm>
            <a:off x="644435" y="1649999"/>
            <a:ext cx="10903131" cy="678732"/>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620473" y="2420520"/>
            <a:ext cx="10903531" cy="853744"/>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507" name="Google Shape;507;p31"/>
          <p:cNvSpPr txBox="1">
            <a:spLocks noGrp="1"/>
          </p:cNvSpPr>
          <p:nvPr>
            <p:ph type="subTitle" idx="1"/>
          </p:nvPr>
        </p:nvSpPr>
        <p:spPr>
          <a:xfrm>
            <a:off x="1674474" y="3544281"/>
            <a:ext cx="9457348" cy="745284"/>
          </a:xfrm>
          <a:prstGeom prst="rect">
            <a:avLst/>
          </a:prstGeom>
        </p:spPr>
        <p:txBody>
          <a:bodyPr spcFirstLastPara="1" vert="horz" wrap="square" lIns="121900" tIns="121900" rIns="121900" bIns="121900" rtlCol="0" anchor="t" anchorCtr="0">
            <a:noAutofit/>
          </a:bodyPr>
          <a:lstStyle/>
          <a:p>
            <a:pPr marL="0" indent="0"/>
            <a:r>
              <a:rPr lang="vi-VN" sz="1800" b="1" dirty="0">
                <a:solidFill>
                  <a:srgbClr val="374151"/>
                </a:solidFill>
                <a:latin typeface="Calibri" panose="020F0502020204030204" pitchFamily="34" charset="0"/>
                <a:cs typeface="Calibri" panose="020F0502020204030204" pitchFamily="34" charset="0"/>
              </a:rPr>
              <a:t>Quản lý mượn/trả sách</a:t>
            </a:r>
            <a:r>
              <a:rPr lang="en-US" sz="1800" b="1" dirty="0">
                <a:solidFill>
                  <a:srgbClr val="374151"/>
                </a:solidFill>
                <a:latin typeface="Calibri" panose="020F0502020204030204" pitchFamily="34" charset="0"/>
                <a:cs typeface="Calibri" panose="020F0502020204030204" pitchFamily="34" charset="0"/>
              </a:rPr>
              <a:t> </a:t>
            </a:r>
            <a:r>
              <a:rPr lang="en-US" sz="1800" dirty="0">
                <a:solidFill>
                  <a:srgbClr val="374151"/>
                </a:solidFill>
                <a:latin typeface="Calibri" panose="020F0502020204030204" pitchFamily="34" charset="0"/>
                <a:cs typeface="Calibri" panose="020F0502020204030204" pitchFamily="34" charset="0"/>
              </a:rPr>
              <a:t>(</a:t>
            </a:r>
            <a:r>
              <a:rPr lang="vi-VN" sz="1800" dirty="0">
                <a:solidFill>
                  <a:srgbClr val="374151"/>
                </a:solidFill>
                <a:latin typeface="Calibri" panose="020F0502020204030204" pitchFamily="34" charset="0"/>
                <a:cs typeface="Calibri" panose="020F0502020204030204" pitchFamily="34" charset="0"/>
              </a:rPr>
              <a:t>Ngày mượn, ngày hẹn trả, ngày trả, số lượng mượn, tình trạng mượn/</a:t>
            </a:r>
            <a:r>
              <a:rPr lang="en-US" sz="1800" dirty="0">
                <a:solidFill>
                  <a:srgbClr val="374151"/>
                </a:solidFill>
                <a:latin typeface="Calibri" panose="020F0502020204030204" pitchFamily="34" charset="0"/>
                <a:cs typeface="Calibri" panose="020F0502020204030204" pitchFamily="34" charset="0"/>
              </a:rPr>
              <a:t> </a:t>
            </a:r>
            <a:r>
              <a:rPr lang="vi-VN" sz="1800" dirty="0">
                <a:solidFill>
                  <a:srgbClr val="374151"/>
                </a:solidFill>
                <a:latin typeface="Calibri" panose="020F0502020204030204" pitchFamily="34" charset="0"/>
                <a:cs typeface="Calibri" panose="020F0502020204030204" pitchFamily="34" charset="0"/>
              </a:rPr>
              <a:t>trả, </a:t>
            </a:r>
            <a:r>
              <a:rPr lang="vi-VN" sz="1800" dirty="0" err="1">
                <a:solidFill>
                  <a:srgbClr val="374151"/>
                </a:solidFill>
                <a:latin typeface="Calibri" panose="020F0502020204030204" pitchFamily="34" charset="0"/>
                <a:cs typeface="Calibri" panose="020F0502020204030204" pitchFamily="34" charset="0"/>
              </a:rPr>
              <a:t>v.v</a:t>
            </a:r>
            <a:r>
              <a:rPr lang="vi-VN" sz="1800" dirty="0">
                <a:solidFill>
                  <a:srgbClr val="374151"/>
                </a:solidFill>
                <a:latin typeface="Calibri" panose="020F0502020204030204" pitchFamily="34" charset="0"/>
                <a:cs typeface="Calibri" panose="020F0502020204030204" pitchFamily="34" charset="0"/>
              </a:rPr>
              <a:t>.</a:t>
            </a:r>
            <a:r>
              <a:rPr lang="en-US" sz="1800" dirty="0">
                <a:solidFill>
                  <a:srgbClr val="374151"/>
                </a:solidFill>
                <a:latin typeface="Calibri" panose="020F0502020204030204" pitchFamily="34" charset="0"/>
                <a:cs typeface="Calibri" panose="020F0502020204030204" pitchFamily="34" charset="0"/>
              </a:rPr>
              <a:t>)</a:t>
            </a:r>
            <a:endParaRPr sz="1800" dirty="0">
              <a:solidFill>
                <a:srgbClr val="374151"/>
              </a:solidFill>
              <a:latin typeface="Calibri" panose="020F0502020204030204" pitchFamily="34" charset="0"/>
              <a:cs typeface="Calibri" panose="020F0502020204030204" pitchFamily="34" charset="0"/>
            </a:endParaRPr>
          </a:p>
        </p:txBody>
      </p:sp>
      <p:sp>
        <p:nvSpPr>
          <p:cNvPr id="498" name="Google Shape;498;p31"/>
          <p:cNvSpPr txBox="1">
            <a:spLocks noGrp="1"/>
          </p:cNvSpPr>
          <p:nvPr>
            <p:ph type="title"/>
          </p:nvPr>
        </p:nvSpPr>
        <p:spPr>
          <a:xfrm>
            <a:off x="580228" y="1575575"/>
            <a:ext cx="1094245" cy="853744"/>
          </a:xfrm>
          <a:prstGeom prst="rect">
            <a:avLst/>
          </a:prstGeom>
        </p:spPr>
        <p:txBody>
          <a:bodyPr spcFirstLastPara="1" vert="horz" wrap="square" lIns="121900" tIns="121900" rIns="121900" bIns="121900" rtlCol="0" anchor="ctr" anchorCtr="0">
            <a:noAutofit/>
          </a:bodyPr>
          <a:lstStyle/>
          <a:p>
            <a:r>
              <a:rPr lang="en" sz="3733" b="1" dirty="0"/>
              <a:t>01</a:t>
            </a:r>
            <a:endParaRPr sz="4267" b="1" dirty="0"/>
          </a:p>
        </p:txBody>
      </p:sp>
      <p:sp>
        <p:nvSpPr>
          <p:cNvPr id="500" name="Google Shape;500;p31"/>
          <p:cNvSpPr txBox="1">
            <a:spLocks noGrp="1"/>
          </p:cNvSpPr>
          <p:nvPr>
            <p:ph type="title" idx="6"/>
          </p:nvPr>
        </p:nvSpPr>
        <p:spPr>
          <a:xfrm>
            <a:off x="556528" y="2344434"/>
            <a:ext cx="1147261" cy="1053773"/>
          </a:xfrm>
          <a:prstGeom prst="rect">
            <a:avLst/>
          </a:prstGeom>
        </p:spPr>
        <p:txBody>
          <a:bodyPr spcFirstLastPara="1" vert="horz" wrap="square" lIns="121900" tIns="121900" rIns="121900" bIns="121900" rtlCol="0" anchor="ctr" anchorCtr="0">
            <a:noAutofit/>
          </a:bodyPr>
          <a:lstStyle/>
          <a:p>
            <a:r>
              <a:rPr lang="en" sz="3733" b="1" dirty="0"/>
              <a:t>02</a:t>
            </a:r>
            <a:endParaRPr b="1" dirty="0"/>
          </a:p>
        </p:txBody>
      </p:sp>
      <p:sp>
        <p:nvSpPr>
          <p:cNvPr id="502" name="Google Shape;502;p31"/>
          <p:cNvSpPr txBox="1">
            <a:spLocks noGrp="1"/>
          </p:cNvSpPr>
          <p:nvPr>
            <p:ph type="title" idx="8"/>
          </p:nvPr>
        </p:nvSpPr>
        <p:spPr>
          <a:xfrm>
            <a:off x="607982" y="3565449"/>
            <a:ext cx="1044356" cy="745287"/>
          </a:xfrm>
          <a:prstGeom prst="rect">
            <a:avLst/>
          </a:prstGeom>
        </p:spPr>
        <p:txBody>
          <a:bodyPr spcFirstLastPara="1" vert="horz" wrap="square" lIns="121900" tIns="121900" rIns="121900" bIns="121900" rtlCol="0" anchor="ctr" anchorCtr="0">
            <a:noAutofit/>
          </a:bodyPr>
          <a:lstStyle/>
          <a:p>
            <a:r>
              <a:rPr lang="en" sz="3733" b="1" dirty="0"/>
              <a:t>03</a:t>
            </a:r>
            <a:endParaRPr b="1" dirty="0"/>
          </a:p>
        </p:txBody>
      </p:sp>
      <p:sp>
        <p:nvSpPr>
          <p:cNvPr id="506" name="Google Shape;506;p31"/>
          <p:cNvSpPr txBox="1">
            <a:spLocks noGrp="1"/>
          </p:cNvSpPr>
          <p:nvPr>
            <p:ph type="title" idx="13"/>
          </p:nvPr>
        </p:nvSpPr>
        <p:spPr>
          <a:xfrm>
            <a:off x="337760" y="4184381"/>
            <a:ext cx="1584800" cy="1463200"/>
          </a:xfrm>
          <a:prstGeom prst="rect">
            <a:avLst/>
          </a:prstGeom>
        </p:spPr>
        <p:txBody>
          <a:bodyPr spcFirstLastPara="1" vert="horz" wrap="square" lIns="121900" tIns="121900" rIns="121900" bIns="121900" rtlCol="0" anchor="ctr" anchorCtr="0">
            <a:noAutofit/>
          </a:bodyPr>
          <a:lstStyle/>
          <a:p>
            <a:r>
              <a:rPr lang="en" sz="3733" b="1" dirty="0"/>
              <a:t>04</a:t>
            </a:r>
            <a:endParaRPr sz="3733" b="1" dirty="0"/>
          </a:p>
        </p:txBody>
      </p:sp>
      <p:sp>
        <p:nvSpPr>
          <p:cNvPr id="504" name="Google Shape;504;p31"/>
          <p:cNvSpPr txBox="1">
            <a:spLocks noGrp="1"/>
          </p:cNvSpPr>
          <p:nvPr>
            <p:ph type="title" idx="15"/>
          </p:nvPr>
        </p:nvSpPr>
        <p:spPr>
          <a:xfrm>
            <a:off x="1095434" y="760049"/>
            <a:ext cx="9234469" cy="914400"/>
          </a:xfrm>
          <a:prstGeom prst="rect">
            <a:avLst/>
          </a:prstGeom>
        </p:spPr>
        <p:txBody>
          <a:bodyPr spcFirstLastPara="1" vert="horz" wrap="square" lIns="121900" tIns="121900" rIns="121900" bIns="121900" rtlCol="0" anchor="t" anchorCtr="0">
            <a:noAutofit/>
          </a:bodyPr>
          <a:lstStyle/>
          <a:p>
            <a:r>
              <a:rPr lang="en" sz="4267" b="1" dirty="0">
                <a:latin typeface="Calibri" panose="020F0502020204030204" pitchFamily="34" charset="0"/>
                <a:cs typeface="Calibri" panose="020F0502020204030204" pitchFamily="34" charset="0"/>
              </a:rPr>
              <a:t>Các chức năng chính của ứng dụng</a:t>
            </a:r>
            <a:endParaRPr sz="4267" b="1" dirty="0">
              <a:latin typeface="Calibri" panose="020F0502020204030204" pitchFamily="34" charset="0"/>
              <a:cs typeface="Calibri" panose="020F0502020204030204" pitchFamily="34" charset="0"/>
            </a:endParaRPr>
          </a:p>
        </p:txBody>
      </p:sp>
      <p:sp>
        <p:nvSpPr>
          <p:cNvPr id="508" name="Google Shape;508;p31"/>
          <p:cNvSpPr/>
          <p:nvPr/>
        </p:nvSpPr>
        <p:spPr>
          <a:xfrm>
            <a:off x="10330770" y="1255941"/>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9" name="Google Shape;509;p31"/>
          <p:cNvSpPr/>
          <p:nvPr/>
        </p:nvSpPr>
        <p:spPr>
          <a:xfrm>
            <a:off x="10233820" y="1077339"/>
            <a:ext cx="609595" cy="7619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0" name="Google Shape;510;p31"/>
          <p:cNvSpPr/>
          <p:nvPr/>
        </p:nvSpPr>
        <p:spPr>
          <a:xfrm>
            <a:off x="953467" y="1216967"/>
            <a:ext cx="609611" cy="219464"/>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11" name="Google Shape;479;p31">
            <a:extLst>
              <a:ext uri="{FF2B5EF4-FFF2-40B4-BE49-F238E27FC236}">
                <a16:creationId xmlns:a16="http://schemas.microsoft.com/office/drawing/2014/main" id="{0C8A2DD8-EA1F-919F-D6A3-1FEB15CA2964}"/>
              </a:ext>
            </a:extLst>
          </p:cNvPr>
          <p:cNvGrpSpPr/>
          <p:nvPr/>
        </p:nvGrpSpPr>
        <p:grpSpPr>
          <a:xfrm>
            <a:off x="644037" y="5402659"/>
            <a:ext cx="10903529" cy="953931"/>
            <a:chOff x="4754850" y="1600325"/>
            <a:chExt cx="3771900" cy="1412550"/>
          </a:xfrm>
        </p:grpSpPr>
        <p:sp>
          <p:nvSpPr>
            <p:cNvPr id="12" name="Google Shape;480;p31">
              <a:extLst>
                <a:ext uri="{FF2B5EF4-FFF2-40B4-BE49-F238E27FC236}">
                  <a16:creationId xmlns:a16="http://schemas.microsoft.com/office/drawing/2014/main" id="{070EFC71-90BD-A0E5-F925-8B5488099E83}"/>
                </a:ext>
              </a:extLst>
            </p:cNvPr>
            <p:cNvSpPr/>
            <p:nvPr/>
          </p:nvSpPr>
          <p:spPr>
            <a:xfrm>
              <a:off x="4852650" y="1691675"/>
              <a:ext cx="3674100" cy="13212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sp>
          <p:nvSpPr>
            <p:cNvPr id="13" name="Google Shape;481;p31">
              <a:extLst>
                <a:ext uri="{FF2B5EF4-FFF2-40B4-BE49-F238E27FC236}">
                  <a16:creationId xmlns:a16="http://schemas.microsoft.com/office/drawing/2014/main" id="{11E6CEF7-B1E3-C2DE-848B-EB395CDD1B77}"/>
                </a:ext>
              </a:extLst>
            </p:cNvPr>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4" name="Google Shape;482;p31">
              <a:extLst>
                <a:ext uri="{FF2B5EF4-FFF2-40B4-BE49-F238E27FC236}">
                  <a16:creationId xmlns:a16="http://schemas.microsoft.com/office/drawing/2014/main" id="{9219C6C8-8493-9CF3-AD97-D538BD135397}"/>
                </a:ext>
              </a:extLst>
            </p:cNvPr>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506;p31">
            <a:extLst>
              <a:ext uri="{FF2B5EF4-FFF2-40B4-BE49-F238E27FC236}">
                <a16:creationId xmlns:a16="http://schemas.microsoft.com/office/drawing/2014/main" id="{E9D40027-FC36-ACAE-E15C-CFA7E8B81F9F}"/>
              </a:ext>
            </a:extLst>
          </p:cNvPr>
          <p:cNvSpPr txBox="1">
            <a:spLocks/>
          </p:cNvSpPr>
          <p:nvPr/>
        </p:nvSpPr>
        <p:spPr>
          <a:xfrm>
            <a:off x="549245" y="5424053"/>
            <a:ext cx="1092521" cy="97283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ubik Black"/>
              <a:buNone/>
              <a:defRPr sz="50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sz="3733" b="1" dirty="0"/>
              <a:t>05</a:t>
            </a:r>
          </a:p>
        </p:txBody>
      </p:sp>
      <p:sp>
        <p:nvSpPr>
          <p:cNvPr id="20" name="Google Shape;507;p31">
            <a:extLst>
              <a:ext uri="{FF2B5EF4-FFF2-40B4-BE49-F238E27FC236}">
                <a16:creationId xmlns:a16="http://schemas.microsoft.com/office/drawing/2014/main" id="{AD31F3B0-03D5-8F2B-E8B6-00A9366C6F3E}"/>
              </a:ext>
            </a:extLst>
          </p:cNvPr>
          <p:cNvSpPr txBox="1">
            <a:spLocks/>
          </p:cNvSpPr>
          <p:nvPr/>
        </p:nvSpPr>
        <p:spPr>
          <a:xfrm>
            <a:off x="1674474" y="1768604"/>
            <a:ext cx="9457348" cy="54048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r>
              <a:rPr lang="en-US" sz="1800" b="1" dirty="0" err="1">
                <a:solidFill>
                  <a:srgbClr val="374151"/>
                </a:solidFill>
                <a:latin typeface="Calibri" panose="020F0502020204030204" pitchFamily="34" charset="0"/>
                <a:cs typeface="Calibri" panose="020F0502020204030204" pitchFamily="34" charset="0"/>
              </a:rPr>
              <a:t>Quản</a:t>
            </a:r>
            <a:r>
              <a:rPr lang="en-US" sz="1800" b="1" dirty="0">
                <a:solidFill>
                  <a:srgbClr val="374151"/>
                </a:solidFill>
                <a:latin typeface="Calibri" panose="020F0502020204030204" pitchFamily="34" charset="0"/>
                <a:cs typeface="Calibri" panose="020F0502020204030204" pitchFamily="34" charset="0"/>
              </a:rPr>
              <a:t> </a:t>
            </a:r>
            <a:r>
              <a:rPr lang="en-US" sz="1800" b="1" dirty="0" err="1">
                <a:solidFill>
                  <a:srgbClr val="374151"/>
                </a:solidFill>
                <a:latin typeface="Calibri" panose="020F0502020204030204" pitchFamily="34" charset="0"/>
                <a:cs typeface="Calibri" panose="020F0502020204030204" pitchFamily="34" charset="0"/>
              </a:rPr>
              <a:t>lý</a:t>
            </a:r>
            <a:r>
              <a:rPr lang="en-US" sz="1800" b="1" dirty="0">
                <a:solidFill>
                  <a:srgbClr val="374151"/>
                </a:solidFill>
                <a:latin typeface="Calibri" panose="020F0502020204030204" pitchFamily="34" charset="0"/>
                <a:cs typeface="Calibri" panose="020F0502020204030204" pitchFamily="34" charset="0"/>
              </a:rPr>
              <a:t> </a:t>
            </a:r>
            <a:r>
              <a:rPr lang="en-US" sz="1800" b="1" dirty="0" err="1">
                <a:solidFill>
                  <a:srgbClr val="374151"/>
                </a:solidFill>
                <a:latin typeface="Calibri" panose="020F0502020204030204" pitchFamily="34" charset="0"/>
                <a:cs typeface="Calibri" panose="020F0502020204030204" pitchFamily="34" charset="0"/>
              </a:rPr>
              <a:t>sách</a:t>
            </a:r>
            <a:r>
              <a:rPr lang="en-US" sz="1800" b="1" dirty="0">
                <a:solidFill>
                  <a:srgbClr val="374151"/>
                </a:solidFill>
                <a:latin typeface="Calibri" panose="020F0502020204030204" pitchFamily="34" charset="0"/>
                <a:cs typeface="Calibri" panose="020F0502020204030204" pitchFamily="34" charset="0"/>
              </a:rPr>
              <a:t> </a:t>
            </a:r>
            <a:r>
              <a:rPr lang="en-US" sz="1800" dirty="0">
                <a:solidFill>
                  <a:srgbClr val="374151"/>
                </a:solidFill>
                <a:latin typeface="Calibri" panose="020F0502020204030204" pitchFamily="34" charset="0"/>
                <a:cs typeface="Calibri" panose="020F0502020204030204" pitchFamily="34" charset="0"/>
              </a:rPr>
              <a:t>(</a:t>
            </a:r>
            <a:r>
              <a:rPr lang="en-US" sz="1800" dirty="0" err="1">
                <a:solidFill>
                  <a:srgbClr val="374151"/>
                </a:solidFill>
                <a:latin typeface="Calibri" panose="020F0502020204030204" pitchFamily="34" charset="0"/>
                <a:cs typeface="Calibri" panose="020F0502020204030204" pitchFamily="34" charset="0"/>
              </a:rPr>
              <a:t>Mã</a:t>
            </a:r>
            <a:r>
              <a:rPr lang="en-US" sz="1800" dirty="0">
                <a:solidFill>
                  <a:srgbClr val="374151"/>
                </a:solidFill>
                <a:latin typeface="Calibri" panose="020F0502020204030204" pitchFamily="34" charset="0"/>
                <a:cs typeface="Calibri" panose="020F0502020204030204" pitchFamily="34" charset="0"/>
              </a:rPr>
              <a:t>, t</a:t>
            </a:r>
            <a:r>
              <a:rPr lang="vi-VN" sz="1800" dirty="0" err="1">
                <a:solidFill>
                  <a:srgbClr val="374151"/>
                </a:solidFill>
                <a:latin typeface="Calibri" panose="020F0502020204030204" pitchFamily="34" charset="0"/>
                <a:cs typeface="Calibri" panose="020F0502020204030204" pitchFamily="34" charset="0"/>
              </a:rPr>
              <a:t>ên</a:t>
            </a:r>
            <a:r>
              <a:rPr lang="vi-VN" sz="1800" dirty="0">
                <a:solidFill>
                  <a:srgbClr val="374151"/>
                </a:solidFill>
                <a:latin typeface="Calibri" panose="020F0502020204030204" pitchFamily="34" charset="0"/>
                <a:cs typeface="Calibri" panose="020F0502020204030204" pitchFamily="34" charset="0"/>
              </a:rPr>
              <a:t>, tác giả, nhà xuất bản, thể loại, năm xuất bản, số lượng, vị trí, </a:t>
            </a:r>
            <a:r>
              <a:rPr lang="vi-VN" sz="1800" dirty="0" err="1">
                <a:solidFill>
                  <a:srgbClr val="374151"/>
                </a:solidFill>
                <a:latin typeface="Calibri" panose="020F0502020204030204" pitchFamily="34" charset="0"/>
                <a:cs typeface="Calibri" panose="020F0502020204030204" pitchFamily="34" charset="0"/>
              </a:rPr>
              <a:t>v.v</a:t>
            </a:r>
            <a:r>
              <a:rPr lang="vi-VN" sz="1800" dirty="0">
                <a:solidFill>
                  <a:srgbClr val="374151"/>
                </a:solidFill>
                <a:latin typeface="Calibri" panose="020F0502020204030204" pitchFamily="34" charset="0"/>
                <a:cs typeface="Calibri" panose="020F0502020204030204" pitchFamily="34" charset="0"/>
              </a:rPr>
              <a:t>.</a:t>
            </a:r>
            <a:r>
              <a:rPr lang="en-US" sz="1800" dirty="0">
                <a:solidFill>
                  <a:srgbClr val="374151"/>
                </a:solidFill>
                <a:latin typeface="Calibri" panose="020F0502020204030204" pitchFamily="34" charset="0"/>
                <a:cs typeface="Calibri" panose="020F0502020204030204" pitchFamily="34" charset="0"/>
              </a:rPr>
              <a:t>)</a:t>
            </a:r>
          </a:p>
        </p:txBody>
      </p:sp>
      <p:sp>
        <p:nvSpPr>
          <p:cNvPr id="21" name="Google Shape;507;p31">
            <a:extLst>
              <a:ext uri="{FF2B5EF4-FFF2-40B4-BE49-F238E27FC236}">
                <a16:creationId xmlns:a16="http://schemas.microsoft.com/office/drawing/2014/main" id="{CE650ECD-F7FF-14F5-B79F-FEDE220C0ECD}"/>
              </a:ext>
            </a:extLst>
          </p:cNvPr>
          <p:cNvSpPr txBox="1">
            <a:spLocks/>
          </p:cNvSpPr>
          <p:nvPr/>
        </p:nvSpPr>
        <p:spPr>
          <a:xfrm>
            <a:off x="1707877" y="2635805"/>
            <a:ext cx="9423945" cy="54048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r>
              <a:rPr lang="en-US" sz="1800" b="1" dirty="0" err="1">
                <a:solidFill>
                  <a:srgbClr val="374151"/>
                </a:solidFill>
                <a:latin typeface="Calibri" panose="020F0502020204030204" pitchFamily="34" charset="0"/>
                <a:cs typeface="Calibri" panose="020F0502020204030204" pitchFamily="34" charset="0"/>
              </a:rPr>
              <a:t>Quản</a:t>
            </a:r>
            <a:r>
              <a:rPr lang="en-US" sz="1800" b="1" dirty="0">
                <a:solidFill>
                  <a:srgbClr val="374151"/>
                </a:solidFill>
                <a:latin typeface="Calibri" panose="020F0502020204030204" pitchFamily="34" charset="0"/>
                <a:cs typeface="Calibri" panose="020F0502020204030204" pitchFamily="34" charset="0"/>
              </a:rPr>
              <a:t> </a:t>
            </a:r>
            <a:r>
              <a:rPr lang="en-US" sz="1800" b="1" dirty="0" err="1">
                <a:solidFill>
                  <a:srgbClr val="374151"/>
                </a:solidFill>
                <a:latin typeface="Calibri" panose="020F0502020204030204" pitchFamily="34" charset="0"/>
                <a:cs typeface="Calibri" panose="020F0502020204030204" pitchFamily="34" charset="0"/>
              </a:rPr>
              <a:t>lý</a:t>
            </a:r>
            <a:r>
              <a:rPr lang="en-US" sz="1800" b="1" dirty="0">
                <a:solidFill>
                  <a:srgbClr val="374151"/>
                </a:solidFill>
                <a:latin typeface="Calibri" panose="020F0502020204030204" pitchFamily="34" charset="0"/>
                <a:cs typeface="Calibri" panose="020F0502020204030204" pitchFamily="34" charset="0"/>
              </a:rPr>
              <a:t> </a:t>
            </a:r>
            <a:r>
              <a:rPr lang="en-US" sz="1800" b="1" dirty="0" err="1">
                <a:solidFill>
                  <a:srgbClr val="374151"/>
                </a:solidFill>
                <a:latin typeface="Calibri" panose="020F0502020204030204" pitchFamily="34" charset="0"/>
                <a:cs typeface="Calibri" panose="020F0502020204030204" pitchFamily="34" charset="0"/>
              </a:rPr>
              <a:t>độc</a:t>
            </a:r>
            <a:r>
              <a:rPr lang="en-US" sz="1800" b="1" dirty="0">
                <a:solidFill>
                  <a:srgbClr val="374151"/>
                </a:solidFill>
                <a:latin typeface="Calibri" panose="020F0502020204030204" pitchFamily="34" charset="0"/>
                <a:cs typeface="Calibri" panose="020F0502020204030204" pitchFamily="34" charset="0"/>
              </a:rPr>
              <a:t> </a:t>
            </a:r>
            <a:r>
              <a:rPr lang="en-US" sz="1800" b="1" dirty="0" err="1">
                <a:solidFill>
                  <a:srgbClr val="374151"/>
                </a:solidFill>
                <a:latin typeface="Calibri" panose="020F0502020204030204" pitchFamily="34" charset="0"/>
                <a:cs typeface="Calibri" panose="020F0502020204030204" pitchFamily="34" charset="0"/>
              </a:rPr>
              <a:t>giả</a:t>
            </a:r>
            <a:r>
              <a:rPr lang="en-US" sz="1800" b="1" dirty="0">
                <a:solidFill>
                  <a:srgbClr val="374151"/>
                </a:solidFill>
                <a:latin typeface="Calibri" panose="020F0502020204030204" pitchFamily="34" charset="0"/>
                <a:cs typeface="Calibri" panose="020F0502020204030204" pitchFamily="34" charset="0"/>
              </a:rPr>
              <a:t> </a:t>
            </a:r>
            <a:r>
              <a:rPr lang="en-US" sz="1800" dirty="0">
                <a:solidFill>
                  <a:srgbClr val="374151"/>
                </a:solidFill>
                <a:latin typeface="Calibri" panose="020F0502020204030204" pitchFamily="34" charset="0"/>
                <a:cs typeface="Calibri" panose="020F0502020204030204" pitchFamily="34" charset="0"/>
              </a:rPr>
              <a:t>(</a:t>
            </a:r>
            <a:r>
              <a:rPr lang="en-US" sz="1800" dirty="0" err="1">
                <a:solidFill>
                  <a:srgbClr val="374151"/>
                </a:solidFill>
                <a:latin typeface="Calibri" panose="020F0502020204030204" pitchFamily="34" charset="0"/>
                <a:cs typeface="Calibri" panose="020F0502020204030204" pitchFamily="34" charset="0"/>
              </a:rPr>
              <a:t>Mã</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độc</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giả</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tên</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ngày</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sinh</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số</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điện</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thoại</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giới</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tính</a:t>
            </a:r>
            <a:r>
              <a:rPr lang="en-US" sz="1800" dirty="0">
                <a:solidFill>
                  <a:srgbClr val="374151"/>
                </a:solidFill>
                <a:latin typeface="Calibri" panose="020F0502020204030204" pitchFamily="34" charset="0"/>
                <a:cs typeface="Calibri" panose="020F0502020204030204" pitchFamily="34" charset="0"/>
              </a:rPr>
              <a:t>, khoa </a:t>
            </a:r>
            <a:r>
              <a:rPr lang="en-US" sz="1800" dirty="0" err="1">
                <a:solidFill>
                  <a:srgbClr val="374151"/>
                </a:solidFill>
                <a:latin typeface="Calibri" panose="020F0502020204030204" pitchFamily="34" charset="0"/>
                <a:cs typeface="Calibri" panose="020F0502020204030204" pitchFamily="34" charset="0"/>
              </a:rPr>
              <a:t>học</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học</a:t>
            </a:r>
            <a:r>
              <a:rPr lang="en-US" sz="1800" dirty="0">
                <a:solidFill>
                  <a:srgbClr val="374151"/>
                </a:solidFill>
                <a:latin typeface="Calibri" panose="020F0502020204030204" pitchFamily="34" charset="0"/>
                <a:cs typeface="Calibri" panose="020F0502020204030204" pitchFamily="34" charset="0"/>
              </a:rPr>
              <a:t>, v.v.)</a:t>
            </a:r>
          </a:p>
        </p:txBody>
      </p:sp>
      <p:sp>
        <p:nvSpPr>
          <p:cNvPr id="22" name="Google Shape;507;p31">
            <a:extLst>
              <a:ext uri="{FF2B5EF4-FFF2-40B4-BE49-F238E27FC236}">
                <a16:creationId xmlns:a16="http://schemas.microsoft.com/office/drawing/2014/main" id="{59A54D19-D9E7-D00E-A670-0530425D11B7}"/>
              </a:ext>
            </a:extLst>
          </p:cNvPr>
          <p:cNvSpPr txBox="1">
            <a:spLocks/>
          </p:cNvSpPr>
          <p:nvPr/>
        </p:nvSpPr>
        <p:spPr>
          <a:xfrm>
            <a:off x="1674473" y="4650149"/>
            <a:ext cx="9349698" cy="54048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r>
              <a:rPr lang="vi-VN" sz="1800" b="1" dirty="0">
                <a:solidFill>
                  <a:srgbClr val="374151"/>
                </a:solidFill>
                <a:latin typeface="Calibri" panose="020F0502020204030204" pitchFamily="34" charset="0"/>
                <a:cs typeface="Calibri" panose="020F0502020204030204" pitchFamily="34" charset="0"/>
              </a:rPr>
              <a:t>Báo cáo</a:t>
            </a:r>
            <a:r>
              <a:rPr lang="en-US" sz="1800" b="1" dirty="0">
                <a:solidFill>
                  <a:srgbClr val="374151"/>
                </a:solidFill>
                <a:latin typeface="Calibri" panose="020F0502020204030204" pitchFamily="34" charset="0"/>
                <a:cs typeface="Calibri" panose="020F0502020204030204" pitchFamily="34" charset="0"/>
              </a:rPr>
              <a:t>- </a:t>
            </a:r>
            <a:r>
              <a:rPr lang="vi-VN" sz="1800" b="1" dirty="0">
                <a:solidFill>
                  <a:srgbClr val="374151"/>
                </a:solidFill>
                <a:latin typeface="Calibri" panose="020F0502020204030204" pitchFamily="34" charset="0"/>
                <a:cs typeface="Calibri" panose="020F0502020204030204" pitchFamily="34" charset="0"/>
              </a:rPr>
              <a:t> thống kê</a:t>
            </a:r>
            <a:r>
              <a:rPr lang="en-US" sz="1800" dirty="0">
                <a:solidFill>
                  <a:srgbClr val="374151"/>
                </a:solidFill>
                <a:latin typeface="Calibri" panose="020F0502020204030204" pitchFamily="34" charset="0"/>
                <a:cs typeface="Calibri" panose="020F0502020204030204" pitchFamily="34" charset="0"/>
              </a:rPr>
              <a:t>(</a:t>
            </a:r>
            <a:r>
              <a:rPr lang="vi-VN" sz="1800" dirty="0">
                <a:solidFill>
                  <a:srgbClr val="374151"/>
                </a:solidFill>
                <a:latin typeface="Calibri" panose="020F0502020204030204" pitchFamily="34" charset="0"/>
                <a:cs typeface="Calibri" panose="020F0502020204030204" pitchFamily="34" charset="0"/>
              </a:rPr>
              <a:t>Tạo báo cáo về tình trạng sách, số lượng mượn/</a:t>
            </a:r>
            <a:r>
              <a:rPr lang="vi-VN" sz="1800" dirty="0" err="1">
                <a:solidFill>
                  <a:srgbClr val="374151"/>
                </a:solidFill>
                <a:latin typeface="Calibri" panose="020F0502020204030204" pitchFamily="34" charset="0"/>
                <a:cs typeface="Calibri" panose="020F0502020204030204" pitchFamily="34" charset="0"/>
              </a:rPr>
              <a:t>tr</a:t>
            </a:r>
            <a:r>
              <a:rPr lang="en-US" sz="1800" dirty="0">
                <a:solidFill>
                  <a:srgbClr val="374151"/>
                </a:solidFill>
                <a:latin typeface="Calibri" panose="020F0502020204030204" pitchFamily="34" charset="0"/>
                <a:cs typeface="Calibri" panose="020F0502020204030204" pitchFamily="34" charset="0"/>
              </a:rPr>
              <a:t>ả, </a:t>
            </a:r>
            <a:r>
              <a:rPr lang="en-US" sz="1800" dirty="0" err="1">
                <a:solidFill>
                  <a:srgbClr val="374151"/>
                </a:solidFill>
                <a:latin typeface="Calibri" panose="020F0502020204030204" pitchFamily="34" charset="0"/>
                <a:cs typeface="Calibri" panose="020F0502020204030204" pitchFamily="34" charset="0"/>
              </a:rPr>
              <a:t>số</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lượng</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độc</a:t>
            </a:r>
            <a:r>
              <a:rPr lang="en-US" sz="1800" dirty="0">
                <a:solidFill>
                  <a:srgbClr val="374151"/>
                </a:solidFill>
                <a:latin typeface="Calibri" panose="020F0502020204030204" pitchFamily="34" charset="0"/>
                <a:cs typeface="Calibri" panose="020F0502020204030204" pitchFamily="34" charset="0"/>
              </a:rPr>
              <a:t> </a:t>
            </a:r>
            <a:r>
              <a:rPr lang="en-US" sz="1800" dirty="0" err="1">
                <a:solidFill>
                  <a:srgbClr val="374151"/>
                </a:solidFill>
                <a:latin typeface="Calibri" panose="020F0502020204030204" pitchFamily="34" charset="0"/>
                <a:cs typeface="Calibri" panose="020F0502020204030204" pitchFamily="34" charset="0"/>
              </a:rPr>
              <a:t>giả</a:t>
            </a:r>
            <a:r>
              <a:rPr lang="vi-VN" sz="1800" dirty="0">
                <a:solidFill>
                  <a:srgbClr val="374151"/>
                </a:solidFill>
                <a:latin typeface="Calibri" panose="020F0502020204030204" pitchFamily="34" charset="0"/>
                <a:cs typeface="Calibri" panose="020F0502020204030204" pitchFamily="34" charset="0"/>
              </a:rPr>
              <a:t>, </a:t>
            </a:r>
            <a:r>
              <a:rPr lang="vi-VN" sz="1800" dirty="0" err="1">
                <a:solidFill>
                  <a:srgbClr val="374151"/>
                </a:solidFill>
                <a:latin typeface="Calibri" panose="020F0502020204030204" pitchFamily="34" charset="0"/>
                <a:cs typeface="Calibri" panose="020F0502020204030204" pitchFamily="34" charset="0"/>
              </a:rPr>
              <a:t>v.v</a:t>
            </a:r>
            <a:r>
              <a:rPr lang="en-US" sz="1800" dirty="0">
                <a:solidFill>
                  <a:srgbClr val="374151"/>
                </a:solidFill>
                <a:latin typeface="Calibri" panose="020F0502020204030204" pitchFamily="34" charset="0"/>
                <a:cs typeface="Calibri" panose="020F0502020204030204" pitchFamily="34" charset="0"/>
              </a:rPr>
              <a:t>)</a:t>
            </a:r>
          </a:p>
        </p:txBody>
      </p:sp>
      <p:sp>
        <p:nvSpPr>
          <p:cNvPr id="23" name="Google Shape;507;p31">
            <a:extLst>
              <a:ext uri="{FF2B5EF4-FFF2-40B4-BE49-F238E27FC236}">
                <a16:creationId xmlns:a16="http://schemas.microsoft.com/office/drawing/2014/main" id="{CAF76639-C12A-8270-FAEE-B4A651B2123D}"/>
              </a:ext>
            </a:extLst>
          </p:cNvPr>
          <p:cNvSpPr txBox="1">
            <a:spLocks/>
          </p:cNvSpPr>
          <p:nvPr/>
        </p:nvSpPr>
        <p:spPr>
          <a:xfrm>
            <a:off x="1563078" y="5514468"/>
            <a:ext cx="9533417" cy="70682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r>
              <a:rPr lang="vi-VN" sz="1800" b="1" dirty="0">
                <a:solidFill>
                  <a:srgbClr val="374151"/>
                </a:solidFill>
                <a:latin typeface="Calibri" panose="020F0502020204030204" pitchFamily="34" charset="0"/>
                <a:cs typeface="Calibri" panose="020F0502020204030204" pitchFamily="34" charset="0"/>
              </a:rPr>
              <a:t>Tính năng tìm kiếm </a:t>
            </a:r>
            <a:r>
              <a:rPr lang="en-US" sz="1800" dirty="0">
                <a:solidFill>
                  <a:srgbClr val="374151"/>
                </a:solidFill>
                <a:latin typeface="Calibri" panose="020F0502020204030204" pitchFamily="34" charset="0"/>
                <a:cs typeface="Calibri" panose="020F0502020204030204" pitchFamily="34" charset="0"/>
              </a:rPr>
              <a:t>(</a:t>
            </a:r>
            <a:r>
              <a:rPr lang="vi-VN" sz="1800" dirty="0">
                <a:solidFill>
                  <a:srgbClr val="374151"/>
                </a:solidFill>
                <a:latin typeface="Calibri" panose="020F0502020204030204" pitchFamily="34" charset="0"/>
                <a:cs typeface="Calibri" panose="020F0502020204030204" pitchFamily="34" charset="0"/>
              </a:rPr>
              <a:t>Cho phép người dùng tìm kiếm sách, tài liệu, độc giả dựa trên nhiều tiêu chí khác nhau.</a:t>
            </a:r>
            <a:r>
              <a:rPr lang="en-US" sz="1800" dirty="0">
                <a:solidFill>
                  <a:srgbClr val="374151"/>
                </a:solidFill>
                <a:latin typeface="Calibri" panose="020F0502020204030204" pitchFamily="34" charset="0"/>
                <a:cs typeface="Calibri" panose="020F0502020204030204" pitchFamily="34" charset="0"/>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p:nvPr>
        </p:nvSpPr>
        <p:spPr>
          <a:xfrm>
            <a:off x="649911" y="979137"/>
            <a:ext cx="9234469" cy="914400"/>
          </a:xfrm>
          <a:prstGeom prst="rect">
            <a:avLst/>
          </a:prstGeom>
        </p:spPr>
        <p:txBody>
          <a:bodyPr spcFirstLastPara="1" vert="horz" wrap="square" lIns="121900" tIns="121900" rIns="121900" bIns="121900" rtlCol="0" anchor="t" anchorCtr="0">
            <a:noAutofit/>
          </a:bodyPr>
          <a:lstStyle/>
          <a:p>
            <a:r>
              <a:rPr lang="en" sz="4267" b="1" dirty="0">
                <a:latin typeface="Calibri" panose="020F0502020204030204" pitchFamily="34" charset="0"/>
                <a:cs typeface="Calibri" panose="020F0502020204030204" pitchFamily="34" charset="0"/>
              </a:rPr>
              <a:t>Sơ đồ chức năng</a:t>
            </a:r>
            <a:endParaRPr sz="4267" b="1" dirty="0">
              <a:latin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7C33B32C-DA29-8502-2757-502EE3FA081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2833" y="2401733"/>
            <a:ext cx="8191500" cy="3721100"/>
          </a:xfrm>
          <a:prstGeom prst="rect">
            <a:avLst/>
          </a:prstGeom>
          <a:noFill/>
          <a:ln>
            <a:noFill/>
          </a:ln>
        </p:spPr>
      </p:pic>
      <p:sp>
        <p:nvSpPr>
          <p:cNvPr id="17" name="Google Shape;510;p31">
            <a:extLst>
              <a:ext uri="{FF2B5EF4-FFF2-40B4-BE49-F238E27FC236}">
                <a16:creationId xmlns:a16="http://schemas.microsoft.com/office/drawing/2014/main" id="{E1920FF6-9541-32C3-A71D-C8F33F340073}"/>
              </a:ext>
            </a:extLst>
          </p:cNvPr>
          <p:cNvSpPr/>
          <p:nvPr/>
        </p:nvSpPr>
        <p:spPr>
          <a:xfrm>
            <a:off x="9541777" y="1095289"/>
            <a:ext cx="609611" cy="219464"/>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 name="Google Shape;508;p31">
            <a:extLst>
              <a:ext uri="{FF2B5EF4-FFF2-40B4-BE49-F238E27FC236}">
                <a16:creationId xmlns:a16="http://schemas.microsoft.com/office/drawing/2014/main" id="{ABC85142-4141-9A3A-0812-0ED327680CBD}"/>
              </a:ext>
            </a:extLst>
          </p:cNvPr>
          <p:cNvSpPr/>
          <p:nvPr/>
        </p:nvSpPr>
        <p:spPr>
          <a:xfrm>
            <a:off x="686649" y="5958571"/>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4" name="Google Shape;509;p31">
            <a:extLst>
              <a:ext uri="{FF2B5EF4-FFF2-40B4-BE49-F238E27FC236}">
                <a16:creationId xmlns:a16="http://schemas.microsoft.com/office/drawing/2014/main" id="{D18B535E-7C21-3906-CD96-65BE0D4A889F}"/>
              </a:ext>
            </a:extLst>
          </p:cNvPr>
          <p:cNvSpPr/>
          <p:nvPr/>
        </p:nvSpPr>
        <p:spPr>
          <a:xfrm>
            <a:off x="604939" y="5781271"/>
            <a:ext cx="609595" cy="7619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25" name="Google Shape;629;p34">
            <a:extLst>
              <a:ext uri="{FF2B5EF4-FFF2-40B4-BE49-F238E27FC236}">
                <a16:creationId xmlns:a16="http://schemas.microsoft.com/office/drawing/2014/main" id="{0684CA29-0103-8E2A-47EC-D1C126F6A72A}"/>
              </a:ext>
            </a:extLst>
          </p:cNvPr>
          <p:cNvGrpSpPr/>
          <p:nvPr/>
        </p:nvGrpSpPr>
        <p:grpSpPr>
          <a:xfrm>
            <a:off x="14072675" y="1213527"/>
            <a:ext cx="2436633" cy="1401800"/>
            <a:chOff x="136938" y="3645137"/>
            <a:chExt cx="1827475" cy="1051350"/>
          </a:xfrm>
        </p:grpSpPr>
        <p:grpSp>
          <p:nvGrpSpPr>
            <p:cNvPr id="26" name="Google Shape;630;p34">
              <a:extLst>
                <a:ext uri="{FF2B5EF4-FFF2-40B4-BE49-F238E27FC236}">
                  <a16:creationId xmlns:a16="http://schemas.microsoft.com/office/drawing/2014/main" id="{D3CAE6ED-1072-8C19-FD62-AC229B90137A}"/>
                </a:ext>
              </a:extLst>
            </p:cNvPr>
            <p:cNvGrpSpPr/>
            <p:nvPr/>
          </p:nvGrpSpPr>
          <p:grpSpPr>
            <a:xfrm>
              <a:off x="136938" y="3645137"/>
              <a:ext cx="1827475" cy="1051350"/>
              <a:chOff x="274188" y="1278048"/>
              <a:chExt cx="1827475" cy="1051350"/>
            </a:xfrm>
          </p:grpSpPr>
          <p:sp>
            <p:nvSpPr>
              <p:cNvPr id="33" name="Google Shape;631;p34">
                <a:extLst>
                  <a:ext uri="{FF2B5EF4-FFF2-40B4-BE49-F238E27FC236}">
                    <a16:creationId xmlns:a16="http://schemas.microsoft.com/office/drawing/2014/main" id="{EFDF182C-C90F-977B-59EA-2D2904AC5246}"/>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grpSp>
            <p:nvGrpSpPr>
              <p:cNvPr id="34" name="Google Shape;632;p34">
                <a:extLst>
                  <a:ext uri="{FF2B5EF4-FFF2-40B4-BE49-F238E27FC236}">
                    <a16:creationId xmlns:a16="http://schemas.microsoft.com/office/drawing/2014/main" id="{02079724-54A7-D40E-7901-E45601AC6305}"/>
                  </a:ext>
                </a:extLst>
              </p:cNvPr>
              <p:cNvGrpSpPr/>
              <p:nvPr/>
            </p:nvGrpSpPr>
            <p:grpSpPr>
              <a:xfrm>
                <a:off x="274188" y="1278048"/>
                <a:ext cx="1737300" cy="960000"/>
                <a:chOff x="7146475" y="2190661"/>
                <a:chExt cx="1737300" cy="960000"/>
              </a:xfrm>
            </p:grpSpPr>
            <p:sp>
              <p:nvSpPr>
                <p:cNvPr id="35" name="Google Shape;633;p34">
                  <a:extLst>
                    <a:ext uri="{FF2B5EF4-FFF2-40B4-BE49-F238E27FC236}">
                      <a16:creationId xmlns:a16="http://schemas.microsoft.com/office/drawing/2014/main" id="{25440860-C7EB-BD3E-E87E-4F8456241130}"/>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cxnSp>
              <p:nvCxnSpPr>
                <p:cNvPr id="36" name="Google Shape;634;p34">
                  <a:extLst>
                    <a:ext uri="{FF2B5EF4-FFF2-40B4-BE49-F238E27FC236}">
                      <a16:creationId xmlns:a16="http://schemas.microsoft.com/office/drawing/2014/main" id="{776B9FAF-086A-6A8A-2FB1-CDD8B24208C3}"/>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7" name="Google Shape;635;p34">
              <a:extLst>
                <a:ext uri="{FF2B5EF4-FFF2-40B4-BE49-F238E27FC236}">
                  <a16:creationId xmlns:a16="http://schemas.microsoft.com/office/drawing/2014/main" id="{DB59F1B5-51FC-1C22-FC12-B15DE01870EE}"/>
                </a:ext>
              </a:extLst>
            </p:cNvPr>
            <p:cNvGrpSpPr/>
            <p:nvPr/>
          </p:nvGrpSpPr>
          <p:grpSpPr>
            <a:xfrm>
              <a:off x="312866" y="4003096"/>
              <a:ext cx="1339306" cy="443405"/>
              <a:chOff x="312866" y="4003096"/>
              <a:chExt cx="1339306" cy="443405"/>
            </a:xfrm>
          </p:grpSpPr>
          <p:sp>
            <p:nvSpPr>
              <p:cNvPr id="28" name="Google Shape;636;p34">
                <a:extLst>
                  <a:ext uri="{FF2B5EF4-FFF2-40B4-BE49-F238E27FC236}">
                    <a16:creationId xmlns:a16="http://schemas.microsoft.com/office/drawing/2014/main" id="{6508329E-FCDA-462E-2F58-3B80FC665210}"/>
                  </a:ext>
                </a:extLst>
              </p:cNvPr>
              <p:cNvSpPr/>
              <p:nvPr/>
            </p:nvSpPr>
            <p:spPr>
              <a:xfrm>
                <a:off x="877401" y="4018335"/>
                <a:ext cx="770549" cy="67223"/>
              </a:xfrm>
              <a:custGeom>
                <a:avLst/>
                <a:gdLst/>
                <a:ahLst/>
                <a:cxnLst/>
                <a:rect l="l" t="t" r="r" b="b"/>
                <a:pathLst>
                  <a:path w="17343" h="1513" extrusionOk="0">
                    <a:moveTo>
                      <a:pt x="1001" y="0"/>
                    </a:moveTo>
                    <a:cubicBezTo>
                      <a:pt x="1" y="0"/>
                      <a:pt x="1" y="1512"/>
                      <a:pt x="1001" y="1512"/>
                    </a:cubicBezTo>
                    <a:lnTo>
                      <a:pt x="16318" y="1512"/>
                    </a:lnTo>
                    <a:cubicBezTo>
                      <a:pt x="17342" y="1512"/>
                      <a:pt x="17342" y="0"/>
                      <a:pt x="1631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 name="Google Shape;637;p34">
                <a:extLst>
                  <a:ext uri="{FF2B5EF4-FFF2-40B4-BE49-F238E27FC236}">
                    <a16:creationId xmlns:a16="http://schemas.microsoft.com/office/drawing/2014/main" id="{89F02DB6-80C3-2708-94CB-6DF641F76BBC}"/>
                  </a:ext>
                </a:extLst>
              </p:cNvPr>
              <p:cNvSpPr/>
              <p:nvPr/>
            </p:nvSpPr>
            <p:spPr>
              <a:xfrm>
                <a:off x="873136" y="4156728"/>
                <a:ext cx="779036" cy="274489"/>
              </a:xfrm>
              <a:custGeom>
                <a:avLst/>
                <a:gdLst/>
                <a:ahLst/>
                <a:cxnLst/>
                <a:rect l="l" t="t" r="r" b="b"/>
                <a:pathLst>
                  <a:path w="17534" h="6178" extrusionOk="0">
                    <a:moveTo>
                      <a:pt x="9469" y="0"/>
                    </a:moveTo>
                    <a:cubicBezTo>
                      <a:pt x="9292" y="0"/>
                      <a:pt x="9116" y="62"/>
                      <a:pt x="8975" y="178"/>
                    </a:cubicBezTo>
                    <a:lnTo>
                      <a:pt x="4024" y="4470"/>
                    </a:lnTo>
                    <a:lnTo>
                      <a:pt x="1512" y="2885"/>
                    </a:lnTo>
                    <a:cubicBezTo>
                      <a:pt x="1365" y="2788"/>
                      <a:pt x="1219" y="2747"/>
                      <a:pt x="1083" y="2747"/>
                    </a:cubicBezTo>
                    <a:cubicBezTo>
                      <a:pt x="430" y="2747"/>
                      <a:pt x="0" y="3709"/>
                      <a:pt x="707" y="4153"/>
                    </a:cubicBezTo>
                    <a:lnTo>
                      <a:pt x="3682" y="6056"/>
                    </a:lnTo>
                    <a:cubicBezTo>
                      <a:pt x="3804" y="6129"/>
                      <a:pt x="3951" y="6178"/>
                      <a:pt x="4097" y="6178"/>
                    </a:cubicBezTo>
                    <a:cubicBezTo>
                      <a:pt x="4268" y="6178"/>
                      <a:pt x="4438" y="6129"/>
                      <a:pt x="4585" y="6007"/>
                    </a:cubicBezTo>
                    <a:lnTo>
                      <a:pt x="9511" y="1739"/>
                    </a:lnTo>
                    <a:lnTo>
                      <a:pt x="12731" y="4202"/>
                    </a:lnTo>
                    <a:cubicBezTo>
                      <a:pt x="12866" y="4307"/>
                      <a:pt x="13038" y="4357"/>
                      <a:pt x="13207" y="4357"/>
                    </a:cubicBezTo>
                    <a:cubicBezTo>
                      <a:pt x="13313" y="4357"/>
                      <a:pt x="13417" y="4337"/>
                      <a:pt x="13511" y="4300"/>
                    </a:cubicBezTo>
                    <a:lnTo>
                      <a:pt x="16731" y="2812"/>
                    </a:lnTo>
                    <a:cubicBezTo>
                      <a:pt x="17534" y="2432"/>
                      <a:pt x="17165" y="1337"/>
                      <a:pt x="16449" y="1337"/>
                    </a:cubicBezTo>
                    <a:cubicBezTo>
                      <a:pt x="16339" y="1337"/>
                      <a:pt x="16220" y="1363"/>
                      <a:pt x="16097" y="1422"/>
                    </a:cubicBezTo>
                    <a:lnTo>
                      <a:pt x="13292" y="2714"/>
                    </a:lnTo>
                    <a:lnTo>
                      <a:pt x="9926" y="153"/>
                    </a:lnTo>
                    <a:cubicBezTo>
                      <a:pt x="9788" y="50"/>
                      <a:pt x="9628" y="0"/>
                      <a:pt x="9469"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 name="Google Shape;638;p34">
                <a:extLst>
                  <a:ext uri="{FF2B5EF4-FFF2-40B4-BE49-F238E27FC236}">
                    <a16:creationId xmlns:a16="http://schemas.microsoft.com/office/drawing/2014/main" id="{366BC858-A02D-4D95-35C9-205CEAB7B1EA}"/>
                  </a:ext>
                </a:extLst>
              </p:cNvPr>
              <p:cNvSpPr/>
              <p:nvPr/>
            </p:nvSpPr>
            <p:spPr>
              <a:xfrm>
                <a:off x="350807" y="4003096"/>
                <a:ext cx="211354" cy="187583"/>
              </a:xfrm>
              <a:custGeom>
                <a:avLst/>
                <a:gdLst/>
                <a:ahLst/>
                <a:cxnLst/>
                <a:rect l="l" t="t" r="r" b="b"/>
                <a:pathLst>
                  <a:path w="4757" h="4222" extrusionOk="0">
                    <a:moveTo>
                      <a:pt x="4648" y="1"/>
                    </a:moveTo>
                    <a:cubicBezTo>
                      <a:pt x="2522" y="1"/>
                      <a:pt x="648" y="1402"/>
                      <a:pt x="1" y="3441"/>
                    </a:cubicBezTo>
                    <a:lnTo>
                      <a:pt x="2391" y="4221"/>
                    </a:lnTo>
                    <a:cubicBezTo>
                      <a:pt x="2708" y="3197"/>
                      <a:pt x="3683" y="2490"/>
                      <a:pt x="4757" y="2490"/>
                    </a:cubicBezTo>
                    <a:lnTo>
                      <a:pt x="4757" y="2"/>
                    </a:lnTo>
                    <a:cubicBezTo>
                      <a:pt x="4720" y="1"/>
                      <a:pt x="4684" y="1"/>
                      <a:pt x="4648"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 name="Google Shape;639;p34">
                <a:extLst>
                  <a:ext uri="{FF2B5EF4-FFF2-40B4-BE49-F238E27FC236}">
                    <a16:creationId xmlns:a16="http://schemas.microsoft.com/office/drawing/2014/main" id="{44BB3455-5887-E4F2-8027-E537B047F230}"/>
                  </a:ext>
                </a:extLst>
              </p:cNvPr>
              <p:cNvSpPr/>
              <p:nvPr/>
            </p:nvSpPr>
            <p:spPr>
              <a:xfrm>
                <a:off x="312866" y="4155928"/>
                <a:ext cx="460606" cy="290572"/>
              </a:xfrm>
              <a:custGeom>
                <a:avLst/>
                <a:gdLst/>
                <a:ahLst/>
                <a:cxnLst/>
                <a:rect l="l" t="t" r="r" b="b"/>
                <a:pathLst>
                  <a:path w="10367" h="6540" extrusionOk="0">
                    <a:moveTo>
                      <a:pt x="855" y="1"/>
                    </a:moveTo>
                    <a:lnTo>
                      <a:pt x="855" y="1"/>
                    </a:lnTo>
                    <a:cubicBezTo>
                      <a:pt x="1" y="2635"/>
                      <a:pt x="1440" y="5440"/>
                      <a:pt x="4074" y="6293"/>
                    </a:cubicBezTo>
                    <a:cubicBezTo>
                      <a:pt x="4584" y="6460"/>
                      <a:pt x="5103" y="6539"/>
                      <a:pt x="5614" y="6539"/>
                    </a:cubicBezTo>
                    <a:cubicBezTo>
                      <a:pt x="7715" y="6539"/>
                      <a:pt x="9680" y="5198"/>
                      <a:pt x="10367" y="3098"/>
                    </a:cubicBezTo>
                    <a:lnTo>
                      <a:pt x="7976" y="2318"/>
                    </a:lnTo>
                    <a:cubicBezTo>
                      <a:pt x="7642" y="3380"/>
                      <a:pt x="6657" y="4046"/>
                      <a:pt x="5597" y="4046"/>
                    </a:cubicBezTo>
                    <a:cubicBezTo>
                      <a:pt x="5343" y="4046"/>
                      <a:pt x="5085" y="4008"/>
                      <a:pt x="4830" y="3927"/>
                    </a:cubicBezTo>
                    <a:cubicBezTo>
                      <a:pt x="3513" y="3488"/>
                      <a:pt x="2806" y="2098"/>
                      <a:pt x="3245" y="781"/>
                    </a:cubicBezTo>
                    <a:lnTo>
                      <a:pt x="855"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 name="Google Shape;640;p34">
                <a:extLst>
                  <a:ext uri="{FF2B5EF4-FFF2-40B4-BE49-F238E27FC236}">
                    <a16:creationId xmlns:a16="http://schemas.microsoft.com/office/drawing/2014/main" id="{1A2F5533-4AE8-3CA8-8F90-1663FBE8C5D3}"/>
                  </a:ext>
                </a:extLst>
              </p:cNvPr>
              <p:cNvSpPr/>
              <p:nvPr/>
            </p:nvSpPr>
            <p:spPr>
              <a:xfrm>
                <a:off x="562102" y="4003140"/>
                <a:ext cx="222194" cy="290483"/>
              </a:xfrm>
              <a:custGeom>
                <a:avLst/>
                <a:gdLst/>
                <a:ahLst/>
                <a:cxnLst/>
                <a:rect l="l" t="t" r="r" b="b"/>
                <a:pathLst>
                  <a:path w="5001" h="6538" extrusionOk="0">
                    <a:moveTo>
                      <a:pt x="45" y="1"/>
                    </a:moveTo>
                    <a:cubicBezTo>
                      <a:pt x="30" y="1"/>
                      <a:pt x="15" y="1"/>
                      <a:pt x="1" y="1"/>
                    </a:cubicBezTo>
                    <a:lnTo>
                      <a:pt x="1" y="2489"/>
                    </a:lnTo>
                    <a:cubicBezTo>
                      <a:pt x="1683" y="2489"/>
                      <a:pt x="2903" y="4147"/>
                      <a:pt x="2366" y="5757"/>
                    </a:cubicBezTo>
                    <a:lnTo>
                      <a:pt x="4757" y="6537"/>
                    </a:lnTo>
                    <a:cubicBezTo>
                      <a:pt x="4927" y="6025"/>
                      <a:pt x="5000" y="5513"/>
                      <a:pt x="5000" y="5001"/>
                    </a:cubicBezTo>
                    <a:cubicBezTo>
                      <a:pt x="5000" y="2235"/>
                      <a:pt x="2781" y="1"/>
                      <a:pt x="45"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spTree>
    <p:extLst>
      <p:ext uri="{BB962C8B-B14F-4D97-AF65-F5344CB8AC3E}">
        <p14:creationId xmlns:p14="http://schemas.microsoft.com/office/powerpoint/2010/main" val="1323413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p:nvPr>
        </p:nvSpPr>
        <p:spPr>
          <a:xfrm>
            <a:off x="649911" y="979137"/>
            <a:ext cx="9234469" cy="914400"/>
          </a:xfrm>
          <a:prstGeom prst="rect">
            <a:avLst/>
          </a:prstGeom>
        </p:spPr>
        <p:txBody>
          <a:bodyPr spcFirstLastPara="1" vert="horz" wrap="square" lIns="121900" tIns="121900" rIns="121900" bIns="121900" rtlCol="0" anchor="t" anchorCtr="0">
            <a:noAutofit/>
          </a:bodyPr>
          <a:lstStyle/>
          <a:p>
            <a:r>
              <a:rPr lang="en" sz="4267" b="1" dirty="0">
                <a:latin typeface="Calibri" panose="020F0502020204030204" pitchFamily="34" charset="0"/>
                <a:cs typeface="Calibri" panose="020F0502020204030204" pitchFamily="34" charset="0"/>
              </a:rPr>
              <a:t>Sơ đồ quan hệ</a:t>
            </a:r>
            <a:endParaRPr sz="4267" b="1" dirty="0">
              <a:latin typeface="Calibri" panose="020F0502020204030204" pitchFamily="34" charset="0"/>
              <a:cs typeface="Calibri" panose="020F0502020204030204" pitchFamily="34" charset="0"/>
            </a:endParaRPr>
          </a:p>
        </p:txBody>
      </p:sp>
      <p:sp>
        <p:nvSpPr>
          <p:cNvPr id="17" name="Google Shape;510;p31">
            <a:extLst>
              <a:ext uri="{FF2B5EF4-FFF2-40B4-BE49-F238E27FC236}">
                <a16:creationId xmlns:a16="http://schemas.microsoft.com/office/drawing/2014/main" id="{E1920FF6-9541-32C3-A71D-C8F33F340073}"/>
              </a:ext>
            </a:extLst>
          </p:cNvPr>
          <p:cNvSpPr/>
          <p:nvPr/>
        </p:nvSpPr>
        <p:spPr>
          <a:xfrm>
            <a:off x="9541777" y="1095289"/>
            <a:ext cx="609611" cy="219464"/>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 name="Google Shape;508;p31">
            <a:extLst>
              <a:ext uri="{FF2B5EF4-FFF2-40B4-BE49-F238E27FC236}">
                <a16:creationId xmlns:a16="http://schemas.microsoft.com/office/drawing/2014/main" id="{ABC85142-4141-9A3A-0812-0ED327680CBD}"/>
              </a:ext>
            </a:extLst>
          </p:cNvPr>
          <p:cNvSpPr/>
          <p:nvPr/>
        </p:nvSpPr>
        <p:spPr>
          <a:xfrm>
            <a:off x="686649" y="5958571"/>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4" name="Google Shape;509;p31">
            <a:extLst>
              <a:ext uri="{FF2B5EF4-FFF2-40B4-BE49-F238E27FC236}">
                <a16:creationId xmlns:a16="http://schemas.microsoft.com/office/drawing/2014/main" id="{D18B535E-7C21-3906-CD96-65BE0D4A889F}"/>
              </a:ext>
            </a:extLst>
          </p:cNvPr>
          <p:cNvSpPr/>
          <p:nvPr/>
        </p:nvSpPr>
        <p:spPr>
          <a:xfrm>
            <a:off x="589699" y="5779969"/>
            <a:ext cx="609595" cy="7619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25" name="Google Shape;629;p34">
            <a:extLst>
              <a:ext uri="{FF2B5EF4-FFF2-40B4-BE49-F238E27FC236}">
                <a16:creationId xmlns:a16="http://schemas.microsoft.com/office/drawing/2014/main" id="{0684CA29-0103-8E2A-47EC-D1C126F6A72A}"/>
              </a:ext>
            </a:extLst>
          </p:cNvPr>
          <p:cNvGrpSpPr/>
          <p:nvPr/>
        </p:nvGrpSpPr>
        <p:grpSpPr>
          <a:xfrm>
            <a:off x="14072675" y="1213527"/>
            <a:ext cx="2436633" cy="1401800"/>
            <a:chOff x="136938" y="3645137"/>
            <a:chExt cx="1827475" cy="1051350"/>
          </a:xfrm>
        </p:grpSpPr>
        <p:grpSp>
          <p:nvGrpSpPr>
            <p:cNvPr id="26" name="Google Shape;630;p34">
              <a:extLst>
                <a:ext uri="{FF2B5EF4-FFF2-40B4-BE49-F238E27FC236}">
                  <a16:creationId xmlns:a16="http://schemas.microsoft.com/office/drawing/2014/main" id="{D3CAE6ED-1072-8C19-FD62-AC229B90137A}"/>
                </a:ext>
              </a:extLst>
            </p:cNvPr>
            <p:cNvGrpSpPr/>
            <p:nvPr/>
          </p:nvGrpSpPr>
          <p:grpSpPr>
            <a:xfrm>
              <a:off x="136938" y="3645137"/>
              <a:ext cx="1827475" cy="1051350"/>
              <a:chOff x="274188" y="1278048"/>
              <a:chExt cx="1827475" cy="1051350"/>
            </a:xfrm>
          </p:grpSpPr>
          <p:sp>
            <p:nvSpPr>
              <p:cNvPr id="33" name="Google Shape;631;p34">
                <a:extLst>
                  <a:ext uri="{FF2B5EF4-FFF2-40B4-BE49-F238E27FC236}">
                    <a16:creationId xmlns:a16="http://schemas.microsoft.com/office/drawing/2014/main" id="{EFDF182C-C90F-977B-59EA-2D2904AC5246}"/>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grpSp>
            <p:nvGrpSpPr>
              <p:cNvPr id="34" name="Google Shape;632;p34">
                <a:extLst>
                  <a:ext uri="{FF2B5EF4-FFF2-40B4-BE49-F238E27FC236}">
                    <a16:creationId xmlns:a16="http://schemas.microsoft.com/office/drawing/2014/main" id="{02079724-54A7-D40E-7901-E45601AC6305}"/>
                  </a:ext>
                </a:extLst>
              </p:cNvPr>
              <p:cNvGrpSpPr/>
              <p:nvPr/>
            </p:nvGrpSpPr>
            <p:grpSpPr>
              <a:xfrm>
                <a:off x="274188" y="1278048"/>
                <a:ext cx="1737300" cy="960000"/>
                <a:chOff x="7146475" y="2190661"/>
                <a:chExt cx="1737300" cy="960000"/>
              </a:xfrm>
            </p:grpSpPr>
            <p:sp>
              <p:nvSpPr>
                <p:cNvPr id="35" name="Google Shape;633;p34">
                  <a:extLst>
                    <a:ext uri="{FF2B5EF4-FFF2-40B4-BE49-F238E27FC236}">
                      <a16:creationId xmlns:a16="http://schemas.microsoft.com/office/drawing/2014/main" id="{25440860-C7EB-BD3E-E87E-4F8456241130}"/>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cxnSp>
              <p:nvCxnSpPr>
                <p:cNvPr id="36" name="Google Shape;634;p34">
                  <a:extLst>
                    <a:ext uri="{FF2B5EF4-FFF2-40B4-BE49-F238E27FC236}">
                      <a16:creationId xmlns:a16="http://schemas.microsoft.com/office/drawing/2014/main" id="{776B9FAF-086A-6A8A-2FB1-CDD8B24208C3}"/>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7" name="Google Shape;635;p34">
              <a:extLst>
                <a:ext uri="{FF2B5EF4-FFF2-40B4-BE49-F238E27FC236}">
                  <a16:creationId xmlns:a16="http://schemas.microsoft.com/office/drawing/2014/main" id="{DB59F1B5-51FC-1C22-FC12-B15DE01870EE}"/>
                </a:ext>
              </a:extLst>
            </p:cNvPr>
            <p:cNvGrpSpPr/>
            <p:nvPr/>
          </p:nvGrpSpPr>
          <p:grpSpPr>
            <a:xfrm>
              <a:off x="312866" y="4003096"/>
              <a:ext cx="1339306" cy="443405"/>
              <a:chOff x="312866" y="4003096"/>
              <a:chExt cx="1339306" cy="443405"/>
            </a:xfrm>
          </p:grpSpPr>
          <p:sp>
            <p:nvSpPr>
              <p:cNvPr id="28" name="Google Shape;636;p34">
                <a:extLst>
                  <a:ext uri="{FF2B5EF4-FFF2-40B4-BE49-F238E27FC236}">
                    <a16:creationId xmlns:a16="http://schemas.microsoft.com/office/drawing/2014/main" id="{6508329E-FCDA-462E-2F58-3B80FC665210}"/>
                  </a:ext>
                </a:extLst>
              </p:cNvPr>
              <p:cNvSpPr/>
              <p:nvPr/>
            </p:nvSpPr>
            <p:spPr>
              <a:xfrm>
                <a:off x="877401" y="4018335"/>
                <a:ext cx="770549" cy="67223"/>
              </a:xfrm>
              <a:custGeom>
                <a:avLst/>
                <a:gdLst/>
                <a:ahLst/>
                <a:cxnLst/>
                <a:rect l="l" t="t" r="r" b="b"/>
                <a:pathLst>
                  <a:path w="17343" h="1513" extrusionOk="0">
                    <a:moveTo>
                      <a:pt x="1001" y="0"/>
                    </a:moveTo>
                    <a:cubicBezTo>
                      <a:pt x="1" y="0"/>
                      <a:pt x="1" y="1512"/>
                      <a:pt x="1001" y="1512"/>
                    </a:cubicBezTo>
                    <a:lnTo>
                      <a:pt x="16318" y="1512"/>
                    </a:lnTo>
                    <a:cubicBezTo>
                      <a:pt x="17342" y="1512"/>
                      <a:pt x="17342" y="0"/>
                      <a:pt x="1631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 name="Google Shape;637;p34">
                <a:extLst>
                  <a:ext uri="{FF2B5EF4-FFF2-40B4-BE49-F238E27FC236}">
                    <a16:creationId xmlns:a16="http://schemas.microsoft.com/office/drawing/2014/main" id="{89F02DB6-80C3-2708-94CB-6DF641F76BBC}"/>
                  </a:ext>
                </a:extLst>
              </p:cNvPr>
              <p:cNvSpPr/>
              <p:nvPr/>
            </p:nvSpPr>
            <p:spPr>
              <a:xfrm>
                <a:off x="873136" y="4156728"/>
                <a:ext cx="779036" cy="274489"/>
              </a:xfrm>
              <a:custGeom>
                <a:avLst/>
                <a:gdLst/>
                <a:ahLst/>
                <a:cxnLst/>
                <a:rect l="l" t="t" r="r" b="b"/>
                <a:pathLst>
                  <a:path w="17534" h="6178" extrusionOk="0">
                    <a:moveTo>
                      <a:pt x="9469" y="0"/>
                    </a:moveTo>
                    <a:cubicBezTo>
                      <a:pt x="9292" y="0"/>
                      <a:pt x="9116" y="62"/>
                      <a:pt x="8975" y="178"/>
                    </a:cubicBezTo>
                    <a:lnTo>
                      <a:pt x="4024" y="4470"/>
                    </a:lnTo>
                    <a:lnTo>
                      <a:pt x="1512" y="2885"/>
                    </a:lnTo>
                    <a:cubicBezTo>
                      <a:pt x="1365" y="2788"/>
                      <a:pt x="1219" y="2747"/>
                      <a:pt x="1083" y="2747"/>
                    </a:cubicBezTo>
                    <a:cubicBezTo>
                      <a:pt x="430" y="2747"/>
                      <a:pt x="0" y="3709"/>
                      <a:pt x="707" y="4153"/>
                    </a:cubicBezTo>
                    <a:lnTo>
                      <a:pt x="3682" y="6056"/>
                    </a:lnTo>
                    <a:cubicBezTo>
                      <a:pt x="3804" y="6129"/>
                      <a:pt x="3951" y="6178"/>
                      <a:pt x="4097" y="6178"/>
                    </a:cubicBezTo>
                    <a:cubicBezTo>
                      <a:pt x="4268" y="6178"/>
                      <a:pt x="4438" y="6129"/>
                      <a:pt x="4585" y="6007"/>
                    </a:cubicBezTo>
                    <a:lnTo>
                      <a:pt x="9511" y="1739"/>
                    </a:lnTo>
                    <a:lnTo>
                      <a:pt x="12731" y="4202"/>
                    </a:lnTo>
                    <a:cubicBezTo>
                      <a:pt x="12866" y="4307"/>
                      <a:pt x="13038" y="4357"/>
                      <a:pt x="13207" y="4357"/>
                    </a:cubicBezTo>
                    <a:cubicBezTo>
                      <a:pt x="13313" y="4357"/>
                      <a:pt x="13417" y="4337"/>
                      <a:pt x="13511" y="4300"/>
                    </a:cubicBezTo>
                    <a:lnTo>
                      <a:pt x="16731" y="2812"/>
                    </a:lnTo>
                    <a:cubicBezTo>
                      <a:pt x="17534" y="2432"/>
                      <a:pt x="17165" y="1337"/>
                      <a:pt x="16449" y="1337"/>
                    </a:cubicBezTo>
                    <a:cubicBezTo>
                      <a:pt x="16339" y="1337"/>
                      <a:pt x="16220" y="1363"/>
                      <a:pt x="16097" y="1422"/>
                    </a:cubicBezTo>
                    <a:lnTo>
                      <a:pt x="13292" y="2714"/>
                    </a:lnTo>
                    <a:lnTo>
                      <a:pt x="9926" y="153"/>
                    </a:lnTo>
                    <a:cubicBezTo>
                      <a:pt x="9788" y="50"/>
                      <a:pt x="9628" y="0"/>
                      <a:pt x="9469"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 name="Google Shape;638;p34">
                <a:extLst>
                  <a:ext uri="{FF2B5EF4-FFF2-40B4-BE49-F238E27FC236}">
                    <a16:creationId xmlns:a16="http://schemas.microsoft.com/office/drawing/2014/main" id="{366BC858-A02D-4D95-35C9-205CEAB7B1EA}"/>
                  </a:ext>
                </a:extLst>
              </p:cNvPr>
              <p:cNvSpPr/>
              <p:nvPr/>
            </p:nvSpPr>
            <p:spPr>
              <a:xfrm>
                <a:off x="350807" y="4003096"/>
                <a:ext cx="211354" cy="187583"/>
              </a:xfrm>
              <a:custGeom>
                <a:avLst/>
                <a:gdLst/>
                <a:ahLst/>
                <a:cxnLst/>
                <a:rect l="l" t="t" r="r" b="b"/>
                <a:pathLst>
                  <a:path w="4757" h="4222" extrusionOk="0">
                    <a:moveTo>
                      <a:pt x="4648" y="1"/>
                    </a:moveTo>
                    <a:cubicBezTo>
                      <a:pt x="2522" y="1"/>
                      <a:pt x="648" y="1402"/>
                      <a:pt x="1" y="3441"/>
                    </a:cubicBezTo>
                    <a:lnTo>
                      <a:pt x="2391" y="4221"/>
                    </a:lnTo>
                    <a:cubicBezTo>
                      <a:pt x="2708" y="3197"/>
                      <a:pt x="3683" y="2490"/>
                      <a:pt x="4757" y="2490"/>
                    </a:cubicBezTo>
                    <a:lnTo>
                      <a:pt x="4757" y="2"/>
                    </a:lnTo>
                    <a:cubicBezTo>
                      <a:pt x="4720" y="1"/>
                      <a:pt x="4684" y="1"/>
                      <a:pt x="4648"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 name="Google Shape;639;p34">
                <a:extLst>
                  <a:ext uri="{FF2B5EF4-FFF2-40B4-BE49-F238E27FC236}">
                    <a16:creationId xmlns:a16="http://schemas.microsoft.com/office/drawing/2014/main" id="{44BB3455-5887-E4F2-8027-E537B047F230}"/>
                  </a:ext>
                </a:extLst>
              </p:cNvPr>
              <p:cNvSpPr/>
              <p:nvPr/>
            </p:nvSpPr>
            <p:spPr>
              <a:xfrm>
                <a:off x="312866" y="4155928"/>
                <a:ext cx="460606" cy="290572"/>
              </a:xfrm>
              <a:custGeom>
                <a:avLst/>
                <a:gdLst/>
                <a:ahLst/>
                <a:cxnLst/>
                <a:rect l="l" t="t" r="r" b="b"/>
                <a:pathLst>
                  <a:path w="10367" h="6540" extrusionOk="0">
                    <a:moveTo>
                      <a:pt x="855" y="1"/>
                    </a:moveTo>
                    <a:lnTo>
                      <a:pt x="855" y="1"/>
                    </a:lnTo>
                    <a:cubicBezTo>
                      <a:pt x="1" y="2635"/>
                      <a:pt x="1440" y="5440"/>
                      <a:pt x="4074" y="6293"/>
                    </a:cubicBezTo>
                    <a:cubicBezTo>
                      <a:pt x="4584" y="6460"/>
                      <a:pt x="5103" y="6539"/>
                      <a:pt x="5614" y="6539"/>
                    </a:cubicBezTo>
                    <a:cubicBezTo>
                      <a:pt x="7715" y="6539"/>
                      <a:pt x="9680" y="5198"/>
                      <a:pt x="10367" y="3098"/>
                    </a:cubicBezTo>
                    <a:lnTo>
                      <a:pt x="7976" y="2318"/>
                    </a:lnTo>
                    <a:cubicBezTo>
                      <a:pt x="7642" y="3380"/>
                      <a:pt x="6657" y="4046"/>
                      <a:pt x="5597" y="4046"/>
                    </a:cubicBezTo>
                    <a:cubicBezTo>
                      <a:pt x="5343" y="4046"/>
                      <a:pt x="5085" y="4008"/>
                      <a:pt x="4830" y="3927"/>
                    </a:cubicBezTo>
                    <a:cubicBezTo>
                      <a:pt x="3513" y="3488"/>
                      <a:pt x="2806" y="2098"/>
                      <a:pt x="3245" y="781"/>
                    </a:cubicBezTo>
                    <a:lnTo>
                      <a:pt x="855"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 name="Google Shape;640;p34">
                <a:extLst>
                  <a:ext uri="{FF2B5EF4-FFF2-40B4-BE49-F238E27FC236}">
                    <a16:creationId xmlns:a16="http://schemas.microsoft.com/office/drawing/2014/main" id="{1A2F5533-4AE8-3CA8-8F90-1663FBE8C5D3}"/>
                  </a:ext>
                </a:extLst>
              </p:cNvPr>
              <p:cNvSpPr/>
              <p:nvPr/>
            </p:nvSpPr>
            <p:spPr>
              <a:xfrm>
                <a:off x="562102" y="4003140"/>
                <a:ext cx="222194" cy="290483"/>
              </a:xfrm>
              <a:custGeom>
                <a:avLst/>
                <a:gdLst/>
                <a:ahLst/>
                <a:cxnLst/>
                <a:rect l="l" t="t" r="r" b="b"/>
                <a:pathLst>
                  <a:path w="5001" h="6538" extrusionOk="0">
                    <a:moveTo>
                      <a:pt x="45" y="1"/>
                    </a:moveTo>
                    <a:cubicBezTo>
                      <a:pt x="30" y="1"/>
                      <a:pt x="15" y="1"/>
                      <a:pt x="1" y="1"/>
                    </a:cubicBezTo>
                    <a:lnTo>
                      <a:pt x="1" y="2489"/>
                    </a:lnTo>
                    <a:cubicBezTo>
                      <a:pt x="1683" y="2489"/>
                      <a:pt x="2903" y="4147"/>
                      <a:pt x="2366" y="5757"/>
                    </a:cubicBezTo>
                    <a:lnTo>
                      <a:pt x="4757" y="6537"/>
                    </a:lnTo>
                    <a:cubicBezTo>
                      <a:pt x="4927" y="6025"/>
                      <a:pt x="5000" y="5513"/>
                      <a:pt x="5000" y="5001"/>
                    </a:cubicBezTo>
                    <a:cubicBezTo>
                      <a:pt x="5000" y="2235"/>
                      <a:pt x="2781" y="1"/>
                      <a:pt x="45"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pic>
        <p:nvPicPr>
          <p:cNvPr id="2" name="Picture 1">
            <a:extLst>
              <a:ext uri="{FF2B5EF4-FFF2-40B4-BE49-F238E27FC236}">
                <a16:creationId xmlns:a16="http://schemas.microsoft.com/office/drawing/2014/main" id="{F2D1CB47-F6BC-2277-0B56-F5C5AF18F1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9487" y="1904611"/>
            <a:ext cx="8202507" cy="3059853"/>
          </a:xfrm>
          <a:prstGeom prst="rect">
            <a:avLst/>
          </a:prstGeom>
          <a:noFill/>
          <a:ln>
            <a:noFill/>
          </a:ln>
        </p:spPr>
      </p:pic>
    </p:spTree>
    <p:extLst>
      <p:ext uri="{BB962C8B-B14F-4D97-AF65-F5344CB8AC3E}">
        <p14:creationId xmlns:p14="http://schemas.microsoft.com/office/powerpoint/2010/main" val="4179789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4"/>
          <p:cNvSpPr txBox="1">
            <a:spLocks noGrp="1"/>
          </p:cNvSpPr>
          <p:nvPr>
            <p:ph type="title"/>
          </p:nvPr>
        </p:nvSpPr>
        <p:spPr>
          <a:xfrm>
            <a:off x="1929126" y="210833"/>
            <a:ext cx="7708033" cy="790897"/>
          </a:xfrm>
          <a:prstGeom prst="rect">
            <a:avLst/>
          </a:prstGeom>
        </p:spPr>
        <p:txBody>
          <a:bodyPr spcFirstLastPara="1" vert="horz" wrap="square" lIns="121900" tIns="121900" rIns="121900" bIns="121900" rtlCol="0" anchor="t" anchorCtr="0">
            <a:noAutofit/>
          </a:bodyPr>
          <a:lstStyle/>
          <a:p>
            <a:pPr algn="ctr">
              <a:spcBef>
                <a:spcPts val="0"/>
              </a:spcBef>
            </a:pPr>
            <a:r>
              <a:rPr lang="en-US" sz="3600" dirty="0">
                <a:latin typeface="Calibri" panose="020F0502020204030204" pitchFamily="34" charset="0"/>
                <a:cs typeface="Calibri" panose="020F0502020204030204" pitchFamily="34" charset="0"/>
              </a:rPr>
              <a:t>Danh </a:t>
            </a:r>
            <a:r>
              <a:rPr lang="en-US" sz="3600" dirty="0" err="1">
                <a:latin typeface="Calibri" panose="020F0502020204030204" pitchFamily="34" charset="0"/>
                <a:cs typeface="Calibri" panose="020F0502020204030204" pitchFamily="34" charset="0"/>
              </a:rPr>
              <a:t>sách</a:t>
            </a:r>
            <a:r>
              <a:rPr lang="en-US" sz="3600" dirty="0">
                <a:latin typeface="Calibri" panose="020F0502020204030204" pitchFamily="34" charset="0"/>
                <a:cs typeface="Calibri" panose="020F0502020204030204" pitchFamily="34" charset="0"/>
              </a:rPr>
              <a:t> use case</a:t>
            </a:r>
          </a:p>
        </p:txBody>
      </p:sp>
      <p:sp>
        <p:nvSpPr>
          <p:cNvPr id="608" name="Google Shape;608;p34"/>
          <p:cNvSpPr txBox="1"/>
          <p:nvPr/>
        </p:nvSpPr>
        <p:spPr>
          <a:xfrm flipH="1">
            <a:off x="474101" y="760934"/>
            <a:ext cx="10998489" cy="5742607"/>
          </a:xfrm>
          <a:prstGeom prst="rect">
            <a:avLst/>
          </a:prstGeom>
          <a:noFill/>
          <a:ln>
            <a:noFill/>
          </a:ln>
        </p:spPr>
        <p:txBody>
          <a:bodyPr spcFirstLastPara="1" wrap="square" lIns="121900" tIns="121900" rIns="121900" bIns="121900" anchor="t" anchorCtr="0">
            <a:noAutofit/>
          </a:bodyPr>
          <a:lstStyle/>
          <a:p>
            <a:pPr algn="just">
              <a:lnSpc>
                <a:spcPct val="127000"/>
              </a:lnSpc>
              <a:spcBef>
                <a:spcPts val="600"/>
              </a:spcBef>
              <a:spcAft>
                <a:spcPts val="600"/>
              </a:spcAft>
            </a:pPr>
            <a:r>
              <a:rPr lang="en-US" sz="1800" dirty="0">
                <a:solidFill>
                  <a:srgbClr val="000000"/>
                </a:solidFill>
                <a:effectLst/>
                <a:latin typeface="Arial" panose="020B0604020202020204" pitchFamily="34" charset="0"/>
                <a:ea typeface="Calibri" panose="020F0502020204030204" pitchFamily="34" charset="0"/>
              </a:rPr>
              <a:t>- U1: </a:t>
            </a:r>
            <a:r>
              <a:rPr lang="en-US" sz="1800" dirty="0" err="1">
                <a:solidFill>
                  <a:srgbClr val="000000"/>
                </a:solidFill>
                <a:effectLst/>
                <a:latin typeface="Arial" panose="020B0604020202020204" pitchFamily="34" charset="0"/>
                <a:ea typeface="Calibri" panose="020F0502020204030204" pitchFamily="34" charset="0"/>
              </a:rPr>
              <a:t>Quản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lý</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tài</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khoản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thủ</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thư</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thực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hiện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các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chức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năng</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đăng</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nhập</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và</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đăng</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xuất</a:t>
            </a:r>
            <a:endParaRPr lang="en-US" sz="1800" dirty="0">
              <a:solidFill>
                <a:srgbClr val="000000"/>
              </a:solidFill>
              <a:effectLst/>
              <a:latin typeface="Calibri" panose="020F0502020204030204" pitchFamily="34" charset="0"/>
              <a:ea typeface="Calibri" panose="020F0502020204030204" pitchFamily="34" charset="0"/>
            </a:endParaRPr>
          </a:p>
          <a:p>
            <a:pPr algn="just">
              <a:lnSpc>
                <a:spcPct val="127000"/>
              </a:lnSpc>
              <a:spcBef>
                <a:spcPts val="600"/>
              </a:spcBef>
              <a:spcAft>
                <a:spcPts val="600"/>
              </a:spcAft>
            </a:pPr>
            <a:r>
              <a:rPr lang="en-US" sz="1800" dirty="0">
                <a:solidFill>
                  <a:srgbClr val="000000"/>
                </a:solidFill>
                <a:effectLst/>
                <a:latin typeface="Arial" panose="020B0604020202020204" pitchFamily="34" charset="0"/>
                <a:ea typeface="Calibri" panose="020F0502020204030204" pitchFamily="34" charset="0"/>
              </a:rPr>
              <a:t>- U2: </a:t>
            </a:r>
            <a:r>
              <a:rPr lang="en-US" sz="1800" dirty="0" err="1">
                <a:solidFill>
                  <a:srgbClr val="000000"/>
                </a:solidFill>
                <a:effectLst/>
                <a:latin typeface="Arial" panose="020B0604020202020204" pitchFamily="34" charset="0"/>
                <a:ea typeface="Calibri" panose="020F0502020204030204" pitchFamily="34" charset="0"/>
              </a:rPr>
              <a:t>Quản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lý</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độc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giả</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thủ</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thư</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thực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hiện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các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chức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năng</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quản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lý</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độc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giả</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với</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các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thao</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tác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cơ</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bản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thêm</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độc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giả</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xóa</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độc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giả</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sửa</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thông</a:t>
            </a:r>
            <a:r>
              <a:rPr lang="en-US" sz="1800" dirty="0">
                <a:solidFill>
                  <a:srgbClr val="000000"/>
                </a:solidFill>
                <a:effectLst/>
                <a:latin typeface="Arial" panose="020B0604020202020204" pitchFamily="34" charset="0"/>
                <a:ea typeface="Calibri" panose="020F0502020204030204" pitchFamily="34" charset="0"/>
              </a:rPr>
              <a:t> tin </a:t>
            </a:r>
            <a:r>
              <a:rPr lang="en-US" sz="1800" dirty="0" err="1">
                <a:solidFill>
                  <a:srgbClr val="000000"/>
                </a:solidFill>
                <a:effectLst/>
                <a:latin typeface="Arial" panose="020B0604020202020204" pitchFamily="34" charset="0"/>
                <a:ea typeface="Calibri" panose="020F0502020204030204" pitchFamily="34" charset="0"/>
              </a:rPr>
              <a:t>độc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giả</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tìm</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kiếm</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độc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giả</a:t>
            </a:r>
            <a:r>
              <a:rPr lang="en-US" sz="1800" dirty="0">
                <a:solidFill>
                  <a:srgbClr val="000000"/>
                </a:solidFill>
                <a:effectLst/>
                <a:latin typeface="Arial" panose="020B0604020202020204" pitchFamily="34"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algn="just">
              <a:lnSpc>
                <a:spcPct val="127000"/>
              </a:lnSpc>
              <a:spcBef>
                <a:spcPts val="600"/>
              </a:spcBef>
              <a:spcAft>
                <a:spcPts val="600"/>
              </a:spcAft>
            </a:pPr>
            <a:r>
              <a:rPr lang="en-US" sz="1800" dirty="0">
                <a:solidFill>
                  <a:srgbClr val="000000"/>
                </a:solidFill>
                <a:effectLst/>
                <a:latin typeface="Arial" panose="020B0604020202020204" pitchFamily="34" charset="0"/>
                <a:ea typeface="Calibri" panose="020F0502020204030204" pitchFamily="34" charset="0"/>
              </a:rPr>
              <a:t>- U3: </a:t>
            </a:r>
            <a:r>
              <a:rPr lang="en-US" sz="1800" dirty="0" err="1">
                <a:solidFill>
                  <a:srgbClr val="000000"/>
                </a:solidFill>
                <a:effectLst/>
                <a:latin typeface="Arial" panose="020B0604020202020204" pitchFamily="34" charset="0"/>
                <a:ea typeface="Calibri" panose="020F0502020204030204" pitchFamily="34" charset="0"/>
              </a:rPr>
              <a:t>Quản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lý</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sách</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thủ</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thư</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thực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hiện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các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chức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năng</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quản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lý</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sách</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với</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các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thao</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tác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cơ</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bản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thêm</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sách</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sửa</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thông</a:t>
            </a:r>
            <a:r>
              <a:rPr lang="en-US" sz="1800" dirty="0">
                <a:solidFill>
                  <a:srgbClr val="000000"/>
                </a:solidFill>
                <a:effectLst/>
                <a:latin typeface="Arial" panose="020B0604020202020204" pitchFamily="34" charset="0"/>
                <a:ea typeface="Calibri" panose="020F0502020204030204" pitchFamily="34" charset="0"/>
              </a:rPr>
              <a:t> tin </a:t>
            </a:r>
            <a:r>
              <a:rPr lang="en-US" sz="1800" dirty="0" err="1">
                <a:solidFill>
                  <a:srgbClr val="000000"/>
                </a:solidFill>
                <a:effectLst/>
                <a:latin typeface="Arial" panose="020B0604020202020204" pitchFamily="34" charset="0"/>
                <a:ea typeface="Calibri" panose="020F0502020204030204" pitchFamily="34" charset="0"/>
              </a:rPr>
              <a:t>sách</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xóa</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sách</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tìm</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kiếm</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sách</a:t>
            </a:r>
            <a:r>
              <a:rPr lang="en-US" sz="1800" dirty="0">
                <a:solidFill>
                  <a:srgbClr val="000000"/>
                </a:solidFill>
                <a:effectLst/>
                <a:latin typeface="Arial" panose="020B0604020202020204" pitchFamily="34"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algn="just">
              <a:lnSpc>
                <a:spcPct val="127000"/>
              </a:lnSpc>
              <a:spcBef>
                <a:spcPts val="600"/>
              </a:spcBef>
              <a:spcAft>
                <a:spcPts val="600"/>
              </a:spcAft>
            </a:pPr>
            <a:r>
              <a:rPr lang="en-US" sz="1800" dirty="0">
                <a:solidFill>
                  <a:srgbClr val="000000"/>
                </a:solidFill>
                <a:effectLst/>
                <a:latin typeface="Arial" panose="020B0604020202020204" pitchFamily="34" charset="0"/>
                <a:ea typeface="Calibri" panose="020F0502020204030204" pitchFamily="34" charset="0"/>
              </a:rPr>
              <a:t>- U4: </a:t>
            </a:r>
            <a:r>
              <a:rPr lang="en-US" sz="1800" dirty="0" err="1">
                <a:solidFill>
                  <a:srgbClr val="000000"/>
                </a:solidFill>
                <a:effectLst/>
                <a:latin typeface="Arial" panose="020B0604020202020204" pitchFamily="34" charset="0"/>
                <a:ea typeface="Calibri" panose="020F0502020204030204" pitchFamily="34" charset="0"/>
              </a:rPr>
              <a:t>Quản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lý</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mượn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sách</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thủ</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thư</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thực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hiện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thêm,các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thông</a:t>
            </a:r>
            <a:r>
              <a:rPr lang="en-US" sz="1800" dirty="0">
                <a:solidFill>
                  <a:srgbClr val="000000"/>
                </a:solidFill>
                <a:effectLst/>
                <a:latin typeface="Arial" panose="020B0604020202020204" pitchFamily="34" charset="0"/>
                <a:ea typeface="Calibri" panose="020F0502020204030204" pitchFamily="34" charset="0"/>
              </a:rPr>
              <a:t> tin </a:t>
            </a:r>
            <a:r>
              <a:rPr lang="en-US" sz="1800" dirty="0" err="1">
                <a:solidFill>
                  <a:srgbClr val="000000"/>
                </a:solidFill>
                <a:effectLst/>
                <a:latin typeface="Arial" panose="020B0604020202020204" pitchFamily="34" charset="0"/>
                <a:ea typeface="Calibri" panose="020F0502020204030204" pitchFamily="34" charset="0"/>
              </a:rPr>
              <a:t>liên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quan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tới</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việc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mượn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sách</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của</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độc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giả</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như</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tên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các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đầu</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sách</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đã</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mượn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tên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độc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giả</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ngày</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mượn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sách</a:t>
            </a:r>
            <a:r>
              <a:rPr lang="en-US" sz="1800" dirty="0">
                <a:solidFill>
                  <a:srgbClr val="000000"/>
                </a:solidFill>
                <a:effectLst/>
                <a:latin typeface="Arial" panose="020B0604020202020204" pitchFamily="34" charset="0"/>
                <a:ea typeface="Calibri" panose="020F0502020204030204" pitchFamily="34" charset="0"/>
              </a:rPr>
              <a:t>.</a:t>
            </a:r>
            <a:endParaRPr lang="en-US" sz="1800" dirty="0">
              <a:solidFill>
                <a:srgbClr val="000000"/>
              </a:solidFill>
              <a:effectLst/>
              <a:latin typeface="Calibri" panose="020F0502020204030204" pitchFamily="34" charset="0"/>
              <a:ea typeface="Calibri" panose="020F0502020204030204" pitchFamily="34" charset="0"/>
            </a:endParaRPr>
          </a:p>
          <a:p>
            <a:pPr algn="just">
              <a:lnSpc>
                <a:spcPct val="127000"/>
              </a:lnSpc>
              <a:spcBef>
                <a:spcPts val="600"/>
              </a:spcBef>
              <a:spcAft>
                <a:spcPts val="600"/>
              </a:spcAft>
            </a:pPr>
            <a:r>
              <a:rPr lang="en-US" sz="1800" dirty="0">
                <a:solidFill>
                  <a:srgbClr val="000000"/>
                </a:solidFill>
                <a:effectLst/>
                <a:latin typeface="Arial" panose="020B0604020202020204" pitchFamily="34" charset="0"/>
                <a:ea typeface="Calibri" panose="020F0502020204030204" pitchFamily="34" charset="0"/>
              </a:rPr>
              <a:t>- U5: </a:t>
            </a:r>
            <a:r>
              <a:rPr lang="en-US" sz="1800" dirty="0" err="1">
                <a:solidFill>
                  <a:srgbClr val="000000"/>
                </a:solidFill>
                <a:effectLst/>
                <a:latin typeface="Arial" panose="020B0604020202020204" pitchFamily="34" charset="0"/>
                <a:ea typeface="Calibri" panose="020F0502020204030204" pitchFamily="34" charset="0"/>
              </a:rPr>
              <a:t>Quản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lý</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trả</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sách</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thủ</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thư</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thực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hiện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xác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nhận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việc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trả</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sách</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của</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độc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giả</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bằng</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các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thao</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tác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tìm</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kiếm</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tên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độc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giả</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muốn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trả</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sách</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xác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nhận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các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sách</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độc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giả</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đã</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trả</a:t>
            </a:r>
            <a:r>
              <a:rPr lang="en-US" sz="1800" dirty="0">
                <a:solidFill>
                  <a:srgbClr val="000000"/>
                </a:solidFill>
                <a:effectLst/>
                <a:latin typeface="Arial" panose="020B0604020202020204" pitchFamily="34" charset="0"/>
                <a:ea typeface="Calibri" panose="020F0502020204030204" pitchFamily="34" charset="0"/>
              </a:rPr>
              <a:t>.</a:t>
            </a:r>
            <a:endParaRPr lang="en-US" sz="1800" dirty="0">
              <a:solidFill>
                <a:srgbClr val="000000"/>
              </a:solidFill>
              <a:effectLst/>
              <a:latin typeface="Calibri" panose="020F0502020204030204" pitchFamily="34" charset="0"/>
              <a:ea typeface="Calibri" panose="020F0502020204030204" pitchFamily="34" charset="0"/>
            </a:endParaRPr>
          </a:p>
          <a:p>
            <a:pPr algn="just">
              <a:lnSpc>
                <a:spcPct val="127000"/>
              </a:lnSpc>
              <a:spcBef>
                <a:spcPts val="600"/>
              </a:spcBef>
              <a:spcAft>
                <a:spcPts val="600"/>
              </a:spcAft>
            </a:pPr>
            <a:r>
              <a:rPr lang="en-US" sz="1800" dirty="0">
                <a:solidFill>
                  <a:srgbClr val="000000"/>
                </a:solidFill>
                <a:effectLst/>
                <a:latin typeface="Arial" panose="020B0604020202020204" pitchFamily="34" charset="0"/>
                <a:ea typeface="Calibri" panose="020F0502020204030204" pitchFamily="34" charset="0"/>
              </a:rPr>
              <a:t>- U6: </a:t>
            </a:r>
            <a:r>
              <a:rPr lang="en-US" sz="1800" dirty="0" err="1">
                <a:solidFill>
                  <a:srgbClr val="000000"/>
                </a:solidFill>
                <a:effectLst/>
                <a:latin typeface="Arial" panose="020B0604020202020204" pitchFamily="34" charset="0"/>
                <a:ea typeface="Calibri" panose="020F0502020204030204" pitchFamily="34" charset="0"/>
              </a:rPr>
              <a:t>Tìm</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kiếm</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thủ</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thư</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tìm</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kiếm</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thông</a:t>
            </a:r>
            <a:r>
              <a:rPr lang="en-US" sz="1800" dirty="0">
                <a:solidFill>
                  <a:srgbClr val="000000"/>
                </a:solidFill>
                <a:effectLst/>
                <a:latin typeface="Arial" panose="020B0604020202020204" pitchFamily="34" charset="0"/>
                <a:ea typeface="Calibri" panose="020F0502020204030204" pitchFamily="34" charset="0"/>
              </a:rPr>
              <a:t> tin </a:t>
            </a:r>
            <a:r>
              <a:rPr lang="en-US" sz="1800" dirty="0" err="1">
                <a:solidFill>
                  <a:srgbClr val="000000"/>
                </a:solidFill>
                <a:effectLst/>
                <a:latin typeface="Arial" panose="020B0604020202020204" pitchFamily="34" charset="0"/>
                <a:ea typeface="Calibri" panose="020F0502020204030204" pitchFamily="34" charset="0"/>
              </a:rPr>
              <a:t>về</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tài</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liệu</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độc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giả</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sách</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phiếu</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mượn</a:t>
            </a:r>
            <a:r>
              <a:rPr lang="en-US" sz="1800" dirty="0">
                <a:solidFill>
                  <a:srgbClr val="000000"/>
                </a:solidFill>
                <a:effectLst/>
                <a:latin typeface="Arial" panose="020B0604020202020204" pitchFamily="34" charset="0"/>
                <a:ea typeface="Calibri" panose="020F0502020204030204" pitchFamily="34" charset="0"/>
              </a:rPr>
              <a:t>.</a:t>
            </a:r>
            <a:endParaRPr lang="en-US"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dirty="0">
                <a:solidFill>
                  <a:srgbClr val="000000"/>
                </a:solidFill>
                <a:effectLst/>
                <a:latin typeface="Arial" panose="020B0604020202020204" pitchFamily="34" charset="0"/>
                <a:ea typeface="Calibri" panose="020F0502020204030204" pitchFamily="34" charset="0"/>
              </a:rPr>
              <a:t>- U7: </a:t>
            </a:r>
            <a:r>
              <a:rPr lang="en-US" sz="1800" dirty="0" err="1">
                <a:solidFill>
                  <a:srgbClr val="000000"/>
                </a:solidFill>
                <a:effectLst/>
                <a:latin typeface="Arial" panose="020B0604020202020204" pitchFamily="34" charset="0"/>
                <a:ea typeface="Calibri" panose="020F0502020204030204" pitchFamily="34" charset="0"/>
              </a:rPr>
              <a:t>Xử</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lý</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quá</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hạn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thủ</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thư</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thực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hiện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xử</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lý</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các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phiếu</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mượn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bị</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quá</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hạn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và</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có</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mức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phạt</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tương</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ứng</a:t>
            </a:r>
            <a:r>
              <a:rPr lang="en-US" sz="1800" dirty="0">
                <a:solidFill>
                  <a:srgbClr val="000000"/>
                </a:solidFill>
                <a:effectLst/>
                <a:latin typeface="Arial" panose="020B0604020202020204" pitchFamily="34" charset="0"/>
                <a:ea typeface="Calibri" panose="020F0502020204030204" pitchFamily="34" charset="0"/>
              </a:rPr>
              <a:t>.</a:t>
            </a:r>
            <a:endParaRPr lang="en-US"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dirty="0">
                <a:solidFill>
                  <a:srgbClr val="000000"/>
                </a:solidFill>
                <a:effectLst/>
                <a:latin typeface="Arial" panose="020B0604020202020204" pitchFamily="34" charset="0"/>
                <a:ea typeface="Calibri" panose="020F0502020204030204" pitchFamily="34" charset="0"/>
              </a:rPr>
              <a:t>- U8: </a:t>
            </a:r>
            <a:r>
              <a:rPr lang="en-US" sz="1800" dirty="0" err="1">
                <a:solidFill>
                  <a:srgbClr val="000000"/>
                </a:solidFill>
                <a:effectLst/>
                <a:latin typeface="Arial" panose="020B0604020202020204" pitchFamily="34" charset="0"/>
                <a:ea typeface="Calibri" panose="020F0502020204030204" pitchFamily="34" charset="0"/>
              </a:rPr>
              <a:t>Quản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lý</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nhân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viên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Quản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lý</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thư</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viện</a:t>
            </a:r>
            <a:r>
              <a:rPr lang="en-US" sz="1800" dirty="0">
                <a:solidFill>
                  <a:srgbClr val="000000"/>
                </a:solidFill>
                <a:effectLst/>
                <a:latin typeface="Arial" panose="020B0604020202020204" pitchFamily="34" charset="0"/>
                <a:ea typeface="Calibri" panose="020F0502020204030204" pitchFamily="34" charset="0"/>
              </a:rPr>
              <a:t>(</a:t>
            </a:r>
            <a:r>
              <a:rPr lang="en-US" sz="1800" dirty="0" err="1">
                <a:solidFill>
                  <a:srgbClr val="000000"/>
                </a:solidFill>
                <a:effectLst/>
                <a:latin typeface="Arial" panose="020B0604020202020204" pitchFamily="34" charset="0"/>
                <a:ea typeface="Calibri" panose="020F0502020204030204" pitchFamily="34" charset="0"/>
              </a:rPr>
              <a:t>lãnh</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đạo</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thực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hiện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các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chức</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năng</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liên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quan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đến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nhân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viên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trong</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thư</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viện</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như</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thêm</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sửa</a:t>
            </a:r>
            <a:r>
              <a:rPr lang="en-US" sz="1800" dirty="0">
                <a:solidFill>
                  <a:srgbClr val="000000"/>
                </a:solidFill>
                <a:effectLst/>
                <a:latin typeface="Arial" panose="020B0604020202020204" pitchFamily="34" charset="0"/>
                <a:ea typeface="Calibri" panose="020F0502020204030204" pitchFamily="34" charset="0"/>
              </a:rPr>
              <a:t>, </a:t>
            </a:r>
            <a:r>
              <a:rPr lang="en-US" sz="1800" dirty="0" err="1">
                <a:solidFill>
                  <a:srgbClr val="000000"/>
                </a:solidFill>
                <a:effectLst/>
                <a:latin typeface="Arial" panose="020B0604020202020204" pitchFamily="34" charset="0"/>
                <a:ea typeface="Calibri" panose="020F0502020204030204" pitchFamily="34" charset="0"/>
              </a:rPr>
              <a:t>xóa</a:t>
            </a:r>
            <a:r>
              <a:rPr lang="en-US" sz="1800" dirty="0">
                <a:solidFill>
                  <a:srgbClr val="000000"/>
                </a:solidFill>
                <a:effectLst/>
                <a:latin typeface="Arial" panose="020B0604020202020204" pitchFamily="34" charset="0"/>
                <a:ea typeface="Calibri" panose="020F0502020204030204" pitchFamily="34" charset="0"/>
              </a:rPr>
              <a:t>.</a:t>
            </a:r>
            <a:endParaRPr lang="en-US" sz="1800" dirty="0">
              <a:solidFill>
                <a:srgbClr val="000000"/>
              </a:solidFill>
              <a:effectLst/>
              <a:latin typeface="Calibri" panose="020F0502020204030204" pitchFamily="34" charset="0"/>
              <a:ea typeface="Calibri" panose="020F0502020204030204" pitchFamily="34" charset="0"/>
            </a:endParaRPr>
          </a:p>
        </p:txBody>
      </p:sp>
      <p:grpSp>
        <p:nvGrpSpPr>
          <p:cNvPr id="624" name="Google Shape;624;p34"/>
          <p:cNvGrpSpPr/>
          <p:nvPr/>
        </p:nvGrpSpPr>
        <p:grpSpPr>
          <a:xfrm>
            <a:off x="10208800" y="6021416"/>
            <a:ext cx="910171" cy="417640"/>
            <a:chOff x="7746275" y="1413898"/>
            <a:chExt cx="682628" cy="313230"/>
          </a:xfrm>
        </p:grpSpPr>
        <p:sp>
          <p:nvSpPr>
            <p:cNvPr id="625" name="Google Shape;625;p34"/>
            <p:cNvSpPr/>
            <p:nvPr/>
          </p:nvSpPr>
          <p:spPr>
            <a:xfrm>
              <a:off x="7746275" y="156253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26" name="Google Shape;626;p34"/>
            <p:cNvSpPr/>
            <p:nvPr/>
          </p:nvSpPr>
          <p:spPr>
            <a:xfrm>
              <a:off x="7971707" y="1413898"/>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628" name="Google Shape;628;p34"/>
          <p:cNvSpPr/>
          <p:nvPr/>
        </p:nvSpPr>
        <p:spPr>
          <a:xfrm>
            <a:off x="737676" y="606281"/>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629" name="Google Shape;629;p34"/>
          <p:cNvGrpSpPr/>
          <p:nvPr/>
        </p:nvGrpSpPr>
        <p:grpSpPr>
          <a:xfrm>
            <a:off x="11338099" y="4571255"/>
            <a:ext cx="2436633" cy="1401800"/>
            <a:chOff x="136938" y="3645137"/>
            <a:chExt cx="1827475" cy="1051350"/>
          </a:xfrm>
        </p:grpSpPr>
        <p:grpSp>
          <p:nvGrpSpPr>
            <p:cNvPr id="630" name="Google Shape;630;p34"/>
            <p:cNvGrpSpPr/>
            <p:nvPr/>
          </p:nvGrpSpPr>
          <p:grpSpPr>
            <a:xfrm>
              <a:off x="136938" y="3645137"/>
              <a:ext cx="1827475" cy="1051350"/>
              <a:chOff x="274188" y="1278048"/>
              <a:chExt cx="1827475" cy="1051350"/>
            </a:xfrm>
          </p:grpSpPr>
          <p:sp>
            <p:nvSpPr>
              <p:cNvPr id="631" name="Google Shape;631;p34"/>
              <p:cNvSpPr/>
              <p:nvPr/>
            </p:nvSpPr>
            <p:spPr>
              <a:xfrm>
                <a:off x="364363" y="1369398"/>
                <a:ext cx="1737300" cy="9600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grpSp>
            <p:nvGrpSpPr>
              <p:cNvPr id="632" name="Google Shape;632;p34"/>
              <p:cNvGrpSpPr/>
              <p:nvPr/>
            </p:nvGrpSpPr>
            <p:grpSpPr>
              <a:xfrm>
                <a:off x="274188" y="1278048"/>
                <a:ext cx="1737300" cy="960000"/>
                <a:chOff x="7146475" y="2190661"/>
                <a:chExt cx="1737300" cy="960000"/>
              </a:xfrm>
            </p:grpSpPr>
            <p:sp>
              <p:nvSpPr>
                <p:cNvPr id="633" name="Google Shape;633;p34"/>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34" name="Google Shape;634;p34"/>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635" name="Google Shape;635;p34"/>
            <p:cNvGrpSpPr/>
            <p:nvPr/>
          </p:nvGrpSpPr>
          <p:grpSpPr>
            <a:xfrm>
              <a:off x="312866" y="4003096"/>
              <a:ext cx="1339306" cy="443405"/>
              <a:chOff x="312866" y="4003096"/>
              <a:chExt cx="1339306" cy="443405"/>
            </a:xfrm>
          </p:grpSpPr>
          <p:sp>
            <p:nvSpPr>
              <p:cNvPr id="636" name="Google Shape;636;p34"/>
              <p:cNvSpPr/>
              <p:nvPr/>
            </p:nvSpPr>
            <p:spPr>
              <a:xfrm>
                <a:off x="877401" y="4018335"/>
                <a:ext cx="770549" cy="67223"/>
              </a:xfrm>
              <a:custGeom>
                <a:avLst/>
                <a:gdLst/>
                <a:ahLst/>
                <a:cxnLst/>
                <a:rect l="l" t="t" r="r" b="b"/>
                <a:pathLst>
                  <a:path w="17343" h="1513" extrusionOk="0">
                    <a:moveTo>
                      <a:pt x="1001" y="0"/>
                    </a:moveTo>
                    <a:cubicBezTo>
                      <a:pt x="1" y="0"/>
                      <a:pt x="1" y="1512"/>
                      <a:pt x="1001" y="1512"/>
                    </a:cubicBezTo>
                    <a:lnTo>
                      <a:pt x="16318" y="1512"/>
                    </a:lnTo>
                    <a:cubicBezTo>
                      <a:pt x="17342" y="1512"/>
                      <a:pt x="17342" y="0"/>
                      <a:pt x="1631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37" name="Google Shape;637;p34"/>
              <p:cNvSpPr/>
              <p:nvPr/>
            </p:nvSpPr>
            <p:spPr>
              <a:xfrm>
                <a:off x="873136" y="4156728"/>
                <a:ext cx="779036" cy="274489"/>
              </a:xfrm>
              <a:custGeom>
                <a:avLst/>
                <a:gdLst/>
                <a:ahLst/>
                <a:cxnLst/>
                <a:rect l="l" t="t" r="r" b="b"/>
                <a:pathLst>
                  <a:path w="17534" h="6178" extrusionOk="0">
                    <a:moveTo>
                      <a:pt x="9469" y="0"/>
                    </a:moveTo>
                    <a:cubicBezTo>
                      <a:pt x="9292" y="0"/>
                      <a:pt x="9116" y="62"/>
                      <a:pt x="8975" y="178"/>
                    </a:cubicBezTo>
                    <a:lnTo>
                      <a:pt x="4024" y="4470"/>
                    </a:lnTo>
                    <a:lnTo>
                      <a:pt x="1512" y="2885"/>
                    </a:lnTo>
                    <a:cubicBezTo>
                      <a:pt x="1365" y="2788"/>
                      <a:pt x="1219" y="2747"/>
                      <a:pt x="1083" y="2747"/>
                    </a:cubicBezTo>
                    <a:cubicBezTo>
                      <a:pt x="430" y="2747"/>
                      <a:pt x="0" y="3709"/>
                      <a:pt x="707" y="4153"/>
                    </a:cubicBezTo>
                    <a:lnTo>
                      <a:pt x="3682" y="6056"/>
                    </a:lnTo>
                    <a:cubicBezTo>
                      <a:pt x="3804" y="6129"/>
                      <a:pt x="3951" y="6178"/>
                      <a:pt x="4097" y="6178"/>
                    </a:cubicBezTo>
                    <a:cubicBezTo>
                      <a:pt x="4268" y="6178"/>
                      <a:pt x="4438" y="6129"/>
                      <a:pt x="4585" y="6007"/>
                    </a:cubicBezTo>
                    <a:lnTo>
                      <a:pt x="9511" y="1739"/>
                    </a:lnTo>
                    <a:lnTo>
                      <a:pt x="12731" y="4202"/>
                    </a:lnTo>
                    <a:cubicBezTo>
                      <a:pt x="12866" y="4307"/>
                      <a:pt x="13038" y="4357"/>
                      <a:pt x="13207" y="4357"/>
                    </a:cubicBezTo>
                    <a:cubicBezTo>
                      <a:pt x="13313" y="4357"/>
                      <a:pt x="13417" y="4337"/>
                      <a:pt x="13511" y="4300"/>
                    </a:cubicBezTo>
                    <a:lnTo>
                      <a:pt x="16731" y="2812"/>
                    </a:lnTo>
                    <a:cubicBezTo>
                      <a:pt x="17534" y="2432"/>
                      <a:pt x="17165" y="1337"/>
                      <a:pt x="16449" y="1337"/>
                    </a:cubicBezTo>
                    <a:cubicBezTo>
                      <a:pt x="16339" y="1337"/>
                      <a:pt x="16220" y="1363"/>
                      <a:pt x="16097" y="1422"/>
                    </a:cubicBezTo>
                    <a:lnTo>
                      <a:pt x="13292" y="2714"/>
                    </a:lnTo>
                    <a:lnTo>
                      <a:pt x="9926" y="153"/>
                    </a:lnTo>
                    <a:cubicBezTo>
                      <a:pt x="9788" y="50"/>
                      <a:pt x="9628" y="0"/>
                      <a:pt x="9469"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38" name="Google Shape;638;p34"/>
              <p:cNvSpPr/>
              <p:nvPr/>
            </p:nvSpPr>
            <p:spPr>
              <a:xfrm>
                <a:off x="350807" y="4003096"/>
                <a:ext cx="211354" cy="187583"/>
              </a:xfrm>
              <a:custGeom>
                <a:avLst/>
                <a:gdLst/>
                <a:ahLst/>
                <a:cxnLst/>
                <a:rect l="l" t="t" r="r" b="b"/>
                <a:pathLst>
                  <a:path w="4757" h="4222" extrusionOk="0">
                    <a:moveTo>
                      <a:pt x="4648" y="1"/>
                    </a:moveTo>
                    <a:cubicBezTo>
                      <a:pt x="2522" y="1"/>
                      <a:pt x="648" y="1402"/>
                      <a:pt x="1" y="3441"/>
                    </a:cubicBezTo>
                    <a:lnTo>
                      <a:pt x="2391" y="4221"/>
                    </a:lnTo>
                    <a:cubicBezTo>
                      <a:pt x="2708" y="3197"/>
                      <a:pt x="3683" y="2490"/>
                      <a:pt x="4757" y="2490"/>
                    </a:cubicBezTo>
                    <a:lnTo>
                      <a:pt x="4757" y="2"/>
                    </a:lnTo>
                    <a:cubicBezTo>
                      <a:pt x="4720" y="1"/>
                      <a:pt x="4684" y="1"/>
                      <a:pt x="4648"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39" name="Google Shape;639;p34"/>
              <p:cNvSpPr/>
              <p:nvPr/>
            </p:nvSpPr>
            <p:spPr>
              <a:xfrm>
                <a:off x="312866" y="4155928"/>
                <a:ext cx="460606" cy="290572"/>
              </a:xfrm>
              <a:custGeom>
                <a:avLst/>
                <a:gdLst/>
                <a:ahLst/>
                <a:cxnLst/>
                <a:rect l="l" t="t" r="r" b="b"/>
                <a:pathLst>
                  <a:path w="10367" h="6540" extrusionOk="0">
                    <a:moveTo>
                      <a:pt x="855" y="1"/>
                    </a:moveTo>
                    <a:lnTo>
                      <a:pt x="855" y="1"/>
                    </a:lnTo>
                    <a:cubicBezTo>
                      <a:pt x="1" y="2635"/>
                      <a:pt x="1440" y="5440"/>
                      <a:pt x="4074" y="6293"/>
                    </a:cubicBezTo>
                    <a:cubicBezTo>
                      <a:pt x="4584" y="6460"/>
                      <a:pt x="5103" y="6539"/>
                      <a:pt x="5614" y="6539"/>
                    </a:cubicBezTo>
                    <a:cubicBezTo>
                      <a:pt x="7715" y="6539"/>
                      <a:pt x="9680" y="5198"/>
                      <a:pt x="10367" y="3098"/>
                    </a:cubicBezTo>
                    <a:lnTo>
                      <a:pt x="7976" y="2318"/>
                    </a:lnTo>
                    <a:cubicBezTo>
                      <a:pt x="7642" y="3380"/>
                      <a:pt x="6657" y="4046"/>
                      <a:pt x="5597" y="4046"/>
                    </a:cubicBezTo>
                    <a:cubicBezTo>
                      <a:pt x="5343" y="4046"/>
                      <a:pt x="5085" y="4008"/>
                      <a:pt x="4830" y="3927"/>
                    </a:cubicBezTo>
                    <a:cubicBezTo>
                      <a:pt x="3513" y="3488"/>
                      <a:pt x="2806" y="2098"/>
                      <a:pt x="3245" y="781"/>
                    </a:cubicBezTo>
                    <a:lnTo>
                      <a:pt x="855"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40" name="Google Shape;640;p34"/>
              <p:cNvSpPr/>
              <p:nvPr/>
            </p:nvSpPr>
            <p:spPr>
              <a:xfrm>
                <a:off x="562102" y="4003140"/>
                <a:ext cx="222194" cy="290483"/>
              </a:xfrm>
              <a:custGeom>
                <a:avLst/>
                <a:gdLst/>
                <a:ahLst/>
                <a:cxnLst/>
                <a:rect l="l" t="t" r="r" b="b"/>
                <a:pathLst>
                  <a:path w="5001" h="6538" extrusionOk="0">
                    <a:moveTo>
                      <a:pt x="45" y="1"/>
                    </a:moveTo>
                    <a:cubicBezTo>
                      <a:pt x="30" y="1"/>
                      <a:pt x="15" y="1"/>
                      <a:pt x="1" y="1"/>
                    </a:cubicBezTo>
                    <a:lnTo>
                      <a:pt x="1" y="2489"/>
                    </a:lnTo>
                    <a:cubicBezTo>
                      <a:pt x="1683" y="2489"/>
                      <a:pt x="2903" y="4147"/>
                      <a:pt x="2366" y="5757"/>
                    </a:cubicBezTo>
                    <a:lnTo>
                      <a:pt x="4757" y="6537"/>
                    </a:lnTo>
                    <a:cubicBezTo>
                      <a:pt x="4927" y="6025"/>
                      <a:pt x="5000" y="5513"/>
                      <a:pt x="5000" y="5001"/>
                    </a:cubicBezTo>
                    <a:cubicBezTo>
                      <a:pt x="5000" y="2235"/>
                      <a:pt x="2781" y="1"/>
                      <a:pt x="45"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4"/>
          <p:cNvSpPr txBox="1">
            <a:spLocks noGrp="1"/>
          </p:cNvSpPr>
          <p:nvPr>
            <p:ph type="title"/>
          </p:nvPr>
        </p:nvSpPr>
        <p:spPr>
          <a:xfrm>
            <a:off x="390632" y="263609"/>
            <a:ext cx="10285200" cy="914400"/>
          </a:xfrm>
          <a:prstGeom prst="rect">
            <a:avLst/>
          </a:prstGeom>
        </p:spPr>
        <p:txBody>
          <a:bodyPr spcFirstLastPara="1" vert="horz" wrap="square" lIns="121900" tIns="121900" rIns="121900" bIns="121900" rtlCol="0" anchor="t" anchorCtr="0">
            <a:noAutofit/>
          </a:bodyPr>
          <a:lstStyle/>
          <a:p>
            <a:pPr algn="ctr">
              <a:spcBef>
                <a:spcPts val="0"/>
              </a:spcBef>
            </a:pPr>
            <a:r>
              <a:rPr lang="en-US" sz="2800" dirty="0">
                <a:latin typeface="Calibri" panose="020F0502020204030204" pitchFamily="34" charset="0"/>
                <a:cs typeface="Calibri" panose="020F0502020204030204" pitchFamily="34" charset="0"/>
              </a:rPr>
              <a:t>Danh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sách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tác</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nhân</a:t>
            </a:r>
            <a:endParaRPr lang="en-US" sz="3200" dirty="0">
              <a:latin typeface="Calibri" panose="020F0502020204030204" pitchFamily="34" charset="0"/>
              <a:cs typeface="Calibri" panose="020F0502020204030204" pitchFamily="34" charset="0"/>
            </a:endParaRPr>
          </a:p>
        </p:txBody>
      </p:sp>
      <p:sp>
        <p:nvSpPr>
          <p:cNvPr id="608" name="Google Shape;608;p34"/>
          <p:cNvSpPr txBox="1"/>
          <p:nvPr/>
        </p:nvSpPr>
        <p:spPr>
          <a:xfrm flipH="1">
            <a:off x="698465" y="967971"/>
            <a:ext cx="10998489" cy="4858790"/>
          </a:xfrm>
          <a:prstGeom prst="rect">
            <a:avLst/>
          </a:prstGeom>
          <a:noFill/>
          <a:ln>
            <a:noFill/>
          </a:ln>
        </p:spPr>
        <p:txBody>
          <a:bodyPr spcFirstLastPara="1" wrap="square" lIns="121900" tIns="121900" rIns="121900" bIns="121900" anchor="t" anchorCtr="0">
            <a:noAutofit/>
          </a:bodyPr>
          <a:lstStyle/>
          <a:p>
            <a:pPr algn="just">
              <a:lnSpc>
                <a:spcPct val="127000"/>
              </a:lnSpc>
              <a:spcBef>
                <a:spcPts val="600"/>
              </a:spcBef>
              <a:spcAft>
                <a:spcPts val="600"/>
              </a:spcAft>
            </a:pPr>
            <a:r>
              <a:rPr lang="en-US" sz="1600" dirty="0">
                <a:solidFill>
                  <a:srgbClr val="000000"/>
                </a:solidFill>
                <a:effectLst/>
                <a:latin typeface="Arial" panose="020B0604020202020204" pitchFamily="34" charset="0"/>
                <a:ea typeface="Calibri" panose="020F0502020204030204" pitchFamily="34" charset="0"/>
              </a:rPr>
              <a:t>1. </a:t>
            </a:r>
            <a:r>
              <a:rPr lang="en-US" sz="1600" dirty="0" err="1">
                <a:solidFill>
                  <a:srgbClr val="000000"/>
                </a:solidFill>
                <a:effectLst/>
                <a:latin typeface="Arial" panose="020B0604020202020204" pitchFamily="34" charset="0"/>
                <a:ea typeface="Calibri" panose="020F0502020204030204" pitchFamily="34" charset="0"/>
              </a:rPr>
              <a:t>Đối</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tượng</a:t>
            </a:r>
            <a:r>
              <a:rPr lang="en-US" sz="1600" dirty="0">
                <a:solidFill>
                  <a:srgbClr val="000000"/>
                </a:solidFill>
                <a:effectLst/>
                <a:latin typeface="Arial" panose="020B0604020202020204" pitchFamily="34" charset="0"/>
                <a:ea typeface="Calibri" panose="020F0502020204030204" pitchFamily="34" charset="0"/>
              </a:rPr>
              <a:t> - Sinh </a:t>
            </a:r>
            <a:r>
              <a:rPr lang="en-US" sz="1600" dirty="0" err="1">
                <a:solidFill>
                  <a:srgbClr val="000000"/>
                </a:solidFill>
                <a:effectLst/>
                <a:latin typeface="Arial" panose="020B0604020202020204" pitchFamily="34" charset="0"/>
                <a:ea typeface="Calibri" panose="020F0502020204030204" pitchFamily="34" charset="0"/>
              </a:rPr>
              <a:t>viên</a:t>
            </a:r>
            <a:endParaRPr lang="en-US" sz="1600" dirty="0">
              <a:solidFill>
                <a:srgbClr val="000000"/>
              </a:solidFill>
              <a:effectLst/>
              <a:latin typeface="Calibri" panose="020F0502020204030204" pitchFamily="34" charset="0"/>
              <a:ea typeface="Calibri" panose="020F0502020204030204" pitchFamily="34" charset="0"/>
            </a:endParaRPr>
          </a:p>
          <a:p>
            <a:pPr indent="457200" algn="just">
              <a:lnSpc>
                <a:spcPct val="127000"/>
              </a:lnSpc>
              <a:spcBef>
                <a:spcPts val="600"/>
              </a:spcBef>
              <a:spcAft>
                <a:spcPts val="600"/>
              </a:spcAft>
            </a:pPr>
            <a:r>
              <a:rPr lang="en-US" sz="1600" dirty="0" err="1">
                <a:solidFill>
                  <a:srgbClr val="000000"/>
                </a:solidFill>
                <a:effectLst/>
                <a:latin typeface="Arial" panose="020B0604020202020204" pitchFamily="34" charset="0"/>
                <a:ea typeface="Calibri" panose="020F0502020204030204" pitchFamily="34" charset="0"/>
              </a:rPr>
              <a:t>Đây</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là</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những</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người</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đã</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làm</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thẻ</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thư</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viện</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và</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có</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các</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thông</a:t>
            </a:r>
            <a:r>
              <a:rPr lang="en-US" sz="1600" dirty="0">
                <a:solidFill>
                  <a:srgbClr val="000000"/>
                </a:solidFill>
                <a:effectLst/>
                <a:latin typeface="Arial" panose="020B0604020202020204" pitchFamily="34" charset="0"/>
                <a:ea typeface="Calibri" panose="020F0502020204030204" pitchFamily="34" charset="0"/>
              </a:rPr>
              <a:t> tin </a:t>
            </a:r>
            <a:r>
              <a:rPr lang="en-US" sz="1600" dirty="0" err="1">
                <a:solidFill>
                  <a:srgbClr val="000000"/>
                </a:solidFill>
                <a:effectLst/>
                <a:latin typeface="Arial" panose="020B0604020202020204" pitchFamily="34" charset="0"/>
                <a:ea typeface="Calibri" panose="020F0502020204030204" pitchFamily="34" charset="0"/>
              </a:rPr>
              <a:t>cá</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nhân</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được</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lưu</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trữ</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trong</a:t>
            </a:r>
            <a:r>
              <a:rPr lang="en-US" sz="1600" dirty="0">
                <a:solidFill>
                  <a:srgbClr val="000000"/>
                </a:solidFill>
                <a:effectLst/>
                <a:latin typeface="Arial" panose="020B0604020202020204" pitchFamily="34" charset="0"/>
                <a:ea typeface="Calibri" panose="020F0502020204030204" pitchFamily="34" charset="0"/>
              </a:rPr>
              <a:t> CSDL </a:t>
            </a:r>
            <a:r>
              <a:rPr lang="en-US" sz="1600" dirty="0" err="1">
                <a:solidFill>
                  <a:srgbClr val="000000"/>
                </a:solidFill>
                <a:effectLst/>
                <a:latin typeface="Arial" panose="020B0604020202020204" pitchFamily="34" charset="0"/>
                <a:ea typeface="Calibri" panose="020F0502020204030204" pitchFamily="34" charset="0"/>
              </a:rPr>
              <a:t>độc</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giả</a:t>
            </a:r>
            <a:r>
              <a:rPr lang="en-US" sz="1600" dirty="0">
                <a:solidFill>
                  <a:srgbClr val="000000"/>
                </a:solidFill>
                <a:effectLst/>
                <a:latin typeface="Arial" panose="020B0604020202020204" pitchFamily="34" charset="0"/>
                <a:ea typeface="Calibri" panose="020F0502020204030204" pitchFamily="34" charset="0"/>
              </a:rPr>
              <a:t>. Thông tin chi </a:t>
            </a:r>
            <a:r>
              <a:rPr lang="en-US" sz="1600" dirty="0" err="1">
                <a:solidFill>
                  <a:srgbClr val="000000"/>
                </a:solidFill>
                <a:effectLst/>
                <a:latin typeface="Arial" panose="020B0604020202020204" pitchFamily="34" charset="0"/>
                <a:ea typeface="Calibri" panose="020F0502020204030204" pitchFamily="34" charset="0"/>
              </a:rPr>
              <a:t>tiết</a:t>
            </a:r>
            <a:r>
              <a:rPr lang="en-US" sz="1600" dirty="0">
                <a:solidFill>
                  <a:srgbClr val="000000"/>
                </a:solidFill>
                <a:effectLst/>
                <a:latin typeface="Arial" panose="020B0604020202020204" pitchFamily="34" charset="0"/>
                <a:ea typeface="Calibri" panose="020F0502020204030204" pitchFamily="34" charset="0"/>
              </a:rPr>
              <a:t> bao </a:t>
            </a:r>
            <a:r>
              <a:rPr lang="en-US" sz="1600" dirty="0" err="1">
                <a:solidFill>
                  <a:srgbClr val="000000"/>
                </a:solidFill>
                <a:effectLst/>
                <a:latin typeface="Arial" panose="020B0604020202020204" pitchFamily="34" charset="0"/>
                <a:ea typeface="Calibri" panose="020F0502020204030204" pitchFamily="34" charset="0"/>
              </a:rPr>
              <a:t>gồm</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Mã</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Họ</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và</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tên</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Ngày</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tháng</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năm</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sinh</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Giới</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tính</a:t>
            </a:r>
            <a:r>
              <a:rPr lang="en-US" sz="1600" dirty="0">
                <a:solidFill>
                  <a:srgbClr val="000000"/>
                </a:solidFill>
                <a:effectLst/>
                <a:latin typeface="Arial" panose="020B0604020202020204" pitchFamily="34" charset="0"/>
                <a:ea typeface="Calibri" panose="020F0502020204030204" pitchFamily="34" charset="0"/>
              </a:rPr>
              <a:t>, Khoa, </a:t>
            </a:r>
            <a:r>
              <a:rPr lang="en-US" sz="1600" dirty="0" err="1">
                <a:solidFill>
                  <a:srgbClr val="000000"/>
                </a:solidFill>
                <a:effectLst/>
                <a:latin typeface="Arial" panose="020B0604020202020204" pitchFamily="34" charset="0"/>
                <a:ea typeface="Calibri" panose="020F0502020204030204" pitchFamily="34" charset="0"/>
              </a:rPr>
              <a:t>số</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điện</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thoại</a:t>
            </a:r>
            <a:r>
              <a:rPr lang="en-US" sz="1600" dirty="0">
                <a:solidFill>
                  <a:srgbClr val="000000"/>
                </a:solidFill>
                <a:effectLst/>
                <a:latin typeface="Arial" panose="020B0604020202020204" pitchFamily="34" charset="0"/>
                <a:ea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algn="just">
              <a:lnSpc>
                <a:spcPct val="127000"/>
              </a:lnSpc>
              <a:spcBef>
                <a:spcPts val="600"/>
              </a:spcBef>
              <a:spcAft>
                <a:spcPts val="600"/>
              </a:spcAft>
            </a:pPr>
            <a:r>
              <a:rPr lang="en-US" sz="1600" dirty="0">
                <a:solidFill>
                  <a:srgbClr val="000000"/>
                </a:solidFill>
                <a:effectLst/>
                <a:latin typeface="Arial" panose="020B0604020202020204" pitchFamily="34" charset="0"/>
                <a:ea typeface="Calibri" panose="020F0502020204030204" pitchFamily="34" charset="0"/>
              </a:rPr>
              <a:t>2. </a:t>
            </a:r>
            <a:r>
              <a:rPr lang="en-US" sz="1600" dirty="0" err="1">
                <a:solidFill>
                  <a:srgbClr val="000000"/>
                </a:solidFill>
                <a:effectLst/>
                <a:latin typeface="Arial" panose="020B0604020202020204" pitchFamily="34" charset="0"/>
                <a:ea typeface="Calibri" panose="020F0502020204030204" pitchFamily="34" charset="0"/>
              </a:rPr>
              <a:t>Đối</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tượng</a:t>
            </a:r>
            <a:r>
              <a:rPr lang="en-US" sz="1600" dirty="0">
                <a:solidFill>
                  <a:srgbClr val="000000"/>
                </a:solidFill>
                <a:effectLst/>
                <a:latin typeface="Arial" panose="020B0604020202020204" pitchFamily="34" charset="0"/>
                <a:ea typeface="Calibri" panose="020F0502020204030204" pitchFamily="34" charset="0"/>
              </a:rPr>
              <a:t> - </a:t>
            </a:r>
            <a:r>
              <a:rPr lang="en-US" sz="1600" dirty="0" err="1">
                <a:solidFill>
                  <a:srgbClr val="000000"/>
                </a:solidFill>
                <a:effectLst/>
                <a:latin typeface="Arial" panose="020B0604020202020204" pitchFamily="34" charset="0"/>
                <a:ea typeface="Calibri" panose="020F0502020204030204" pitchFamily="34" charset="0"/>
              </a:rPr>
              <a:t>Giáo</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viên</a:t>
            </a:r>
            <a:endParaRPr lang="en-US" sz="1600" dirty="0">
              <a:solidFill>
                <a:srgbClr val="000000"/>
              </a:solidFill>
              <a:effectLst/>
              <a:latin typeface="Calibri" panose="020F0502020204030204" pitchFamily="34" charset="0"/>
              <a:ea typeface="Calibri" panose="020F0502020204030204" pitchFamily="34" charset="0"/>
            </a:endParaRPr>
          </a:p>
          <a:p>
            <a:pPr indent="457200" algn="just">
              <a:lnSpc>
                <a:spcPct val="127000"/>
              </a:lnSpc>
              <a:spcBef>
                <a:spcPts val="600"/>
              </a:spcBef>
              <a:spcAft>
                <a:spcPts val="600"/>
              </a:spcAft>
            </a:pPr>
            <a:r>
              <a:rPr lang="en-US" sz="1600" dirty="0" err="1">
                <a:solidFill>
                  <a:srgbClr val="000000"/>
                </a:solidFill>
                <a:effectLst/>
                <a:latin typeface="Arial" panose="020B0604020202020204" pitchFamily="34" charset="0"/>
                <a:ea typeface="Calibri" panose="020F0502020204030204" pitchFamily="34" charset="0"/>
              </a:rPr>
              <a:t>Đây</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là</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những</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người</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đã</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làm</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thẻ</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thư</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viện</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và</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có</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các</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thông</a:t>
            </a:r>
            <a:r>
              <a:rPr lang="en-US" sz="1600" dirty="0">
                <a:solidFill>
                  <a:srgbClr val="000000"/>
                </a:solidFill>
                <a:effectLst/>
                <a:latin typeface="Arial" panose="020B0604020202020204" pitchFamily="34" charset="0"/>
                <a:ea typeface="Calibri" panose="020F0502020204030204" pitchFamily="34" charset="0"/>
              </a:rPr>
              <a:t> tin </a:t>
            </a:r>
            <a:r>
              <a:rPr lang="en-US" sz="1600" dirty="0" err="1">
                <a:solidFill>
                  <a:srgbClr val="000000"/>
                </a:solidFill>
                <a:effectLst/>
                <a:latin typeface="Arial" panose="020B0604020202020204" pitchFamily="34" charset="0"/>
                <a:ea typeface="Calibri" panose="020F0502020204030204" pitchFamily="34" charset="0"/>
              </a:rPr>
              <a:t>cá</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nhân</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được</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lưu</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trữ</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trong</a:t>
            </a:r>
            <a:r>
              <a:rPr lang="en-US" sz="1600" dirty="0">
                <a:solidFill>
                  <a:srgbClr val="000000"/>
                </a:solidFill>
                <a:effectLst/>
                <a:latin typeface="Arial" panose="020B0604020202020204" pitchFamily="34" charset="0"/>
                <a:ea typeface="Calibri" panose="020F0502020204030204" pitchFamily="34" charset="0"/>
              </a:rPr>
              <a:t> CSDL </a:t>
            </a:r>
            <a:r>
              <a:rPr lang="en-US" sz="1600" dirty="0" err="1">
                <a:solidFill>
                  <a:srgbClr val="000000"/>
                </a:solidFill>
                <a:effectLst/>
                <a:latin typeface="Arial" panose="020B0604020202020204" pitchFamily="34" charset="0"/>
                <a:ea typeface="Calibri" panose="020F0502020204030204" pitchFamily="34" charset="0"/>
              </a:rPr>
              <a:t>độc</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giả</a:t>
            </a:r>
            <a:r>
              <a:rPr lang="en-US" sz="1600" dirty="0">
                <a:solidFill>
                  <a:srgbClr val="000000"/>
                </a:solidFill>
                <a:effectLst/>
                <a:latin typeface="Arial" panose="020B0604020202020204" pitchFamily="34" charset="0"/>
                <a:ea typeface="Calibri" panose="020F0502020204030204" pitchFamily="34" charset="0"/>
              </a:rPr>
              <a:t>. Thông tin chi </a:t>
            </a:r>
            <a:r>
              <a:rPr lang="en-US" sz="1600" dirty="0" err="1">
                <a:solidFill>
                  <a:srgbClr val="000000"/>
                </a:solidFill>
                <a:effectLst/>
                <a:latin typeface="Arial" panose="020B0604020202020204" pitchFamily="34" charset="0"/>
                <a:ea typeface="Calibri" panose="020F0502020204030204" pitchFamily="34" charset="0"/>
              </a:rPr>
              <a:t>tiết</a:t>
            </a:r>
            <a:r>
              <a:rPr lang="en-US" sz="1600" dirty="0">
                <a:solidFill>
                  <a:srgbClr val="000000"/>
                </a:solidFill>
                <a:effectLst/>
                <a:latin typeface="Arial" panose="020B0604020202020204" pitchFamily="34" charset="0"/>
                <a:ea typeface="Calibri" panose="020F0502020204030204" pitchFamily="34" charset="0"/>
              </a:rPr>
              <a:t> bao </a:t>
            </a:r>
            <a:r>
              <a:rPr lang="en-US" sz="1600" dirty="0" err="1">
                <a:solidFill>
                  <a:srgbClr val="000000"/>
                </a:solidFill>
                <a:effectLst/>
                <a:latin typeface="Arial" panose="020B0604020202020204" pitchFamily="34" charset="0"/>
                <a:ea typeface="Calibri" panose="020F0502020204030204" pitchFamily="34" charset="0"/>
              </a:rPr>
              <a:t>gồm</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mã</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Họ</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và</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tên</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Ngày</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tháng</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năm</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sinh</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Giới</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tính</a:t>
            </a:r>
            <a:r>
              <a:rPr lang="en-US" sz="1600" dirty="0">
                <a:solidFill>
                  <a:srgbClr val="000000"/>
                </a:solidFill>
                <a:effectLst/>
                <a:latin typeface="Arial" panose="020B0604020202020204" pitchFamily="34" charset="0"/>
                <a:ea typeface="Calibri" panose="020F0502020204030204" pitchFamily="34" charset="0"/>
              </a:rPr>
              <a:t>, Khoa.</a:t>
            </a:r>
            <a:endParaRPr lang="en-US" sz="1600" dirty="0">
              <a:solidFill>
                <a:srgbClr val="000000"/>
              </a:solidFill>
              <a:effectLst/>
              <a:latin typeface="Calibri" panose="020F0502020204030204" pitchFamily="34" charset="0"/>
              <a:ea typeface="Calibri" panose="020F0502020204030204" pitchFamily="34" charset="0"/>
            </a:endParaRPr>
          </a:p>
          <a:p>
            <a:pPr algn="just">
              <a:lnSpc>
                <a:spcPct val="127000"/>
              </a:lnSpc>
              <a:spcBef>
                <a:spcPts val="600"/>
              </a:spcBef>
              <a:spcAft>
                <a:spcPts val="600"/>
              </a:spcAft>
            </a:pPr>
            <a:r>
              <a:rPr lang="en-US" sz="1600" dirty="0">
                <a:solidFill>
                  <a:srgbClr val="000000"/>
                </a:solidFill>
                <a:effectLst/>
                <a:latin typeface="Arial" panose="020B0604020202020204" pitchFamily="34" charset="0"/>
                <a:ea typeface="Calibri" panose="020F0502020204030204" pitchFamily="34" charset="0"/>
              </a:rPr>
              <a:t>3. </a:t>
            </a:r>
            <a:r>
              <a:rPr lang="en-US" sz="1600" dirty="0" err="1">
                <a:solidFill>
                  <a:srgbClr val="000000"/>
                </a:solidFill>
                <a:effectLst/>
                <a:latin typeface="Arial" panose="020B0604020202020204" pitchFamily="34" charset="0"/>
                <a:ea typeface="Calibri" panose="020F0502020204030204" pitchFamily="34" charset="0"/>
              </a:rPr>
              <a:t>Đối</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tượng</a:t>
            </a:r>
            <a:r>
              <a:rPr lang="en-US" sz="1600" dirty="0">
                <a:solidFill>
                  <a:srgbClr val="000000"/>
                </a:solidFill>
                <a:effectLst/>
                <a:latin typeface="Arial" panose="020B0604020202020204" pitchFamily="34" charset="0"/>
                <a:ea typeface="Calibri" panose="020F0502020204030204" pitchFamily="34" charset="0"/>
              </a:rPr>
              <a:t> - </a:t>
            </a:r>
            <a:r>
              <a:rPr lang="en-US" sz="1600" dirty="0" err="1">
                <a:solidFill>
                  <a:srgbClr val="000000"/>
                </a:solidFill>
                <a:effectLst/>
                <a:latin typeface="Arial" panose="020B0604020202020204" pitchFamily="34" charset="0"/>
                <a:ea typeface="Calibri" panose="020F0502020204030204" pitchFamily="34" charset="0"/>
              </a:rPr>
              <a:t>Lãnh</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đạo</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nhà</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trường</a:t>
            </a:r>
            <a:endParaRPr lang="en-US" sz="1600" dirty="0">
              <a:solidFill>
                <a:srgbClr val="000000"/>
              </a:solidFill>
              <a:effectLst/>
              <a:latin typeface="Calibri" panose="020F0502020204030204" pitchFamily="34" charset="0"/>
              <a:ea typeface="Calibri" panose="020F0502020204030204" pitchFamily="34" charset="0"/>
            </a:endParaRPr>
          </a:p>
          <a:p>
            <a:pPr algn="just">
              <a:lnSpc>
                <a:spcPct val="127000"/>
              </a:lnSpc>
              <a:spcBef>
                <a:spcPts val="600"/>
              </a:spcBef>
              <a:spcAft>
                <a:spcPts val="600"/>
              </a:spcAft>
            </a:pPr>
            <a:r>
              <a:rPr lang="en-US" sz="1600" dirty="0" err="1">
                <a:solidFill>
                  <a:srgbClr val="000000"/>
                </a:solidFill>
                <a:effectLst/>
                <a:latin typeface="Arial" panose="020B0604020202020204" pitchFamily="34" charset="0"/>
                <a:ea typeface="Calibri" panose="020F0502020204030204" pitchFamily="34" charset="0"/>
              </a:rPr>
              <a:t>Quyền</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hạn</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và</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chức</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năng</a:t>
            </a:r>
            <a:r>
              <a:rPr lang="en-US" sz="1600" dirty="0">
                <a:solidFill>
                  <a:srgbClr val="000000"/>
                </a:solidFill>
                <a:effectLst/>
                <a:latin typeface="Arial" panose="020B0604020202020204" pitchFamily="34" charset="0"/>
                <a:ea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indent="457200" algn="just">
              <a:lnSpc>
                <a:spcPct val="127000"/>
              </a:lnSpc>
              <a:spcBef>
                <a:spcPts val="600"/>
              </a:spcBef>
              <a:spcAft>
                <a:spcPts val="600"/>
              </a:spcAft>
            </a:pP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Xem</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thống</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kê</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báo</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cáo</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tổng</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quan</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về</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hoạt</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động</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của</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thư</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viện</a:t>
            </a:r>
            <a:r>
              <a:rPr lang="en-US" sz="1600" dirty="0">
                <a:solidFill>
                  <a:srgbClr val="000000"/>
                </a:solidFill>
                <a:effectLst/>
                <a:latin typeface="Arial" panose="020B0604020202020204" pitchFamily="34" charset="0"/>
                <a:ea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a:p>
            <a:pPr indent="457200" algn="just">
              <a:lnSpc>
                <a:spcPct val="127000"/>
              </a:lnSpc>
              <a:spcBef>
                <a:spcPts val="600"/>
              </a:spcBef>
              <a:spcAft>
                <a:spcPts val="600"/>
              </a:spcAft>
            </a:pP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Tham</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khảo</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các</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quyết</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định</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lớn</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liên</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quan</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đến</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quản</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lý</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thư</a:t>
            </a:r>
            <a:r>
              <a:rPr lang="en-US" sz="1600" dirty="0">
                <a:solidFill>
                  <a:srgbClr val="000000"/>
                </a:solidFill>
                <a:effectLst/>
                <a:latin typeface="Arial" panose="020B0604020202020204" pitchFamily="34" charset="0"/>
                <a:ea typeface="Calibri" panose="020F0502020204030204" pitchFamily="34" charset="0"/>
              </a:rPr>
              <a:t> </a:t>
            </a:r>
            <a:r>
              <a:rPr lang="en-US" sz="1600" dirty="0" err="1">
                <a:solidFill>
                  <a:srgbClr val="000000"/>
                </a:solidFill>
                <a:effectLst/>
                <a:latin typeface="Arial" panose="020B0604020202020204" pitchFamily="34" charset="0"/>
                <a:ea typeface="Calibri" panose="020F0502020204030204" pitchFamily="34" charset="0"/>
              </a:rPr>
              <a:t>viện</a:t>
            </a:r>
            <a:r>
              <a:rPr lang="en-US" sz="1600" dirty="0">
                <a:solidFill>
                  <a:srgbClr val="000000"/>
                </a:solidFill>
                <a:effectLst/>
                <a:latin typeface="Arial" panose="020B0604020202020204" pitchFamily="34" charset="0"/>
                <a:ea typeface="Calibri" panose="020F0502020204030204" pitchFamily="34" charset="0"/>
              </a:rPr>
              <a:t>.</a:t>
            </a:r>
            <a:endParaRPr lang="en-US" sz="1600" dirty="0">
              <a:solidFill>
                <a:srgbClr val="000000"/>
              </a:solidFill>
              <a:effectLst/>
              <a:latin typeface="Calibri" panose="020F0502020204030204" pitchFamily="34" charset="0"/>
              <a:ea typeface="Calibri" panose="020F0502020204030204" pitchFamily="34" charset="0"/>
            </a:endParaRPr>
          </a:p>
        </p:txBody>
      </p:sp>
      <p:grpSp>
        <p:nvGrpSpPr>
          <p:cNvPr id="624" name="Google Shape;624;p34"/>
          <p:cNvGrpSpPr/>
          <p:nvPr/>
        </p:nvGrpSpPr>
        <p:grpSpPr>
          <a:xfrm>
            <a:off x="10208800" y="6021416"/>
            <a:ext cx="910171" cy="417640"/>
            <a:chOff x="7746275" y="1413898"/>
            <a:chExt cx="682628" cy="313230"/>
          </a:xfrm>
        </p:grpSpPr>
        <p:sp>
          <p:nvSpPr>
            <p:cNvPr id="625" name="Google Shape;625;p34"/>
            <p:cNvSpPr/>
            <p:nvPr/>
          </p:nvSpPr>
          <p:spPr>
            <a:xfrm>
              <a:off x="7746275" y="156253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26" name="Google Shape;626;p34"/>
            <p:cNvSpPr/>
            <p:nvPr/>
          </p:nvSpPr>
          <p:spPr>
            <a:xfrm>
              <a:off x="7971707" y="1413898"/>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628" name="Google Shape;628;p34"/>
          <p:cNvSpPr/>
          <p:nvPr/>
        </p:nvSpPr>
        <p:spPr>
          <a:xfrm>
            <a:off x="698466" y="576032"/>
            <a:ext cx="609609" cy="79515"/>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2" name="Google Shape;629;p34">
            <a:extLst>
              <a:ext uri="{FF2B5EF4-FFF2-40B4-BE49-F238E27FC236}">
                <a16:creationId xmlns:a16="http://schemas.microsoft.com/office/drawing/2014/main" id="{0594F348-E224-CFA8-B8DC-F49A5968A131}"/>
              </a:ext>
            </a:extLst>
          </p:cNvPr>
          <p:cNvGrpSpPr/>
          <p:nvPr/>
        </p:nvGrpSpPr>
        <p:grpSpPr>
          <a:xfrm>
            <a:off x="13882991" y="720809"/>
            <a:ext cx="2436633" cy="1401800"/>
            <a:chOff x="136938" y="3645137"/>
            <a:chExt cx="1827475" cy="1051350"/>
          </a:xfrm>
        </p:grpSpPr>
        <p:grpSp>
          <p:nvGrpSpPr>
            <p:cNvPr id="3" name="Google Shape;630;p34">
              <a:extLst>
                <a:ext uri="{FF2B5EF4-FFF2-40B4-BE49-F238E27FC236}">
                  <a16:creationId xmlns:a16="http://schemas.microsoft.com/office/drawing/2014/main" id="{A7298983-D41E-BE71-78F5-F4F7F1F441F7}"/>
                </a:ext>
              </a:extLst>
            </p:cNvPr>
            <p:cNvGrpSpPr/>
            <p:nvPr/>
          </p:nvGrpSpPr>
          <p:grpSpPr>
            <a:xfrm>
              <a:off x="136938" y="3645137"/>
              <a:ext cx="1827475" cy="1051350"/>
              <a:chOff x="274188" y="1278048"/>
              <a:chExt cx="1827475" cy="1051350"/>
            </a:xfrm>
          </p:grpSpPr>
          <p:sp>
            <p:nvSpPr>
              <p:cNvPr id="10" name="Google Shape;631;p34">
                <a:extLst>
                  <a:ext uri="{FF2B5EF4-FFF2-40B4-BE49-F238E27FC236}">
                    <a16:creationId xmlns:a16="http://schemas.microsoft.com/office/drawing/2014/main" id="{9E4A8B78-0570-AD07-70EA-381B7EF760A4}"/>
                  </a:ext>
                </a:extLst>
              </p:cNvPr>
              <p:cNvSpPr/>
              <p:nvPr/>
            </p:nvSpPr>
            <p:spPr>
              <a:xfrm>
                <a:off x="364363" y="1369398"/>
                <a:ext cx="1737300" cy="960000"/>
              </a:xfrm>
              <a:prstGeom prst="roundRect">
                <a:avLst>
                  <a:gd name="adj" fmla="val 0"/>
                </a:avLst>
              </a:prstGeom>
              <a:solidFill>
                <a:schemeClr val="dk1"/>
              </a:solidFill>
              <a:ln>
                <a:noFill/>
              </a:ln>
            </p:spPr>
            <p:txBody>
              <a:bodyPr spcFirstLastPara="1" wrap="square" lIns="121900" tIns="121900" rIns="121900" bIns="121900" anchor="ctr" anchorCtr="0">
                <a:noAutofit/>
              </a:bodyPr>
              <a:lstStyle/>
              <a:p>
                <a:endParaRPr sz="2400"/>
              </a:p>
            </p:txBody>
          </p:sp>
          <p:grpSp>
            <p:nvGrpSpPr>
              <p:cNvPr id="11" name="Google Shape;632;p34">
                <a:extLst>
                  <a:ext uri="{FF2B5EF4-FFF2-40B4-BE49-F238E27FC236}">
                    <a16:creationId xmlns:a16="http://schemas.microsoft.com/office/drawing/2014/main" id="{77B1CDC9-1035-3891-C6FA-F2085CAD64B2}"/>
                  </a:ext>
                </a:extLst>
              </p:cNvPr>
              <p:cNvGrpSpPr/>
              <p:nvPr/>
            </p:nvGrpSpPr>
            <p:grpSpPr>
              <a:xfrm>
                <a:off x="274188" y="1278048"/>
                <a:ext cx="1737300" cy="960000"/>
                <a:chOff x="7146475" y="2190661"/>
                <a:chExt cx="1737300" cy="960000"/>
              </a:xfrm>
            </p:grpSpPr>
            <p:sp>
              <p:nvSpPr>
                <p:cNvPr id="12" name="Google Shape;633;p34">
                  <a:extLst>
                    <a:ext uri="{FF2B5EF4-FFF2-40B4-BE49-F238E27FC236}">
                      <a16:creationId xmlns:a16="http://schemas.microsoft.com/office/drawing/2014/main" id="{ECD7FE4B-1C04-FA9B-9C74-4DCFAD46B515}"/>
                    </a:ext>
                  </a:extLst>
                </p:cNvPr>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3" name="Google Shape;634;p34">
                  <a:extLst>
                    <a:ext uri="{FF2B5EF4-FFF2-40B4-BE49-F238E27FC236}">
                      <a16:creationId xmlns:a16="http://schemas.microsoft.com/office/drawing/2014/main" id="{8B3BE3D3-1669-1094-89B2-70B7A18EC50A}"/>
                    </a:ext>
                  </a:extLst>
                </p:cNvPr>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4" name="Google Shape;635;p34">
              <a:extLst>
                <a:ext uri="{FF2B5EF4-FFF2-40B4-BE49-F238E27FC236}">
                  <a16:creationId xmlns:a16="http://schemas.microsoft.com/office/drawing/2014/main" id="{A7116140-17CE-A081-3978-6B70780CC00A}"/>
                </a:ext>
              </a:extLst>
            </p:cNvPr>
            <p:cNvGrpSpPr/>
            <p:nvPr/>
          </p:nvGrpSpPr>
          <p:grpSpPr>
            <a:xfrm>
              <a:off x="312866" y="4003096"/>
              <a:ext cx="1339306" cy="443405"/>
              <a:chOff x="312866" y="4003096"/>
              <a:chExt cx="1339306" cy="443405"/>
            </a:xfrm>
          </p:grpSpPr>
          <p:sp>
            <p:nvSpPr>
              <p:cNvPr id="5" name="Google Shape;636;p34">
                <a:extLst>
                  <a:ext uri="{FF2B5EF4-FFF2-40B4-BE49-F238E27FC236}">
                    <a16:creationId xmlns:a16="http://schemas.microsoft.com/office/drawing/2014/main" id="{6980171C-B44A-15E7-765D-0AEA49373CD6}"/>
                  </a:ext>
                </a:extLst>
              </p:cNvPr>
              <p:cNvSpPr/>
              <p:nvPr/>
            </p:nvSpPr>
            <p:spPr>
              <a:xfrm>
                <a:off x="877401" y="4018335"/>
                <a:ext cx="770549" cy="67223"/>
              </a:xfrm>
              <a:custGeom>
                <a:avLst/>
                <a:gdLst/>
                <a:ahLst/>
                <a:cxnLst/>
                <a:rect l="l" t="t" r="r" b="b"/>
                <a:pathLst>
                  <a:path w="17343" h="1513" extrusionOk="0">
                    <a:moveTo>
                      <a:pt x="1001" y="0"/>
                    </a:moveTo>
                    <a:cubicBezTo>
                      <a:pt x="1" y="0"/>
                      <a:pt x="1" y="1512"/>
                      <a:pt x="1001" y="1512"/>
                    </a:cubicBezTo>
                    <a:lnTo>
                      <a:pt x="16318" y="1512"/>
                    </a:lnTo>
                    <a:cubicBezTo>
                      <a:pt x="17342" y="1512"/>
                      <a:pt x="17342" y="0"/>
                      <a:pt x="1631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 name="Google Shape;637;p34">
                <a:extLst>
                  <a:ext uri="{FF2B5EF4-FFF2-40B4-BE49-F238E27FC236}">
                    <a16:creationId xmlns:a16="http://schemas.microsoft.com/office/drawing/2014/main" id="{DD7FAC49-7E8E-5157-ECBE-D4E15F0033B5}"/>
                  </a:ext>
                </a:extLst>
              </p:cNvPr>
              <p:cNvSpPr/>
              <p:nvPr/>
            </p:nvSpPr>
            <p:spPr>
              <a:xfrm>
                <a:off x="873136" y="4156728"/>
                <a:ext cx="779036" cy="274489"/>
              </a:xfrm>
              <a:custGeom>
                <a:avLst/>
                <a:gdLst/>
                <a:ahLst/>
                <a:cxnLst/>
                <a:rect l="l" t="t" r="r" b="b"/>
                <a:pathLst>
                  <a:path w="17534" h="6178" extrusionOk="0">
                    <a:moveTo>
                      <a:pt x="9469" y="0"/>
                    </a:moveTo>
                    <a:cubicBezTo>
                      <a:pt x="9292" y="0"/>
                      <a:pt x="9116" y="62"/>
                      <a:pt x="8975" y="178"/>
                    </a:cubicBezTo>
                    <a:lnTo>
                      <a:pt x="4024" y="4470"/>
                    </a:lnTo>
                    <a:lnTo>
                      <a:pt x="1512" y="2885"/>
                    </a:lnTo>
                    <a:cubicBezTo>
                      <a:pt x="1365" y="2788"/>
                      <a:pt x="1219" y="2747"/>
                      <a:pt x="1083" y="2747"/>
                    </a:cubicBezTo>
                    <a:cubicBezTo>
                      <a:pt x="430" y="2747"/>
                      <a:pt x="0" y="3709"/>
                      <a:pt x="707" y="4153"/>
                    </a:cubicBezTo>
                    <a:lnTo>
                      <a:pt x="3682" y="6056"/>
                    </a:lnTo>
                    <a:cubicBezTo>
                      <a:pt x="3804" y="6129"/>
                      <a:pt x="3951" y="6178"/>
                      <a:pt x="4097" y="6178"/>
                    </a:cubicBezTo>
                    <a:cubicBezTo>
                      <a:pt x="4268" y="6178"/>
                      <a:pt x="4438" y="6129"/>
                      <a:pt x="4585" y="6007"/>
                    </a:cubicBezTo>
                    <a:lnTo>
                      <a:pt x="9511" y="1739"/>
                    </a:lnTo>
                    <a:lnTo>
                      <a:pt x="12731" y="4202"/>
                    </a:lnTo>
                    <a:cubicBezTo>
                      <a:pt x="12866" y="4307"/>
                      <a:pt x="13038" y="4357"/>
                      <a:pt x="13207" y="4357"/>
                    </a:cubicBezTo>
                    <a:cubicBezTo>
                      <a:pt x="13313" y="4357"/>
                      <a:pt x="13417" y="4337"/>
                      <a:pt x="13511" y="4300"/>
                    </a:cubicBezTo>
                    <a:lnTo>
                      <a:pt x="16731" y="2812"/>
                    </a:lnTo>
                    <a:cubicBezTo>
                      <a:pt x="17534" y="2432"/>
                      <a:pt x="17165" y="1337"/>
                      <a:pt x="16449" y="1337"/>
                    </a:cubicBezTo>
                    <a:cubicBezTo>
                      <a:pt x="16339" y="1337"/>
                      <a:pt x="16220" y="1363"/>
                      <a:pt x="16097" y="1422"/>
                    </a:cubicBezTo>
                    <a:lnTo>
                      <a:pt x="13292" y="2714"/>
                    </a:lnTo>
                    <a:lnTo>
                      <a:pt x="9926" y="153"/>
                    </a:lnTo>
                    <a:cubicBezTo>
                      <a:pt x="9788" y="50"/>
                      <a:pt x="9628" y="0"/>
                      <a:pt x="9469"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Google Shape;638;p34">
                <a:extLst>
                  <a:ext uri="{FF2B5EF4-FFF2-40B4-BE49-F238E27FC236}">
                    <a16:creationId xmlns:a16="http://schemas.microsoft.com/office/drawing/2014/main" id="{1DC6781B-CD5F-AC22-E230-116335CD6F8E}"/>
                  </a:ext>
                </a:extLst>
              </p:cNvPr>
              <p:cNvSpPr/>
              <p:nvPr/>
            </p:nvSpPr>
            <p:spPr>
              <a:xfrm>
                <a:off x="350807" y="4003096"/>
                <a:ext cx="211354" cy="187583"/>
              </a:xfrm>
              <a:custGeom>
                <a:avLst/>
                <a:gdLst/>
                <a:ahLst/>
                <a:cxnLst/>
                <a:rect l="l" t="t" r="r" b="b"/>
                <a:pathLst>
                  <a:path w="4757" h="4222" extrusionOk="0">
                    <a:moveTo>
                      <a:pt x="4648" y="1"/>
                    </a:moveTo>
                    <a:cubicBezTo>
                      <a:pt x="2522" y="1"/>
                      <a:pt x="648" y="1402"/>
                      <a:pt x="1" y="3441"/>
                    </a:cubicBezTo>
                    <a:lnTo>
                      <a:pt x="2391" y="4221"/>
                    </a:lnTo>
                    <a:cubicBezTo>
                      <a:pt x="2708" y="3197"/>
                      <a:pt x="3683" y="2490"/>
                      <a:pt x="4757" y="2490"/>
                    </a:cubicBezTo>
                    <a:lnTo>
                      <a:pt x="4757" y="2"/>
                    </a:lnTo>
                    <a:cubicBezTo>
                      <a:pt x="4720" y="1"/>
                      <a:pt x="4684" y="1"/>
                      <a:pt x="4648"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 name="Google Shape;639;p34">
                <a:extLst>
                  <a:ext uri="{FF2B5EF4-FFF2-40B4-BE49-F238E27FC236}">
                    <a16:creationId xmlns:a16="http://schemas.microsoft.com/office/drawing/2014/main" id="{ACB3AE03-37D4-F403-BB5F-BB79E0C27674}"/>
                  </a:ext>
                </a:extLst>
              </p:cNvPr>
              <p:cNvSpPr/>
              <p:nvPr/>
            </p:nvSpPr>
            <p:spPr>
              <a:xfrm>
                <a:off x="312866" y="4155928"/>
                <a:ext cx="460606" cy="290572"/>
              </a:xfrm>
              <a:custGeom>
                <a:avLst/>
                <a:gdLst/>
                <a:ahLst/>
                <a:cxnLst/>
                <a:rect l="l" t="t" r="r" b="b"/>
                <a:pathLst>
                  <a:path w="10367" h="6540" extrusionOk="0">
                    <a:moveTo>
                      <a:pt x="855" y="1"/>
                    </a:moveTo>
                    <a:lnTo>
                      <a:pt x="855" y="1"/>
                    </a:lnTo>
                    <a:cubicBezTo>
                      <a:pt x="1" y="2635"/>
                      <a:pt x="1440" y="5440"/>
                      <a:pt x="4074" y="6293"/>
                    </a:cubicBezTo>
                    <a:cubicBezTo>
                      <a:pt x="4584" y="6460"/>
                      <a:pt x="5103" y="6539"/>
                      <a:pt x="5614" y="6539"/>
                    </a:cubicBezTo>
                    <a:cubicBezTo>
                      <a:pt x="7715" y="6539"/>
                      <a:pt x="9680" y="5198"/>
                      <a:pt x="10367" y="3098"/>
                    </a:cubicBezTo>
                    <a:lnTo>
                      <a:pt x="7976" y="2318"/>
                    </a:lnTo>
                    <a:cubicBezTo>
                      <a:pt x="7642" y="3380"/>
                      <a:pt x="6657" y="4046"/>
                      <a:pt x="5597" y="4046"/>
                    </a:cubicBezTo>
                    <a:cubicBezTo>
                      <a:pt x="5343" y="4046"/>
                      <a:pt x="5085" y="4008"/>
                      <a:pt x="4830" y="3927"/>
                    </a:cubicBezTo>
                    <a:cubicBezTo>
                      <a:pt x="3513" y="3488"/>
                      <a:pt x="2806" y="2098"/>
                      <a:pt x="3245" y="781"/>
                    </a:cubicBezTo>
                    <a:lnTo>
                      <a:pt x="855"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 name="Google Shape;640;p34">
                <a:extLst>
                  <a:ext uri="{FF2B5EF4-FFF2-40B4-BE49-F238E27FC236}">
                    <a16:creationId xmlns:a16="http://schemas.microsoft.com/office/drawing/2014/main" id="{02E09DE3-00C5-CD4E-9654-E833ECAB15A5}"/>
                  </a:ext>
                </a:extLst>
              </p:cNvPr>
              <p:cNvSpPr/>
              <p:nvPr/>
            </p:nvSpPr>
            <p:spPr>
              <a:xfrm>
                <a:off x="562102" y="4003140"/>
                <a:ext cx="222194" cy="290483"/>
              </a:xfrm>
              <a:custGeom>
                <a:avLst/>
                <a:gdLst/>
                <a:ahLst/>
                <a:cxnLst/>
                <a:rect l="l" t="t" r="r" b="b"/>
                <a:pathLst>
                  <a:path w="5001" h="6538" extrusionOk="0">
                    <a:moveTo>
                      <a:pt x="45" y="1"/>
                    </a:moveTo>
                    <a:cubicBezTo>
                      <a:pt x="30" y="1"/>
                      <a:pt x="15" y="1"/>
                      <a:pt x="1" y="1"/>
                    </a:cubicBezTo>
                    <a:lnTo>
                      <a:pt x="1" y="2489"/>
                    </a:lnTo>
                    <a:cubicBezTo>
                      <a:pt x="1683" y="2489"/>
                      <a:pt x="2903" y="4147"/>
                      <a:pt x="2366" y="5757"/>
                    </a:cubicBezTo>
                    <a:lnTo>
                      <a:pt x="4757" y="6537"/>
                    </a:lnTo>
                    <a:cubicBezTo>
                      <a:pt x="4927" y="6025"/>
                      <a:pt x="5000" y="5513"/>
                      <a:pt x="5000" y="5001"/>
                    </a:cubicBezTo>
                    <a:cubicBezTo>
                      <a:pt x="5000" y="2235"/>
                      <a:pt x="2781" y="1"/>
                      <a:pt x="45"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spTree>
    <p:extLst>
      <p:ext uri="{BB962C8B-B14F-4D97-AF65-F5344CB8AC3E}">
        <p14:creationId xmlns:p14="http://schemas.microsoft.com/office/powerpoint/2010/main" val="3355412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 Colors UI Design for Agencies _ by Slidesgo</Template>
  <TotalTime>13</TotalTime>
  <Words>1029</Words>
  <Application>Microsoft Office PowerPoint</Application>
  <PresentationFormat>Widescreen</PresentationFormat>
  <Paragraphs>76</Paragraphs>
  <Slides>11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Proxima Nova</vt:lpstr>
      <vt:lpstr>Rubik Black</vt:lpstr>
      <vt:lpstr>Söhne</vt:lpstr>
      <vt:lpstr>Arial</vt:lpstr>
      <vt:lpstr>Bebas Neue</vt:lpstr>
      <vt:lpstr>Calibri</vt:lpstr>
      <vt:lpstr>Karla</vt:lpstr>
      <vt:lpstr>Soft Colors UI Design for Agencies by Slidesgo</vt:lpstr>
      <vt:lpstr>Slidesgo Final Pages</vt:lpstr>
      <vt:lpstr>LẬP TRÌNH HƯỚNG ĐỐI TƯỢNG VỚI JAVA</vt:lpstr>
      <vt:lpstr>THÀNH VIÊN TRONG NHÓM</vt:lpstr>
      <vt:lpstr>Lý do chọn đề tài</vt:lpstr>
      <vt:lpstr>Công nghệ sử dụng</vt:lpstr>
      <vt:lpstr>01</vt:lpstr>
      <vt:lpstr>Sơ đồ chức năng</vt:lpstr>
      <vt:lpstr>Sơ đồ quan hệ</vt:lpstr>
      <vt:lpstr>Danh sách use case</vt:lpstr>
      <vt:lpstr>Danh sách tác nhân</vt:lpstr>
      <vt:lpstr>Danh sách tác nhân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HƯỚNG ĐỐI TƯỢNG VỚI JAVA</dc:title>
  <dc:creator>Nguyễn Hào</dc:creator>
  <cp:lastModifiedBy>Nguyễn Hào</cp:lastModifiedBy>
  <cp:revision>5</cp:revision>
  <dcterms:created xsi:type="dcterms:W3CDTF">2023-10-01T16:52:15Z</dcterms:created>
  <dcterms:modified xsi:type="dcterms:W3CDTF">2023-10-13T06:31:18Z</dcterms:modified>
</cp:coreProperties>
</file>