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3" r:id="rId2"/>
    <p:sldId id="264" r:id="rId3"/>
    <p:sldId id="266" r:id="rId4"/>
    <p:sldId id="267" r:id="rId5"/>
    <p:sldId id="278" r:id="rId6"/>
    <p:sldId id="283" r:id="rId7"/>
    <p:sldId id="270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SzPct val="100000"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9F1"/>
          </a:solidFill>
        </a:fill>
      </a:tcStyle>
    </a:wholeTbl>
    <a:band2H>
      <a:tcTxStyle/>
      <a:tcStyle>
        <a:tcBdr/>
        <a:fill>
          <a:solidFill>
            <a:srgbClr val="E7F4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3" name="Shape 493"/>
          <p:cNvSpPr>
            <a:spLocks noGrp="1" noEditPoints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atinLnBrk="0">
      <a:defRPr sz="1200">
        <a:latin typeface="+mj-lt"/>
        <a:ea typeface="+mj-ea"/>
        <a:cs typeface="+mj-cs"/>
        <a:sym typeface="PermianSansTypeface"/>
      </a:defRPr>
    </a:lvl1pPr>
    <a:lvl2pPr indent="228600" latinLnBrk="0">
      <a:defRPr sz="1200">
        <a:latin typeface="+mj-lt"/>
        <a:ea typeface="+mj-ea"/>
        <a:cs typeface="+mj-cs"/>
        <a:sym typeface="PermianSansTypeface"/>
      </a:defRPr>
    </a:lvl2pPr>
    <a:lvl3pPr indent="457200" latinLnBrk="0">
      <a:defRPr sz="1200">
        <a:latin typeface="+mj-lt"/>
        <a:ea typeface="+mj-ea"/>
        <a:cs typeface="+mj-cs"/>
        <a:sym typeface="PermianSansTypeface"/>
      </a:defRPr>
    </a:lvl3pPr>
    <a:lvl4pPr indent="685800" latinLnBrk="0">
      <a:defRPr sz="1200">
        <a:latin typeface="+mj-lt"/>
        <a:ea typeface="+mj-ea"/>
        <a:cs typeface="+mj-cs"/>
        <a:sym typeface="PermianSansTypeface"/>
      </a:defRPr>
    </a:lvl4pPr>
    <a:lvl5pPr indent="914400" latinLnBrk="0">
      <a:defRPr sz="1200">
        <a:latin typeface="+mj-lt"/>
        <a:ea typeface="+mj-ea"/>
        <a:cs typeface="+mj-cs"/>
        <a:sym typeface="PermianSansTypeface"/>
      </a:defRPr>
    </a:lvl5pPr>
    <a:lvl6pPr indent="1143000" latinLnBrk="0">
      <a:defRPr sz="1200">
        <a:latin typeface="+mj-lt"/>
        <a:ea typeface="+mj-ea"/>
        <a:cs typeface="+mj-cs"/>
        <a:sym typeface="PermianSansTypeface"/>
      </a:defRPr>
    </a:lvl6pPr>
    <a:lvl7pPr indent="1371600" latinLnBrk="0">
      <a:defRPr sz="1200">
        <a:latin typeface="+mj-lt"/>
        <a:ea typeface="+mj-ea"/>
        <a:cs typeface="+mj-cs"/>
        <a:sym typeface="PermianSansTypeface"/>
      </a:defRPr>
    </a:lvl7pPr>
    <a:lvl8pPr indent="1600200" latinLnBrk="0">
      <a:defRPr sz="1200">
        <a:latin typeface="+mj-lt"/>
        <a:ea typeface="+mj-ea"/>
        <a:cs typeface="+mj-cs"/>
        <a:sym typeface="PermianSansTypeface"/>
      </a:defRPr>
    </a:lvl8pPr>
    <a:lvl9pPr indent="1828800" latinLnBrk="0">
      <a:defRPr sz="1200">
        <a:latin typeface="+mj-lt"/>
        <a:ea typeface="+mj-ea"/>
        <a:cs typeface="+mj-cs"/>
        <a:sym typeface="PermianSansTypefac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" name="Заголовокзаголовок"/>
          <p:cNvSpPr>
            <a:spLocks noGrp="1" noEditPoints="1"/>
          </p:cNvSpPr>
          <p:nvPr>
            <p:ph type="title" hasCustomPrompt="1"/>
          </p:nvPr>
        </p:nvSpPr>
        <p:spPr>
          <a:xfrm>
            <a:off x="1243208" y="2858517"/>
            <a:ext cx="9144001" cy="166828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Заголовокзаголовок</a:t>
            </a:r>
          </a:p>
        </p:txBody>
      </p:sp>
      <p:sp>
        <p:nvSpPr>
          <p:cNvPr id="14" name="Уровень текста 1…"/>
          <p:cNvSpPr>
            <a:spLocks noGrp="1" noEditPoints="1"/>
          </p:cNvSpPr>
          <p:nvPr>
            <p:ph type="body" sz="quarter" idx="1" hasCustomPrompt="1"/>
          </p:nvPr>
        </p:nvSpPr>
        <p:spPr>
          <a:xfrm>
            <a:off x="1243208" y="4700789"/>
            <a:ext cx="9144001" cy="678713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45720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91440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137160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182880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pPr lvl="0"/>
            <a:r>
              <a:t>подзаголовок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5" name="Рисунок 8" descr="Рисунок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72750" y="764788"/>
            <a:ext cx="1237050" cy="123705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Прямоугольник 9"/>
          <p:cNvSpPr/>
          <p:nvPr/>
        </p:nvSpPr>
        <p:spPr>
          <a:xfrm>
            <a:off x="972750" y="2559027"/>
            <a:ext cx="109075" cy="28204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" name="Прямоугольник 10"/>
          <p:cNvSpPr/>
          <p:nvPr/>
        </p:nvSpPr>
        <p:spPr>
          <a:xfrm>
            <a:off x="10321689" y="229030"/>
            <a:ext cx="662089" cy="69489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8" name="Прямоугольник 11"/>
          <p:cNvSpPr/>
          <p:nvPr/>
        </p:nvSpPr>
        <p:spPr>
          <a:xfrm>
            <a:off x="10969170" y="-28047"/>
            <a:ext cx="1222830" cy="12834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" name="Прямоугольник 12"/>
          <p:cNvSpPr/>
          <p:nvPr/>
        </p:nvSpPr>
        <p:spPr>
          <a:xfrm>
            <a:off x="10572483" y="644153"/>
            <a:ext cx="954314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0" name="Прямоугольник 13"/>
          <p:cNvSpPr/>
          <p:nvPr/>
        </p:nvSpPr>
        <p:spPr>
          <a:xfrm>
            <a:off x="11132456" y="5169132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1" name="Прямоугольник 14"/>
          <p:cNvSpPr/>
          <p:nvPr/>
        </p:nvSpPr>
        <p:spPr>
          <a:xfrm>
            <a:off x="11433892" y="4646864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2" name="Прямоугольник 15"/>
          <p:cNvSpPr/>
          <p:nvPr/>
        </p:nvSpPr>
        <p:spPr>
          <a:xfrm>
            <a:off x="10830666" y="5664686"/>
            <a:ext cx="993019" cy="1042218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3" name="Прямоугольник 16"/>
          <p:cNvSpPr/>
          <p:nvPr/>
        </p:nvSpPr>
        <p:spPr>
          <a:xfrm>
            <a:off x="10049401" y="3948215"/>
            <a:ext cx="595303" cy="6247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4" name="Прямоугольник 17"/>
          <p:cNvSpPr/>
          <p:nvPr/>
        </p:nvSpPr>
        <p:spPr>
          <a:xfrm>
            <a:off x="10460195" y="3754568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" name="Прямоугольник 18"/>
          <p:cNvSpPr/>
          <p:nvPr/>
        </p:nvSpPr>
        <p:spPr>
          <a:xfrm>
            <a:off x="11293215" y="2514069"/>
            <a:ext cx="369014" cy="387297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6" name="Прямоугольник 19"/>
          <p:cNvSpPr/>
          <p:nvPr/>
        </p:nvSpPr>
        <p:spPr>
          <a:xfrm>
            <a:off x="375137" y="5969053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7" name="Прямоугольник 20"/>
          <p:cNvSpPr/>
          <p:nvPr/>
        </p:nvSpPr>
        <p:spPr>
          <a:xfrm>
            <a:off x="-181705" y="6066489"/>
            <a:ext cx="662088" cy="69489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8" name="Прямоугольник 21"/>
          <p:cNvSpPr/>
          <p:nvPr/>
        </p:nvSpPr>
        <p:spPr>
          <a:xfrm>
            <a:off x="10566897" y="6094197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9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610599" y="6356350"/>
            <a:ext cx="310593" cy="3454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8"/>
          <p:cNvSpPr/>
          <p:nvPr/>
        </p:nvSpPr>
        <p:spPr>
          <a:xfrm>
            <a:off x="838200" y="2177143"/>
            <a:ext cx="4925785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56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7" name="Прямоугольник 9"/>
          <p:cNvSpPr/>
          <p:nvPr/>
        </p:nvSpPr>
        <p:spPr>
          <a:xfrm>
            <a:off x="6428015" y="2177143"/>
            <a:ext cx="4925786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58" name="Прямоугольник 11"/>
          <p:cNvSpPr/>
          <p:nvPr/>
        </p:nvSpPr>
        <p:spPr>
          <a:xfrm>
            <a:off x="2628863" y="1937432"/>
            <a:ext cx="1344457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59" name="Прямоугольник 12"/>
          <p:cNvSpPr/>
          <p:nvPr/>
        </p:nvSpPr>
        <p:spPr>
          <a:xfrm>
            <a:off x="8167483" y="1882893"/>
            <a:ext cx="1446846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60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094479" y="2846729"/>
            <a:ext cx="4299188" cy="823913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1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6682481" y="2846729"/>
            <a:ext cx="4299188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162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рямоугольник 8"/>
          <p:cNvSpPr/>
          <p:nvPr/>
        </p:nvSpPr>
        <p:spPr>
          <a:xfrm>
            <a:off x="838199" y="2177143"/>
            <a:ext cx="2979059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0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71" name="Прямоугольник 9"/>
          <p:cNvSpPr/>
          <p:nvPr/>
        </p:nvSpPr>
        <p:spPr>
          <a:xfrm>
            <a:off x="4606471" y="2177143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2" name="Прямоугольник 10"/>
          <p:cNvSpPr/>
          <p:nvPr/>
        </p:nvSpPr>
        <p:spPr>
          <a:xfrm>
            <a:off x="8374743" y="2177141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3" name="Прямоугольник 11"/>
          <p:cNvSpPr/>
          <p:nvPr/>
        </p:nvSpPr>
        <p:spPr>
          <a:xfrm>
            <a:off x="1747156" y="1937432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4" name="Прямоугольник 12"/>
          <p:cNvSpPr/>
          <p:nvPr/>
        </p:nvSpPr>
        <p:spPr>
          <a:xfrm>
            <a:off x="5515426" y="1882893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5" name="Прямоугольник 13"/>
          <p:cNvSpPr/>
          <p:nvPr/>
        </p:nvSpPr>
        <p:spPr>
          <a:xfrm>
            <a:off x="9283699" y="1882893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6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028474" y="2846729"/>
            <a:ext cx="2600099" cy="823913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7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4794930" y="2846729"/>
            <a:ext cx="2600100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178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8561388" y="2843666"/>
            <a:ext cx="2600099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179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8"/>
          <p:cNvSpPr/>
          <p:nvPr/>
        </p:nvSpPr>
        <p:spPr>
          <a:xfrm>
            <a:off x="678542" y="2177143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87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88" name="Прямоугольник 9"/>
          <p:cNvSpPr/>
          <p:nvPr/>
        </p:nvSpPr>
        <p:spPr>
          <a:xfrm>
            <a:off x="3437616" y="2177143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89" name="Прямоугольник 10"/>
          <p:cNvSpPr/>
          <p:nvPr/>
        </p:nvSpPr>
        <p:spPr>
          <a:xfrm>
            <a:off x="6185879" y="2177141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0" name="Прямоугольник 11"/>
          <p:cNvSpPr/>
          <p:nvPr/>
        </p:nvSpPr>
        <p:spPr>
          <a:xfrm>
            <a:off x="1471384" y="1937432"/>
            <a:ext cx="1002920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1" name="Прямоугольник 12"/>
          <p:cNvSpPr/>
          <p:nvPr/>
        </p:nvSpPr>
        <p:spPr>
          <a:xfrm>
            <a:off x="4230458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2" name="Прямоугольник 13"/>
          <p:cNvSpPr/>
          <p:nvPr/>
        </p:nvSpPr>
        <p:spPr>
          <a:xfrm>
            <a:off x="6978721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3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868815" y="2846729"/>
            <a:ext cx="2245792" cy="823913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4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3626077" y="2846729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195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6372523" y="2843666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196" name="Прямоугольник 20"/>
          <p:cNvSpPr/>
          <p:nvPr/>
        </p:nvSpPr>
        <p:spPr>
          <a:xfrm>
            <a:off x="8945635" y="2177141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7" name="Прямоугольник 21"/>
          <p:cNvSpPr/>
          <p:nvPr/>
        </p:nvSpPr>
        <p:spPr>
          <a:xfrm>
            <a:off x="9738476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98" name="Текст 2"/>
          <p:cNvSpPr>
            <a:spLocks noGrp="1" noEditPoints="1"/>
          </p:cNvSpPr>
          <p:nvPr>
            <p:ph type="body" sz="quarter" idx="23"/>
          </p:nvPr>
        </p:nvSpPr>
        <p:spPr>
          <a:xfrm>
            <a:off x="9132279" y="2843666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199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Прямоугольник 8"/>
          <p:cNvSpPr/>
          <p:nvPr/>
        </p:nvSpPr>
        <p:spPr>
          <a:xfrm>
            <a:off x="838200" y="2177143"/>
            <a:ext cx="4925785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07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56855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8" name="Прямоугольник 9"/>
          <p:cNvSpPr/>
          <p:nvPr/>
        </p:nvSpPr>
        <p:spPr>
          <a:xfrm>
            <a:off x="6428015" y="2177143"/>
            <a:ext cx="4925786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09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094479" y="2360274"/>
            <a:ext cx="4299188" cy="823913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0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6682481" y="2360274"/>
            <a:ext cx="4299188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211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8"/>
          <p:cNvSpPr/>
          <p:nvPr/>
        </p:nvSpPr>
        <p:spPr>
          <a:xfrm>
            <a:off x="838199" y="2177143"/>
            <a:ext cx="2979059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19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0" name="Прямоугольник 9"/>
          <p:cNvSpPr/>
          <p:nvPr/>
        </p:nvSpPr>
        <p:spPr>
          <a:xfrm>
            <a:off x="4606471" y="2177143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21" name="Прямоугольник 10"/>
          <p:cNvSpPr/>
          <p:nvPr/>
        </p:nvSpPr>
        <p:spPr>
          <a:xfrm>
            <a:off x="8374743" y="2177141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22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028474" y="2180204"/>
            <a:ext cx="2600099" cy="823913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3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4794930" y="2180204"/>
            <a:ext cx="2600100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224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8561388" y="2177141"/>
            <a:ext cx="2600099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225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Прямоугольник 8"/>
          <p:cNvSpPr/>
          <p:nvPr/>
        </p:nvSpPr>
        <p:spPr>
          <a:xfrm>
            <a:off x="678542" y="2177143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33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4" name="Прямоугольник 9"/>
          <p:cNvSpPr/>
          <p:nvPr/>
        </p:nvSpPr>
        <p:spPr>
          <a:xfrm>
            <a:off x="3437616" y="2177143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35" name="Прямоугольник 10"/>
          <p:cNvSpPr/>
          <p:nvPr/>
        </p:nvSpPr>
        <p:spPr>
          <a:xfrm>
            <a:off x="6185879" y="2177141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36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868815" y="2287134"/>
            <a:ext cx="2245792" cy="823913"/>
          </a:xfrm>
          <a:prstGeom prst="rect">
            <a:avLst/>
          </a:prstGeom>
        </p:spPr>
        <p:txBody>
          <a:bodyPr anchor="b"/>
          <a:lstStyle>
            <a:lvl1pPr marL="0" indent="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Pct val="100000"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7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3626077" y="2287134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238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6372523" y="2284071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239" name="Прямоугольник 20"/>
          <p:cNvSpPr/>
          <p:nvPr/>
        </p:nvSpPr>
        <p:spPr>
          <a:xfrm>
            <a:off x="8945635" y="2177141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40" name="Текст 2"/>
          <p:cNvSpPr>
            <a:spLocks noGrp="1" noEditPoints="1"/>
          </p:cNvSpPr>
          <p:nvPr>
            <p:ph type="body" sz="quarter" idx="23"/>
          </p:nvPr>
        </p:nvSpPr>
        <p:spPr>
          <a:xfrm>
            <a:off x="9132279" y="2284071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241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1124530" y="524932"/>
            <a:ext cx="3650669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9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5360563" y="3037416"/>
            <a:ext cx="6831438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250" name="Рисунок 6"/>
          <p:cNvSpPr>
            <a:spLocks noGrp="1" noEditPoints="1"/>
          </p:cNvSpPr>
          <p:nvPr>
            <p:ph type="pic" sz="quarter" idx="22"/>
          </p:nvPr>
        </p:nvSpPr>
        <p:spPr>
          <a:xfrm>
            <a:off x="1122044" y="3037416"/>
            <a:ext cx="3873290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251" name="Прямоугольник 8"/>
          <p:cNvSpPr/>
          <p:nvPr/>
        </p:nvSpPr>
        <p:spPr>
          <a:xfrm>
            <a:off x="-1" y="0"/>
            <a:ext cx="169336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2" name="Рисунок 6"/>
          <p:cNvSpPr>
            <a:spLocks noGrp="1" noEditPoints="1"/>
          </p:cNvSpPr>
          <p:nvPr>
            <p:ph type="pic" sz="half" idx="23"/>
          </p:nvPr>
        </p:nvSpPr>
        <p:spPr>
          <a:xfrm>
            <a:off x="5360561" y="0"/>
            <a:ext cx="6831439" cy="269965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253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Прямоугольник 9"/>
          <p:cNvSpPr/>
          <p:nvPr/>
        </p:nvSpPr>
        <p:spPr>
          <a:xfrm>
            <a:off x="-2" y="0"/>
            <a:ext cx="61976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61" name="Уровень текста 1…"/>
          <p:cNvSpPr>
            <a:spLocks noGrp="1" noEditPoints="1"/>
          </p:cNvSpPr>
          <p:nvPr>
            <p:ph type="body" sz="half" idx="1"/>
          </p:nvPr>
        </p:nvSpPr>
        <p:spPr>
          <a:xfrm>
            <a:off x="6634616" y="992187"/>
            <a:ext cx="4991327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/>
            <a:fld id="{86CB4B4D-7CA3-9044-876B-883B54F8677D}" type="slidenum">
              <a:t>‹#›</a:t>
            </a:fld>
            <a:endParaRPr/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2" name="Рисунок 12"/>
          <p:cNvSpPr>
            <a:spLocks noGrp="1" noEditPoints="1"/>
          </p:cNvSpPr>
          <p:nvPr>
            <p:ph type="pic" sz="half" idx="21"/>
          </p:nvPr>
        </p:nvSpPr>
        <p:spPr>
          <a:xfrm>
            <a:off x="594180" y="696684"/>
            <a:ext cx="4907187" cy="547664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263" name="Прямоугольник 13"/>
          <p:cNvSpPr/>
          <p:nvPr/>
        </p:nvSpPr>
        <p:spPr>
          <a:xfrm>
            <a:off x="6473907" y="503916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64" name="Прямоугольник 14"/>
          <p:cNvSpPr/>
          <p:nvPr/>
        </p:nvSpPr>
        <p:spPr>
          <a:xfrm>
            <a:off x="7407233" y="195032"/>
            <a:ext cx="294304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65" name="Прямоугольник 15"/>
          <p:cNvSpPr/>
          <p:nvPr/>
        </p:nvSpPr>
        <p:spPr>
          <a:xfrm>
            <a:off x="10143176" y="6173332"/>
            <a:ext cx="294304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66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Прямоугольник 8"/>
          <p:cNvSpPr/>
          <p:nvPr/>
        </p:nvSpPr>
        <p:spPr>
          <a:xfrm>
            <a:off x="939800" y="1891051"/>
            <a:ext cx="2612571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74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565488"/>
            <a:ext cx="10409916" cy="132556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75" name="Рисунок 3"/>
          <p:cNvSpPr>
            <a:spLocks noGrp="1" noEditPoints="1"/>
          </p:cNvSpPr>
          <p:nvPr>
            <p:ph type="pic" sz="quarter" idx="21"/>
          </p:nvPr>
        </p:nvSpPr>
        <p:spPr>
          <a:xfrm>
            <a:off x="1247775" y="2195848"/>
            <a:ext cx="2613025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276" name="Прямоугольник 13"/>
          <p:cNvSpPr/>
          <p:nvPr/>
        </p:nvSpPr>
        <p:spPr>
          <a:xfrm>
            <a:off x="4633685" y="1891051"/>
            <a:ext cx="2612571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77" name="Рисунок 3"/>
          <p:cNvSpPr>
            <a:spLocks noGrp="1" noEditPoints="1"/>
          </p:cNvSpPr>
          <p:nvPr>
            <p:ph type="pic" sz="quarter" idx="22"/>
          </p:nvPr>
        </p:nvSpPr>
        <p:spPr>
          <a:xfrm>
            <a:off x="4941659" y="2195848"/>
            <a:ext cx="2613026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278" name="Прямоугольник 21"/>
          <p:cNvSpPr/>
          <p:nvPr/>
        </p:nvSpPr>
        <p:spPr>
          <a:xfrm>
            <a:off x="8327115" y="1929035"/>
            <a:ext cx="2612572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79" name="Рисунок 3"/>
          <p:cNvSpPr>
            <a:spLocks noGrp="1" noEditPoints="1"/>
          </p:cNvSpPr>
          <p:nvPr>
            <p:ph type="pic" sz="quarter" idx="23"/>
          </p:nvPr>
        </p:nvSpPr>
        <p:spPr>
          <a:xfrm>
            <a:off x="8635090" y="2233833"/>
            <a:ext cx="2613026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280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622073" y="2548391"/>
            <a:ext cx="3207657" cy="16002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88" name="Прямоугольник 7"/>
          <p:cNvSpPr/>
          <p:nvPr/>
        </p:nvSpPr>
        <p:spPr>
          <a:xfrm>
            <a:off x="4049487" y="-4765"/>
            <a:ext cx="8142514" cy="428647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89" name="Рисунок 9"/>
          <p:cNvSpPr>
            <a:spLocks noGrp="1" noEditPoints="1"/>
          </p:cNvSpPr>
          <p:nvPr>
            <p:ph type="pic" sz="half" idx="21"/>
          </p:nvPr>
        </p:nvSpPr>
        <p:spPr>
          <a:xfrm>
            <a:off x="4049486" y="4281487"/>
            <a:ext cx="8142514" cy="25765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290" name="Уровень текста 1…"/>
          <p:cNvSpPr>
            <a:spLocks noGrp="1" noEditPoints="1"/>
          </p:cNvSpPr>
          <p:nvPr>
            <p:ph type="body" sz="half" idx="1"/>
          </p:nvPr>
        </p:nvSpPr>
        <p:spPr>
          <a:xfrm>
            <a:off x="4323217" y="457200"/>
            <a:ext cx="7375298" cy="3345544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>
              <a:buSzPct val="100000"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>
              <a:buSzPct val="100000"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>
              <a:buSzPct val="100000"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>
              <a:buSzPct val="100000"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1" name="Прямоугольник 10"/>
          <p:cNvSpPr/>
          <p:nvPr/>
        </p:nvSpPr>
        <p:spPr>
          <a:xfrm>
            <a:off x="11168742" y="3119765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92" name="Прямоугольник 11"/>
          <p:cNvSpPr/>
          <p:nvPr/>
        </p:nvSpPr>
        <p:spPr>
          <a:xfrm>
            <a:off x="11470176" y="2597497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93" name="Прямоугольник 12"/>
          <p:cNvSpPr/>
          <p:nvPr/>
        </p:nvSpPr>
        <p:spPr>
          <a:xfrm>
            <a:off x="10119108" y="3629976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94" name="Прямоугольник 13"/>
          <p:cNvSpPr/>
          <p:nvPr/>
        </p:nvSpPr>
        <p:spPr>
          <a:xfrm>
            <a:off x="360009" y="2521179"/>
            <a:ext cx="294303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95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>
            <a:spLocks noGrp="1" noEditPoint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" name="Уровень текста 1…"/>
          <p:cNvSpPr>
            <a:spLocks noGrp="1" noEditPoints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Номер слайда"/>
          <p:cNvSpPr>
            <a:spLocks noGrp="1" noEditPoints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622073" y="1633770"/>
            <a:ext cx="3207657" cy="16002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3" name="Прямоугольник 7"/>
          <p:cNvSpPr/>
          <p:nvPr/>
        </p:nvSpPr>
        <p:spPr>
          <a:xfrm>
            <a:off x="4049487" y="-4765"/>
            <a:ext cx="8142514" cy="686276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04" name="Прямоугольник 10"/>
          <p:cNvSpPr/>
          <p:nvPr/>
        </p:nvSpPr>
        <p:spPr>
          <a:xfrm>
            <a:off x="11274053" y="5745962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05" name="Прямоугольник 11"/>
          <p:cNvSpPr/>
          <p:nvPr/>
        </p:nvSpPr>
        <p:spPr>
          <a:xfrm>
            <a:off x="11575488" y="5223693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06" name="Прямоугольник 12"/>
          <p:cNvSpPr/>
          <p:nvPr/>
        </p:nvSpPr>
        <p:spPr>
          <a:xfrm>
            <a:off x="10224420" y="625617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07" name="Прямоугольник 13"/>
          <p:cNvSpPr/>
          <p:nvPr/>
        </p:nvSpPr>
        <p:spPr>
          <a:xfrm>
            <a:off x="327771" y="1389065"/>
            <a:ext cx="294303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08" name="Прямоугольник 5"/>
          <p:cNvSpPr/>
          <p:nvPr/>
        </p:nvSpPr>
        <p:spPr>
          <a:xfrm>
            <a:off x="4630057" y="1015999"/>
            <a:ext cx="6643997" cy="47299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09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622073" y="3478674"/>
            <a:ext cx="3207657" cy="1745019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1800"/>
            </a:lvl1pPr>
            <a:lvl2pPr marL="0" indent="457200">
              <a:buSzPct val="100000"/>
              <a:buFontTx/>
              <a:buNone/>
              <a:defRPr sz="1800"/>
            </a:lvl2pPr>
            <a:lvl3pPr marL="0" indent="914400">
              <a:buSzPct val="100000"/>
              <a:buFontTx/>
              <a:buNone/>
              <a:defRPr sz="1800"/>
            </a:lvl3pPr>
            <a:lvl4pPr marL="0" indent="1371600">
              <a:buSzPct val="100000"/>
              <a:buFontTx/>
              <a:buNone/>
              <a:defRPr sz="1800"/>
            </a:lvl4pPr>
            <a:lvl5pPr marL="2171700" indent="-342900">
              <a:buFontTx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0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975666" y="840014"/>
            <a:ext cx="6455648" cy="1131797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18" name="Прямоугольник 7"/>
          <p:cNvSpPr/>
          <p:nvPr/>
        </p:nvSpPr>
        <p:spPr>
          <a:xfrm>
            <a:off x="10638972" y="5545139"/>
            <a:ext cx="1553029" cy="1325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19" name="Прямоугольник 13"/>
          <p:cNvSpPr/>
          <p:nvPr/>
        </p:nvSpPr>
        <p:spPr>
          <a:xfrm>
            <a:off x="474921" y="323743"/>
            <a:ext cx="294304" cy="30888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20" name="Рисунок 3"/>
          <p:cNvSpPr>
            <a:spLocks noGrp="1" noEditPoints="1"/>
          </p:cNvSpPr>
          <p:nvPr>
            <p:ph type="pic" sz="quarter" idx="21"/>
          </p:nvPr>
        </p:nvSpPr>
        <p:spPr>
          <a:xfrm>
            <a:off x="0" y="5545137"/>
            <a:ext cx="10609264" cy="13128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21" name="Прямоугольник 14"/>
          <p:cNvSpPr/>
          <p:nvPr/>
        </p:nvSpPr>
        <p:spPr>
          <a:xfrm>
            <a:off x="975666" y="0"/>
            <a:ext cx="446736" cy="46886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22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1124530" y="524932"/>
            <a:ext cx="3650669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30" name="Рисунок 6"/>
          <p:cNvSpPr>
            <a:spLocks noGrp="1" noEditPoints="1"/>
          </p:cNvSpPr>
          <p:nvPr>
            <p:ph type="pic" sz="quarter" idx="21"/>
          </p:nvPr>
        </p:nvSpPr>
        <p:spPr>
          <a:xfrm>
            <a:off x="1337676" y="2993874"/>
            <a:ext cx="3618108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31" name="Прямоугольник 8"/>
          <p:cNvSpPr/>
          <p:nvPr/>
        </p:nvSpPr>
        <p:spPr>
          <a:xfrm>
            <a:off x="-1" y="2993874"/>
            <a:ext cx="1337678" cy="210457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32" name="Рисунок 6"/>
          <p:cNvSpPr>
            <a:spLocks noGrp="1" noEditPoints="1"/>
          </p:cNvSpPr>
          <p:nvPr>
            <p:ph type="pic" sz="quarter" idx="22"/>
          </p:nvPr>
        </p:nvSpPr>
        <p:spPr>
          <a:xfrm>
            <a:off x="4955783" y="2993874"/>
            <a:ext cx="3618109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33" name="Рисунок 6"/>
          <p:cNvSpPr>
            <a:spLocks noGrp="1" noEditPoints="1"/>
          </p:cNvSpPr>
          <p:nvPr>
            <p:ph type="pic" sz="quarter" idx="23"/>
          </p:nvPr>
        </p:nvSpPr>
        <p:spPr>
          <a:xfrm>
            <a:off x="8573892" y="2993874"/>
            <a:ext cx="3618108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34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775130" y="5326931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/>
            </a:lvl1pPr>
            <a:lvl2pPr marL="0" indent="457200" algn="ctr">
              <a:buSzPct val="100000"/>
              <a:buFontTx/>
              <a:buNone/>
              <a:defRPr sz="1800"/>
            </a:lvl2pPr>
            <a:lvl3pPr marL="0" indent="914400" algn="ctr">
              <a:buSzPct val="100000"/>
              <a:buFontTx/>
              <a:buNone/>
              <a:defRPr sz="1800"/>
            </a:lvl3pPr>
            <a:lvl4pPr marL="0" indent="1371600" algn="ctr">
              <a:buSzPct val="100000"/>
              <a:buFontTx/>
              <a:buNone/>
              <a:defRPr sz="1800"/>
            </a:lvl4pPr>
            <a:lvl5pPr marL="0" indent="1828800" algn="ctr">
              <a:buSzPct val="100000"/>
              <a:buFontTx/>
              <a:buNone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5" name="Текст 2"/>
          <p:cNvSpPr>
            <a:spLocks noGrp="1" noEditPoints="1"/>
          </p:cNvSpPr>
          <p:nvPr>
            <p:ph type="body" sz="quarter" idx="24"/>
          </p:nvPr>
        </p:nvSpPr>
        <p:spPr>
          <a:xfrm>
            <a:off x="5393237" y="532693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Pct val="100000"/>
              <a:buFontTx/>
              <a:buNone/>
            </a:pPr>
            <a:endParaRPr/>
          </a:p>
        </p:txBody>
      </p:sp>
      <p:sp>
        <p:nvSpPr>
          <p:cNvPr id="336" name="Текст 2"/>
          <p:cNvSpPr>
            <a:spLocks noGrp="1" noEditPoints="1"/>
          </p:cNvSpPr>
          <p:nvPr>
            <p:ph type="body" sz="quarter" idx="25"/>
          </p:nvPr>
        </p:nvSpPr>
        <p:spPr>
          <a:xfrm>
            <a:off x="9011346" y="532693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Pct val="100000"/>
              <a:buFontTx/>
              <a:buNone/>
            </a:pPr>
            <a:endParaRPr/>
          </a:p>
        </p:txBody>
      </p:sp>
      <p:sp>
        <p:nvSpPr>
          <p:cNvPr id="337" name="Прямоугольник 15"/>
          <p:cNvSpPr/>
          <p:nvPr/>
        </p:nvSpPr>
        <p:spPr>
          <a:xfrm>
            <a:off x="10972799" y="524932"/>
            <a:ext cx="462418" cy="485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38" name="Прямоугольник 16"/>
          <p:cNvSpPr/>
          <p:nvPr/>
        </p:nvSpPr>
        <p:spPr>
          <a:xfrm>
            <a:off x="11587129" y="1117711"/>
            <a:ext cx="334835" cy="35142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39" name="Прямоугольник 17"/>
          <p:cNvSpPr/>
          <p:nvPr/>
        </p:nvSpPr>
        <p:spPr>
          <a:xfrm>
            <a:off x="1170258" y="5520313"/>
            <a:ext cx="334835" cy="35142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40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Прямоугольник 9"/>
          <p:cNvSpPr/>
          <p:nvPr/>
        </p:nvSpPr>
        <p:spPr>
          <a:xfrm>
            <a:off x="-1" y="1"/>
            <a:ext cx="7284812" cy="6858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48" name="Рисунок 12"/>
          <p:cNvSpPr>
            <a:spLocks noGrp="1" noEditPoints="1"/>
          </p:cNvSpPr>
          <p:nvPr>
            <p:ph type="pic" sz="quarter" idx="21"/>
          </p:nvPr>
        </p:nvSpPr>
        <p:spPr>
          <a:xfrm>
            <a:off x="7284812" y="1"/>
            <a:ext cx="4907188" cy="2946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49" name="Рисунок 12"/>
          <p:cNvSpPr>
            <a:spLocks noGrp="1" noEditPoints="1"/>
          </p:cNvSpPr>
          <p:nvPr>
            <p:ph type="pic" sz="quarter" idx="22"/>
          </p:nvPr>
        </p:nvSpPr>
        <p:spPr>
          <a:xfrm>
            <a:off x="7284811" y="2946400"/>
            <a:ext cx="4907188" cy="245291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50" name="Рисунок 12"/>
          <p:cNvSpPr>
            <a:spLocks noGrp="1" noEditPoints="1"/>
          </p:cNvSpPr>
          <p:nvPr>
            <p:ph type="pic" sz="quarter" idx="23"/>
          </p:nvPr>
        </p:nvSpPr>
        <p:spPr>
          <a:xfrm>
            <a:off x="7284812" y="5399313"/>
            <a:ext cx="4907188" cy="14586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51" name="Уровень текста 1…"/>
          <p:cNvSpPr>
            <a:spLocks noGrp="1" noEditPoints="1"/>
          </p:cNvSpPr>
          <p:nvPr>
            <p:ph type="body" sz="half" idx="1"/>
          </p:nvPr>
        </p:nvSpPr>
        <p:spPr>
          <a:xfrm>
            <a:off x="596672" y="2061029"/>
            <a:ext cx="6079899" cy="42857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62626"/>
                </a:solidFill>
              </a:defRPr>
            </a:lvl1pPr>
            <a:lvl2pPr marL="731519" indent="-274319">
              <a:defRPr sz="2400">
                <a:solidFill>
                  <a:srgbClr val="262626"/>
                </a:solidFill>
              </a:defRPr>
            </a:lvl2pPr>
            <a:lvl3pPr marL="1219200" indent="-304800">
              <a:defRPr sz="2400">
                <a:solidFill>
                  <a:srgbClr val="262626"/>
                </a:solidFill>
              </a:defRPr>
            </a:lvl3pPr>
            <a:lvl4pPr marL="1714500" indent="-342900">
              <a:defRPr sz="2400">
                <a:solidFill>
                  <a:srgbClr val="262626"/>
                </a:solidFill>
              </a:defRPr>
            </a:lvl4pPr>
            <a:lvl5pPr marL="2171700" indent="-342900">
              <a:defRPr sz="2400">
                <a:solidFill>
                  <a:srgbClr val="262626"/>
                </a:solidFill>
              </a:defRPr>
            </a:lvl5pPr>
          </a:lstStyle>
          <a:p>
            <a:pPr lvl="0"/>
            <a:fld id="{86CB4B4D-7CA3-9044-876B-883B54F8677D}" type="slidenum">
              <a:t>‹#›</a:t>
            </a:fld>
            <a:endParaRPr/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52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596672" y="560008"/>
            <a:ext cx="5552040" cy="1202269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353" name="Прямоугольник 18"/>
          <p:cNvSpPr/>
          <p:nvPr/>
        </p:nvSpPr>
        <p:spPr>
          <a:xfrm rot="5400000">
            <a:off x="14680" y="5772208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54" name="Прямоугольник 19"/>
          <p:cNvSpPr/>
          <p:nvPr/>
        </p:nvSpPr>
        <p:spPr>
          <a:xfrm rot="5400000">
            <a:off x="857620" y="6057689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55" name="Прямоугольник 20"/>
          <p:cNvSpPr/>
          <p:nvPr/>
        </p:nvSpPr>
        <p:spPr>
          <a:xfrm rot="5400000">
            <a:off x="446550" y="4909127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56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Прямоугольник 9"/>
          <p:cNvSpPr/>
          <p:nvPr/>
        </p:nvSpPr>
        <p:spPr>
          <a:xfrm>
            <a:off x="10914742" y="0"/>
            <a:ext cx="1277258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64" name="Рисунок 2"/>
          <p:cNvSpPr>
            <a:spLocks noGrp="1" noEditPoints="1"/>
          </p:cNvSpPr>
          <p:nvPr>
            <p:ph type="pic" idx="21"/>
          </p:nvPr>
        </p:nvSpPr>
        <p:spPr>
          <a:xfrm>
            <a:off x="0" y="1"/>
            <a:ext cx="10885489" cy="34689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65" name="Прямоугольник 13"/>
          <p:cNvSpPr/>
          <p:nvPr/>
        </p:nvSpPr>
        <p:spPr>
          <a:xfrm>
            <a:off x="1857828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66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812798" y="464475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/>
            </a:lvl1pPr>
            <a:lvl2pPr marL="0" indent="457200" algn="ctr">
              <a:buSzPct val="100000"/>
              <a:buFontTx/>
              <a:buNone/>
              <a:defRPr sz="1800"/>
            </a:lvl2pPr>
            <a:lvl3pPr marL="0" indent="914400" algn="ctr">
              <a:buSzPct val="100000"/>
              <a:buFontTx/>
              <a:buNone/>
              <a:defRPr sz="1800"/>
            </a:lvl3pPr>
            <a:lvl4pPr marL="0" indent="1371600" algn="ctr">
              <a:buSzPct val="100000"/>
              <a:buFontTx/>
              <a:buNone/>
              <a:defRPr sz="1800"/>
            </a:lvl4pPr>
            <a:lvl5pPr marL="0" indent="1828800" algn="ctr">
              <a:buSzPct val="100000"/>
              <a:buFontTx/>
              <a:buNone/>
              <a:defRPr sz="1800"/>
            </a:lvl5pPr>
          </a:lstStyle>
          <a:p>
            <a:pPr lvl="0"/>
            <a:fld id="{86CB4B4D-7CA3-9044-876B-883B54F8677D}" type="slidenum">
              <a:t>‹#›</a:t>
            </a:fld>
            <a:endParaRPr/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7" name="Прямоугольник 22"/>
          <p:cNvSpPr/>
          <p:nvPr/>
        </p:nvSpPr>
        <p:spPr>
          <a:xfrm>
            <a:off x="5014683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68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3969654" y="464475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Pct val="100000"/>
              <a:buFontTx/>
              <a:buNone/>
            </a:pPr>
            <a:endParaRPr/>
          </a:p>
        </p:txBody>
      </p:sp>
      <p:sp>
        <p:nvSpPr>
          <p:cNvPr id="369" name="Прямоугольник 24"/>
          <p:cNvSpPr/>
          <p:nvPr/>
        </p:nvSpPr>
        <p:spPr>
          <a:xfrm>
            <a:off x="8171539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70" name="Текст 2"/>
          <p:cNvSpPr>
            <a:spLocks noGrp="1" noEditPoints="1"/>
          </p:cNvSpPr>
          <p:nvPr>
            <p:ph type="body" sz="quarter" idx="23"/>
          </p:nvPr>
        </p:nvSpPr>
        <p:spPr>
          <a:xfrm>
            <a:off x="7126510" y="464475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Pct val="100000"/>
              <a:buFontTx/>
              <a:buNone/>
            </a:pPr>
            <a:endParaRPr/>
          </a:p>
        </p:txBody>
      </p:sp>
      <p:sp>
        <p:nvSpPr>
          <p:cNvPr id="371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79" name="Рисунок 12"/>
          <p:cNvSpPr>
            <a:spLocks noGrp="1" noEditPoints="1"/>
          </p:cNvSpPr>
          <p:nvPr>
            <p:ph type="pic" sz="quarter" idx="21"/>
          </p:nvPr>
        </p:nvSpPr>
        <p:spPr>
          <a:xfrm>
            <a:off x="10732" y="2815770"/>
            <a:ext cx="1874897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80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596673" y="944010"/>
            <a:ext cx="4918757" cy="1202268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81" name="Прямоугольник 1"/>
          <p:cNvSpPr/>
          <p:nvPr/>
        </p:nvSpPr>
        <p:spPr>
          <a:xfrm>
            <a:off x="5788812" y="0"/>
            <a:ext cx="573314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82" name="Уровень текста 1…"/>
          <p:cNvSpPr>
            <a:spLocks noGrp="1" noEditPoints="1"/>
          </p:cNvSpPr>
          <p:nvPr>
            <p:ph type="body" sz="half" idx="1"/>
          </p:nvPr>
        </p:nvSpPr>
        <p:spPr>
          <a:xfrm>
            <a:off x="6096001" y="560008"/>
            <a:ext cx="5016821" cy="57827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3" name="Рисунок 12"/>
          <p:cNvSpPr>
            <a:spLocks noGrp="1" noEditPoints="1"/>
          </p:cNvSpPr>
          <p:nvPr>
            <p:ph type="pic" sz="quarter" idx="22"/>
          </p:nvPr>
        </p:nvSpPr>
        <p:spPr>
          <a:xfrm>
            <a:off x="1903978" y="2815770"/>
            <a:ext cx="1986804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84" name="Рисунок 12"/>
          <p:cNvSpPr>
            <a:spLocks noGrp="1" noEditPoints="1"/>
          </p:cNvSpPr>
          <p:nvPr>
            <p:ph type="pic" sz="quarter" idx="23"/>
          </p:nvPr>
        </p:nvSpPr>
        <p:spPr>
          <a:xfrm>
            <a:off x="3902350" y="2815770"/>
            <a:ext cx="1874896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85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Рисунок 12"/>
          <p:cNvSpPr>
            <a:spLocks noGrp="1" noEditPoints="1"/>
          </p:cNvSpPr>
          <p:nvPr>
            <p:ph type="pic" idx="21"/>
          </p:nvPr>
        </p:nvSpPr>
        <p:spPr>
          <a:xfrm>
            <a:off x="5413828" y="0"/>
            <a:ext cx="677817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393" name="Образец заголовка"/>
          <p:cNvSpPr>
            <a:spLocks noGrp="1" noEditPoints="1"/>
          </p:cNvSpPr>
          <p:nvPr>
            <p:ph type="title" hasCustomPrompt="1"/>
          </p:nvPr>
        </p:nvSpPr>
        <p:spPr>
          <a:xfrm>
            <a:off x="4107541" y="1156202"/>
            <a:ext cx="3483430" cy="2023549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396" name="Заголовок 1"/>
          <p:cNvGrpSpPr/>
          <p:nvPr/>
        </p:nvGrpSpPr>
        <p:grpSpPr>
          <a:xfrm>
            <a:off x="8122887" y="1156202"/>
            <a:ext cx="3483429" cy="2023549"/>
            <a:chOff x="0" y="0"/>
            <a:chExt cx="3483428" cy="2023548"/>
          </a:xfrm>
        </p:grpSpPr>
        <p:sp>
          <p:nvSpPr>
            <p:cNvPr id="394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endParaRPr/>
            </a:p>
          </p:txBody>
        </p:sp>
        <p:sp>
          <p:nvSpPr>
            <p:cNvPr id="395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anchor="ctr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</a:pPr>
              <a:r>
                <a:t>заголовка</a:t>
              </a:r>
            </a:p>
          </p:txBody>
        </p:sp>
      </p:grpSp>
      <p:grpSp>
        <p:nvGrpSpPr>
          <p:cNvPr id="399" name="Заголовок 1"/>
          <p:cNvGrpSpPr/>
          <p:nvPr/>
        </p:nvGrpSpPr>
        <p:grpSpPr>
          <a:xfrm>
            <a:off x="4107541" y="3776029"/>
            <a:ext cx="3483429" cy="2023550"/>
            <a:chOff x="0" y="0"/>
            <a:chExt cx="3483428" cy="2023548"/>
          </a:xfrm>
        </p:grpSpPr>
        <p:sp>
          <p:nvSpPr>
            <p:cNvPr id="397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endParaRPr/>
            </a:p>
          </p:txBody>
        </p:sp>
        <p:sp>
          <p:nvSpPr>
            <p:cNvPr id="398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anchor="ctr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</a:pPr>
              <a:r>
                <a:t>заголовка</a:t>
              </a:r>
            </a:p>
          </p:txBody>
        </p:sp>
      </p:grpSp>
      <p:grpSp>
        <p:nvGrpSpPr>
          <p:cNvPr id="402" name="Заголовок 1"/>
          <p:cNvGrpSpPr/>
          <p:nvPr/>
        </p:nvGrpSpPr>
        <p:grpSpPr>
          <a:xfrm>
            <a:off x="8122887" y="3776029"/>
            <a:ext cx="3483429" cy="2023550"/>
            <a:chOff x="0" y="0"/>
            <a:chExt cx="3483428" cy="2023548"/>
          </a:xfrm>
        </p:grpSpPr>
        <p:sp>
          <p:nvSpPr>
            <p:cNvPr id="400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endParaRPr/>
            </a:p>
          </p:txBody>
        </p:sp>
        <p:sp>
          <p:nvSpPr>
            <p:cNvPr id="401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anchor="ctr">
              <a:normAutofit/>
            </a:bodyPr>
            <a:lstStyle/>
            <a:p>
              <a:pPr algn="ctr">
                <a:lnSpc>
                  <a:spcPct val="90000"/>
                </a:lnSpc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</a:pPr>
              <a:r>
                <a:t>заголовка</a:t>
              </a:r>
            </a:p>
          </p:txBody>
        </p:sp>
      </p:grpSp>
      <p:sp>
        <p:nvSpPr>
          <p:cNvPr id="403" name="Заголовок 1"/>
          <p:cNvSpPr txBox="1"/>
          <p:nvPr/>
        </p:nvSpPr>
        <p:spPr>
          <a:xfrm>
            <a:off x="676764" y="2039933"/>
            <a:ext cx="3559229" cy="2051581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1A66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404" name="Прямоугольник 22"/>
          <p:cNvSpPr/>
          <p:nvPr/>
        </p:nvSpPr>
        <p:spPr>
          <a:xfrm>
            <a:off x="2163104" y="6255897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05" name="Прямоугольник 23"/>
          <p:cNvSpPr/>
          <p:nvPr/>
        </p:nvSpPr>
        <p:spPr>
          <a:xfrm>
            <a:off x="415452" y="5799578"/>
            <a:ext cx="369014" cy="38729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06" name="Прямоугольник 24"/>
          <p:cNvSpPr/>
          <p:nvPr/>
        </p:nvSpPr>
        <p:spPr>
          <a:xfrm>
            <a:off x="1746594" y="638413"/>
            <a:ext cx="235301" cy="2469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07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Прямоугольник 9"/>
          <p:cNvSpPr/>
          <p:nvPr/>
        </p:nvSpPr>
        <p:spPr>
          <a:xfrm>
            <a:off x="-3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15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6" name="Прямоугольник 18"/>
          <p:cNvSpPr/>
          <p:nvPr/>
        </p:nvSpPr>
        <p:spPr>
          <a:xfrm rot="5400000">
            <a:off x="14680" y="5960895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17" name="Прямоугольник 19"/>
          <p:cNvSpPr/>
          <p:nvPr/>
        </p:nvSpPr>
        <p:spPr>
          <a:xfrm rot="5400000">
            <a:off x="857620" y="605769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18" name="Прямоугольник 20"/>
          <p:cNvSpPr/>
          <p:nvPr/>
        </p:nvSpPr>
        <p:spPr>
          <a:xfrm rot="5400000">
            <a:off x="113294" y="4662234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19" name="Прямоугольник 10"/>
          <p:cNvSpPr/>
          <p:nvPr/>
        </p:nvSpPr>
        <p:spPr>
          <a:xfrm>
            <a:off x="1504139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20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112254" y="464460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21" name="Прямоугольник 14"/>
          <p:cNvSpPr/>
          <p:nvPr/>
        </p:nvSpPr>
        <p:spPr>
          <a:xfrm>
            <a:off x="5168996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22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4777111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Pct val="100000"/>
              <a:buFontTx/>
              <a:buNone/>
            </a:pPr>
            <a:endParaRPr/>
          </a:p>
        </p:txBody>
      </p:sp>
      <p:sp>
        <p:nvSpPr>
          <p:cNvPr id="423" name="Прямоугольник 21"/>
          <p:cNvSpPr/>
          <p:nvPr/>
        </p:nvSpPr>
        <p:spPr>
          <a:xfrm>
            <a:off x="8833853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24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8441969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Pct val="100000"/>
              <a:buFontTx/>
              <a:buNone/>
            </a:pPr>
            <a:endParaRPr/>
          </a:p>
        </p:txBody>
      </p:sp>
      <p:sp>
        <p:nvSpPr>
          <p:cNvPr id="425" name="Прямоугольник 23"/>
          <p:cNvSpPr/>
          <p:nvPr/>
        </p:nvSpPr>
        <p:spPr>
          <a:xfrm rot="5400000">
            <a:off x="10477113" y="-36940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26" name="Прямоугольник 24"/>
          <p:cNvSpPr/>
          <p:nvPr/>
        </p:nvSpPr>
        <p:spPr>
          <a:xfrm rot="5400000">
            <a:off x="11344112" y="747801"/>
            <a:ext cx="573679" cy="60210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27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Прямоугольник 9"/>
          <p:cNvSpPr/>
          <p:nvPr/>
        </p:nvSpPr>
        <p:spPr>
          <a:xfrm>
            <a:off x="-3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5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6" name="Прямоугольник 18"/>
          <p:cNvSpPr/>
          <p:nvPr/>
        </p:nvSpPr>
        <p:spPr>
          <a:xfrm rot="5400000">
            <a:off x="14680" y="5960895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7" name="Прямоугольник 19"/>
          <p:cNvSpPr/>
          <p:nvPr/>
        </p:nvSpPr>
        <p:spPr>
          <a:xfrm rot="5400000">
            <a:off x="857620" y="605769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8" name="Прямоугольник 20"/>
          <p:cNvSpPr/>
          <p:nvPr/>
        </p:nvSpPr>
        <p:spPr>
          <a:xfrm rot="5400000">
            <a:off x="113294" y="4662234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9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112254" y="464460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 algn="ctr">
              <a:buSzPct val="100000"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40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4777111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Pct val="100000"/>
              <a:buFontTx/>
              <a:buNone/>
            </a:pPr>
            <a:endParaRPr/>
          </a:p>
        </p:txBody>
      </p:sp>
      <p:sp>
        <p:nvSpPr>
          <p:cNvPr id="441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8441969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Pct val="100000"/>
              <a:buFontTx/>
              <a:buNone/>
            </a:pPr>
            <a:endParaRPr/>
          </a:p>
        </p:txBody>
      </p:sp>
      <p:sp>
        <p:nvSpPr>
          <p:cNvPr id="442" name="Прямоугольник 23"/>
          <p:cNvSpPr/>
          <p:nvPr/>
        </p:nvSpPr>
        <p:spPr>
          <a:xfrm rot="5400000">
            <a:off x="10477113" y="-36940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43" name="Прямоугольник 24"/>
          <p:cNvSpPr/>
          <p:nvPr/>
        </p:nvSpPr>
        <p:spPr>
          <a:xfrm rot="5400000">
            <a:off x="11344112" y="747801"/>
            <a:ext cx="573679" cy="60210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44" name="Рисунок 2"/>
          <p:cNvSpPr>
            <a:spLocks noGrp="1" noEditPoints="1"/>
          </p:cNvSpPr>
          <p:nvPr>
            <p:ph type="pic" sz="quarter" idx="23"/>
          </p:nvPr>
        </p:nvSpPr>
        <p:spPr>
          <a:xfrm>
            <a:off x="1458329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445" name="Рисунок 2"/>
          <p:cNvSpPr>
            <a:spLocks noGrp="1" noEditPoints="1"/>
          </p:cNvSpPr>
          <p:nvPr>
            <p:ph type="pic" sz="quarter" idx="24"/>
          </p:nvPr>
        </p:nvSpPr>
        <p:spPr>
          <a:xfrm>
            <a:off x="5123186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446" name="Рисунок 2"/>
          <p:cNvSpPr>
            <a:spLocks noGrp="1" noEditPoints="1"/>
          </p:cNvSpPr>
          <p:nvPr>
            <p:ph type="pic" sz="quarter" idx="25"/>
          </p:nvPr>
        </p:nvSpPr>
        <p:spPr>
          <a:xfrm>
            <a:off x="8788044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447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Прямоугольник 26"/>
          <p:cNvSpPr/>
          <p:nvPr/>
        </p:nvSpPr>
        <p:spPr>
          <a:xfrm>
            <a:off x="8668542" y="2489162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55" name="Прямоугольник 21"/>
          <p:cNvSpPr/>
          <p:nvPr/>
        </p:nvSpPr>
        <p:spPr>
          <a:xfrm>
            <a:off x="5022734" y="2489162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56" name="Прямоугольник 14"/>
          <p:cNvSpPr/>
          <p:nvPr/>
        </p:nvSpPr>
        <p:spPr>
          <a:xfrm>
            <a:off x="1335314" y="2474647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57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596672" y="734181"/>
            <a:ext cx="10884129" cy="1202268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58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1112254" y="4818781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/>
            </a:lvl1pPr>
            <a:lvl2pPr marL="0" indent="457200" algn="ctr">
              <a:buSzPct val="100000"/>
              <a:buFontTx/>
              <a:buNone/>
              <a:defRPr sz="1800"/>
            </a:lvl2pPr>
            <a:lvl3pPr marL="0" indent="914400" algn="ctr">
              <a:buSzPct val="100000"/>
              <a:buFontTx/>
              <a:buNone/>
              <a:defRPr sz="1800"/>
            </a:lvl3pPr>
            <a:lvl4pPr marL="0" indent="1371600" algn="ctr">
              <a:buSzPct val="100000"/>
              <a:buFontTx/>
              <a:buNone/>
              <a:defRPr sz="1800"/>
            </a:lvl4pPr>
            <a:lvl5pPr marL="0" indent="1828800" algn="ctr">
              <a:buSzPct val="100000"/>
              <a:buFontTx/>
              <a:buNone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9" name="Текст 2"/>
          <p:cNvSpPr>
            <a:spLocks noGrp="1" noEditPoints="1"/>
          </p:cNvSpPr>
          <p:nvPr>
            <p:ph type="body" sz="quarter" idx="21"/>
          </p:nvPr>
        </p:nvSpPr>
        <p:spPr>
          <a:xfrm>
            <a:off x="4777111" y="481878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Pct val="100000"/>
              <a:buFontTx/>
              <a:buNone/>
            </a:pPr>
            <a:endParaRPr/>
          </a:p>
        </p:txBody>
      </p:sp>
      <p:sp>
        <p:nvSpPr>
          <p:cNvPr id="460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8441969" y="481878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Pct val="100000"/>
              <a:buFontTx/>
              <a:buNone/>
            </a:pPr>
            <a:endParaRPr/>
          </a:p>
        </p:txBody>
      </p:sp>
      <p:sp>
        <p:nvSpPr>
          <p:cNvPr id="461" name="Рисунок 2"/>
          <p:cNvSpPr>
            <a:spLocks noGrp="1" noEditPoints="1"/>
          </p:cNvSpPr>
          <p:nvPr>
            <p:ph type="pic" sz="quarter" idx="23"/>
          </p:nvPr>
        </p:nvSpPr>
        <p:spPr>
          <a:xfrm>
            <a:off x="1458329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462" name="Рисунок 2"/>
          <p:cNvSpPr>
            <a:spLocks noGrp="1" noEditPoints="1"/>
          </p:cNvSpPr>
          <p:nvPr>
            <p:ph type="pic" sz="quarter" idx="24"/>
          </p:nvPr>
        </p:nvSpPr>
        <p:spPr>
          <a:xfrm>
            <a:off x="5123186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463" name="Рисунок 2"/>
          <p:cNvSpPr>
            <a:spLocks noGrp="1" noEditPoints="1"/>
          </p:cNvSpPr>
          <p:nvPr>
            <p:ph type="pic" sz="quarter" idx="25"/>
          </p:nvPr>
        </p:nvSpPr>
        <p:spPr>
          <a:xfrm>
            <a:off x="8788044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464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1124530" y="524932"/>
            <a:ext cx="3650669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5411361" y="1375304"/>
            <a:ext cx="4857751" cy="738188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1800"/>
            </a:lvl1pPr>
            <a:lvl2pPr marL="0" indent="457200">
              <a:buSzPct val="100000"/>
              <a:buFontTx/>
              <a:buNone/>
              <a:defRPr sz="1800"/>
            </a:lvl2pPr>
            <a:lvl3pPr marL="0" indent="914400">
              <a:buSzPct val="100000"/>
              <a:buFontTx/>
              <a:buNone/>
              <a:defRPr sz="1800"/>
            </a:lvl3pPr>
            <a:lvl4pPr marL="0" indent="1371600">
              <a:buSzPct val="100000"/>
              <a:buFontTx/>
              <a:buNone/>
              <a:defRPr sz="1800"/>
            </a:lvl4pPr>
            <a:lvl5pPr marL="0" indent="1828800">
              <a:buSzPct val="100000"/>
              <a:buFontTx/>
              <a:buNone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5360563" y="3037416"/>
            <a:ext cx="6831438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48" name="Рисунок 6"/>
          <p:cNvSpPr>
            <a:spLocks noGrp="1" noEditPoints="1"/>
          </p:cNvSpPr>
          <p:nvPr>
            <p:ph type="pic" sz="quarter" idx="22"/>
          </p:nvPr>
        </p:nvSpPr>
        <p:spPr>
          <a:xfrm>
            <a:off x="1122044" y="3037416"/>
            <a:ext cx="3873290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49" name="Прямоугольник 8"/>
          <p:cNvSpPr/>
          <p:nvPr/>
        </p:nvSpPr>
        <p:spPr>
          <a:xfrm>
            <a:off x="-1" y="0"/>
            <a:ext cx="169336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0" name="Прямоугольник 11"/>
          <p:cNvSpPr/>
          <p:nvPr/>
        </p:nvSpPr>
        <p:spPr>
          <a:xfrm>
            <a:off x="11618321" y="524932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1" name="Прямоугольник 12"/>
          <p:cNvSpPr/>
          <p:nvPr/>
        </p:nvSpPr>
        <p:spPr>
          <a:xfrm>
            <a:off x="10974229" y="229763"/>
            <a:ext cx="281237" cy="29517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2" name="Прямоугольник 13"/>
          <p:cNvSpPr/>
          <p:nvPr/>
        </p:nvSpPr>
        <p:spPr>
          <a:xfrm>
            <a:off x="368402" y="5913315"/>
            <a:ext cx="388413" cy="40765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3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Прямоугольник 14"/>
          <p:cNvSpPr/>
          <p:nvPr/>
        </p:nvSpPr>
        <p:spPr>
          <a:xfrm>
            <a:off x="-1" y="-1"/>
            <a:ext cx="6110516" cy="34736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72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471763" y="1931067"/>
            <a:ext cx="5166989" cy="610073"/>
          </a:xfrm>
          <a:prstGeom prst="rect">
            <a:avLst/>
          </a:prstGeom>
        </p:spPr>
        <p:txBody>
          <a:bodyPr/>
          <a:lstStyle>
            <a:lvl1pPr marL="0" indent="0" algn="ctr">
              <a:buSzPct val="100000"/>
              <a:buFontTx/>
              <a:buNone/>
              <a:defRPr sz="1800">
                <a:solidFill>
                  <a:srgbClr val="262626"/>
                </a:solidFill>
              </a:defRPr>
            </a:lvl1pPr>
            <a:lvl2pPr marL="0" indent="457200" algn="ctr">
              <a:buSzPct val="100000"/>
              <a:buFontTx/>
              <a:buNone/>
              <a:defRPr sz="1800">
                <a:solidFill>
                  <a:srgbClr val="262626"/>
                </a:solidFill>
              </a:defRPr>
            </a:lvl2pPr>
            <a:lvl3pPr marL="0" indent="914400" algn="ctr">
              <a:buSzPct val="100000"/>
              <a:buFontTx/>
              <a:buNone/>
              <a:defRPr sz="1800">
                <a:solidFill>
                  <a:srgbClr val="262626"/>
                </a:solidFill>
              </a:defRPr>
            </a:lvl3pPr>
            <a:lvl4pPr marL="0" indent="1371600" algn="ctr">
              <a:buSzPct val="100000"/>
              <a:buFontTx/>
              <a:buNone/>
              <a:defRPr sz="1800">
                <a:solidFill>
                  <a:srgbClr val="262626"/>
                </a:solidFill>
              </a:defRPr>
            </a:lvl4pPr>
            <a:lvl5pPr marL="0" indent="1828800" algn="ctr">
              <a:buSzPct val="100000"/>
              <a:buFontTx/>
              <a:buNone/>
              <a:defRPr sz="1800">
                <a:solidFill>
                  <a:srgbClr val="262626"/>
                </a:solidFill>
              </a:defRPr>
            </a:lvl5pPr>
          </a:lstStyle>
          <a:p>
            <a:pPr lvl="0"/>
            <a:fld id="{86CB4B4D-7CA3-9044-876B-883B54F8677D}" type="slidenum">
              <a:t>‹#›</a:t>
            </a:fld>
            <a:endParaRPr/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3" name="Рисунок 2"/>
          <p:cNvSpPr>
            <a:spLocks noGrp="1" noEditPoints="1"/>
          </p:cNvSpPr>
          <p:nvPr>
            <p:ph type="pic" sz="half" idx="21"/>
          </p:nvPr>
        </p:nvSpPr>
        <p:spPr>
          <a:xfrm>
            <a:off x="6110513" y="0"/>
            <a:ext cx="6081487" cy="3473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474" name="Рисунок 2"/>
          <p:cNvSpPr>
            <a:spLocks noGrp="1" noEditPoints="1"/>
          </p:cNvSpPr>
          <p:nvPr>
            <p:ph type="pic" sz="half" idx="22"/>
          </p:nvPr>
        </p:nvSpPr>
        <p:spPr>
          <a:xfrm>
            <a:off x="0" y="3473598"/>
            <a:ext cx="6110514" cy="3473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475" name="Прямоугольник 27"/>
          <p:cNvSpPr/>
          <p:nvPr/>
        </p:nvSpPr>
        <p:spPr>
          <a:xfrm>
            <a:off x="6110513" y="3473598"/>
            <a:ext cx="6110515" cy="347359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76" name="Текст 2"/>
          <p:cNvSpPr>
            <a:spLocks noGrp="1" noEditPoints="1"/>
          </p:cNvSpPr>
          <p:nvPr>
            <p:ph type="body" sz="quarter" idx="23" hasCustomPrompt="1"/>
          </p:nvPr>
        </p:nvSpPr>
        <p:spPr>
          <a:xfrm>
            <a:off x="471762" y="998612"/>
            <a:ext cx="5166990" cy="738188"/>
          </a:xfrm>
          <a:prstGeom prst="rect">
            <a:avLst/>
          </a:prstGeom>
        </p:spPr>
        <p:txBody>
          <a:bodyPr/>
          <a:lstStyle>
            <a:lvl1pPr marL="0" indent="0" algn="ctr" defTabSz="557784">
              <a:spcBef>
                <a:spcPts val="600"/>
              </a:spcBef>
              <a:buSzPct val="100000"/>
              <a:buFontTx/>
              <a:buNone/>
              <a:defRPr sz="4026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pPr lvl="0"/>
            <a:r>
              <a:t>число</a:t>
            </a:r>
          </a:p>
        </p:txBody>
      </p:sp>
      <p:sp>
        <p:nvSpPr>
          <p:cNvPr id="477" name="Текст 2"/>
          <p:cNvSpPr>
            <a:spLocks noGrp="1" noEditPoints="1"/>
          </p:cNvSpPr>
          <p:nvPr>
            <p:ph type="body" sz="quarter" idx="24"/>
          </p:nvPr>
        </p:nvSpPr>
        <p:spPr>
          <a:xfrm>
            <a:off x="6582277" y="5371589"/>
            <a:ext cx="5166989" cy="610073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SzPct val="100000"/>
              <a:buFontTx/>
              <a:buNone/>
            </a:pPr>
            <a:endParaRPr/>
          </a:p>
        </p:txBody>
      </p:sp>
      <p:sp>
        <p:nvSpPr>
          <p:cNvPr id="478" name="Текст 2"/>
          <p:cNvSpPr>
            <a:spLocks noGrp="1" noEditPoints="1"/>
          </p:cNvSpPr>
          <p:nvPr>
            <p:ph type="body" sz="quarter" idx="25" hasCustomPrompt="1"/>
          </p:nvPr>
        </p:nvSpPr>
        <p:spPr>
          <a:xfrm>
            <a:off x="6582277" y="4439134"/>
            <a:ext cx="5166989" cy="738188"/>
          </a:xfrm>
          <a:prstGeom prst="rect">
            <a:avLst/>
          </a:prstGeom>
        </p:spPr>
        <p:txBody>
          <a:bodyPr/>
          <a:lstStyle>
            <a:lvl1pPr marL="0" indent="0" algn="ctr" defTabSz="557784">
              <a:spcBef>
                <a:spcPts val="600"/>
              </a:spcBef>
              <a:buSzPct val="100000"/>
              <a:buFontTx/>
              <a:buNone/>
              <a:defRPr sz="4026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pPr lvl="0"/>
            <a:r>
              <a:t>число</a:t>
            </a:r>
          </a:p>
        </p:txBody>
      </p:sp>
      <p:sp>
        <p:nvSpPr>
          <p:cNvPr id="479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0" y="988484"/>
            <a:ext cx="8610600" cy="34141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61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7703132" y="1580884"/>
            <a:ext cx="3650668" cy="2051581"/>
          </a:xfrm>
          <a:prstGeom prst="rect">
            <a:avLst/>
          </a:prstGeom>
        </p:spPr>
        <p:txBody>
          <a:bodyPr anchor="b"/>
          <a:lstStyle>
            <a:lvl1pPr>
              <a:defRPr sz="5400"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2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838200" y="4847961"/>
            <a:ext cx="2743200" cy="738188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1800"/>
            </a:lvl1pPr>
            <a:lvl2pPr marL="0" indent="457200">
              <a:buSzPct val="100000"/>
              <a:buFontTx/>
              <a:buNone/>
              <a:defRPr sz="1800"/>
            </a:lvl2pPr>
            <a:lvl3pPr marL="0" indent="914400">
              <a:buSzPct val="100000"/>
              <a:buFontTx/>
              <a:buNone/>
              <a:defRPr sz="1800"/>
            </a:lvl3pPr>
            <a:lvl4pPr marL="0" indent="1371600">
              <a:buSzPct val="100000"/>
              <a:buFontTx/>
              <a:buNone/>
              <a:defRPr sz="1800"/>
            </a:lvl4pPr>
            <a:lvl5pPr marL="0" indent="1828800">
              <a:buSzPct val="100000"/>
              <a:buFontTx/>
              <a:buNone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3" name="Текст 2"/>
          <p:cNvSpPr>
            <a:spLocks noGrp="1" noEditPoints="1"/>
          </p:cNvSpPr>
          <p:nvPr>
            <p:ph type="body" sz="quarter" idx="22"/>
          </p:nvPr>
        </p:nvSpPr>
        <p:spPr>
          <a:xfrm>
            <a:off x="4038600" y="4847959"/>
            <a:ext cx="2743200" cy="738188"/>
          </a:xfrm>
          <a:prstGeom prst="rect">
            <a:avLst/>
          </a:prstGeom>
        </p:spPr>
        <p:txBody>
          <a:bodyPr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64" name="Текст 2"/>
          <p:cNvSpPr>
            <a:spLocks noGrp="1" noEditPoints="1"/>
          </p:cNvSpPr>
          <p:nvPr>
            <p:ph type="body" sz="quarter" idx="23"/>
          </p:nvPr>
        </p:nvSpPr>
        <p:spPr>
          <a:xfrm>
            <a:off x="7239000" y="4842933"/>
            <a:ext cx="2743200" cy="738188"/>
          </a:xfrm>
          <a:prstGeom prst="rect">
            <a:avLst/>
          </a:prstGeom>
        </p:spPr>
        <p:txBody>
          <a:bodyPr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65" name="Прямоугольник 9"/>
          <p:cNvSpPr/>
          <p:nvPr/>
        </p:nvSpPr>
        <p:spPr>
          <a:xfrm>
            <a:off x="624955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66" name="Прямоугольник 10"/>
          <p:cNvSpPr/>
          <p:nvPr/>
        </p:nvSpPr>
        <p:spPr>
          <a:xfrm>
            <a:off x="8344944" y="674600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67" name="Прямоугольник 11"/>
          <p:cNvSpPr/>
          <p:nvPr/>
        </p:nvSpPr>
        <p:spPr>
          <a:xfrm>
            <a:off x="6597292" y="218281"/>
            <a:ext cx="369014" cy="38729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68" name="Прямоугольник 12"/>
          <p:cNvSpPr/>
          <p:nvPr/>
        </p:nvSpPr>
        <p:spPr>
          <a:xfrm>
            <a:off x="3846253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69" name="Прямоугольник 13"/>
          <p:cNvSpPr/>
          <p:nvPr/>
        </p:nvSpPr>
        <p:spPr>
          <a:xfrm>
            <a:off x="7046654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70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610599" y="6356350"/>
            <a:ext cx="310593" cy="345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78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546310" y="2478088"/>
            <a:ext cx="485775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546310" y="5357812"/>
            <a:ext cx="4857751" cy="738188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45720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91440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137160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1828800">
              <a:buSzPct val="100000"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0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8805332" y="0"/>
            <a:ext cx="308186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81" name="Рисунок 6"/>
          <p:cNvSpPr>
            <a:spLocks noGrp="1" noEditPoints="1"/>
          </p:cNvSpPr>
          <p:nvPr>
            <p:ph type="pic" sz="half" idx="22"/>
          </p:nvPr>
        </p:nvSpPr>
        <p:spPr>
          <a:xfrm>
            <a:off x="5621866" y="0"/>
            <a:ext cx="306493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82" name="Прямоугольник 12"/>
          <p:cNvSpPr/>
          <p:nvPr/>
        </p:nvSpPr>
        <p:spPr>
          <a:xfrm>
            <a:off x="3979964" y="299370"/>
            <a:ext cx="662089" cy="69489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83" name="Прямоугольник 13"/>
          <p:cNvSpPr/>
          <p:nvPr/>
        </p:nvSpPr>
        <p:spPr>
          <a:xfrm>
            <a:off x="4621991" y="-1"/>
            <a:ext cx="1222830" cy="12834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84" name="Прямоугольник 14"/>
          <p:cNvSpPr/>
          <p:nvPr/>
        </p:nvSpPr>
        <p:spPr>
          <a:xfrm>
            <a:off x="4230758" y="714493"/>
            <a:ext cx="954314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85" name="Прямоугольник 15"/>
          <p:cNvSpPr/>
          <p:nvPr/>
        </p:nvSpPr>
        <p:spPr>
          <a:xfrm>
            <a:off x="11919657" y="606567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86" name="Прямоугольник 16"/>
          <p:cNvSpPr/>
          <p:nvPr/>
        </p:nvSpPr>
        <p:spPr>
          <a:xfrm>
            <a:off x="11362814" y="6163109"/>
            <a:ext cx="662089" cy="69489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87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Прямоугольник 2"/>
          <p:cNvSpPr/>
          <p:nvPr/>
        </p:nvSpPr>
        <p:spPr>
          <a:xfrm>
            <a:off x="-2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95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6" name="Прямоугольник 1"/>
          <p:cNvSpPr/>
          <p:nvPr/>
        </p:nvSpPr>
        <p:spPr>
          <a:xfrm>
            <a:off x="5266266" y="795867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97" name="Прямоугольник 5"/>
          <p:cNvSpPr/>
          <p:nvPr/>
        </p:nvSpPr>
        <p:spPr>
          <a:xfrm>
            <a:off x="5266266" y="2633133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98" name="Прямоугольник 6"/>
          <p:cNvSpPr/>
          <p:nvPr/>
        </p:nvSpPr>
        <p:spPr>
          <a:xfrm>
            <a:off x="5266266" y="4470398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99" name="Рисунок 7"/>
          <p:cNvSpPr>
            <a:spLocks noGrp="1" noEditPoints="1"/>
          </p:cNvSpPr>
          <p:nvPr>
            <p:ph type="pic" sz="quarter" idx="21"/>
          </p:nvPr>
        </p:nvSpPr>
        <p:spPr>
          <a:xfrm>
            <a:off x="5265737" y="795337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100" name="Рисунок 7"/>
          <p:cNvSpPr>
            <a:spLocks noGrp="1" noEditPoints="1"/>
          </p:cNvSpPr>
          <p:nvPr>
            <p:ph type="pic" sz="quarter" idx="22"/>
          </p:nvPr>
        </p:nvSpPr>
        <p:spPr>
          <a:xfrm>
            <a:off x="5265737" y="2632604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101" name="Рисунок 7"/>
          <p:cNvSpPr>
            <a:spLocks noGrp="1" noEditPoints="1"/>
          </p:cNvSpPr>
          <p:nvPr>
            <p:ph type="pic" sz="quarter" idx="23"/>
          </p:nvPr>
        </p:nvSpPr>
        <p:spPr>
          <a:xfrm>
            <a:off x="5265737" y="4470134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102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7594600" y="1016189"/>
            <a:ext cx="2743200" cy="738188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1800"/>
            </a:lvl1pPr>
            <a:lvl2pPr marL="0" indent="457200">
              <a:buSzPct val="100000"/>
              <a:buFontTx/>
              <a:buNone/>
              <a:defRPr sz="1800"/>
            </a:lvl2pPr>
            <a:lvl3pPr marL="0" indent="914400">
              <a:buSzPct val="100000"/>
              <a:buFontTx/>
              <a:buNone/>
              <a:defRPr sz="1800"/>
            </a:lvl3pPr>
            <a:lvl4pPr marL="0" indent="1371600">
              <a:buSzPct val="100000"/>
              <a:buFontTx/>
              <a:buNone/>
              <a:defRPr sz="1800"/>
            </a:lvl4pPr>
            <a:lvl5pPr marL="0" indent="1828800">
              <a:buSzPct val="100000"/>
              <a:buFontTx/>
              <a:buNone/>
              <a:defRPr sz="1800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Текст 2"/>
          <p:cNvSpPr>
            <a:spLocks noGrp="1" noEditPoints="1"/>
          </p:cNvSpPr>
          <p:nvPr>
            <p:ph type="body" sz="quarter" idx="24"/>
          </p:nvPr>
        </p:nvSpPr>
        <p:spPr>
          <a:xfrm>
            <a:off x="7594600" y="2834739"/>
            <a:ext cx="2743200" cy="738188"/>
          </a:xfrm>
          <a:prstGeom prst="rect">
            <a:avLst/>
          </a:prstGeom>
        </p:spPr>
        <p:txBody>
          <a:bodyPr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104" name="Текст 2"/>
          <p:cNvSpPr>
            <a:spLocks noGrp="1" noEditPoints="1"/>
          </p:cNvSpPr>
          <p:nvPr>
            <p:ph type="body" sz="quarter" idx="25"/>
          </p:nvPr>
        </p:nvSpPr>
        <p:spPr>
          <a:xfrm>
            <a:off x="7594600" y="4682142"/>
            <a:ext cx="2743200" cy="738188"/>
          </a:xfrm>
          <a:prstGeom prst="rect">
            <a:avLst/>
          </a:prstGeom>
        </p:spPr>
        <p:txBody>
          <a:bodyPr/>
          <a:lstStyle/>
          <a:p>
            <a:pPr marL="0" lvl="0" indent="0">
              <a:buSzPct val="100000"/>
              <a:buFontTx/>
              <a:buNone/>
            </a:pPr>
            <a:endParaRPr/>
          </a:p>
        </p:txBody>
      </p:sp>
      <p:sp>
        <p:nvSpPr>
          <p:cNvPr id="105" name="Прямоугольник 15"/>
          <p:cNvSpPr/>
          <p:nvPr/>
        </p:nvSpPr>
        <p:spPr>
          <a:xfrm>
            <a:off x="11104591" y="5394464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06" name="Прямоугольник 16"/>
          <p:cNvSpPr/>
          <p:nvPr/>
        </p:nvSpPr>
        <p:spPr>
          <a:xfrm>
            <a:off x="10768579" y="6375106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07" name="Прямоугольник 18"/>
          <p:cNvSpPr/>
          <p:nvPr/>
        </p:nvSpPr>
        <p:spPr>
          <a:xfrm>
            <a:off x="4305129" y="4470134"/>
            <a:ext cx="595303" cy="6247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08" name="Прямоугольник 19"/>
          <p:cNvSpPr/>
          <p:nvPr/>
        </p:nvSpPr>
        <p:spPr>
          <a:xfrm>
            <a:off x="4715924" y="4276485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09" name="Прямоугольник 20"/>
          <p:cNvSpPr/>
          <p:nvPr/>
        </p:nvSpPr>
        <p:spPr>
          <a:xfrm>
            <a:off x="10509290" y="355846"/>
            <a:ext cx="595303" cy="62479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10" name="Прямоугольник 21"/>
          <p:cNvSpPr/>
          <p:nvPr/>
        </p:nvSpPr>
        <p:spPr>
          <a:xfrm>
            <a:off x="10939960" y="49455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11" name="Прямоугольник 22"/>
          <p:cNvSpPr/>
          <p:nvPr/>
        </p:nvSpPr>
        <p:spPr>
          <a:xfrm>
            <a:off x="11632096" y="134659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12" name="Прямоугольник 23"/>
          <p:cNvSpPr/>
          <p:nvPr/>
        </p:nvSpPr>
        <p:spPr>
          <a:xfrm>
            <a:off x="11643692" y="4987890"/>
            <a:ext cx="884322" cy="92813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13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Рисунок 6"/>
          <p:cNvSpPr>
            <a:spLocks noGrp="1" noEditPoints="1"/>
          </p:cNvSpPr>
          <p:nvPr>
            <p:ph type="pic" idx="21"/>
          </p:nvPr>
        </p:nvSpPr>
        <p:spPr>
          <a:xfrm>
            <a:off x="-244699" y="-244699"/>
            <a:ext cx="12672812" cy="74053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121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3116278" y="2795193"/>
            <a:ext cx="5950857" cy="1325564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/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2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0" name="Уровень текста 1…"/>
          <p:cNvSpPr>
            <a:spLocks noGrp="1" noEditPoints="1"/>
          </p:cNvSpPr>
          <p:nvPr>
            <p:ph type="body" sz="half" idx="1"/>
          </p:nvPr>
        </p:nvSpPr>
        <p:spPr>
          <a:xfrm>
            <a:off x="4038600" y="1825625"/>
            <a:ext cx="7315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1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132" name="Прямоугольник 7"/>
          <p:cNvSpPr/>
          <p:nvPr/>
        </p:nvSpPr>
        <p:spPr>
          <a:xfrm>
            <a:off x="110963" y="6176962"/>
            <a:ext cx="406880" cy="42703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3" name="Прямоугольник 8"/>
          <p:cNvSpPr/>
          <p:nvPr/>
        </p:nvSpPr>
        <p:spPr>
          <a:xfrm>
            <a:off x="658460" y="6047466"/>
            <a:ext cx="246763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4" name="Прямоугольник 9"/>
          <p:cNvSpPr/>
          <p:nvPr/>
        </p:nvSpPr>
        <p:spPr>
          <a:xfrm>
            <a:off x="10927316" y="193901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35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3" name="Уровень текста 1…"/>
          <p:cNvSpPr>
            <a:spLocks noGrp="1" noEditPoints="1"/>
          </p:cNvSpPr>
          <p:nvPr>
            <p:ph type="body" sz="quarter" idx="1"/>
          </p:nvPr>
        </p:nvSpPr>
        <p:spPr>
          <a:xfrm>
            <a:off x="4038600" y="1973943"/>
            <a:ext cx="7315200" cy="580572"/>
          </a:xfrm>
          <a:prstGeom prst="rect">
            <a:avLst/>
          </a:prstGeom>
        </p:spPr>
        <p:txBody>
          <a:bodyPr/>
          <a:lstStyle>
            <a:lvl1pPr marL="0" indent="0">
              <a:buSzPct val="100000"/>
              <a:buFontTx/>
              <a:buNone/>
              <a:defRPr sz="2400" b="1"/>
            </a:lvl1pPr>
            <a:lvl2pPr marL="0" indent="457200">
              <a:buSzPct val="100000"/>
              <a:buFontTx/>
              <a:buNone/>
              <a:defRPr sz="2400" b="1"/>
            </a:lvl2pPr>
            <a:lvl3pPr marL="0" indent="914400">
              <a:buSzPct val="100000"/>
              <a:buFontTx/>
              <a:buNone/>
              <a:defRPr sz="2400" b="1"/>
            </a:lvl3pPr>
            <a:lvl4pPr marL="0" indent="1371600">
              <a:buSzPct val="100000"/>
              <a:buFontTx/>
              <a:buNone/>
              <a:defRPr sz="2400" b="1"/>
            </a:lvl4pPr>
            <a:lvl5pPr marL="0" indent="1828800">
              <a:buSzPct val="100000"/>
              <a:buFontTx/>
              <a:buNone/>
              <a:defRPr sz="2400" b="1"/>
            </a:lvl5pPr>
          </a:lstStyle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4" name="Рисунок 6"/>
          <p:cNvSpPr>
            <a:spLocks noGrp="1" noEditPoints="1"/>
          </p:cNvSpPr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 lvl="0"/>
            <a:endParaRPr/>
          </a:p>
        </p:txBody>
      </p:sp>
      <p:sp>
        <p:nvSpPr>
          <p:cNvPr id="145" name="Прямоугольник 7"/>
          <p:cNvSpPr/>
          <p:nvPr/>
        </p:nvSpPr>
        <p:spPr>
          <a:xfrm>
            <a:off x="110963" y="6176962"/>
            <a:ext cx="406880" cy="42703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46" name="Прямоугольник 8"/>
          <p:cNvSpPr/>
          <p:nvPr/>
        </p:nvSpPr>
        <p:spPr>
          <a:xfrm>
            <a:off x="658460" y="6047466"/>
            <a:ext cx="246763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47" name="Прямоугольник 9"/>
          <p:cNvSpPr/>
          <p:nvPr/>
        </p:nvSpPr>
        <p:spPr>
          <a:xfrm>
            <a:off x="10927316" y="193901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48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/>
          <p:cNvSpPr/>
          <p:nvPr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" name="Текст заголовка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>
            <a:spLocks noGrp="1" noEditPoints="1"/>
          </p:cNvSpPr>
          <p:nvPr>
            <p:ph type="body" idx="1"/>
          </p:nvPr>
        </p:nvSpPr>
        <p:spPr>
          <a:xfrm>
            <a:off x="838200" y="1851025"/>
            <a:ext cx="10515600" cy="42291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pPr lvl="0"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>
            <a:spLocks noGrp="1" noEditPoints="1"/>
          </p:cNvSpPr>
          <p:nvPr>
            <p:ph type="sldNum" sz="quarter" idx="2"/>
          </p:nvPr>
        </p:nvSpPr>
        <p:spPr>
          <a:xfrm>
            <a:off x="8476049" y="6311900"/>
            <a:ext cx="310592" cy="3454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ransition spd="med"/>
  <p:hf sldNum="0"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1pPr>
      <a:lvl2pPr marL="7239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2pPr>
      <a:lvl3pPr marL="1234439" marR="0" indent="-320039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3pPr>
      <a:lvl4pPr marL="1727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4pPr>
      <a:lvl5pPr marL="21844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5pPr>
      <a:lvl6pPr marL="26416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6pPr>
      <a:lvl7pPr marL="30988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7pPr>
      <a:lvl8pPr marL="35560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8pPr>
      <a:lvl9pPr marL="4013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SzPct val="100000"/>
        <a:buFont typeface="Arial"/>
        <a:buChar char="•"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SzPct val="100000"/>
        <a:buFontTx/>
        <a:buNone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1243208" y="3188639"/>
            <a:ext cx="9680049" cy="1915038"/>
          </a:xfrm>
        </p:spPr>
        <p:txBody>
          <a:bodyPr>
            <a:normAutofit fontScale="90000"/>
          </a:bodyPr>
          <a:lstStyle/>
          <a:p>
            <a:endParaRPr lang="ru-RU" sz="3600" dirty="0"/>
          </a:p>
          <a:p>
            <a:endParaRPr lang="ru-RU" sz="3600" dirty="0"/>
          </a:p>
          <a:p>
            <a:pPr algn="l"/>
            <a:endParaRPr lang="ru-RU" sz="2400" dirty="0"/>
          </a:p>
          <a:p>
            <a:pPr algn="l"/>
            <a:endParaRPr lang="ru-RU" sz="2400" dirty="0"/>
          </a:p>
          <a:p>
            <a:pPr algn="l"/>
            <a:endParaRPr lang="ru-RU" sz="2400" dirty="0"/>
          </a:p>
          <a:p>
            <a:pPr algn="l"/>
            <a:endParaRPr lang="ru-RU" sz="2400" dirty="0">
              <a:solidFill>
                <a:schemeClr val="tx1"/>
              </a:solidFill>
            </a:endParaRPr>
          </a:p>
          <a:p>
            <a:pPr algn="l"/>
            <a:endParaRPr lang="ru-RU" sz="4400" dirty="0">
              <a:solidFill>
                <a:schemeClr val="tx1"/>
              </a:solidFill>
            </a:endParaRPr>
          </a:p>
          <a:p>
            <a:pPr algn="l"/>
            <a:r>
              <a:rPr sz="4400" dirty="0">
                <a:solidFill>
                  <a:schemeClr val="tx1"/>
                </a:solidFill>
              </a:rPr>
              <a:t>ИНДИВИДУАЛЬНОЕ ЗАДАНИЕ </a:t>
            </a:r>
            <a:r>
              <a:rPr lang="ru-RU" sz="4400" dirty="0" smtClean="0">
                <a:solidFill>
                  <a:schemeClr val="tx1"/>
                </a:solidFill>
              </a:rPr>
              <a:t/>
            </a:r>
            <a:br>
              <a:rPr lang="ru-RU" sz="4400" dirty="0" smtClean="0">
                <a:solidFill>
                  <a:schemeClr val="tx1"/>
                </a:solidFill>
              </a:rPr>
            </a:br>
            <a:r>
              <a:rPr sz="4400" dirty="0" smtClean="0">
                <a:solidFill>
                  <a:schemeClr val="tx1"/>
                </a:solidFill>
              </a:rPr>
              <a:t>«</a:t>
            </a:r>
            <a:r>
              <a:rPr lang="ru-RU" sz="4400" dirty="0" smtClean="0">
                <a:solidFill>
                  <a:schemeClr val="tx1"/>
                </a:solidFill>
              </a:rPr>
              <a:t>Калькулятор выражений</a:t>
            </a:r>
            <a:r>
              <a:rPr sz="4400" dirty="0" smtClean="0">
                <a:solidFill>
                  <a:schemeClr val="tx1"/>
                </a:solidFill>
              </a:rPr>
              <a:t>»</a:t>
            </a:r>
            <a:endParaRPr lang="ru-RU" sz="4400" dirty="0">
              <a:solidFill>
                <a:schemeClr val="tx1"/>
              </a:solidFill>
            </a:endParaRPr>
          </a:p>
          <a:p>
            <a:pPr algn="l"/>
            <a:r>
              <a:rPr lang="ru-RU" sz="3100" dirty="0">
                <a:solidFill>
                  <a:schemeClr val="tx1"/>
                </a:solidFill>
              </a:rPr>
              <a:t>Вариант </a:t>
            </a:r>
            <a:r>
              <a:rPr lang="ru-RU" sz="3100" dirty="0" smtClean="0">
                <a:solidFill>
                  <a:schemeClr val="tx1"/>
                </a:solidFill>
              </a:rPr>
              <a:t>1</a:t>
            </a:r>
            <a:endParaRPr lang="ru-RU" sz="3100" dirty="0">
              <a:solidFill>
                <a:schemeClr val="tx1"/>
              </a:solidFill>
            </a:endParaRPr>
          </a:p>
          <a:p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sz="quarter" idx="1"/>
          </p:nvPr>
        </p:nvSpPr>
        <p:spPr>
          <a:xfrm>
            <a:off x="1243208" y="4843605"/>
            <a:ext cx="9144001" cy="678713"/>
          </a:xfrm>
        </p:spPr>
        <p:txBody>
          <a:bodyPr/>
          <a:lstStyle/>
          <a:p>
            <a:r>
              <a:rPr lang="ru-RU" dirty="0"/>
              <a:t>Выполнила: </a:t>
            </a:r>
            <a:r>
              <a:rPr lang="ru-RU" dirty="0" smtClean="0"/>
              <a:t>Булгакова Юлия</a:t>
            </a:r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400" b="1" i="0" u="none" strike="noStrike">
                <a:solidFill>
                  <a:schemeClr val="dk1"/>
                </a:solidFill>
                <a:latin typeface="Times New Roman" panose="02020603050405020304" pitchFamily="18" charset="0"/>
                <a:ea typeface="+mj-ea"/>
                <a:cs typeface="+mj-cs"/>
              </a:rPr>
              <a:t>Постановка задачи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8200" y="1851025"/>
            <a:ext cx="10515600" cy="4532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100" dirty="0" smtClean="0"/>
              <a:t>Необходимо </a:t>
            </a:r>
            <a:r>
              <a:rPr lang="ru-RU" sz="2100" dirty="0"/>
              <a:t>разработать программу "Калькулятор выражений", которая будет вычислять математические выражения с операциями</a:t>
            </a:r>
            <a:r>
              <a:rPr lang="ru-RU" sz="2100" dirty="0" smtClean="0"/>
              <a:t>:</a:t>
            </a:r>
          </a:p>
          <a:p>
            <a:pPr marL="0" indent="0">
              <a:buNone/>
            </a:pPr>
            <a:r>
              <a:rPr lang="en-US" sz="2100" dirty="0" smtClean="0"/>
              <a:t>m(a, b) – </a:t>
            </a:r>
            <a:r>
              <a:rPr lang="ru-RU" sz="2100" dirty="0" smtClean="0"/>
              <a:t>минимум из двух чисел</a:t>
            </a:r>
            <a:br>
              <a:rPr lang="ru-RU" sz="2100" dirty="0" smtClean="0"/>
            </a:br>
            <a:r>
              <a:rPr lang="en-US" sz="2100" dirty="0" smtClean="0"/>
              <a:t>M</a:t>
            </a:r>
            <a:r>
              <a:rPr lang="ru-RU" sz="2100" dirty="0" smtClean="0"/>
              <a:t>(</a:t>
            </a:r>
            <a:r>
              <a:rPr lang="en-US" sz="2100" dirty="0" smtClean="0"/>
              <a:t>a, b) – </a:t>
            </a:r>
            <a:r>
              <a:rPr lang="ru-RU" sz="2100" dirty="0" smtClean="0"/>
              <a:t>максимум из двух чисел</a:t>
            </a:r>
            <a:br>
              <a:rPr lang="ru-RU" sz="2100" dirty="0" smtClean="0"/>
            </a:br>
            <a:endParaRPr lang="ru-RU" sz="2100" dirty="0" smtClean="0"/>
          </a:p>
          <a:p>
            <a:pPr marL="0" indent="0">
              <a:buNone/>
            </a:pPr>
            <a:r>
              <a:rPr lang="ru-RU" sz="2100" dirty="0" smtClean="0"/>
              <a:t/>
            </a:r>
            <a:br>
              <a:rPr lang="ru-RU" sz="2100" dirty="0" smtClean="0"/>
            </a:br>
            <a:r>
              <a:rPr lang="ru-RU" sz="2100" dirty="0" smtClean="0"/>
              <a:t>Требования:</a:t>
            </a:r>
            <a:endParaRPr lang="ru-RU" sz="2100" dirty="0"/>
          </a:p>
          <a:p>
            <a:r>
              <a:rPr lang="ru-RU" sz="2100" dirty="0" smtClean="0"/>
              <a:t>Поддержка вложенных выражений</a:t>
            </a:r>
            <a:endParaRPr lang="ru-RU" sz="2100" dirty="0"/>
          </a:p>
          <a:p>
            <a:r>
              <a:rPr lang="ru-RU" sz="2100" dirty="0" smtClean="0"/>
              <a:t>Ограничения входных данных</a:t>
            </a:r>
            <a:endParaRPr lang="ru-RU" sz="2100" dirty="0"/>
          </a:p>
          <a:p>
            <a:r>
              <a:rPr lang="ru-RU" sz="2100" dirty="0" smtClean="0"/>
              <a:t>Обязательное использование структуры стек</a:t>
            </a:r>
            <a:endParaRPr lang="ru-RU" sz="21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i="0" u="none" strike="noStrike">
                <a:solidFill>
                  <a:schemeClr val="dk1"/>
                </a:solidFill>
                <a:latin typeface="Times New Roman" panose="02020603050405020304" pitchFamily="18" charset="0"/>
                <a:ea typeface="+mj-ea"/>
                <a:cs typeface="+mj-cs"/>
              </a:rPr>
              <a:t>Алгоритм решения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0933" y="1930400"/>
            <a:ext cx="10862734" cy="440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buSzTx/>
            </a:pPr>
            <a:r>
              <a:rPr lang="ru-RU" sz="2000" dirty="0"/>
              <a:t>Основные компоненты программы:</a:t>
            </a:r>
          </a:p>
          <a:p>
            <a:pPr>
              <a:buSzTx/>
            </a:pPr>
            <a:endParaRPr lang="ru-RU" sz="2000" dirty="0"/>
          </a:p>
          <a:p>
            <a:pPr>
              <a:buSzTx/>
            </a:pPr>
            <a:r>
              <a:rPr lang="ru-RU" sz="2000" dirty="0"/>
              <a:t>Чтение и обработка ввода пользователя</a:t>
            </a:r>
          </a:p>
          <a:p>
            <a:pPr>
              <a:buSzTx/>
            </a:pPr>
            <a:r>
              <a:rPr lang="ru-RU" sz="2000" dirty="0" err="1" smtClean="0"/>
              <a:t>Парсинг</a:t>
            </a:r>
            <a:r>
              <a:rPr lang="ru-RU" sz="2000" dirty="0" smtClean="0"/>
              <a:t> </a:t>
            </a:r>
            <a:r>
              <a:rPr lang="ru-RU" sz="2000" dirty="0"/>
              <a:t>выражения с использованием стека</a:t>
            </a:r>
          </a:p>
          <a:p>
            <a:pPr>
              <a:buSzTx/>
            </a:pPr>
            <a:r>
              <a:rPr lang="ru-RU" sz="2000" dirty="0" smtClean="0"/>
              <a:t>Вычисление </a:t>
            </a:r>
            <a:r>
              <a:rPr lang="ru-RU" sz="2000" dirty="0"/>
              <a:t>результата</a:t>
            </a:r>
          </a:p>
          <a:p>
            <a:pPr>
              <a:buSzTx/>
            </a:pPr>
            <a:r>
              <a:rPr lang="ru-RU" sz="2000" dirty="0" smtClean="0"/>
              <a:t>Вывод </a:t>
            </a:r>
            <a:r>
              <a:rPr lang="ru-RU" sz="2000" dirty="0"/>
              <a:t>результата или сообщения об ошибке</a:t>
            </a:r>
          </a:p>
          <a:p>
            <a:pPr>
              <a:buSzTx/>
            </a:pPr>
            <a:endParaRPr lang="ru-RU" sz="2000" dirty="0" smtClean="0"/>
          </a:p>
          <a:p>
            <a:pPr>
              <a:buSzTx/>
            </a:pPr>
            <a:endParaRPr lang="ru-RU" sz="2000" dirty="0"/>
          </a:p>
          <a:p>
            <a:pPr>
              <a:buSzTx/>
            </a:pPr>
            <a:endParaRPr lang="ru-RU" sz="2000" dirty="0"/>
          </a:p>
          <a:p>
            <a:pPr>
              <a:buSzTx/>
            </a:pPr>
            <a:r>
              <a:rPr lang="ru-RU" sz="2000" dirty="0"/>
              <a:t>Используемые функции:</a:t>
            </a:r>
          </a:p>
          <a:p>
            <a:pPr>
              <a:buSzTx/>
            </a:pPr>
            <a:endParaRPr lang="ru-RU" sz="2000" dirty="0"/>
          </a:p>
          <a:p>
            <a:pPr>
              <a:buSzTx/>
            </a:pPr>
            <a:r>
              <a:rPr lang="ru-RU" sz="2000" b="1" dirty="0" err="1"/>
              <a:t>Stack</a:t>
            </a:r>
            <a:r>
              <a:rPr lang="ru-RU" sz="2000" dirty="0"/>
              <a:t> - реализация структуры данных "стек"</a:t>
            </a:r>
          </a:p>
          <a:p>
            <a:pPr>
              <a:buSzTx/>
            </a:pPr>
            <a:r>
              <a:rPr lang="ru-RU" sz="2000" b="1" dirty="0" err="1" smtClean="0"/>
              <a:t>ExpressionCalculator</a:t>
            </a:r>
            <a:r>
              <a:rPr lang="ru-RU" sz="2000" dirty="0" smtClean="0"/>
              <a:t> </a:t>
            </a:r>
            <a:r>
              <a:rPr lang="ru-RU" sz="2000" dirty="0"/>
              <a:t>- основной класс для вычислений</a:t>
            </a:r>
          </a:p>
          <a:p>
            <a:pPr>
              <a:buSzTx/>
            </a:pPr>
            <a:r>
              <a:rPr lang="ru-RU" sz="2000" b="1" dirty="0" err="1" smtClean="0"/>
              <a:t>main</a:t>
            </a:r>
            <a:r>
              <a:rPr lang="ru-RU" sz="2000" dirty="0" smtClean="0"/>
              <a:t> </a:t>
            </a:r>
            <a:r>
              <a:rPr lang="ru-RU" sz="2000" dirty="0"/>
              <a:t>- интерфейс пользователя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i="0" u="none" strike="noStrike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rPr>
              <a:t>Алгоритм программы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1753985"/>
            <a:ext cx="10382596" cy="40934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buSzTx/>
            </a:pPr>
            <a:r>
              <a:rPr lang="ru-RU" sz="2000" dirty="0"/>
              <a:t>Основная программа:</a:t>
            </a:r>
          </a:p>
          <a:p>
            <a:pPr>
              <a:buSzTx/>
            </a:pPr>
            <a:endParaRPr lang="ru-RU" sz="2000" dirty="0"/>
          </a:p>
          <a:p>
            <a:pPr>
              <a:buSzTx/>
            </a:pPr>
            <a:r>
              <a:rPr lang="ru-RU" sz="2000" dirty="0"/>
              <a:t>Ввод </a:t>
            </a:r>
            <a:r>
              <a:rPr lang="ru-RU" sz="2000" dirty="0" smtClean="0"/>
              <a:t>данных</a:t>
            </a:r>
            <a:endParaRPr lang="ru-RU" sz="2000" dirty="0"/>
          </a:p>
          <a:p>
            <a:pPr>
              <a:buSzTx/>
            </a:pPr>
            <a:r>
              <a:rPr lang="ru-RU" sz="2000" dirty="0"/>
              <a:t>Вывод приветственного </a:t>
            </a:r>
            <a:r>
              <a:rPr lang="ru-RU" sz="2000" dirty="0" smtClean="0"/>
              <a:t>меню</a:t>
            </a:r>
            <a:endParaRPr lang="ru-RU" sz="2000" dirty="0"/>
          </a:p>
          <a:p>
            <a:pPr>
              <a:buSzTx/>
            </a:pPr>
            <a:r>
              <a:rPr lang="ru-RU" sz="2000" dirty="0"/>
              <a:t>Обработка выбора пользователя</a:t>
            </a:r>
            <a:r>
              <a:rPr lang="ru-RU" sz="2000" dirty="0" smtClean="0"/>
              <a:t>:</a:t>
            </a:r>
            <a:endParaRPr lang="ru-RU" sz="2000" dirty="0"/>
          </a:p>
          <a:p>
            <a:pPr>
              <a:buSzTx/>
            </a:pPr>
            <a:r>
              <a:rPr lang="ru-RU" sz="2000" dirty="0"/>
              <a:t>Вычисление </a:t>
            </a:r>
            <a:r>
              <a:rPr lang="ru-RU" sz="2000" dirty="0" smtClean="0"/>
              <a:t>выражения</a:t>
            </a:r>
            <a:endParaRPr lang="ru-RU" sz="2000" dirty="0"/>
          </a:p>
          <a:p>
            <a:pPr>
              <a:buSzTx/>
            </a:pPr>
            <a:r>
              <a:rPr lang="ru-RU" sz="2000" dirty="0"/>
              <a:t>Выход из программы</a:t>
            </a:r>
          </a:p>
          <a:p>
            <a:pPr>
              <a:buSzTx/>
            </a:pPr>
            <a:endParaRPr lang="ru-RU" sz="2000" dirty="0" smtClean="0"/>
          </a:p>
          <a:p>
            <a:pPr>
              <a:buSzTx/>
            </a:pPr>
            <a:endParaRPr lang="ru-RU" sz="2000" dirty="0"/>
          </a:p>
          <a:p>
            <a:pPr>
              <a:buSzTx/>
            </a:pPr>
            <a:r>
              <a:rPr lang="ru-RU" sz="2000" dirty="0"/>
              <a:t>Ключевые функции</a:t>
            </a:r>
            <a:r>
              <a:rPr lang="ru-RU" sz="2000" dirty="0" smtClean="0"/>
              <a:t>:</a:t>
            </a:r>
            <a:endParaRPr lang="ru-RU" sz="2000" dirty="0"/>
          </a:p>
          <a:p>
            <a:pPr>
              <a:buSzTx/>
            </a:pPr>
            <a:r>
              <a:rPr lang="ru-RU" sz="2000" b="1" dirty="0" err="1"/>
              <a:t>calculate</a:t>
            </a:r>
            <a:r>
              <a:rPr lang="ru-RU" sz="2000" dirty="0"/>
              <a:t> - вычисление </a:t>
            </a:r>
            <a:r>
              <a:rPr lang="ru-RU" sz="2000" dirty="0" smtClean="0"/>
              <a:t>выражения</a:t>
            </a:r>
            <a:endParaRPr lang="ru-RU" sz="2000" dirty="0"/>
          </a:p>
          <a:p>
            <a:pPr>
              <a:buSzTx/>
            </a:pPr>
            <a:r>
              <a:rPr lang="ru-RU" sz="2000" b="1" dirty="0"/>
              <a:t>_</a:t>
            </a:r>
            <a:r>
              <a:rPr lang="ru-RU" sz="2000" b="1" dirty="0" err="1"/>
              <a:t>apply_operation</a:t>
            </a:r>
            <a:r>
              <a:rPr lang="ru-RU" sz="2000" b="1" dirty="0"/>
              <a:t> </a:t>
            </a:r>
            <a:r>
              <a:rPr lang="ru-RU" sz="2000" dirty="0"/>
              <a:t>- применение операций </a:t>
            </a:r>
            <a:r>
              <a:rPr lang="ru-RU" sz="2000" dirty="0" err="1" smtClean="0"/>
              <a:t>min</a:t>
            </a:r>
            <a:r>
              <a:rPr lang="ru-RU" sz="2000" dirty="0" smtClean="0"/>
              <a:t>/</a:t>
            </a:r>
            <a:r>
              <a:rPr lang="ru-RU" sz="2000" dirty="0" err="1" smtClean="0"/>
              <a:t>max</a:t>
            </a:r>
            <a:endParaRPr lang="ru-RU" sz="2000" dirty="0"/>
          </a:p>
          <a:p>
            <a:pPr>
              <a:buSzTx/>
            </a:pPr>
            <a:r>
              <a:rPr lang="ru-RU" sz="2000" dirty="0"/>
              <a:t>Обработка ошибок с использованием </a:t>
            </a:r>
            <a:r>
              <a:rPr lang="ru-RU" sz="2000" dirty="0" err="1"/>
              <a:t>try</a:t>
            </a:r>
            <a:r>
              <a:rPr lang="ru-RU" sz="2000" dirty="0"/>
              <a:t>/</a:t>
            </a:r>
            <a:r>
              <a:rPr lang="ru-RU" sz="2000" dirty="0" err="1"/>
              <a:t>except</a:t>
            </a:r>
            <a:endParaRPr kumimoji="0" lang="ru-RU" sz="2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азвание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Основная программа</a:t>
            </a:r>
            <a:endParaRPr sz="4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519670" y="1788844"/>
            <a:ext cx="2948848" cy="40862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M(5, m(3, 4)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475394" y="2433996"/>
            <a:ext cx="2948848" cy="40862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 smtClean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Поместить в стек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  <p:cxnSp>
        <p:nvCxnSpPr>
          <p:cNvPr id="12" name="Прямая со стрелкой 11"/>
          <p:cNvCxnSpPr>
            <a:stCxn id="6" idx="2"/>
          </p:cNvCxnSpPr>
          <p:nvPr/>
        </p:nvCxnSpPr>
        <p:spPr>
          <a:xfrm>
            <a:off x="5994094" y="2197464"/>
            <a:ext cx="0" cy="18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6012572" y="3540426"/>
            <a:ext cx="0" cy="24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>
            <a:off x="6032134" y="5477597"/>
            <a:ext cx="2855" cy="312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6003642" y="2860833"/>
            <a:ext cx="0" cy="22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3360550" y="2638306"/>
            <a:ext cx="754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7855527" y="2638306"/>
            <a:ext cx="723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6059625" y="5757033"/>
            <a:ext cx="2818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Скругленный прямоугольник 33"/>
          <p:cNvSpPr/>
          <p:nvPr/>
        </p:nvSpPr>
        <p:spPr>
          <a:xfrm>
            <a:off x="346453" y="2395557"/>
            <a:ext cx="2562380" cy="49065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5825" y="2453641"/>
            <a:ext cx="28447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Сбор цифр в число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  <p:sp>
        <p:nvSpPr>
          <p:cNvPr id="39" name="Скругленный прямоугольник 38"/>
          <p:cNvSpPr/>
          <p:nvPr/>
        </p:nvSpPr>
        <p:spPr>
          <a:xfrm>
            <a:off x="2398007" y="6116642"/>
            <a:ext cx="1509310" cy="49065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  <p:sp>
        <p:nvSpPr>
          <p:cNvPr id="40" name="Скругленный прямоугольник 39"/>
          <p:cNvSpPr/>
          <p:nvPr/>
        </p:nvSpPr>
        <p:spPr>
          <a:xfrm>
            <a:off x="5235766" y="3098959"/>
            <a:ext cx="1420567" cy="44146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8123338" y="6070876"/>
            <a:ext cx="1509310" cy="49065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9516876" y="3782577"/>
            <a:ext cx="1641512" cy="144769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8882385" y="2392980"/>
            <a:ext cx="2689551" cy="490652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42922" y="6069581"/>
            <a:ext cx="1619479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600" dirty="0" smtClean="0"/>
              <a:t>Вывести результат</a:t>
            </a: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86260" y="3132607"/>
            <a:ext cx="161947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Встречена )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431945" y="6140450"/>
            <a:ext cx="161947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Ошибка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538909" y="4240319"/>
            <a:ext cx="161947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Поместить ( в стек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111317" y="2453641"/>
            <a:ext cx="265228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Запомнить операцию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4745848" y="3770818"/>
            <a:ext cx="2537136" cy="170677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88079" y="3847796"/>
            <a:ext cx="2488110" cy="1569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600" dirty="0" smtClean="0"/>
              <a:t>1. Извлечь аргументы до ближайшей (</a:t>
            </a:r>
            <a:br>
              <a:rPr lang="ru-RU" sz="1600" dirty="0" smtClean="0"/>
            </a:br>
            <a:r>
              <a:rPr lang="ru-RU" sz="1600" dirty="0" smtClean="0"/>
              <a:t>2. Проверить 2 аргумента</a:t>
            </a:r>
            <a:br>
              <a:rPr lang="ru-RU" sz="1600" dirty="0" smtClean="0"/>
            </a:br>
            <a:r>
              <a:rPr lang="ru-RU" sz="1600" dirty="0" smtClean="0"/>
              <a:t>3. Применить операцию</a:t>
            </a:r>
            <a:br>
              <a:rPr lang="ru-RU" sz="1600" dirty="0" smtClean="0"/>
            </a:br>
            <a:r>
              <a:rPr lang="ru-RU" sz="1600" dirty="0" smtClean="0"/>
              <a:t>4. Результат -</a:t>
            </a:r>
            <a:r>
              <a:rPr lang="en-US" sz="1600" dirty="0" smtClean="0"/>
              <a:t>&gt;</a:t>
            </a:r>
            <a:r>
              <a:rPr lang="ru-RU" sz="1600" dirty="0" smtClean="0"/>
              <a:t> в стек</a:t>
            </a:r>
            <a:endParaRPr kumimoji="0" lang="ru-RU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3274074" y="5384602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/>
                </a:solidFill>
              </a:rPr>
              <a:t>да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8331048" y="5402920"/>
            <a:ext cx="4651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/>
                </a:solidFill>
              </a:rPr>
              <a:t>нет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7715050" y="2184251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/>
                </a:solidFill>
              </a:rPr>
              <a:t>операция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3349798" y="218724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bg2"/>
                </a:solidFill>
              </a:rPr>
              <a:t>число</a:t>
            </a:r>
            <a:endParaRPr lang="en-US" sz="1400" dirty="0">
              <a:solidFill>
                <a:schemeClr val="bg2"/>
              </a:solidFill>
            </a:endParaRPr>
          </a:p>
        </p:txBody>
      </p:sp>
      <p:cxnSp>
        <p:nvCxnSpPr>
          <p:cNvPr id="69" name="Прямая со стрелкой 68"/>
          <p:cNvCxnSpPr/>
          <p:nvPr/>
        </p:nvCxnSpPr>
        <p:spPr>
          <a:xfrm flipH="1">
            <a:off x="3217025" y="5753935"/>
            <a:ext cx="2815110" cy="3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>
            <a:off x="3160819" y="5822354"/>
            <a:ext cx="0" cy="24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/>
          <p:nvPr/>
        </p:nvCxnSpPr>
        <p:spPr>
          <a:xfrm>
            <a:off x="8910204" y="5789902"/>
            <a:ext cx="0" cy="24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/>
          <p:nvPr/>
        </p:nvCxnSpPr>
        <p:spPr>
          <a:xfrm flipH="1">
            <a:off x="10227160" y="2925856"/>
            <a:ext cx="2856" cy="173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4" name="Скругленный прямоугольник 73"/>
          <p:cNvSpPr/>
          <p:nvPr/>
        </p:nvSpPr>
        <p:spPr>
          <a:xfrm>
            <a:off x="9516876" y="3098959"/>
            <a:ext cx="1420567" cy="441467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538909" y="3141814"/>
            <a:ext cx="161947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 smtClean="0"/>
              <a:t>Встречена )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PermianSansTypeface"/>
            </a:endParaRPr>
          </a:p>
        </p:txBody>
      </p:sp>
      <p:cxnSp>
        <p:nvCxnSpPr>
          <p:cNvPr id="78" name="Прямая со стрелкой 77"/>
          <p:cNvCxnSpPr/>
          <p:nvPr/>
        </p:nvCxnSpPr>
        <p:spPr>
          <a:xfrm>
            <a:off x="10227159" y="3543499"/>
            <a:ext cx="0" cy="24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537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9390" y="315941"/>
            <a:ext cx="10515600" cy="1325563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tx1"/>
                </a:solidFill>
              </a:rPr>
              <a:t>Схема работы стека</a:t>
            </a:r>
            <a:endParaRPr lang="ru-RU" sz="4000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9152" y="1744262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64027"/>
              </p:ext>
            </p:extLst>
          </p:nvPr>
        </p:nvGraphicFramePr>
        <p:xfrm>
          <a:off x="3566161" y="1812550"/>
          <a:ext cx="6469222" cy="4790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093">
                  <a:extLst>
                    <a:ext uri="{9D8B030D-6E8A-4147-A177-3AD203B41FA5}">
                      <a16:colId xmlns:a16="http://schemas.microsoft.com/office/drawing/2014/main" val="3697098491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906985572"/>
                    </a:ext>
                  </a:extLst>
                </a:gridCol>
                <a:gridCol w="2438162">
                  <a:extLst>
                    <a:ext uri="{9D8B030D-6E8A-4147-A177-3AD203B41FA5}">
                      <a16:colId xmlns:a16="http://schemas.microsoft.com/office/drawing/2014/main" val="2029618416"/>
                    </a:ext>
                  </a:extLst>
                </a:gridCol>
                <a:gridCol w="2438162">
                  <a:extLst>
                    <a:ext uri="{9D8B030D-6E8A-4147-A177-3AD203B41FA5}">
                      <a16:colId xmlns:a16="http://schemas.microsoft.com/office/drawing/2014/main" val="1098789967"/>
                    </a:ext>
                  </a:extLst>
                </a:gridCol>
              </a:tblGrid>
              <a:tr h="363227">
                <a:tc>
                  <a:txBody>
                    <a:bodyPr/>
                    <a:lstStyle/>
                    <a:p>
                      <a:r>
                        <a:rPr lang="ru-RU" dirty="0" smtClean="0"/>
                        <a:t>Шаг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Символ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Стек (снизу вверх)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Действие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61797"/>
                  </a:ext>
                </a:extLst>
              </a:tr>
              <a:tr h="363227">
                <a:tc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[M]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Добавляем операцию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143104"/>
                  </a:ext>
                </a:extLst>
              </a:tr>
              <a:tr h="363227">
                <a:tc>
                  <a:txBody>
                    <a:bodyPr/>
                    <a:lstStyle/>
                    <a:p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[M, (]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Открывающая скобка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464978"/>
                  </a:ext>
                </a:extLst>
              </a:tr>
              <a:tr h="363227">
                <a:tc>
                  <a:txBody>
                    <a:bodyPr/>
                    <a:lstStyle/>
                    <a:p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[M, (, 5]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Добавляем число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612435"/>
                  </a:ext>
                </a:extLst>
              </a:tr>
              <a:tr h="567231">
                <a:tc>
                  <a:txBody>
                    <a:bodyPr/>
                    <a:lstStyle/>
                    <a:p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,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[M, (, 5]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Игнорируем разделитель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02569"/>
                  </a:ext>
                </a:extLst>
              </a:tr>
              <a:tr h="363227">
                <a:tc>
                  <a:txBody>
                    <a:bodyPr/>
                    <a:lstStyle/>
                    <a:p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[M, (, 5, m]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Добавляем операцию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59664"/>
                  </a:ext>
                </a:extLst>
              </a:tr>
              <a:tr h="363227">
                <a:tc>
                  <a:txBody>
                    <a:bodyPr/>
                    <a:lstStyle/>
                    <a:p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[M, (, 5, m, (]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Открывающая скобка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175746"/>
                  </a:ext>
                </a:extLst>
              </a:tr>
              <a:tr h="363227">
                <a:tc>
                  <a:txBody>
                    <a:bodyPr/>
                    <a:lstStyle/>
                    <a:p>
                      <a:r>
                        <a:rPr lang="ru-RU" dirty="0" smtClean="0"/>
                        <a:t>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[M, (, 5, m, (, 3]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Добавляем число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00909"/>
                  </a:ext>
                </a:extLst>
              </a:tr>
              <a:tr h="567231">
                <a:tc>
                  <a:txBody>
                    <a:bodyPr/>
                    <a:lstStyle/>
                    <a:p>
                      <a:r>
                        <a:rPr lang="ru-RU" dirty="0" smtClean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,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[M, (, 5, m, (, 3]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Игнорируем разделитель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76373"/>
                  </a:ext>
                </a:extLst>
              </a:tr>
              <a:tr h="363227">
                <a:tc>
                  <a:txBody>
                    <a:bodyPr/>
                    <a:lstStyle/>
                    <a:p>
                      <a:r>
                        <a:rPr lang="ru-RU" dirty="0" smtClean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[M, (, 5, m, (, 3, 4]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Добавляем число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92957"/>
                  </a:ext>
                </a:extLst>
              </a:tr>
              <a:tr h="363227">
                <a:tc>
                  <a:txBody>
                    <a:bodyPr/>
                    <a:lstStyle/>
                    <a:p>
                      <a:r>
                        <a:rPr lang="ru-RU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[M, (, 5, 3]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Вычисляем </a:t>
                      </a:r>
                      <a:r>
                        <a:rPr lang="en-US" dirty="0" smtClean="0"/>
                        <a:t>m(3,4) → 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665524"/>
                  </a:ext>
                </a:extLst>
              </a:tr>
              <a:tr h="363227">
                <a:tc>
                  <a:txBody>
                    <a:bodyPr/>
                    <a:lstStyle/>
                    <a:p>
                      <a:r>
                        <a:rPr lang="ru-RU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[5]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Вычисляем </a:t>
                      </a:r>
                      <a:r>
                        <a:rPr lang="en-US" dirty="0" smtClean="0"/>
                        <a:t>M(5,3) → 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6432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3545" y="1812550"/>
            <a:ext cx="314281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b="1" dirty="0" smtClean="0"/>
              <a:t>Схема работы стека для выражения </a:t>
            </a:r>
            <a:r>
              <a:rPr lang="en-US" b="1" dirty="0" smtClean="0"/>
              <a:t>M(5, m(3, 4))</a:t>
            </a:r>
            <a:endParaRPr kumimoji="0" lang="ru-RU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uFillTx/>
              <a:sym typeface="PermianSansTypeface"/>
            </a:endParaRPr>
          </a:p>
        </p:txBody>
      </p:sp>
    </p:spTree>
    <p:extLst>
      <p:ext uri="{BB962C8B-B14F-4D97-AF65-F5344CB8AC3E}">
        <p14:creationId xmlns:p14="http://schemas.microsoft.com/office/powerpoint/2010/main" val="27459417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i="0" u="none" strike="noStrike" dirty="0">
                <a:solidFill>
                  <a:schemeClr val="dk1"/>
                </a:solidFill>
                <a:latin typeface="Times New Roman" panose="02020603050405020304" pitchFamily="18" charset="0"/>
                <a:ea typeface="+mj-ea"/>
                <a:cs typeface="+mj-cs"/>
              </a:rPr>
              <a:t>Пример работы программы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/>
              <a:t>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09" y="1851025"/>
            <a:ext cx="5201376" cy="46869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124" y="3013237"/>
            <a:ext cx="4982270" cy="236253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/>
        <a:ea typeface="PermianSansTypeface"/>
        <a:cs typeface="PermianSansTypeface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/>
        <a:ea typeface="PermianSansTypeface"/>
        <a:cs typeface="PermianSansTypeface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314</Words>
  <Application>Microsoft Office PowerPoint</Application>
  <PresentationFormat>Широкоэкранный</PresentationFormat>
  <Paragraphs>115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Helvetica</vt:lpstr>
      <vt:lpstr>PermianSansTypeface</vt:lpstr>
      <vt:lpstr>PermianSerifTypeface</vt:lpstr>
      <vt:lpstr>Times New Roman</vt:lpstr>
      <vt:lpstr>Тема Office</vt:lpstr>
      <vt:lpstr>       ИНДИВИДУАЛЬНОЕ ЗАДАНИЕ  «Калькулятор выражений» Вариант 1 </vt:lpstr>
      <vt:lpstr>Постановка задачи</vt:lpstr>
      <vt:lpstr>Алгоритм решения</vt:lpstr>
      <vt:lpstr>Алгоритм программы</vt:lpstr>
      <vt:lpstr>Основная программа</vt:lpstr>
      <vt:lpstr>Схема работы стека</vt:lpstr>
      <vt:lpstr>Пример работы программы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ИНДИВИДУАЛЬНОЕ ЗАДАНИЕ «Учебный план» Вариант 4</dc:title>
  <dc:creator>User</dc:creator>
  <cp:lastModifiedBy>User</cp:lastModifiedBy>
  <cp:revision>20</cp:revision>
  <dcterms:modified xsi:type="dcterms:W3CDTF">2025-09-30T17:44:21Z</dcterms:modified>
</cp:coreProperties>
</file>