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9" r:id="rId17"/>
    <p:sldId id="277" r:id="rId18"/>
    <p:sldId id="278" r:id="rId19"/>
    <p:sldId id="280"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E2F1B6-4216-4376-85C3-EF58DF1DACCC}">
          <p14:sldIdLst>
            <p14:sldId id="256"/>
            <p14:sldId id="257"/>
            <p14:sldId id="258"/>
            <p14:sldId id="259"/>
            <p14:sldId id="260"/>
            <p14:sldId id="261"/>
            <p14:sldId id="262"/>
            <p14:sldId id="263"/>
            <p14:sldId id="264"/>
            <p14:sldId id="265"/>
            <p14:sldId id="266"/>
            <p14:sldId id="267"/>
            <p14:sldId id="268"/>
            <p14:sldId id="269"/>
            <p14:sldId id="270"/>
            <p14:sldId id="279"/>
            <p14:sldId id="277"/>
            <p14:sldId id="278"/>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48" autoAdjust="0"/>
    <p:restoredTop sz="94660"/>
  </p:normalViewPr>
  <p:slideViewPr>
    <p:cSldViewPr snapToGrid="0">
      <p:cViewPr varScale="1">
        <p:scale>
          <a:sx n="82" d="100"/>
          <a:sy n="82"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FC90-2AE3-C03D-1F36-F8767B92D7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5010F8-5FE3-0FAD-AEE8-C1B59EA0CD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95D5E2-FC84-6FA9-6CAB-A0E784D9EDA4}"/>
              </a:ext>
            </a:extLst>
          </p:cNvPr>
          <p:cNvSpPr>
            <a:spLocks noGrp="1"/>
          </p:cNvSpPr>
          <p:nvPr>
            <p:ph type="dt" sz="half" idx="10"/>
          </p:nvPr>
        </p:nvSpPr>
        <p:spPr/>
        <p:txBody>
          <a:bodyPr/>
          <a:lstStyle/>
          <a:p>
            <a:fld id="{9479D26A-92B8-4023-9FD8-231B6B799D9D}" type="datetimeFigureOut">
              <a:rPr lang="en-US" smtClean="0"/>
              <a:t>3/9/2024</a:t>
            </a:fld>
            <a:endParaRPr lang="en-US"/>
          </a:p>
        </p:txBody>
      </p:sp>
      <p:sp>
        <p:nvSpPr>
          <p:cNvPr id="5" name="Footer Placeholder 4">
            <a:extLst>
              <a:ext uri="{FF2B5EF4-FFF2-40B4-BE49-F238E27FC236}">
                <a16:creationId xmlns:a16="http://schemas.microsoft.com/office/drawing/2014/main" id="{A70204F4-9196-A8A6-5501-0C7C26227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618FB-907E-77DB-5750-2981BFCFDDC9}"/>
              </a:ext>
            </a:extLst>
          </p:cNvPr>
          <p:cNvSpPr>
            <a:spLocks noGrp="1"/>
          </p:cNvSpPr>
          <p:nvPr>
            <p:ph type="sldNum" sz="quarter" idx="12"/>
          </p:nvPr>
        </p:nvSpPr>
        <p:spPr/>
        <p:txBody>
          <a:bodyPr/>
          <a:lstStyle/>
          <a:p>
            <a:fld id="{BC2C81C5-062D-4AC7-A0E7-0D7EE1AE54EB}" type="slidenum">
              <a:rPr lang="en-US" smtClean="0"/>
              <a:t>‹#›</a:t>
            </a:fld>
            <a:endParaRPr lang="en-US"/>
          </a:p>
        </p:txBody>
      </p:sp>
    </p:spTree>
    <p:extLst>
      <p:ext uri="{BB962C8B-B14F-4D97-AF65-F5344CB8AC3E}">
        <p14:creationId xmlns:p14="http://schemas.microsoft.com/office/powerpoint/2010/main" val="398159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84D0-80B4-888B-84C4-76AF985575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A9CF82-FAEC-651B-B146-04C33E1C87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3F159-D74B-8C48-BBB5-7D7B3BF0A823}"/>
              </a:ext>
            </a:extLst>
          </p:cNvPr>
          <p:cNvSpPr>
            <a:spLocks noGrp="1"/>
          </p:cNvSpPr>
          <p:nvPr>
            <p:ph type="dt" sz="half" idx="10"/>
          </p:nvPr>
        </p:nvSpPr>
        <p:spPr/>
        <p:txBody>
          <a:bodyPr/>
          <a:lstStyle/>
          <a:p>
            <a:fld id="{9479D26A-92B8-4023-9FD8-231B6B799D9D}" type="datetimeFigureOut">
              <a:rPr lang="en-US" smtClean="0"/>
              <a:t>3/9/2024</a:t>
            </a:fld>
            <a:endParaRPr lang="en-US"/>
          </a:p>
        </p:txBody>
      </p:sp>
      <p:sp>
        <p:nvSpPr>
          <p:cNvPr id="5" name="Footer Placeholder 4">
            <a:extLst>
              <a:ext uri="{FF2B5EF4-FFF2-40B4-BE49-F238E27FC236}">
                <a16:creationId xmlns:a16="http://schemas.microsoft.com/office/drawing/2014/main" id="{BC885E35-EA27-60C4-C2DE-49D9E82D0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8A77C-1E2E-63B7-4F1A-3099470F8528}"/>
              </a:ext>
            </a:extLst>
          </p:cNvPr>
          <p:cNvSpPr>
            <a:spLocks noGrp="1"/>
          </p:cNvSpPr>
          <p:nvPr>
            <p:ph type="sldNum" sz="quarter" idx="12"/>
          </p:nvPr>
        </p:nvSpPr>
        <p:spPr/>
        <p:txBody>
          <a:bodyPr/>
          <a:lstStyle/>
          <a:p>
            <a:fld id="{BC2C81C5-062D-4AC7-A0E7-0D7EE1AE54EB}" type="slidenum">
              <a:rPr lang="en-US" smtClean="0"/>
              <a:t>‹#›</a:t>
            </a:fld>
            <a:endParaRPr lang="en-US"/>
          </a:p>
        </p:txBody>
      </p:sp>
    </p:spTree>
    <p:extLst>
      <p:ext uri="{BB962C8B-B14F-4D97-AF65-F5344CB8AC3E}">
        <p14:creationId xmlns:p14="http://schemas.microsoft.com/office/powerpoint/2010/main" val="63767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FB7DE1-F286-1675-333B-4C5F448D59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67FC24-B216-5F23-B108-C4B0555CD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13787-F856-8751-D9C0-515B3D54D7A3}"/>
              </a:ext>
            </a:extLst>
          </p:cNvPr>
          <p:cNvSpPr>
            <a:spLocks noGrp="1"/>
          </p:cNvSpPr>
          <p:nvPr>
            <p:ph type="dt" sz="half" idx="10"/>
          </p:nvPr>
        </p:nvSpPr>
        <p:spPr/>
        <p:txBody>
          <a:bodyPr/>
          <a:lstStyle/>
          <a:p>
            <a:fld id="{9479D26A-92B8-4023-9FD8-231B6B799D9D}" type="datetimeFigureOut">
              <a:rPr lang="en-US" smtClean="0"/>
              <a:t>3/9/2024</a:t>
            </a:fld>
            <a:endParaRPr lang="en-US"/>
          </a:p>
        </p:txBody>
      </p:sp>
      <p:sp>
        <p:nvSpPr>
          <p:cNvPr id="5" name="Footer Placeholder 4">
            <a:extLst>
              <a:ext uri="{FF2B5EF4-FFF2-40B4-BE49-F238E27FC236}">
                <a16:creationId xmlns:a16="http://schemas.microsoft.com/office/drawing/2014/main" id="{E0D3B795-8F19-3D39-628F-70059620A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1E52B-E177-ABB2-D462-903AF83F7179}"/>
              </a:ext>
            </a:extLst>
          </p:cNvPr>
          <p:cNvSpPr>
            <a:spLocks noGrp="1"/>
          </p:cNvSpPr>
          <p:nvPr>
            <p:ph type="sldNum" sz="quarter" idx="12"/>
          </p:nvPr>
        </p:nvSpPr>
        <p:spPr/>
        <p:txBody>
          <a:bodyPr/>
          <a:lstStyle/>
          <a:p>
            <a:fld id="{BC2C81C5-062D-4AC7-A0E7-0D7EE1AE54EB}" type="slidenum">
              <a:rPr lang="en-US" smtClean="0"/>
              <a:t>‹#›</a:t>
            </a:fld>
            <a:endParaRPr lang="en-US"/>
          </a:p>
        </p:txBody>
      </p:sp>
    </p:spTree>
    <p:extLst>
      <p:ext uri="{BB962C8B-B14F-4D97-AF65-F5344CB8AC3E}">
        <p14:creationId xmlns:p14="http://schemas.microsoft.com/office/powerpoint/2010/main" val="40496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A749-BC19-3D19-208D-D378DB8D2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06D3D-47FE-FF8D-CE7E-D554405842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B41E9-42E2-04A3-B30F-85B6211B0649}"/>
              </a:ext>
            </a:extLst>
          </p:cNvPr>
          <p:cNvSpPr>
            <a:spLocks noGrp="1"/>
          </p:cNvSpPr>
          <p:nvPr>
            <p:ph type="dt" sz="half" idx="10"/>
          </p:nvPr>
        </p:nvSpPr>
        <p:spPr/>
        <p:txBody>
          <a:bodyPr/>
          <a:lstStyle/>
          <a:p>
            <a:fld id="{9479D26A-92B8-4023-9FD8-231B6B799D9D}" type="datetimeFigureOut">
              <a:rPr lang="en-US" smtClean="0"/>
              <a:t>3/9/2024</a:t>
            </a:fld>
            <a:endParaRPr lang="en-US"/>
          </a:p>
        </p:txBody>
      </p:sp>
      <p:sp>
        <p:nvSpPr>
          <p:cNvPr id="5" name="Footer Placeholder 4">
            <a:extLst>
              <a:ext uri="{FF2B5EF4-FFF2-40B4-BE49-F238E27FC236}">
                <a16:creationId xmlns:a16="http://schemas.microsoft.com/office/drawing/2014/main" id="{C6137FF0-C1DC-9213-AF31-DC3668DA3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FE004-4466-6C74-54E5-C6041CE521DB}"/>
              </a:ext>
            </a:extLst>
          </p:cNvPr>
          <p:cNvSpPr>
            <a:spLocks noGrp="1"/>
          </p:cNvSpPr>
          <p:nvPr>
            <p:ph type="sldNum" sz="quarter" idx="12"/>
          </p:nvPr>
        </p:nvSpPr>
        <p:spPr/>
        <p:txBody>
          <a:bodyPr/>
          <a:lstStyle/>
          <a:p>
            <a:fld id="{BC2C81C5-062D-4AC7-A0E7-0D7EE1AE54EB}" type="slidenum">
              <a:rPr lang="en-US" smtClean="0"/>
              <a:t>‹#›</a:t>
            </a:fld>
            <a:endParaRPr lang="en-US"/>
          </a:p>
        </p:txBody>
      </p:sp>
    </p:spTree>
    <p:extLst>
      <p:ext uri="{BB962C8B-B14F-4D97-AF65-F5344CB8AC3E}">
        <p14:creationId xmlns:p14="http://schemas.microsoft.com/office/powerpoint/2010/main" val="144610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AA1C-26C7-06E7-068A-12B3CD305E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770654-8696-15A1-BEE5-49F651E2FF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623489-414F-B490-7030-3866CD899ACB}"/>
              </a:ext>
            </a:extLst>
          </p:cNvPr>
          <p:cNvSpPr>
            <a:spLocks noGrp="1"/>
          </p:cNvSpPr>
          <p:nvPr>
            <p:ph type="dt" sz="half" idx="10"/>
          </p:nvPr>
        </p:nvSpPr>
        <p:spPr/>
        <p:txBody>
          <a:bodyPr/>
          <a:lstStyle/>
          <a:p>
            <a:fld id="{9479D26A-92B8-4023-9FD8-231B6B799D9D}" type="datetimeFigureOut">
              <a:rPr lang="en-US" smtClean="0"/>
              <a:t>3/9/2024</a:t>
            </a:fld>
            <a:endParaRPr lang="en-US"/>
          </a:p>
        </p:txBody>
      </p:sp>
      <p:sp>
        <p:nvSpPr>
          <p:cNvPr id="5" name="Footer Placeholder 4">
            <a:extLst>
              <a:ext uri="{FF2B5EF4-FFF2-40B4-BE49-F238E27FC236}">
                <a16:creationId xmlns:a16="http://schemas.microsoft.com/office/drawing/2014/main" id="{657D89ED-1D76-C7C4-0B80-023B27E21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295A1-EBAD-A3E9-F6C0-212B53E8279B}"/>
              </a:ext>
            </a:extLst>
          </p:cNvPr>
          <p:cNvSpPr>
            <a:spLocks noGrp="1"/>
          </p:cNvSpPr>
          <p:nvPr>
            <p:ph type="sldNum" sz="quarter" idx="12"/>
          </p:nvPr>
        </p:nvSpPr>
        <p:spPr/>
        <p:txBody>
          <a:bodyPr/>
          <a:lstStyle/>
          <a:p>
            <a:fld id="{BC2C81C5-062D-4AC7-A0E7-0D7EE1AE54EB}" type="slidenum">
              <a:rPr lang="en-US" smtClean="0"/>
              <a:t>‹#›</a:t>
            </a:fld>
            <a:endParaRPr lang="en-US"/>
          </a:p>
        </p:txBody>
      </p:sp>
    </p:spTree>
    <p:extLst>
      <p:ext uri="{BB962C8B-B14F-4D97-AF65-F5344CB8AC3E}">
        <p14:creationId xmlns:p14="http://schemas.microsoft.com/office/powerpoint/2010/main" val="93309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981F-21B8-5251-A525-20A196A1A7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EB1C26-A2A6-38ED-1C54-56694CA7F7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EECD7-A6F1-F5CD-69A1-DF3148E37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8477D-B72F-2665-E58C-21C7141702D9}"/>
              </a:ext>
            </a:extLst>
          </p:cNvPr>
          <p:cNvSpPr>
            <a:spLocks noGrp="1"/>
          </p:cNvSpPr>
          <p:nvPr>
            <p:ph type="dt" sz="half" idx="10"/>
          </p:nvPr>
        </p:nvSpPr>
        <p:spPr/>
        <p:txBody>
          <a:bodyPr/>
          <a:lstStyle/>
          <a:p>
            <a:fld id="{9479D26A-92B8-4023-9FD8-231B6B799D9D}" type="datetimeFigureOut">
              <a:rPr lang="en-US" smtClean="0"/>
              <a:t>3/9/2024</a:t>
            </a:fld>
            <a:endParaRPr lang="en-US"/>
          </a:p>
        </p:txBody>
      </p:sp>
      <p:sp>
        <p:nvSpPr>
          <p:cNvPr id="6" name="Footer Placeholder 5">
            <a:extLst>
              <a:ext uri="{FF2B5EF4-FFF2-40B4-BE49-F238E27FC236}">
                <a16:creationId xmlns:a16="http://schemas.microsoft.com/office/drawing/2014/main" id="{D4B74393-1DCB-B0F5-E03A-377936478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86DFD9-0B37-B6D2-B1E5-549403D346D0}"/>
              </a:ext>
            </a:extLst>
          </p:cNvPr>
          <p:cNvSpPr>
            <a:spLocks noGrp="1"/>
          </p:cNvSpPr>
          <p:nvPr>
            <p:ph type="sldNum" sz="quarter" idx="12"/>
          </p:nvPr>
        </p:nvSpPr>
        <p:spPr/>
        <p:txBody>
          <a:bodyPr/>
          <a:lstStyle/>
          <a:p>
            <a:fld id="{BC2C81C5-062D-4AC7-A0E7-0D7EE1AE54EB}" type="slidenum">
              <a:rPr lang="en-US" smtClean="0"/>
              <a:t>‹#›</a:t>
            </a:fld>
            <a:endParaRPr lang="en-US"/>
          </a:p>
        </p:txBody>
      </p:sp>
    </p:spTree>
    <p:extLst>
      <p:ext uri="{BB962C8B-B14F-4D97-AF65-F5344CB8AC3E}">
        <p14:creationId xmlns:p14="http://schemas.microsoft.com/office/powerpoint/2010/main" val="221377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FA37-80E8-FA27-ED92-265B04EC7E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CEBB84-A91B-353F-0F8F-BB198AF5D3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ADA0FC-E880-C89B-E50D-5B3357679F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B66540-C830-3691-EDA2-F364C77A24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C5D955-D794-F60F-D077-B95C7D76DA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975EC3-D827-3E88-ADBD-6740792D2D80}"/>
              </a:ext>
            </a:extLst>
          </p:cNvPr>
          <p:cNvSpPr>
            <a:spLocks noGrp="1"/>
          </p:cNvSpPr>
          <p:nvPr>
            <p:ph type="dt" sz="half" idx="10"/>
          </p:nvPr>
        </p:nvSpPr>
        <p:spPr/>
        <p:txBody>
          <a:bodyPr/>
          <a:lstStyle/>
          <a:p>
            <a:fld id="{9479D26A-92B8-4023-9FD8-231B6B799D9D}" type="datetimeFigureOut">
              <a:rPr lang="en-US" smtClean="0"/>
              <a:t>3/9/2024</a:t>
            </a:fld>
            <a:endParaRPr lang="en-US"/>
          </a:p>
        </p:txBody>
      </p:sp>
      <p:sp>
        <p:nvSpPr>
          <p:cNvPr id="8" name="Footer Placeholder 7">
            <a:extLst>
              <a:ext uri="{FF2B5EF4-FFF2-40B4-BE49-F238E27FC236}">
                <a16:creationId xmlns:a16="http://schemas.microsoft.com/office/drawing/2014/main" id="{CB8D4599-2970-6B67-320C-2ECF595890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E0426D-5C3E-8747-C65C-DE1BA7D67F9E}"/>
              </a:ext>
            </a:extLst>
          </p:cNvPr>
          <p:cNvSpPr>
            <a:spLocks noGrp="1"/>
          </p:cNvSpPr>
          <p:nvPr>
            <p:ph type="sldNum" sz="quarter" idx="12"/>
          </p:nvPr>
        </p:nvSpPr>
        <p:spPr/>
        <p:txBody>
          <a:bodyPr/>
          <a:lstStyle/>
          <a:p>
            <a:fld id="{BC2C81C5-062D-4AC7-A0E7-0D7EE1AE54EB}" type="slidenum">
              <a:rPr lang="en-US" smtClean="0"/>
              <a:t>‹#›</a:t>
            </a:fld>
            <a:endParaRPr lang="en-US"/>
          </a:p>
        </p:txBody>
      </p:sp>
    </p:spTree>
    <p:extLst>
      <p:ext uri="{BB962C8B-B14F-4D97-AF65-F5344CB8AC3E}">
        <p14:creationId xmlns:p14="http://schemas.microsoft.com/office/powerpoint/2010/main" val="3694507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B89B-07D9-5253-98F2-8B7941D172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9EFB42-5A1C-D025-25B5-E2D391D73C2A}"/>
              </a:ext>
            </a:extLst>
          </p:cNvPr>
          <p:cNvSpPr>
            <a:spLocks noGrp="1"/>
          </p:cNvSpPr>
          <p:nvPr>
            <p:ph type="dt" sz="half" idx="10"/>
          </p:nvPr>
        </p:nvSpPr>
        <p:spPr/>
        <p:txBody>
          <a:bodyPr/>
          <a:lstStyle/>
          <a:p>
            <a:fld id="{9479D26A-92B8-4023-9FD8-231B6B799D9D}" type="datetimeFigureOut">
              <a:rPr lang="en-US" smtClean="0"/>
              <a:t>3/9/2024</a:t>
            </a:fld>
            <a:endParaRPr lang="en-US"/>
          </a:p>
        </p:txBody>
      </p:sp>
      <p:sp>
        <p:nvSpPr>
          <p:cNvPr id="4" name="Footer Placeholder 3">
            <a:extLst>
              <a:ext uri="{FF2B5EF4-FFF2-40B4-BE49-F238E27FC236}">
                <a16:creationId xmlns:a16="http://schemas.microsoft.com/office/drawing/2014/main" id="{687F67C2-AFAC-F442-EDFC-EB0C5680B8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C38A43-9287-3D99-750D-098D5801D5FA}"/>
              </a:ext>
            </a:extLst>
          </p:cNvPr>
          <p:cNvSpPr>
            <a:spLocks noGrp="1"/>
          </p:cNvSpPr>
          <p:nvPr>
            <p:ph type="sldNum" sz="quarter" idx="12"/>
          </p:nvPr>
        </p:nvSpPr>
        <p:spPr/>
        <p:txBody>
          <a:bodyPr/>
          <a:lstStyle/>
          <a:p>
            <a:fld id="{BC2C81C5-062D-4AC7-A0E7-0D7EE1AE54EB}" type="slidenum">
              <a:rPr lang="en-US" smtClean="0"/>
              <a:t>‹#›</a:t>
            </a:fld>
            <a:endParaRPr lang="en-US"/>
          </a:p>
        </p:txBody>
      </p:sp>
    </p:spTree>
    <p:extLst>
      <p:ext uri="{BB962C8B-B14F-4D97-AF65-F5344CB8AC3E}">
        <p14:creationId xmlns:p14="http://schemas.microsoft.com/office/powerpoint/2010/main" val="188209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C698F0-CF35-C3BF-5AF6-06AF1CE257B4}"/>
              </a:ext>
            </a:extLst>
          </p:cNvPr>
          <p:cNvSpPr>
            <a:spLocks noGrp="1"/>
          </p:cNvSpPr>
          <p:nvPr>
            <p:ph type="dt" sz="half" idx="10"/>
          </p:nvPr>
        </p:nvSpPr>
        <p:spPr/>
        <p:txBody>
          <a:bodyPr/>
          <a:lstStyle/>
          <a:p>
            <a:fld id="{9479D26A-92B8-4023-9FD8-231B6B799D9D}" type="datetimeFigureOut">
              <a:rPr lang="en-US" smtClean="0"/>
              <a:t>3/9/2024</a:t>
            </a:fld>
            <a:endParaRPr lang="en-US"/>
          </a:p>
        </p:txBody>
      </p:sp>
      <p:sp>
        <p:nvSpPr>
          <p:cNvPr id="3" name="Footer Placeholder 2">
            <a:extLst>
              <a:ext uri="{FF2B5EF4-FFF2-40B4-BE49-F238E27FC236}">
                <a16:creationId xmlns:a16="http://schemas.microsoft.com/office/drawing/2014/main" id="{C3514098-C043-9983-8797-CDE9B1CEEE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1389A4-C0C4-9A94-8B77-8CC874BA81CB}"/>
              </a:ext>
            </a:extLst>
          </p:cNvPr>
          <p:cNvSpPr>
            <a:spLocks noGrp="1"/>
          </p:cNvSpPr>
          <p:nvPr>
            <p:ph type="sldNum" sz="quarter" idx="12"/>
          </p:nvPr>
        </p:nvSpPr>
        <p:spPr/>
        <p:txBody>
          <a:bodyPr/>
          <a:lstStyle/>
          <a:p>
            <a:fld id="{BC2C81C5-062D-4AC7-A0E7-0D7EE1AE54EB}" type="slidenum">
              <a:rPr lang="en-US" smtClean="0"/>
              <a:t>‹#›</a:t>
            </a:fld>
            <a:endParaRPr lang="en-US"/>
          </a:p>
        </p:txBody>
      </p:sp>
    </p:spTree>
    <p:extLst>
      <p:ext uri="{BB962C8B-B14F-4D97-AF65-F5344CB8AC3E}">
        <p14:creationId xmlns:p14="http://schemas.microsoft.com/office/powerpoint/2010/main" val="200186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82E2-D0CF-BCAE-C881-B616810E1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E63C2A-EC2E-1612-1638-37FAFEF26E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D1197E-6FDD-0E27-0C2F-46E449DF1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31298-BBA9-B842-77E7-A5FCA44EC073}"/>
              </a:ext>
            </a:extLst>
          </p:cNvPr>
          <p:cNvSpPr>
            <a:spLocks noGrp="1"/>
          </p:cNvSpPr>
          <p:nvPr>
            <p:ph type="dt" sz="half" idx="10"/>
          </p:nvPr>
        </p:nvSpPr>
        <p:spPr/>
        <p:txBody>
          <a:bodyPr/>
          <a:lstStyle/>
          <a:p>
            <a:fld id="{9479D26A-92B8-4023-9FD8-231B6B799D9D}" type="datetimeFigureOut">
              <a:rPr lang="en-US" smtClean="0"/>
              <a:t>3/9/2024</a:t>
            </a:fld>
            <a:endParaRPr lang="en-US"/>
          </a:p>
        </p:txBody>
      </p:sp>
      <p:sp>
        <p:nvSpPr>
          <p:cNvPr id="6" name="Footer Placeholder 5">
            <a:extLst>
              <a:ext uri="{FF2B5EF4-FFF2-40B4-BE49-F238E27FC236}">
                <a16:creationId xmlns:a16="http://schemas.microsoft.com/office/drawing/2014/main" id="{D5D28224-D467-85AD-E022-39477A248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65959A-4236-F3FF-EFA4-A48F92EE60E0}"/>
              </a:ext>
            </a:extLst>
          </p:cNvPr>
          <p:cNvSpPr>
            <a:spLocks noGrp="1"/>
          </p:cNvSpPr>
          <p:nvPr>
            <p:ph type="sldNum" sz="quarter" idx="12"/>
          </p:nvPr>
        </p:nvSpPr>
        <p:spPr/>
        <p:txBody>
          <a:bodyPr/>
          <a:lstStyle/>
          <a:p>
            <a:fld id="{BC2C81C5-062D-4AC7-A0E7-0D7EE1AE54EB}" type="slidenum">
              <a:rPr lang="en-US" smtClean="0"/>
              <a:t>‹#›</a:t>
            </a:fld>
            <a:endParaRPr lang="en-US"/>
          </a:p>
        </p:txBody>
      </p:sp>
    </p:spTree>
    <p:extLst>
      <p:ext uri="{BB962C8B-B14F-4D97-AF65-F5344CB8AC3E}">
        <p14:creationId xmlns:p14="http://schemas.microsoft.com/office/powerpoint/2010/main" val="3743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81BD-10DD-30DB-A8D6-3DEB73A07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FE24AF-1E18-83FE-9DEF-2CBD9CF692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D4EFE7-C557-99BC-B763-47FEF4A06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6AF6A-89C3-119B-9879-1B8E0E0FF2F4}"/>
              </a:ext>
            </a:extLst>
          </p:cNvPr>
          <p:cNvSpPr>
            <a:spLocks noGrp="1"/>
          </p:cNvSpPr>
          <p:nvPr>
            <p:ph type="dt" sz="half" idx="10"/>
          </p:nvPr>
        </p:nvSpPr>
        <p:spPr/>
        <p:txBody>
          <a:bodyPr/>
          <a:lstStyle/>
          <a:p>
            <a:fld id="{9479D26A-92B8-4023-9FD8-231B6B799D9D}" type="datetimeFigureOut">
              <a:rPr lang="en-US" smtClean="0"/>
              <a:t>3/9/2024</a:t>
            </a:fld>
            <a:endParaRPr lang="en-US"/>
          </a:p>
        </p:txBody>
      </p:sp>
      <p:sp>
        <p:nvSpPr>
          <p:cNvPr id="6" name="Footer Placeholder 5">
            <a:extLst>
              <a:ext uri="{FF2B5EF4-FFF2-40B4-BE49-F238E27FC236}">
                <a16:creationId xmlns:a16="http://schemas.microsoft.com/office/drawing/2014/main" id="{08D6BC99-F24B-C031-66AA-AF48C9683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989140-1737-88A1-4A12-7A7FF1EFDAC0}"/>
              </a:ext>
            </a:extLst>
          </p:cNvPr>
          <p:cNvSpPr>
            <a:spLocks noGrp="1"/>
          </p:cNvSpPr>
          <p:nvPr>
            <p:ph type="sldNum" sz="quarter" idx="12"/>
          </p:nvPr>
        </p:nvSpPr>
        <p:spPr/>
        <p:txBody>
          <a:bodyPr/>
          <a:lstStyle/>
          <a:p>
            <a:fld id="{BC2C81C5-062D-4AC7-A0E7-0D7EE1AE54EB}" type="slidenum">
              <a:rPr lang="en-US" smtClean="0"/>
              <a:t>‹#›</a:t>
            </a:fld>
            <a:endParaRPr lang="en-US"/>
          </a:p>
        </p:txBody>
      </p:sp>
    </p:spTree>
    <p:extLst>
      <p:ext uri="{BB962C8B-B14F-4D97-AF65-F5344CB8AC3E}">
        <p14:creationId xmlns:p14="http://schemas.microsoft.com/office/powerpoint/2010/main" val="1888074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B1A68-B1A2-A9D0-B7B8-5347281A3E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75CC72-4249-4232-6C8C-13485E611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A3AB5-FC75-6741-9C38-D018C4FAD2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9D26A-92B8-4023-9FD8-231B6B799D9D}" type="datetimeFigureOut">
              <a:rPr lang="en-US" smtClean="0"/>
              <a:t>3/9/2024</a:t>
            </a:fld>
            <a:endParaRPr lang="en-US"/>
          </a:p>
        </p:txBody>
      </p:sp>
      <p:sp>
        <p:nvSpPr>
          <p:cNvPr id="5" name="Footer Placeholder 4">
            <a:extLst>
              <a:ext uri="{FF2B5EF4-FFF2-40B4-BE49-F238E27FC236}">
                <a16:creationId xmlns:a16="http://schemas.microsoft.com/office/drawing/2014/main" id="{0B7C2D0C-E6C3-ED55-A2ED-840D9FA61D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38F798-E3B5-72B1-9AC2-84AE82F3F3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C81C5-062D-4AC7-A0E7-0D7EE1AE54EB}" type="slidenum">
              <a:rPr lang="en-US" smtClean="0"/>
              <a:t>‹#›</a:t>
            </a:fld>
            <a:endParaRPr lang="en-US"/>
          </a:p>
        </p:txBody>
      </p:sp>
    </p:spTree>
    <p:extLst>
      <p:ext uri="{BB962C8B-B14F-4D97-AF65-F5344CB8AC3E}">
        <p14:creationId xmlns:p14="http://schemas.microsoft.com/office/powerpoint/2010/main" val="10913435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2BB91E2-D817-918E-9EDF-15573EF7C7AD}"/>
              </a:ext>
            </a:extLst>
          </p:cNvPr>
          <p:cNvSpPr txBox="1"/>
          <p:nvPr/>
        </p:nvSpPr>
        <p:spPr>
          <a:xfrm>
            <a:off x="2946019" y="2844224"/>
            <a:ext cx="7137918" cy="1169551"/>
          </a:xfrm>
          <a:prstGeom prst="rect">
            <a:avLst/>
          </a:prstGeom>
          <a:noFill/>
        </p:spPr>
        <p:txBody>
          <a:bodyPr wrap="square" rtlCol="0">
            <a:spAutoFit/>
          </a:bodyPr>
          <a:lstStyle/>
          <a:p>
            <a:pPr algn="ctr"/>
            <a:r>
              <a:rPr lang="vi-VN" sz="3500" b="1" dirty="0">
                <a:solidFill>
                  <a:schemeClr val="bg1"/>
                </a:solidFill>
                <a:latin typeface="+mj-lt"/>
              </a:rPr>
              <a:t>XÂY DỰNG PHẦN MỀN </a:t>
            </a:r>
            <a:r>
              <a:rPr lang="vi-VN" sz="3500" b="1">
                <a:solidFill>
                  <a:schemeClr val="bg1"/>
                </a:solidFill>
                <a:latin typeface="+mj-lt"/>
              </a:rPr>
              <a:t>QUẢN LÍ</a:t>
            </a:r>
          </a:p>
          <a:p>
            <a:pPr algn="ctr"/>
            <a:r>
              <a:rPr lang="vi-VN" sz="3500" b="1">
                <a:solidFill>
                  <a:schemeClr val="bg1"/>
                </a:solidFill>
                <a:latin typeface="+mj-lt"/>
              </a:rPr>
              <a:t>CỬA HÀNG BÁNH</a:t>
            </a:r>
            <a:endParaRPr lang="en-US" sz="3500" b="1" dirty="0">
              <a:solidFill>
                <a:schemeClr val="bg1"/>
              </a:solidFill>
              <a:latin typeface="+mj-lt"/>
            </a:endParaRPr>
          </a:p>
        </p:txBody>
      </p:sp>
      <p:sp>
        <p:nvSpPr>
          <p:cNvPr id="13" name="TextBox 12">
            <a:extLst>
              <a:ext uri="{FF2B5EF4-FFF2-40B4-BE49-F238E27FC236}">
                <a16:creationId xmlns:a16="http://schemas.microsoft.com/office/drawing/2014/main" id="{1A765DDC-96F9-160A-7AFC-BD06D1FF5C59}"/>
              </a:ext>
            </a:extLst>
          </p:cNvPr>
          <p:cNvSpPr txBox="1"/>
          <p:nvPr/>
        </p:nvSpPr>
        <p:spPr>
          <a:xfrm>
            <a:off x="3658091" y="4925723"/>
            <a:ext cx="6096000" cy="477054"/>
          </a:xfrm>
          <a:prstGeom prst="rect">
            <a:avLst/>
          </a:prstGeom>
          <a:noFill/>
        </p:spPr>
        <p:txBody>
          <a:bodyPr wrap="square" rtlCol="0">
            <a:spAutoFit/>
          </a:bodyPr>
          <a:lstStyle/>
          <a:p>
            <a:r>
              <a:rPr lang="vi-VN" sz="2500" dirty="0">
                <a:solidFill>
                  <a:schemeClr val="bg1"/>
                </a:solidFill>
                <a:latin typeface="Times New Roman" panose="02020603050405020304" pitchFamily="18" charset="0"/>
                <a:cs typeface="Times New Roman" panose="02020603050405020304" pitchFamily="18" charset="0"/>
              </a:rPr>
              <a:t>Giảng viên hướng </a:t>
            </a:r>
            <a:r>
              <a:rPr lang="vi-VN" sz="2500">
                <a:solidFill>
                  <a:schemeClr val="bg1"/>
                </a:solidFill>
                <a:latin typeface="Times New Roman" panose="02020603050405020304" pitchFamily="18" charset="0"/>
                <a:cs typeface="Times New Roman" panose="02020603050405020304" pitchFamily="18" charset="0"/>
              </a:rPr>
              <a:t>dẫn:</a:t>
            </a:r>
            <a:endParaRPr lang="en-US" sz="2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610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aaaa1">
            <a:extLst>
              <a:ext uri="{FF2B5EF4-FFF2-40B4-BE49-F238E27FC236}">
                <a16:creationId xmlns:a16="http://schemas.microsoft.com/office/drawing/2014/main" id="{9D2C4095-FB31-FF7D-BEE8-8307EC8FACC9}"/>
              </a:ext>
            </a:extLst>
          </p:cNvPr>
          <p:cNvSpPr/>
          <p:nvPr/>
        </p:nvSpPr>
        <p:spPr>
          <a:xfrm rot="10800000">
            <a:off x="531663" y="266635"/>
            <a:ext cx="1194499" cy="911726"/>
          </a:xfrm>
          <a:prstGeom prst="diamond">
            <a:avLst/>
          </a:prstGeom>
          <a:no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ộp Văn bản 30">
            <a:extLst>
              <a:ext uri="{FF2B5EF4-FFF2-40B4-BE49-F238E27FC236}">
                <a16:creationId xmlns:a16="http://schemas.microsoft.com/office/drawing/2014/main" id="{DC465573-4052-4883-85A0-2BDA7466265F}"/>
              </a:ext>
            </a:extLst>
          </p:cNvPr>
          <p:cNvSpPr txBox="1"/>
          <p:nvPr/>
        </p:nvSpPr>
        <p:spPr>
          <a:xfrm>
            <a:off x="862694" y="399332"/>
            <a:ext cx="532435" cy="646331"/>
          </a:xfrm>
          <a:prstGeom prst="rect">
            <a:avLst/>
          </a:prstGeom>
          <a:noFill/>
        </p:spPr>
        <p:txBody>
          <a:bodyPr wrap="square" rtlCol="0">
            <a:spAutoFit/>
          </a:bodyPr>
          <a:lstStyle/>
          <a:p>
            <a:pPr algn="ctr"/>
            <a:r>
              <a:rPr lang="vi-VN" sz="3600" b="1" dirty="0">
                <a:solidFill>
                  <a:schemeClr val="accent1">
                    <a:lumMod val="20000"/>
                    <a:lumOff val="80000"/>
                  </a:schemeClr>
                </a:solidFill>
                <a:latin typeface="Arial" panose="020B0604020202020204" pitchFamily="34" charset="0"/>
                <a:cs typeface="Arial" panose="020B0604020202020204" pitchFamily="34" charset="0"/>
              </a:rPr>
              <a:t>2</a:t>
            </a:r>
          </a:p>
        </p:txBody>
      </p:sp>
      <p:sp>
        <p:nvSpPr>
          <p:cNvPr id="4" name="Hình chữ nhật: Góc Tròn 2">
            <a:extLst>
              <a:ext uri="{FF2B5EF4-FFF2-40B4-BE49-F238E27FC236}">
                <a16:creationId xmlns:a16="http://schemas.microsoft.com/office/drawing/2014/main" id="{15793BEE-F6FA-5697-F0A2-5C9A7726A34E}"/>
              </a:ext>
            </a:extLst>
          </p:cNvPr>
          <p:cNvSpPr/>
          <p:nvPr/>
        </p:nvSpPr>
        <p:spPr>
          <a:xfrm>
            <a:off x="1911623" y="266635"/>
            <a:ext cx="6918052" cy="741071"/>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solidFill>
                  <a:schemeClr val="tx1"/>
                </a:solidFill>
                <a:latin typeface="Times New Roman" panose="02020603050405020304" pitchFamily="18" charset="0"/>
                <a:cs typeface="Times New Roman" panose="02020603050405020304" pitchFamily="18" charset="0"/>
              </a:rPr>
              <a:t>Công cụ sử dụng cho hệ thống </a:t>
            </a:r>
          </a:p>
        </p:txBody>
      </p:sp>
      <p:sp>
        <p:nvSpPr>
          <p:cNvPr id="5" name="!!Rectangle 1">
            <a:extLst>
              <a:ext uri="{FF2B5EF4-FFF2-40B4-BE49-F238E27FC236}">
                <a16:creationId xmlns:a16="http://schemas.microsoft.com/office/drawing/2014/main" id="{0AEBFE5D-2134-FD28-0BC2-F0424D62CCAB}"/>
              </a:ext>
            </a:extLst>
          </p:cNvPr>
          <p:cNvSpPr/>
          <p:nvPr/>
        </p:nvSpPr>
        <p:spPr>
          <a:xfrm>
            <a:off x="284793" y="145915"/>
            <a:ext cx="11709411" cy="6445450"/>
          </a:xfrm>
          <a:prstGeom prst="rect">
            <a:avLst/>
          </a:prstGeom>
          <a:noFill/>
          <a:ln w="57150">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TextBox 5">
            <a:extLst>
              <a:ext uri="{FF2B5EF4-FFF2-40B4-BE49-F238E27FC236}">
                <a16:creationId xmlns:a16="http://schemas.microsoft.com/office/drawing/2014/main" id="{B3C3548E-1D8B-D621-AE8A-C46CD23DD81A}"/>
              </a:ext>
            </a:extLst>
          </p:cNvPr>
          <p:cNvSpPr txBox="1"/>
          <p:nvPr/>
        </p:nvSpPr>
        <p:spPr>
          <a:xfrm>
            <a:off x="518160" y="1142476"/>
            <a:ext cx="6802588" cy="4806957"/>
          </a:xfrm>
          <a:prstGeom prst="rect">
            <a:avLst/>
          </a:prstGeom>
          <a:noFill/>
        </p:spPr>
        <p:txBody>
          <a:bodyPr wrap="square" rtlCol="0">
            <a:spAutoFit/>
          </a:bodyPr>
          <a:lstStyle/>
          <a:p>
            <a:pPr marL="0" marR="0" algn="just">
              <a:lnSpc>
                <a:spcPct val="150000"/>
              </a:lnSpc>
              <a:spcBef>
                <a:spcPts val="0"/>
              </a:spcBef>
              <a:spcAft>
                <a:spcPts val="0"/>
              </a:spcAft>
            </a:pPr>
            <a:r>
              <a:rPr lang="en-US" sz="23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sz="2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XAMPP:</a:t>
            </a:r>
            <a:endPar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Xampp</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viên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website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ngôn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PHP. XAMPP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web server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cài</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đặt</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sẵn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cụ</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PHP, Apache, MySQL…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Xampp</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sở</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hữu</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kế</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giao</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thân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phép</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viên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đóng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mở</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reboot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server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mọi</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lúc</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Ngoài</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Xampp</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cũng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xây</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dựng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source code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mở</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8" name="Picture 7" descr="Xampp là gì? Cách sử dụng và cài đặt XAMPP | TopDev">
            <a:extLst>
              <a:ext uri="{FF2B5EF4-FFF2-40B4-BE49-F238E27FC236}">
                <a16:creationId xmlns:a16="http://schemas.microsoft.com/office/drawing/2014/main" id="{770ED764-3EB1-9151-7E16-671BFE0E7C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65720" y="2323147"/>
            <a:ext cx="4008120" cy="2592705"/>
          </a:xfrm>
          <a:prstGeom prst="rect">
            <a:avLst/>
          </a:prstGeom>
          <a:noFill/>
          <a:ln>
            <a:noFill/>
          </a:ln>
        </p:spPr>
      </p:pic>
    </p:spTree>
    <p:extLst>
      <p:ext uri="{BB962C8B-B14F-4D97-AF65-F5344CB8AC3E}">
        <p14:creationId xmlns:p14="http://schemas.microsoft.com/office/powerpoint/2010/main" val="300197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aaaa1">
            <a:extLst>
              <a:ext uri="{FF2B5EF4-FFF2-40B4-BE49-F238E27FC236}">
                <a16:creationId xmlns:a16="http://schemas.microsoft.com/office/drawing/2014/main" id="{79333168-41FB-F890-40B3-1273609F8E27}"/>
              </a:ext>
            </a:extLst>
          </p:cNvPr>
          <p:cNvSpPr/>
          <p:nvPr/>
        </p:nvSpPr>
        <p:spPr>
          <a:xfrm rot="10800000">
            <a:off x="531663" y="266635"/>
            <a:ext cx="1194499" cy="911726"/>
          </a:xfrm>
          <a:prstGeom prst="diamond">
            <a:avLst/>
          </a:prstGeom>
          <a:no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ộp Văn bản 30">
            <a:extLst>
              <a:ext uri="{FF2B5EF4-FFF2-40B4-BE49-F238E27FC236}">
                <a16:creationId xmlns:a16="http://schemas.microsoft.com/office/drawing/2014/main" id="{E12232E5-A754-D328-B706-C264FC696ABF}"/>
              </a:ext>
            </a:extLst>
          </p:cNvPr>
          <p:cNvSpPr txBox="1"/>
          <p:nvPr/>
        </p:nvSpPr>
        <p:spPr>
          <a:xfrm>
            <a:off x="862694" y="399332"/>
            <a:ext cx="532435" cy="646331"/>
          </a:xfrm>
          <a:prstGeom prst="rect">
            <a:avLst/>
          </a:prstGeom>
          <a:noFill/>
        </p:spPr>
        <p:txBody>
          <a:bodyPr wrap="square" rtlCol="0">
            <a:spAutoFit/>
          </a:bodyPr>
          <a:lstStyle/>
          <a:p>
            <a:pPr algn="ctr"/>
            <a:r>
              <a:rPr lang="vi-VN" sz="3600" b="1" dirty="0">
                <a:solidFill>
                  <a:schemeClr val="accent1">
                    <a:lumMod val="20000"/>
                    <a:lumOff val="80000"/>
                  </a:schemeClr>
                </a:solidFill>
                <a:latin typeface="Arial" panose="020B0604020202020204" pitchFamily="34" charset="0"/>
                <a:cs typeface="Arial" panose="020B0604020202020204" pitchFamily="34" charset="0"/>
              </a:rPr>
              <a:t>2</a:t>
            </a:r>
          </a:p>
        </p:txBody>
      </p:sp>
      <p:sp>
        <p:nvSpPr>
          <p:cNvPr id="4" name="Hình chữ nhật: Góc Tròn 2">
            <a:extLst>
              <a:ext uri="{FF2B5EF4-FFF2-40B4-BE49-F238E27FC236}">
                <a16:creationId xmlns:a16="http://schemas.microsoft.com/office/drawing/2014/main" id="{B48D41C1-4C91-80B0-DFB8-F7CC021CE07D}"/>
              </a:ext>
            </a:extLst>
          </p:cNvPr>
          <p:cNvSpPr/>
          <p:nvPr/>
        </p:nvSpPr>
        <p:spPr>
          <a:xfrm>
            <a:off x="1911623" y="266635"/>
            <a:ext cx="6918052" cy="741071"/>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solidFill>
                  <a:schemeClr val="tx1"/>
                </a:solidFill>
                <a:latin typeface="Times New Roman" panose="02020603050405020304" pitchFamily="18" charset="0"/>
                <a:cs typeface="Times New Roman" panose="02020603050405020304" pitchFamily="18" charset="0"/>
              </a:rPr>
              <a:t>Công cụ sử dụng cho hệ thống </a:t>
            </a:r>
          </a:p>
        </p:txBody>
      </p:sp>
      <p:sp>
        <p:nvSpPr>
          <p:cNvPr id="5" name="!!Rectangle 1">
            <a:extLst>
              <a:ext uri="{FF2B5EF4-FFF2-40B4-BE49-F238E27FC236}">
                <a16:creationId xmlns:a16="http://schemas.microsoft.com/office/drawing/2014/main" id="{C905CB21-E2D4-FCBB-77FB-E2E871720273}"/>
              </a:ext>
            </a:extLst>
          </p:cNvPr>
          <p:cNvSpPr/>
          <p:nvPr/>
        </p:nvSpPr>
        <p:spPr>
          <a:xfrm>
            <a:off x="284793" y="145915"/>
            <a:ext cx="11709411" cy="6445450"/>
          </a:xfrm>
          <a:prstGeom prst="rect">
            <a:avLst/>
          </a:prstGeom>
          <a:noFill/>
          <a:ln w="57150">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TextBox 5">
            <a:extLst>
              <a:ext uri="{FF2B5EF4-FFF2-40B4-BE49-F238E27FC236}">
                <a16:creationId xmlns:a16="http://schemas.microsoft.com/office/drawing/2014/main" id="{DD2BB3AA-16FC-9270-750D-461A1661814F}"/>
              </a:ext>
            </a:extLst>
          </p:cNvPr>
          <p:cNvSpPr txBox="1"/>
          <p:nvPr/>
        </p:nvSpPr>
        <p:spPr>
          <a:xfrm>
            <a:off x="518160" y="1142476"/>
            <a:ext cx="6802588" cy="5879879"/>
          </a:xfrm>
          <a:prstGeom prst="rect">
            <a:avLst/>
          </a:prstGeom>
          <a:noFill/>
        </p:spPr>
        <p:txBody>
          <a:bodyPr wrap="square" rtlCol="0">
            <a:spAutoFit/>
          </a:bodyPr>
          <a:lstStyle/>
          <a:p>
            <a:pPr marL="0" marR="0" algn="just">
              <a:lnSpc>
                <a:spcPct val="150000"/>
              </a:lnSpc>
              <a:spcBef>
                <a:spcPts val="0"/>
              </a:spcBef>
              <a:spcAft>
                <a:spcPts val="0"/>
              </a:spcAft>
            </a:pPr>
            <a:r>
              <a:rPr lang="en-US" sz="195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95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sz="195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PHPMyAdmin</a:t>
            </a:r>
            <a:r>
              <a:rPr lang="en-US" sz="195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PhpMyAdmin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mã</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mở</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ngôn</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PHP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giúp</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trị</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cở</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sở</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MySQL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qua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giao</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web.</a:t>
            </a:r>
            <a:endParaRPr lang="vi-VN"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MySQL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trị</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cơ</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sở</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mã</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mở</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gọi</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tắt</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RDBMS)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client-server.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RDBMS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tắt</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Relational Database Management System. MySQL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tích</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apache</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PHP. MySQL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qua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cơ</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sở</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Mỗi</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cơ</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sở</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bảng</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MySQL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cũng</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cùng</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truy</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mã</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tự</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ngôn</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SQL. MySQL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hành</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thập</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5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niên</a:t>
            </a:r>
            <a:r>
              <a:rPr lang="en-US" sz="19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90s.</a:t>
            </a:r>
          </a:p>
          <a:p>
            <a:pPr marL="0" marR="0" algn="just">
              <a:lnSpc>
                <a:spcPct val="150000"/>
              </a:lnSpc>
              <a:spcBef>
                <a:spcPts val="0"/>
              </a:spcBef>
              <a:spcAft>
                <a:spcPts val="0"/>
              </a:spcAft>
            </a:pPr>
            <a:endParaRPr lang="en-US" sz="19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descr="phpMyAdmin là gì? Cài đặt và sử dụng phpMyAdmin | BKHOST">
            <a:extLst>
              <a:ext uri="{FF2B5EF4-FFF2-40B4-BE49-F238E27FC236}">
                <a16:creationId xmlns:a16="http://schemas.microsoft.com/office/drawing/2014/main" id="{E3162C80-C7EB-E3F0-262C-B55501FCCC6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1090" y="2385060"/>
            <a:ext cx="4496117" cy="2659380"/>
          </a:xfrm>
          <a:prstGeom prst="rect">
            <a:avLst/>
          </a:prstGeom>
          <a:noFill/>
          <a:ln>
            <a:noFill/>
          </a:ln>
        </p:spPr>
      </p:pic>
    </p:spTree>
    <p:extLst>
      <p:ext uri="{BB962C8B-B14F-4D97-AF65-F5344CB8AC3E}">
        <p14:creationId xmlns:p14="http://schemas.microsoft.com/office/powerpoint/2010/main" val="388814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aaaa1">
            <a:extLst>
              <a:ext uri="{FF2B5EF4-FFF2-40B4-BE49-F238E27FC236}">
                <a16:creationId xmlns:a16="http://schemas.microsoft.com/office/drawing/2014/main" id="{CD7AF572-C9AE-89C7-DD76-8920B4AAAA8A}"/>
              </a:ext>
            </a:extLst>
          </p:cNvPr>
          <p:cNvSpPr/>
          <p:nvPr/>
        </p:nvSpPr>
        <p:spPr>
          <a:xfrm rot="10800000">
            <a:off x="531663" y="266635"/>
            <a:ext cx="1194499" cy="911726"/>
          </a:xfrm>
          <a:prstGeom prst="diamond">
            <a:avLst/>
          </a:prstGeom>
          <a:no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ộp Văn bản 30">
            <a:extLst>
              <a:ext uri="{FF2B5EF4-FFF2-40B4-BE49-F238E27FC236}">
                <a16:creationId xmlns:a16="http://schemas.microsoft.com/office/drawing/2014/main" id="{EE4D836D-2065-0E52-2AF2-DFB435DA5B51}"/>
              </a:ext>
            </a:extLst>
          </p:cNvPr>
          <p:cNvSpPr txBox="1"/>
          <p:nvPr/>
        </p:nvSpPr>
        <p:spPr>
          <a:xfrm>
            <a:off x="862694" y="399332"/>
            <a:ext cx="532435" cy="646331"/>
          </a:xfrm>
          <a:prstGeom prst="rect">
            <a:avLst/>
          </a:prstGeom>
          <a:noFill/>
        </p:spPr>
        <p:txBody>
          <a:bodyPr wrap="square" rtlCol="0">
            <a:spAutoFit/>
          </a:bodyPr>
          <a:lstStyle/>
          <a:p>
            <a:pPr algn="ctr"/>
            <a:r>
              <a:rPr lang="vi-VN" sz="3600" b="1" dirty="0">
                <a:solidFill>
                  <a:schemeClr val="accent1">
                    <a:lumMod val="20000"/>
                    <a:lumOff val="80000"/>
                  </a:schemeClr>
                </a:solidFill>
                <a:latin typeface="Arial" panose="020B0604020202020204" pitchFamily="34" charset="0"/>
                <a:cs typeface="Arial" panose="020B0604020202020204" pitchFamily="34" charset="0"/>
              </a:rPr>
              <a:t>2</a:t>
            </a:r>
          </a:p>
        </p:txBody>
      </p:sp>
      <p:sp>
        <p:nvSpPr>
          <p:cNvPr id="4" name="Hình chữ nhật: Góc Tròn 2">
            <a:extLst>
              <a:ext uri="{FF2B5EF4-FFF2-40B4-BE49-F238E27FC236}">
                <a16:creationId xmlns:a16="http://schemas.microsoft.com/office/drawing/2014/main" id="{1F77EBEA-A25E-ACEA-A06F-2A35CA4BC72E}"/>
              </a:ext>
            </a:extLst>
          </p:cNvPr>
          <p:cNvSpPr/>
          <p:nvPr/>
        </p:nvSpPr>
        <p:spPr>
          <a:xfrm>
            <a:off x="1911623" y="266635"/>
            <a:ext cx="6918052" cy="741071"/>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solidFill>
                  <a:schemeClr val="tx1"/>
                </a:solidFill>
                <a:latin typeface="Times New Roman" panose="02020603050405020304" pitchFamily="18" charset="0"/>
                <a:cs typeface="Times New Roman" panose="02020603050405020304" pitchFamily="18" charset="0"/>
              </a:rPr>
              <a:t>Công cụ sử dụng cho hệ thống </a:t>
            </a:r>
          </a:p>
        </p:txBody>
      </p:sp>
      <p:sp>
        <p:nvSpPr>
          <p:cNvPr id="5" name="!!Rectangle 1">
            <a:extLst>
              <a:ext uri="{FF2B5EF4-FFF2-40B4-BE49-F238E27FC236}">
                <a16:creationId xmlns:a16="http://schemas.microsoft.com/office/drawing/2014/main" id="{4633383E-06A4-9DF1-7D13-1C1D577803E4}"/>
              </a:ext>
            </a:extLst>
          </p:cNvPr>
          <p:cNvSpPr/>
          <p:nvPr/>
        </p:nvSpPr>
        <p:spPr>
          <a:xfrm>
            <a:off x="284793" y="145915"/>
            <a:ext cx="11709411" cy="6445450"/>
          </a:xfrm>
          <a:prstGeom prst="rect">
            <a:avLst/>
          </a:prstGeom>
          <a:noFill/>
          <a:ln w="57150">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CD2000D1-62B0-2195-9836-667F3FBFC1D1}"/>
              </a:ext>
            </a:extLst>
          </p:cNvPr>
          <p:cNvSpPr txBox="1"/>
          <p:nvPr/>
        </p:nvSpPr>
        <p:spPr>
          <a:xfrm>
            <a:off x="531662" y="1128426"/>
            <a:ext cx="6669238" cy="4653646"/>
          </a:xfrm>
          <a:prstGeom prst="rect">
            <a:avLst/>
          </a:prstGeom>
          <a:noFill/>
        </p:spPr>
        <p:txBody>
          <a:bodyPr wrap="square">
            <a:spAutoFit/>
          </a:bodyPr>
          <a:lstStyle/>
          <a:p>
            <a:pPr marL="0" marR="0" algn="just">
              <a:lnSpc>
                <a:spcPct val="150000"/>
              </a:lnSpc>
              <a:spcBef>
                <a:spcPts val="0"/>
              </a:spcBef>
              <a:spcAft>
                <a:spcPts val="0"/>
              </a:spcAft>
            </a:pPr>
            <a:r>
              <a:rPr lang="vi-V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Phần mềm Visual Studio Code</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vi-V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Visual Studio Code là một trình soạn thảo mã nguồn được phát triển bởi Microsoft dành cho Windows, Linux và macOS. Nó hỗ trợ chức năng debug, đi kèm với Git, có chức năng nổi bật cú pháp (syntax highlighting), tự hoàn thành mã thông minh, snippets, và cải tiến mã nguồn. Nó cũng cho phép tùy chỉnh, người dùng có thể thay đổi theme, phím tắt, và các tùy chọn khác. Nó miễn phí và là phần mềm mã nguồn mở theo giấy phép MIT, mặc dù bản phát hành của Microsoft là theo giấy phép phần mềm miễn phí.</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48499FE3-C274-8BD2-4705-347FF163D8FD}"/>
              </a:ext>
            </a:extLst>
          </p:cNvPr>
          <p:cNvPicPr>
            <a:picLocks noChangeAspect="1"/>
          </p:cNvPicPr>
          <p:nvPr/>
        </p:nvPicPr>
        <p:blipFill rotWithShape="1">
          <a:blip r:embed="rId3"/>
          <a:srcRect l="10201" t="8939" r="4723" b="7242"/>
          <a:stretch/>
        </p:blipFill>
        <p:spPr bwMode="auto">
          <a:xfrm>
            <a:off x="7872098" y="2110088"/>
            <a:ext cx="3450908" cy="30277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47191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FF4F2CBC-1537-FD13-9346-1EFF410755F8}"/>
              </a:ext>
            </a:extLst>
          </p:cNvPr>
          <p:cNvSpPr/>
          <p:nvPr/>
        </p:nvSpPr>
        <p:spPr>
          <a:xfrm>
            <a:off x="284793" y="145915"/>
            <a:ext cx="11709411" cy="6445450"/>
          </a:xfrm>
          <a:prstGeom prst="rect">
            <a:avLst/>
          </a:prstGeom>
          <a:noFill/>
          <a:ln w="57150">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vuong 4">
            <a:extLst>
              <a:ext uri="{FF2B5EF4-FFF2-40B4-BE49-F238E27FC236}">
                <a16:creationId xmlns:a16="http://schemas.microsoft.com/office/drawing/2014/main" id="{803FDA89-F215-BA98-E292-C14F6CAF1F5B}"/>
              </a:ext>
            </a:extLst>
          </p:cNvPr>
          <p:cNvSpPr/>
          <p:nvPr/>
        </p:nvSpPr>
        <p:spPr>
          <a:xfrm rot="911067">
            <a:off x="3235092" y="220028"/>
            <a:ext cx="5950339" cy="6095732"/>
          </a:xfrm>
          <a:prstGeom prst="rect">
            <a:avLst/>
          </a:prstGeom>
          <a:solidFill>
            <a:schemeClr val="accent1">
              <a:lumMod val="40000"/>
              <a:lumOff val="6000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vuong 3">
            <a:extLst>
              <a:ext uri="{FF2B5EF4-FFF2-40B4-BE49-F238E27FC236}">
                <a16:creationId xmlns:a16="http://schemas.microsoft.com/office/drawing/2014/main" id="{58CB8EBE-AD88-0DAE-4ED8-22F36FC52CD2}"/>
              </a:ext>
            </a:extLst>
          </p:cNvPr>
          <p:cNvSpPr/>
          <p:nvPr/>
        </p:nvSpPr>
        <p:spPr>
          <a:xfrm rot="20980825">
            <a:off x="3853620" y="963741"/>
            <a:ext cx="4933269" cy="4930517"/>
          </a:xfrm>
          <a:prstGeom prst="rect">
            <a:avLst/>
          </a:prstGeom>
          <a:solidFill>
            <a:schemeClr val="accent1">
              <a:lumMod val="40000"/>
              <a:lumOff val="60000"/>
            </a:schemeClr>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vuong 2">
            <a:extLst>
              <a:ext uri="{FF2B5EF4-FFF2-40B4-BE49-F238E27FC236}">
                <a16:creationId xmlns:a16="http://schemas.microsoft.com/office/drawing/2014/main" id="{AEB5064A-3F3A-8D05-0656-7AA6BE33400B}"/>
              </a:ext>
            </a:extLst>
          </p:cNvPr>
          <p:cNvSpPr/>
          <p:nvPr/>
        </p:nvSpPr>
        <p:spPr>
          <a:xfrm rot="3964297">
            <a:off x="4123570" y="1300023"/>
            <a:ext cx="4206311" cy="4205004"/>
          </a:xfrm>
          <a:prstGeom prst="rect">
            <a:avLst/>
          </a:prstGeom>
          <a:solidFill>
            <a:schemeClr val="accent1">
              <a:lumMod val="40000"/>
              <a:lumOff val="60000"/>
            </a:schemeClr>
          </a:solidFill>
          <a:ln>
            <a:noFill/>
          </a:ln>
          <a:effectLst>
            <a:outerShdw blurRad="381000" sx="99000" sy="99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3">
            <a:extLst>
              <a:ext uri="{FF2B5EF4-FFF2-40B4-BE49-F238E27FC236}">
                <a16:creationId xmlns:a16="http://schemas.microsoft.com/office/drawing/2014/main" id="{7BB6B5F5-E17D-7814-BF29-92A3D2C3F558}"/>
              </a:ext>
            </a:extLst>
          </p:cNvPr>
          <p:cNvSpPr/>
          <p:nvPr/>
        </p:nvSpPr>
        <p:spPr>
          <a:xfrm rot="18947243">
            <a:off x="4576968" y="1782524"/>
            <a:ext cx="3240000" cy="3240000"/>
          </a:xfrm>
          <a:prstGeom prst="rect">
            <a:avLst/>
          </a:prstGeom>
          <a:solidFill>
            <a:schemeClr val="accent1">
              <a:lumMod val="40000"/>
              <a:lumOff val="60000"/>
            </a:schemeClr>
          </a:solidFill>
          <a:ln>
            <a:noFill/>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 name="!!vuong 0">
            <a:extLst>
              <a:ext uri="{FF2B5EF4-FFF2-40B4-BE49-F238E27FC236}">
                <a16:creationId xmlns:a16="http://schemas.microsoft.com/office/drawing/2014/main" id="{B56C1A13-0146-857D-332A-6C05E18446FF}"/>
              </a:ext>
            </a:extLst>
          </p:cNvPr>
          <p:cNvSpPr/>
          <p:nvPr/>
        </p:nvSpPr>
        <p:spPr>
          <a:xfrm rot="5400000">
            <a:off x="4205642" y="1437672"/>
            <a:ext cx="3982655" cy="3982655"/>
          </a:xfrm>
          <a:prstGeom prst="diamond">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TextBox 45">
            <a:extLst>
              <a:ext uri="{FF2B5EF4-FFF2-40B4-BE49-F238E27FC236}">
                <a16:creationId xmlns:a16="http://schemas.microsoft.com/office/drawing/2014/main" id="{54C6EE20-7D5D-968F-CF51-F27D78A95F5A}"/>
              </a:ext>
            </a:extLst>
          </p:cNvPr>
          <p:cNvSpPr txBox="1"/>
          <p:nvPr/>
        </p:nvSpPr>
        <p:spPr>
          <a:xfrm>
            <a:off x="5167093" y="2717593"/>
            <a:ext cx="2224307" cy="1708160"/>
          </a:xfrm>
          <a:prstGeom prst="rect">
            <a:avLst/>
          </a:prstGeom>
          <a:noFill/>
        </p:spPr>
        <p:txBody>
          <a:bodyPr wrap="square">
            <a:spAutoFit/>
          </a:bodyPr>
          <a:lstStyle/>
          <a:p>
            <a:pPr algn="ctr"/>
            <a:r>
              <a:rPr lang="vi-VN" sz="3500" b="1" cap="all" dirty="0">
                <a:solidFill>
                  <a:schemeClr val="tx1"/>
                </a:solidFill>
                <a:latin typeface="Times New Roman" panose="02020603050405020304" pitchFamily="18" charset="0"/>
                <a:cs typeface="Times New Roman" panose="02020603050405020304" pitchFamily="18" charset="0"/>
              </a:rPr>
              <a:t>Sơ đồ hệ thống </a:t>
            </a:r>
          </a:p>
        </p:txBody>
      </p:sp>
      <p:sp>
        <p:nvSpPr>
          <p:cNvPr id="15" name="!! sO 1">
            <a:extLst>
              <a:ext uri="{FF2B5EF4-FFF2-40B4-BE49-F238E27FC236}">
                <a16:creationId xmlns:a16="http://schemas.microsoft.com/office/drawing/2014/main" id="{8B7B792D-960D-75A5-8C1B-5BC42A343AF1}"/>
              </a:ext>
            </a:extLst>
          </p:cNvPr>
          <p:cNvSpPr txBox="1"/>
          <p:nvPr/>
        </p:nvSpPr>
        <p:spPr>
          <a:xfrm>
            <a:off x="5934708" y="1819295"/>
            <a:ext cx="584033" cy="923330"/>
          </a:xfrm>
          <a:prstGeom prst="rect">
            <a:avLst/>
          </a:prstGeom>
          <a:noFill/>
        </p:spPr>
        <p:txBody>
          <a:bodyPr wrap="square" rtlCol="0">
            <a:spAutoFit/>
          </a:bodyPr>
          <a:lstStyle/>
          <a:p>
            <a:r>
              <a:rPr lang="vi-VN" sz="5400" b="1" dirty="0">
                <a:solidFill>
                  <a:schemeClr val="accent1">
                    <a:lumMod val="75000"/>
                  </a:schemeClr>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1947631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8AA50F-235F-AC86-0D30-B8AC3E6867BD}"/>
              </a:ext>
            </a:extLst>
          </p:cNvPr>
          <p:cNvSpPr/>
          <p:nvPr/>
        </p:nvSpPr>
        <p:spPr>
          <a:xfrm>
            <a:off x="284793" y="145915"/>
            <a:ext cx="11709411" cy="6445450"/>
          </a:xfrm>
          <a:prstGeom prst="rect">
            <a:avLst/>
          </a:prstGeom>
          <a:noFill/>
          <a:ln w="57150">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aaaa1">
            <a:extLst>
              <a:ext uri="{FF2B5EF4-FFF2-40B4-BE49-F238E27FC236}">
                <a16:creationId xmlns:a16="http://schemas.microsoft.com/office/drawing/2014/main" id="{4FCBCC29-77B7-42A9-48F3-6748CD5CBD55}"/>
              </a:ext>
            </a:extLst>
          </p:cNvPr>
          <p:cNvSpPr/>
          <p:nvPr/>
        </p:nvSpPr>
        <p:spPr>
          <a:xfrm rot="10800000">
            <a:off x="531663" y="266635"/>
            <a:ext cx="1194499" cy="911726"/>
          </a:xfrm>
          <a:prstGeom prst="diamond">
            <a:avLst/>
          </a:prstGeom>
          <a:no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ộp Văn bản 30">
            <a:extLst>
              <a:ext uri="{FF2B5EF4-FFF2-40B4-BE49-F238E27FC236}">
                <a16:creationId xmlns:a16="http://schemas.microsoft.com/office/drawing/2014/main" id="{473C6187-9DDE-1F33-9EE4-4CAE8A5423EA}"/>
              </a:ext>
            </a:extLst>
          </p:cNvPr>
          <p:cNvSpPr txBox="1"/>
          <p:nvPr/>
        </p:nvSpPr>
        <p:spPr>
          <a:xfrm>
            <a:off x="862694" y="399332"/>
            <a:ext cx="532435" cy="646331"/>
          </a:xfrm>
          <a:prstGeom prst="rect">
            <a:avLst/>
          </a:prstGeom>
          <a:noFill/>
        </p:spPr>
        <p:txBody>
          <a:bodyPr wrap="square" rtlCol="0">
            <a:spAutoFit/>
          </a:bodyPr>
          <a:lstStyle/>
          <a:p>
            <a:pPr algn="ctr"/>
            <a:r>
              <a:rPr lang="vi-VN" sz="3600" b="1" dirty="0">
                <a:solidFill>
                  <a:schemeClr val="accent1">
                    <a:lumMod val="20000"/>
                    <a:lumOff val="80000"/>
                  </a:schemeClr>
                </a:solidFill>
                <a:latin typeface="Arial" panose="020B0604020202020204" pitchFamily="34" charset="0"/>
                <a:cs typeface="Arial" panose="020B0604020202020204" pitchFamily="34" charset="0"/>
              </a:rPr>
              <a:t>3</a:t>
            </a:r>
          </a:p>
        </p:txBody>
      </p:sp>
      <p:sp>
        <p:nvSpPr>
          <p:cNvPr id="5" name="Hình chữ nhật: Góc Tròn 2">
            <a:extLst>
              <a:ext uri="{FF2B5EF4-FFF2-40B4-BE49-F238E27FC236}">
                <a16:creationId xmlns:a16="http://schemas.microsoft.com/office/drawing/2014/main" id="{F809062F-243D-77F3-C63A-BE0130AD90A8}"/>
              </a:ext>
            </a:extLst>
          </p:cNvPr>
          <p:cNvSpPr/>
          <p:nvPr/>
        </p:nvSpPr>
        <p:spPr>
          <a:xfrm>
            <a:off x="1911623" y="266635"/>
            <a:ext cx="5146402" cy="741071"/>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solidFill>
                  <a:schemeClr val="tx1"/>
                </a:solidFill>
                <a:latin typeface="Times New Roman" panose="02020603050405020304" pitchFamily="18" charset="0"/>
                <a:cs typeface="Times New Roman" panose="02020603050405020304" pitchFamily="18" charset="0"/>
              </a:rPr>
              <a:t>Sơ đồ hệ thống </a:t>
            </a:r>
          </a:p>
        </p:txBody>
      </p:sp>
      <p:pic>
        <p:nvPicPr>
          <p:cNvPr id="6" name="Picture 5">
            <a:extLst>
              <a:ext uri="{FF2B5EF4-FFF2-40B4-BE49-F238E27FC236}">
                <a16:creationId xmlns:a16="http://schemas.microsoft.com/office/drawing/2014/main" id="{F4DBCC2E-3080-051B-8B77-A93F3615CDC6}"/>
              </a:ext>
            </a:extLst>
          </p:cNvPr>
          <p:cNvPicPr>
            <a:picLocks noChangeAspect="1"/>
          </p:cNvPicPr>
          <p:nvPr/>
        </p:nvPicPr>
        <p:blipFill rotWithShape="1">
          <a:blip r:embed="rId3"/>
          <a:srcRect t="5072"/>
          <a:stretch/>
        </p:blipFill>
        <p:spPr>
          <a:xfrm>
            <a:off x="1711075" y="1418253"/>
            <a:ext cx="8611047" cy="4490148"/>
          </a:xfrm>
          <a:prstGeom prst="rect">
            <a:avLst/>
          </a:prstGeom>
        </p:spPr>
      </p:pic>
      <p:sp>
        <p:nvSpPr>
          <p:cNvPr id="7" name="TextBox 6">
            <a:extLst>
              <a:ext uri="{FF2B5EF4-FFF2-40B4-BE49-F238E27FC236}">
                <a16:creationId xmlns:a16="http://schemas.microsoft.com/office/drawing/2014/main" id="{81AE6C5B-F886-0EDF-C61F-A59749803CB9}"/>
              </a:ext>
            </a:extLst>
          </p:cNvPr>
          <p:cNvSpPr txBox="1"/>
          <p:nvPr/>
        </p:nvSpPr>
        <p:spPr>
          <a:xfrm>
            <a:off x="3505200" y="6076528"/>
            <a:ext cx="6096000" cy="400110"/>
          </a:xfrm>
          <a:prstGeom prst="rect">
            <a:avLst/>
          </a:prstGeom>
          <a:noFill/>
        </p:spPr>
        <p:txBody>
          <a:bodyPr wrap="square" rtlCol="0">
            <a:spAutoFit/>
          </a:bodyPr>
          <a:lstStyle/>
          <a:p>
            <a:r>
              <a:rPr lang="vi-VN" sz="2000" i="1" dirty="0">
                <a:solidFill>
                  <a:schemeClr val="bg1"/>
                </a:solidFill>
                <a:latin typeface="Times New Roman" panose="02020603050405020304" pitchFamily="18" charset="0"/>
                <a:cs typeface="Times New Roman" panose="02020603050405020304" pitchFamily="18" charset="0"/>
              </a:rPr>
              <a:t>Hình 3.1. </a:t>
            </a:r>
            <a:r>
              <a:rPr lang="en-US" sz="2000"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Sơ</a:t>
            </a:r>
            <a:r>
              <a:rPr lang="en-US" sz="20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sz="20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UseCase</a:t>
            </a:r>
            <a:r>
              <a:rPr lang="en-US" sz="20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20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000" i="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bán</a:t>
            </a:r>
            <a:r>
              <a:rPr lang="en-US" sz="2000" i="1">
                <a:solidFill>
                  <a:schemeClr val="bg1"/>
                </a:solidFill>
                <a:latin typeface="Times New Roman" panose="02020603050405020304" pitchFamily="18" charset="0"/>
                <a:ea typeface="Calibri" panose="020F0502020204030204" pitchFamily="34" charset="0"/>
                <a:cs typeface="Times New Roman" panose="02020603050405020304" pitchFamily="18" charset="0"/>
              </a:rPr>
              <a:t> bánh</a:t>
            </a:r>
            <a:endParaRPr lang="en-US" sz="20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358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AF8844-78EB-149F-7254-81F6E079925D}"/>
              </a:ext>
            </a:extLst>
          </p:cNvPr>
          <p:cNvSpPr/>
          <p:nvPr/>
        </p:nvSpPr>
        <p:spPr>
          <a:xfrm>
            <a:off x="284793" y="145915"/>
            <a:ext cx="11709411" cy="6445450"/>
          </a:xfrm>
          <a:prstGeom prst="rect">
            <a:avLst/>
          </a:prstGeom>
          <a:noFill/>
          <a:ln w="57150">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aaaa1">
            <a:extLst>
              <a:ext uri="{FF2B5EF4-FFF2-40B4-BE49-F238E27FC236}">
                <a16:creationId xmlns:a16="http://schemas.microsoft.com/office/drawing/2014/main" id="{A6648076-AB7B-92DD-D533-D99A5FE86827}"/>
              </a:ext>
            </a:extLst>
          </p:cNvPr>
          <p:cNvSpPr/>
          <p:nvPr/>
        </p:nvSpPr>
        <p:spPr>
          <a:xfrm rot="10800000">
            <a:off x="531663" y="266635"/>
            <a:ext cx="1194499" cy="911726"/>
          </a:xfrm>
          <a:prstGeom prst="diamond">
            <a:avLst/>
          </a:prstGeom>
          <a:no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ộp Văn bản 30">
            <a:extLst>
              <a:ext uri="{FF2B5EF4-FFF2-40B4-BE49-F238E27FC236}">
                <a16:creationId xmlns:a16="http://schemas.microsoft.com/office/drawing/2014/main" id="{0621F7E0-A172-51DE-6783-D2F7C3127557}"/>
              </a:ext>
            </a:extLst>
          </p:cNvPr>
          <p:cNvSpPr txBox="1"/>
          <p:nvPr/>
        </p:nvSpPr>
        <p:spPr>
          <a:xfrm>
            <a:off x="862694" y="399332"/>
            <a:ext cx="532435" cy="646331"/>
          </a:xfrm>
          <a:prstGeom prst="rect">
            <a:avLst/>
          </a:prstGeom>
          <a:noFill/>
        </p:spPr>
        <p:txBody>
          <a:bodyPr wrap="square" rtlCol="0">
            <a:spAutoFit/>
          </a:bodyPr>
          <a:lstStyle/>
          <a:p>
            <a:pPr algn="ctr"/>
            <a:r>
              <a:rPr lang="vi-VN" sz="3600" b="1" dirty="0">
                <a:solidFill>
                  <a:schemeClr val="accent1">
                    <a:lumMod val="20000"/>
                    <a:lumOff val="80000"/>
                  </a:schemeClr>
                </a:solidFill>
                <a:latin typeface="Arial" panose="020B0604020202020204" pitchFamily="34" charset="0"/>
                <a:cs typeface="Arial" panose="020B0604020202020204" pitchFamily="34" charset="0"/>
              </a:rPr>
              <a:t>3</a:t>
            </a:r>
          </a:p>
        </p:txBody>
      </p:sp>
      <p:sp>
        <p:nvSpPr>
          <p:cNvPr id="5" name="Hình chữ nhật: Góc Tròn 2">
            <a:extLst>
              <a:ext uri="{FF2B5EF4-FFF2-40B4-BE49-F238E27FC236}">
                <a16:creationId xmlns:a16="http://schemas.microsoft.com/office/drawing/2014/main" id="{47BF17BE-B23C-8AD5-3314-1FBA79EA33A7}"/>
              </a:ext>
            </a:extLst>
          </p:cNvPr>
          <p:cNvSpPr/>
          <p:nvPr/>
        </p:nvSpPr>
        <p:spPr>
          <a:xfrm>
            <a:off x="1911623" y="266635"/>
            <a:ext cx="5146402" cy="741071"/>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solidFill>
                  <a:schemeClr val="tx1"/>
                </a:solidFill>
                <a:latin typeface="Times New Roman" panose="02020603050405020304" pitchFamily="18" charset="0"/>
                <a:cs typeface="Times New Roman" panose="02020603050405020304" pitchFamily="18" charset="0"/>
              </a:rPr>
              <a:t>Sơ đồ hệ thống </a:t>
            </a:r>
          </a:p>
        </p:txBody>
      </p:sp>
      <p:pic>
        <p:nvPicPr>
          <p:cNvPr id="6" name="Picture 5">
            <a:extLst>
              <a:ext uri="{FF2B5EF4-FFF2-40B4-BE49-F238E27FC236}">
                <a16:creationId xmlns:a16="http://schemas.microsoft.com/office/drawing/2014/main" id="{9EF42B2A-68D1-3494-3359-8EDA9397B6B0}"/>
              </a:ext>
            </a:extLst>
          </p:cNvPr>
          <p:cNvPicPr>
            <a:picLocks noChangeAspect="1"/>
          </p:cNvPicPr>
          <p:nvPr/>
        </p:nvPicPr>
        <p:blipFill>
          <a:blip r:embed="rId3"/>
          <a:stretch>
            <a:fillRect/>
          </a:stretch>
        </p:blipFill>
        <p:spPr>
          <a:xfrm>
            <a:off x="1295400" y="1045663"/>
            <a:ext cx="9610725" cy="4936037"/>
          </a:xfrm>
          <a:prstGeom prst="rect">
            <a:avLst/>
          </a:prstGeom>
        </p:spPr>
      </p:pic>
      <p:sp>
        <p:nvSpPr>
          <p:cNvPr id="8" name="TextBox 7">
            <a:extLst>
              <a:ext uri="{FF2B5EF4-FFF2-40B4-BE49-F238E27FC236}">
                <a16:creationId xmlns:a16="http://schemas.microsoft.com/office/drawing/2014/main" id="{153EB735-CE4F-F04A-A450-427438C89EFC}"/>
              </a:ext>
            </a:extLst>
          </p:cNvPr>
          <p:cNvSpPr txBox="1"/>
          <p:nvPr/>
        </p:nvSpPr>
        <p:spPr>
          <a:xfrm>
            <a:off x="3762375" y="6056346"/>
            <a:ext cx="6096000" cy="369332"/>
          </a:xfrm>
          <a:prstGeom prst="rect">
            <a:avLst/>
          </a:prstGeom>
          <a:noFill/>
        </p:spPr>
        <p:txBody>
          <a:bodyPr wrap="square">
            <a:spAutoFit/>
          </a:bodyPr>
          <a:lstStyle/>
          <a:p>
            <a:r>
              <a:rPr lang="vi-VN" sz="1800" i="1" dirty="0">
                <a:solidFill>
                  <a:schemeClr val="bg1"/>
                </a:solidFill>
                <a:latin typeface="Times New Roman" panose="02020603050405020304" pitchFamily="18" charset="0"/>
                <a:cs typeface="Times New Roman" panose="02020603050405020304" pitchFamily="18" charset="0"/>
              </a:rPr>
              <a:t>Hình 3.2. </a:t>
            </a:r>
            <a:r>
              <a:rPr lang="en-US" sz="1800"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Sơ</a:t>
            </a:r>
            <a:r>
              <a:rPr lang="en-US" sz="18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class hệ thống bán trà sữa </a:t>
            </a:r>
            <a:endParaRPr lang="en-US" sz="18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080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E3918A-7E78-BD9C-8F68-A4D1A27F8E3C}"/>
              </a:ext>
            </a:extLst>
          </p:cNvPr>
          <p:cNvSpPr/>
          <p:nvPr/>
        </p:nvSpPr>
        <p:spPr>
          <a:xfrm>
            <a:off x="284793" y="145915"/>
            <a:ext cx="11709411" cy="6445450"/>
          </a:xfrm>
          <a:prstGeom prst="rect">
            <a:avLst/>
          </a:prstGeom>
          <a:noFill/>
          <a:ln w="57150">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vuong 4">
            <a:extLst>
              <a:ext uri="{FF2B5EF4-FFF2-40B4-BE49-F238E27FC236}">
                <a16:creationId xmlns:a16="http://schemas.microsoft.com/office/drawing/2014/main" id="{9FF2DFD6-1317-AB85-3617-D6D485A0B77E}"/>
              </a:ext>
            </a:extLst>
          </p:cNvPr>
          <p:cNvSpPr/>
          <p:nvPr/>
        </p:nvSpPr>
        <p:spPr>
          <a:xfrm rot="911067">
            <a:off x="3235092" y="220028"/>
            <a:ext cx="5950339" cy="6095732"/>
          </a:xfrm>
          <a:prstGeom prst="rect">
            <a:avLst/>
          </a:prstGeom>
          <a:solidFill>
            <a:schemeClr val="accent1">
              <a:lumMod val="40000"/>
              <a:lumOff val="6000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vuong 3">
            <a:extLst>
              <a:ext uri="{FF2B5EF4-FFF2-40B4-BE49-F238E27FC236}">
                <a16:creationId xmlns:a16="http://schemas.microsoft.com/office/drawing/2014/main" id="{A212A652-5479-993C-57C2-8DAB4549793F}"/>
              </a:ext>
            </a:extLst>
          </p:cNvPr>
          <p:cNvSpPr/>
          <p:nvPr/>
        </p:nvSpPr>
        <p:spPr>
          <a:xfrm rot="20980825">
            <a:off x="3853620" y="963741"/>
            <a:ext cx="4933269" cy="4930517"/>
          </a:xfrm>
          <a:prstGeom prst="rect">
            <a:avLst/>
          </a:prstGeom>
          <a:solidFill>
            <a:schemeClr val="accent1">
              <a:lumMod val="40000"/>
              <a:lumOff val="60000"/>
            </a:schemeClr>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vuong 2">
            <a:extLst>
              <a:ext uri="{FF2B5EF4-FFF2-40B4-BE49-F238E27FC236}">
                <a16:creationId xmlns:a16="http://schemas.microsoft.com/office/drawing/2014/main" id="{60881445-F858-0B2C-9A36-F610D6344803}"/>
              </a:ext>
            </a:extLst>
          </p:cNvPr>
          <p:cNvSpPr/>
          <p:nvPr/>
        </p:nvSpPr>
        <p:spPr>
          <a:xfrm rot="3964297">
            <a:off x="4123570" y="1300023"/>
            <a:ext cx="4206311" cy="4205004"/>
          </a:xfrm>
          <a:prstGeom prst="rect">
            <a:avLst/>
          </a:prstGeom>
          <a:solidFill>
            <a:schemeClr val="accent1">
              <a:lumMod val="40000"/>
              <a:lumOff val="60000"/>
            </a:schemeClr>
          </a:solidFill>
          <a:ln>
            <a:noFill/>
          </a:ln>
          <a:effectLst>
            <a:outerShdw blurRad="381000" sx="99000" sy="99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3">
            <a:extLst>
              <a:ext uri="{FF2B5EF4-FFF2-40B4-BE49-F238E27FC236}">
                <a16:creationId xmlns:a16="http://schemas.microsoft.com/office/drawing/2014/main" id="{FFA01B6A-D719-4214-D7E8-2ACF19B3A780}"/>
              </a:ext>
            </a:extLst>
          </p:cNvPr>
          <p:cNvSpPr/>
          <p:nvPr/>
        </p:nvSpPr>
        <p:spPr>
          <a:xfrm rot="18947243">
            <a:off x="4576968" y="1782524"/>
            <a:ext cx="3240000" cy="3240000"/>
          </a:xfrm>
          <a:prstGeom prst="rect">
            <a:avLst/>
          </a:prstGeom>
          <a:solidFill>
            <a:schemeClr val="accent1">
              <a:lumMod val="40000"/>
              <a:lumOff val="60000"/>
            </a:schemeClr>
          </a:solidFill>
          <a:ln>
            <a:noFill/>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7" name="!!vuong 0">
            <a:extLst>
              <a:ext uri="{FF2B5EF4-FFF2-40B4-BE49-F238E27FC236}">
                <a16:creationId xmlns:a16="http://schemas.microsoft.com/office/drawing/2014/main" id="{3A0CD495-170B-4468-1D43-0095269C1C33}"/>
              </a:ext>
            </a:extLst>
          </p:cNvPr>
          <p:cNvSpPr/>
          <p:nvPr/>
        </p:nvSpPr>
        <p:spPr>
          <a:xfrm rot="5400000">
            <a:off x="4205642" y="1437672"/>
            <a:ext cx="3982655" cy="3982655"/>
          </a:xfrm>
          <a:prstGeom prst="diamond">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45">
            <a:extLst>
              <a:ext uri="{FF2B5EF4-FFF2-40B4-BE49-F238E27FC236}">
                <a16:creationId xmlns:a16="http://schemas.microsoft.com/office/drawing/2014/main" id="{2CCEE563-589C-600F-D793-706217FF4D79}"/>
              </a:ext>
            </a:extLst>
          </p:cNvPr>
          <p:cNvSpPr txBox="1"/>
          <p:nvPr/>
        </p:nvSpPr>
        <p:spPr>
          <a:xfrm>
            <a:off x="4677227" y="2742625"/>
            <a:ext cx="3113307" cy="1708160"/>
          </a:xfrm>
          <a:prstGeom prst="rect">
            <a:avLst/>
          </a:prstGeom>
          <a:noFill/>
        </p:spPr>
        <p:txBody>
          <a:bodyPr wrap="square">
            <a:spAutoFit/>
          </a:bodyPr>
          <a:lstStyle/>
          <a:p>
            <a:pPr algn="ctr"/>
            <a:r>
              <a:rPr lang="vi-VN" sz="3500" b="1" cap="all" dirty="0">
                <a:solidFill>
                  <a:schemeClr val="tx1"/>
                </a:solidFill>
                <a:latin typeface="Times New Roman" panose="02020603050405020304" pitchFamily="18" charset="0"/>
                <a:cs typeface="Times New Roman" panose="02020603050405020304" pitchFamily="18" charset="0"/>
              </a:rPr>
              <a:t>Kết luận và hướng phát triển</a:t>
            </a:r>
          </a:p>
        </p:txBody>
      </p:sp>
      <p:sp>
        <p:nvSpPr>
          <p:cNvPr id="9" name="!! sO 1">
            <a:extLst>
              <a:ext uri="{FF2B5EF4-FFF2-40B4-BE49-F238E27FC236}">
                <a16:creationId xmlns:a16="http://schemas.microsoft.com/office/drawing/2014/main" id="{2E82F025-42BA-430D-EE55-94499BA8E31A}"/>
              </a:ext>
            </a:extLst>
          </p:cNvPr>
          <p:cNvSpPr txBox="1"/>
          <p:nvPr/>
        </p:nvSpPr>
        <p:spPr>
          <a:xfrm>
            <a:off x="5934708" y="1819295"/>
            <a:ext cx="584033" cy="923330"/>
          </a:xfrm>
          <a:prstGeom prst="rect">
            <a:avLst/>
          </a:prstGeom>
          <a:noFill/>
        </p:spPr>
        <p:txBody>
          <a:bodyPr wrap="square" rtlCol="0">
            <a:spAutoFit/>
          </a:bodyPr>
          <a:lstStyle/>
          <a:p>
            <a:r>
              <a:rPr lang="vi-VN" sz="5400" b="1" dirty="0">
                <a:solidFill>
                  <a:schemeClr val="accent1">
                    <a:lumMod val="75000"/>
                  </a:schemeClr>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124288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13FEC1-CD57-7618-A824-BA833C6EB64C}"/>
              </a:ext>
            </a:extLst>
          </p:cNvPr>
          <p:cNvSpPr/>
          <p:nvPr/>
        </p:nvSpPr>
        <p:spPr>
          <a:xfrm>
            <a:off x="284793" y="145915"/>
            <a:ext cx="11709411" cy="6445450"/>
          </a:xfrm>
          <a:prstGeom prst="rect">
            <a:avLst/>
          </a:prstGeom>
          <a:noFill/>
          <a:ln w="57150">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aaaa1">
            <a:extLst>
              <a:ext uri="{FF2B5EF4-FFF2-40B4-BE49-F238E27FC236}">
                <a16:creationId xmlns:a16="http://schemas.microsoft.com/office/drawing/2014/main" id="{E667EAF6-D2C3-389E-28F6-6C5C6F7882F1}"/>
              </a:ext>
            </a:extLst>
          </p:cNvPr>
          <p:cNvSpPr/>
          <p:nvPr/>
        </p:nvSpPr>
        <p:spPr>
          <a:xfrm rot="10800000">
            <a:off x="531663" y="266635"/>
            <a:ext cx="1194499" cy="911726"/>
          </a:xfrm>
          <a:prstGeom prst="diamond">
            <a:avLst/>
          </a:prstGeom>
          <a:no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ộp Văn bản 30">
            <a:extLst>
              <a:ext uri="{FF2B5EF4-FFF2-40B4-BE49-F238E27FC236}">
                <a16:creationId xmlns:a16="http://schemas.microsoft.com/office/drawing/2014/main" id="{68667959-3B1F-B60F-A13C-906061325B9B}"/>
              </a:ext>
            </a:extLst>
          </p:cNvPr>
          <p:cNvSpPr txBox="1"/>
          <p:nvPr/>
        </p:nvSpPr>
        <p:spPr>
          <a:xfrm>
            <a:off x="862694" y="399332"/>
            <a:ext cx="532435" cy="646331"/>
          </a:xfrm>
          <a:prstGeom prst="rect">
            <a:avLst/>
          </a:prstGeom>
          <a:noFill/>
        </p:spPr>
        <p:txBody>
          <a:bodyPr wrap="square" rtlCol="0">
            <a:spAutoFit/>
          </a:bodyPr>
          <a:lstStyle/>
          <a:p>
            <a:pPr algn="ctr"/>
            <a:r>
              <a:rPr lang="vi-VN" sz="3600" b="1" dirty="0">
                <a:solidFill>
                  <a:schemeClr val="accent1">
                    <a:lumMod val="20000"/>
                    <a:lumOff val="80000"/>
                  </a:schemeClr>
                </a:solidFill>
                <a:latin typeface="Arial" panose="020B0604020202020204" pitchFamily="34" charset="0"/>
                <a:cs typeface="Arial" panose="020B0604020202020204" pitchFamily="34" charset="0"/>
              </a:rPr>
              <a:t>4</a:t>
            </a:r>
          </a:p>
        </p:txBody>
      </p:sp>
      <p:sp>
        <p:nvSpPr>
          <p:cNvPr id="5" name="Hình chữ nhật: Góc Tròn 2">
            <a:extLst>
              <a:ext uri="{FF2B5EF4-FFF2-40B4-BE49-F238E27FC236}">
                <a16:creationId xmlns:a16="http://schemas.microsoft.com/office/drawing/2014/main" id="{5117D5A2-D741-7FC3-A7E1-621D0F45B0F4}"/>
              </a:ext>
            </a:extLst>
          </p:cNvPr>
          <p:cNvSpPr/>
          <p:nvPr/>
        </p:nvSpPr>
        <p:spPr>
          <a:xfrm>
            <a:off x="1911622" y="266635"/>
            <a:ext cx="6718027" cy="741071"/>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solidFill>
                  <a:schemeClr val="tx1"/>
                </a:solidFill>
                <a:latin typeface="Times New Roman" panose="02020603050405020304" pitchFamily="18" charset="0"/>
                <a:cs typeface="Times New Roman" panose="02020603050405020304" pitchFamily="18" charset="0"/>
              </a:rPr>
              <a:t>Kết luận và hướng phát triển  </a:t>
            </a:r>
          </a:p>
        </p:txBody>
      </p:sp>
      <p:sp>
        <p:nvSpPr>
          <p:cNvPr id="8" name="TextBox 7">
            <a:extLst>
              <a:ext uri="{FF2B5EF4-FFF2-40B4-BE49-F238E27FC236}">
                <a16:creationId xmlns:a16="http://schemas.microsoft.com/office/drawing/2014/main" id="{7528E7B5-5FDE-2233-2CA9-406023DB82FB}"/>
              </a:ext>
            </a:extLst>
          </p:cNvPr>
          <p:cNvSpPr txBox="1"/>
          <p:nvPr/>
        </p:nvSpPr>
        <p:spPr>
          <a:xfrm>
            <a:off x="1238250" y="1257300"/>
            <a:ext cx="10058400" cy="5078313"/>
          </a:xfrm>
          <a:prstGeom prst="rect">
            <a:avLst/>
          </a:prstGeom>
          <a:noFill/>
        </p:spPr>
        <p:txBody>
          <a:bodyPr wrap="square" rtlCol="0">
            <a:spAutoFit/>
          </a:bodyPr>
          <a:lstStyle/>
          <a:p>
            <a:pPr algn="just"/>
            <a:r>
              <a:rPr lang="vi-VN" sz="2700" b="1" dirty="0">
                <a:solidFill>
                  <a:schemeClr val="bg1"/>
                </a:solidFill>
                <a:latin typeface="+mj-lt"/>
              </a:rPr>
              <a:t>Ưu điểm:</a:t>
            </a:r>
          </a:p>
          <a:p>
            <a:pPr marL="457200" indent="-457200" algn="just">
              <a:buFont typeface="Arial" panose="020B0604020202020204" pitchFamily="34" charset="0"/>
              <a:buChar char="•"/>
            </a:pPr>
            <a:r>
              <a:rPr lang="vi-VN" sz="2700" dirty="0">
                <a:solidFill>
                  <a:schemeClr val="bg1"/>
                </a:solidFill>
                <a:latin typeface="+mj-lt"/>
              </a:rPr>
              <a:t>Giao diện người dùng thân thiện, dễ sử dụng, tạo trải nghiệm tích cực.</a:t>
            </a:r>
          </a:p>
          <a:p>
            <a:pPr marL="457200" indent="-457200" algn="just">
              <a:buFont typeface="Arial" panose="020B0604020202020204" pitchFamily="34" charset="0"/>
              <a:buChar char="•"/>
            </a:pPr>
            <a:r>
              <a:rPr lang="vi-VN" sz="2700" dirty="0">
                <a:solidFill>
                  <a:schemeClr val="bg1"/>
                </a:solidFill>
                <a:latin typeface="+mj-lt"/>
              </a:rPr>
              <a:t>Hiển thị thông tin chi tiết về quán, nhân sự, và sản phẩm, xây dựng lòng tin.</a:t>
            </a:r>
          </a:p>
          <a:p>
            <a:pPr marL="457200" indent="-457200" algn="just">
              <a:buFont typeface="Arial" panose="020B0604020202020204" pitchFamily="34" charset="0"/>
              <a:buChar char="•"/>
            </a:pPr>
            <a:r>
              <a:rPr lang="vi-VN" sz="2700" dirty="0">
                <a:solidFill>
                  <a:schemeClr val="bg1"/>
                </a:solidFill>
                <a:latin typeface="+mj-lt"/>
              </a:rPr>
              <a:t>Tìm kiếm và giỏ hàng thông minh tối ưu hóa trải nghiệm mua sắm.</a:t>
            </a:r>
          </a:p>
          <a:p>
            <a:pPr marL="457200" indent="-457200" algn="just">
              <a:buFont typeface="Arial" panose="020B0604020202020204" pitchFamily="34" charset="0"/>
              <a:buChar char="•"/>
            </a:pPr>
            <a:r>
              <a:rPr lang="vi-VN" sz="2700" dirty="0">
                <a:solidFill>
                  <a:schemeClr val="bg1"/>
                </a:solidFill>
                <a:latin typeface="+mj-lt"/>
              </a:rPr>
              <a:t>Quản lý đơn hàng hiệu quả, thuận tiện theo dõi trạng thái và chi tiết đơn hàng.</a:t>
            </a:r>
          </a:p>
          <a:p>
            <a:pPr marL="457200" indent="-457200" algn="just">
              <a:buFont typeface="Arial" panose="020B0604020202020204" pitchFamily="34" charset="0"/>
              <a:buChar char="•"/>
            </a:pPr>
            <a:r>
              <a:rPr lang="vi-VN" sz="2700" dirty="0">
                <a:solidFill>
                  <a:schemeClr val="bg1"/>
                </a:solidFill>
                <a:latin typeface="+mj-lt"/>
              </a:rPr>
              <a:t>Chương trình khuyến mãi kích thích nhu cầu mua sắm và giữ chân khách hàng.</a:t>
            </a:r>
          </a:p>
          <a:p>
            <a:pPr marL="457200" indent="-457200" algn="just">
              <a:buFont typeface="Arial" panose="020B0604020202020204" pitchFamily="34" charset="0"/>
              <a:buChar char="•"/>
            </a:pPr>
            <a:r>
              <a:rPr lang="vi-VN" sz="2700" dirty="0">
                <a:solidFill>
                  <a:schemeClr val="bg1"/>
                </a:solidFill>
                <a:latin typeface="+mj-lt"/>
              </a:rPr>
              <a:t>Truy cập thiết bị di động mọi nơi, tối ưu hóa trải nghiệm trên nền tảng khác nhau.</a:t>
            </a:r>
          </a:p>
        </p:txBody>
      </p:sp>
    </p:spTree>
    <p:extLst>
      <p:ext uri="{BB962C8B-B14F-4D97-AF65-F5344CB8AC3E}">
        <p14:creationId xmlns:p14="http://schemas.microsoft.com/office/powerpoint/2010/main" val="3019629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AE0ECD-0DFC-3750-6357-E68ABE897724}"/>
              </a:ext>
            </a:extLst>
          </p:cNvPr>
          <p:cNvSpPr/>
          <p:nvPr/>
        </p:nvSpPr>
        <p:spPr>
          <a:xfrm>
            <a:off x="284793" y="145915"/>
            <a:ext cx="11709411" cy="6445450"/>
          </a:xfrm>
          <a:prstGeom prst="rect">
            <a:avLst/>
          </a:prstGeom>
          <a:noFill/>
          <a:ln w="57150">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aaaa1">
            <a:extLst>
              <a:ext uri="{FF2B5EF4-FFF2-40B4-BE49-F238E27FC236}">
                <a16:creationId xmlns:a16="http://schemas.microsoft.com/office/drawing/2014/main" id="{BD23A2FE-1075-DD9E-F178-D2EE3D4F2E37}"/>
              </a:ext>
            </a:extLst>
          </p:cNvPr>
          <p:cNvSpPr/>
          <p:nvPr/>
        </p:nvSpPr>
        <p:spPr>
          <a:xfrm rot="10800000">
            <a:off x="531663" y="266635"/>
            <a:ext cx="1194499" cy="911726"/>
          </a:xfrm>
          <a:prstGeom prst="diamond">
            <a:avLst/>
          </a:prstGeom>
          <a:no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ộp Văn bản 30">
            <a:extLst>
              <a:ext uri="{FF2B5EF4-FFF2-40B4-BE49-F238E27FC236}">
                <a16:creationId xmlns:a16="http://schemas.microsoft.com/office/drawing/2014/main" id="{415495E9-5AA4-85F6-D147-2AA3B292C084}"/>
              </a:ext>
            </a:extLst>
          </p:cNvPr>
          <p:cNvSpPr txBox="1"/>
          <p:nvPr/>
        </p:nvSpPr>
        <p:spPr>
          <a:xfrm>
            <a:off x="862694" y="399332"/>
            <a:ext cx="532435" cy="646331"/>
          </a:xfrm>
          <a:prstGeom prst="rect">
            <a:avLst/>
          </a:prstGeom>
          <a:noFill/>
        </p:spPr>
        <p:txBody>
          <a:bodyPr wrap="square" rtlCol="0">
            <a:spAutoFit/>
          </a:bodyPr>
          <a:lstStyle/>
          <a:p>
            <a:pPr algn="ctr"/>
            <a:r>
              <a:rPr lang="vi-VN" sz="3600" b="1" dirty="0">
                <a:solidFill>
                  <a:schemeClr val="accent1">
                    <a:lumMod val="20000"/>
                    <a:lumOff val="80000"/>
                  </a:schemeClr>
                </a:solidFill>
                <a:latin typeface="Arial" panose="020B0604020202020204" pitchFamily="34" charset="0"/>
                <a:cs typeface="Arial" panose="020B0604020202020204" pitchFamily="34" charset="0"/>
              </a:rPr>
              <a:t>4</a:t>
            </a:r>
          </a:p>
        </p:txBody>
      </p:sp>
      <p:sp>
        <p:nvSpPr>
          <p:cNvPr id="5" name="Hình chữ nhật: Góc Tròn 2">
            <a:extLst>
              <a:ext uri="{FF2B5EF4-FFF2-40B4-BE49-F238E27FC236}">
                <a16:creationId xmlns:a16="http://schemas.microsoft.com/office/drawing/2014/main" id="{97D5B081-E30B-510A-DFCF-AB90727491CD}"/>
              </a:ext>
            </a:extLst>
          </p:cNvPr>
          <p:cNvSpPr/>
          <p:nvPr/>
        </p:nvSpPr>
        <p:spPr>
          <a:xfrm>
            <a:off x="1911622" y="266635"/>
            <a:ext cx="6718027" cy="741071"/>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solidFill>
                  <a:schemeClr val="tx1"/>
                </a:solidFill>
                <a:latin typeface="Times New Roman" panose="02020603050405020304" pitchFamily="18" charset="0"/>
                <a:cs typeface="Times New Roman" panose="02020603050405020304" pitchFamily="18" charset="0"/>
              </a:rPr>
              <a:t>Kết luận và hướng phát triển  </a:t>
            </a:r>
          </a:p>
        </p:txBody>
      </p:sp>
      <p:sp>
        <p:nvSpPr>
          <p:cNvPr id="6" name="TextBox 5">
            <a:extLst>
              <a:ext uri="{FF2B5EF4-FFF2-40B4-BE49-F238E27FC236}">
                <a16:creationId xmlns:a16="http://schemas.microsoft.com/office/drawing/2014/main" id="{0D65F965-1060-C3FC-8A6E-264E38A455B7}"/>
              </a:ext>
            </a:extLst>
          </p:cNvPr>
          <p:cNvSpPr txBox="1"/>
          <p:nvPr/>
        </p:nvSpPr>
        <p:spPr>
          <a:xfrm>
            <a:off x="1228090" y="1128426"/>
            <a:ext cx="10058400" cy="5262979"/>
          </a:xfrm>
          <a:prstGeom prst="rect">
            <a:avLst/>
          </a:prstGeom>
          <a:noFill/>
        </p:spPr>
        <p:txBody>
          <a:bodyPr wrap="square" rtlCol="0">
            <a:spAutoFit/>
          </a:bodyPr>
          <a:lstStyle/>
          <a:p>
            <a:pPr algn="just"/>
            <a:r>
              <a:rPr lang="vi-VN" sz="2800" b="1" i="0" dirty="0">
                <a:solidFill>
                  <a:schemeClr val="bg1"/>
                </a:solidFill>
                <a:effectLst/>
                <a:latin typeface="Times New Roman" panose="02020603050405020304" pitchFamily="18" charset="0"/>
                <a:cs typeface="Times New Roman" panose="02020603050405020304" pitchFamily="18" charset="0"/>
              </a:rPr>
              <a:t>Nhược điểm: </a:t>
            </a:r>
          </a:p>
          <a:p>
            <a:pPr marL="457200" indent="-457200" algn="just">
              <a:buFont typeface="Arial" panose="020B0604020202020204" pitchFamily="34" charset="0"/>
              <a:buChar char="•"/>
            </a:pPr>
            <a:r>
              <a:rPr lang="vi-VN" sz="2800" b="0" i="0" dirty="0">
                <a:solidFill>
                  <a:schemeClr val="bg1"/>
                </a:solidFill>
                <a:effectLst/>
                <a:latin typeface="Times New Roman" panose="02020603050405020304" pitchFamily="18" charset="0"/>
                <a:cs typeface="Times New Roman" panose="02020603050405020304" pitchFamily="18" charset="0"/>
              </a:rPr>
              <a:t>Hệ thống thanh toán chưa linh hoạt. </a:t>
            </a:r>
          </a:p>
          <a:p>
            <a:pPr marL="457200" indent="-457200" algn="just">
              <a:buFont typeface="Arial" panose="020B0604020202020204" pitchFamily="34" charset="0"/>
              <a:buChar char="•"/>
            </a:pPr>
            <a:r>
              <a:rPr lang="vi-VN" sz="2800" b="0" i="0" dirty="0">
                <a:solidFill>
                  <a:schemeClr val="bg1"/>
                </a:solidFill>
                <a:effectLst/>
                <a:latin typeface="Times New Roman" panose="02020603050405020304" pitchFamily="18" charset="0"/>
                <a:cs typeface="Times New Roman" panose="02020603050405020304" pitchFamily="18" charset="0"/>
              </a:rPr>
              <a:t>Cạnh tranh cao, cần liên tục sáng tạo để giữ chân khách hàng. </a:t>
            </a:r>
          </a:p>
          <a:p>
            <a:pPr marL="457200" indent="-457200" algn="just">
              <a:buFont typeface="Arial" panose="020B0604020202020204" pitchFamily="34" charset="0"/>
              <a:buChar char="•"/>
            </a:pPr>
            <a:r>
              <a:rPr lang="vi-VN" sz="2800" b="0" i="0" dirty="0">
                <a:solidFill>
                  <a:schemeClr val="bg1"/>
                </a:solidFill>
                <a:effectLst/>
                <a:latin typeface="Times New Roman" panose="02020603050405020304" pitchFamily="18" charset="0"/>
                <a:cs typeface="Times New Roman" panose="02020603050405020304" pitchFamily="18" charset="0"/>
              </a:rPr>
              <a:t>Chi phí quảng cáo trực tuyến lớn. </a:t>
            </a:r>
          </a:p>
          <a:p>
            <a:pPr marL="457200" indent="-457200" algn="just">
              <a:buFont typeface="Arial" panose="020B0604020202020204" pitchFamily="34" charset="0"/>
              <a:buChar char="•"/>
            </a:pPr>
            <a:r>
              <a:rPr lang="vi-VN" sz="2800" b="0" i="0" dirty="0">
                <a:solidFill>
                  <a:schemeClr val="bg1"/>
                </a:solidFill>
                <a:effectLst/>
                <a:latin typeface="Times New Roman" panose="02020603050405020304" pitchFamily="18" charset="0"/>
                <a:cs typeface="Times New Roman" panose="02020603050405020304" pitchFamily="18" charset="0"/>
              </a:rPr>
              <a:t>Chi phí vận chuyển đồ uống tươi cao.</a:t>
            </a:r>
          </a:p>
          <a:p>
            <a:pPr algn="just"/>
            <a:r>
              <a:rPr lang="vi-VN" sz="2800" b="1" i="0" dirty="0">
                <a:solidFill>
                  <a:schemeClr val="bg1"/>
                </a:solidFill>
                <a:effectLst/>
                <a:latin typeface="Times New Roman" panose="02020603050405020304" pitchFamily="18" charset="0"/>
                <a:cs typeface="Times New Roman" panose="02020603050405020304" pitchFamily="18" charset="0"/>
              </a:rPr>
              <a:t>Hướng phát triển: </a:t>
            </a:r>
          </a:p>
          <a:p>
            <a:pPr marL="457200" indent="-457200" algn="just">
              <a:buFont typeface="Arial" panose="020B0604020202020204" pitchFamily="34" charset="0"/>
              <a:buChar char="•"/>
            </a:pPr>
            <a:r>
              <a:rPr lang="vi-VN" sz="2800" b="0" i="0" dirty="0">
                <a:solidFill>
                  <a:schemeClr val="bg1"/>
                </a:solidFill>
                <a:effectLst/>
                <a:latin typeface="Times New Roman" panose="02020603050405020304" pitchFamily="18" charset="0"/>
                <a:cs typeface="Times New Roman" panose="02020603050405020304" pitchFamily="18" charset="0"/>
              </a:rPr>
              <a:t>Mở rộng thực đơn, cập nhật sản phẩm theo mùa hoặc sự kiện.</a:t>
            </a:r>
          </a:p>
          <a:p>
            <a:pPr marL="457200" indent="-457200" algn="just">
              <a:buFont typeface="Arial" panose="020B0604020202020204" pitchFamily="34" charset="0"/>
              <a:buChar char="•"/>
            </a:pPr>
            <a:r>
              <a:rPr lang="vi-VN" sz="2800" b="0" i="0" dirty="0">
                <a:solidFill>
                  <a:schemeClr val="bg1"/>
                </a:solidFill>
                <a:effectLst/>
                <a:latin typeface="Times New Roman" panose="02020603050405020304" pitchFamily="18" charset="0"/>
                <a:cs typeface="Times New Roman" panose="02020603050405020304" pitchFamily="18" charset="0"/>
              </a:rPr>
              <a:t> Tích hợp chức năng đặt hàng nhanh và thuận tiện. </a:t>
            </a:r>
          </a:p>
          <a:p>
            <a:pPr marL="457200" indent="-457200" algn="just">
              <a:buFont typeface="Arial" panose="020B0604020202020204" pitchFamily="34" charset="0"/>
              <a:buChar char="•"/>
            </a:pPr>
            <a:r>
              <a:rPr lang="vi-VN" sz="2800" b="0" i="0" dirty="0">
                <a:solidFill>
                  <a:schemeClr val="bg1"/>
                </a:solidFill>
                <a:effectLst/>
                <a:latin typeface="Times New Roman" panose="02020603050405020304" pitchFamily="18" charset="0"/>
                <a:cs typeface="Times New Roman" panose="02020603050405020304" pitchFamily="18" charset="0"/>
              </a:rPr>
              <a:t>Kết hợp các cổng thanh toán trực tiếp liên kết ngân hàng. </a:t>
            </a:r>
          </a:p>
          <a:p>
            <a:pPr marL="457200" indent="-457200" algn="just">
              <a:buFont typeface="Arial" panose="020B0604020202020204" pitchFamily="34" charset="0"/>
              <a:buChar char="•"/>
            </a:pPr>
            <a:r>
              <a:rPr lang="vi-VN" sz="2800" b="0" i="0" dirty="0">
                <a:solidFill>
                  <a:schemeClr val="bg1"/>
                </a:solidFill>
                <a:effectLst/>
                <a:latin typeface="Times New Roman" panose="02020603050405020304" pitchFamily="18" charset="0"/>
                <a:cs typeface="Times New Roman" panose="02020603050405020304" pitchFamily="18" charset="0"/>
              </a:rPr>
              <a:t>Liên kết trang mạng xã hội nổi tiếng. </a:t>
            </a:r>
          </a:p>
          <a:p>
            <a:pPr marL="457200" indent="-457200" algn="just">
              <a:buFont typeface="Arial" panose="020B0604020202020204" pitchFamily="34" charset="0"/>
              <a:buChar char="•"/>
            </a:pPr>
            <a:r>
              <a:rPr lang="vi-VN" sz="2800" b="0" i="0" dirty="0">
                <a:solidFill>
                  <a:schemeClr val="bg1"/>
                </a:solidFill>
                <a:effectLst/>
                <a:latin typeface="Times New Roman" panose="02020603050405020304" pitchFamily="18" charset="0"/>
                <a:cs typeface="Times New Roman" panose="02020603050405020304" pitchFamily="18" charset="0"/>
              </a:rPr>
              <a:t>Phát triển chương trình khuyến mãi mới. Tối ưu hóa chi phí vận chuyển.</a:t>
            </a:r>
            <a:endParaRPr lang="vi-V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2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uong 4">
            <a:extLst>
              <a:ext uri="{FF2B5EF4-FFF2-40B4-BE49-F238E27FC236}">
                <a16:creationId xmlns:a16="http://schemas.microsoft.com/office/drawing/2014/main" id="{90EB7E47-64DC-5B98-1683-296CD30DDB23}"/>
              </a:ext>
            </a:extLst>
          </p:cNvPr>
          <p:cNvSpPr/>
          <p:nvPr/>
        </p:nvSpPr>
        <p:spPr>
          <a:xfrm rot="911067">
            <a:off x="3251555" y="354659"/>
            <a:ext cx="5950339" cy="6095732"/>
          </a:xfrm>
          <a:prstGeom prst="rect">
            <a:avLst/>
          </a:prstGeom>
          <a:solidFill>
            <a:schemeClr val="accent1">
              <a:lumMod val="40000"/>
              <a:lumOff val="6000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3" name="!!vuong 3">
            <a:extLst>
              <a:ext uri="{FF2B5EF4-FFF2-40B4-BE49-F238E27FC236}">
                <a16:creationId xmlns:a16="http://schemas.microsoft.com/office/drawing/2014/main" id="{D290CD8B-8CE9-65A9-90D1-714D1DF11EE6}"/>
              </a:ext>
            </a:extLst>
          </p:cNvPr>
          <p:cNvSpPr/>
          <p:nvPr/>
        </p:nvSpPr>
        <p:spPr>
          <a:xfrm rot="20980825">
            <a:off x="3853620" y="963741"/>
            <a:ext cx="4933269" cy="4930517"/>
          </a:xfrm>
          <a:prstGeom prst="rect">
            <a:avLst/>
          </a:prstGeom>
          <a:solidFill>
            <a:schemeClr val="accent1">
              <a:lumMod val="40000"/>
              <a:lumOff val="60000"/>
            </a:schemeClr>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vuong 2">
            <a:extLst>
              <a:ext uri="{FF2B5EF4-FFF2-40B4-BE49-F238E27FC236}">
                <a16:creationId xmlns:a16="http://schemas.microsoft.com/office/drawing/2014/main" id="{625F87EF-0F46-B01E-B77B-3077261635ED}"/>
              </a:ext>
            </a:extLst>
          </p:cNvPr>
          <p:cNvSpPr/>
          <p:nvPr/>
        </p:nvSpPr>
        <p:spPr>
          <a:xfrm rot="3964297">
            <a:off x="4123570" y="1300023"/>
            <a:ext cx="4206311" cy="4205004"/>
          </a:xfrm>
          <a:prstGeom prst="rect">
            <a:avLst/>
          </a:prstGeom>
          <a:solidFill>
            <a:schemeClr val="accent1">
              <a:lumMod val="40000"/>
              <a:lumOff val="60000"/>
            </a:schemeClr>
          </a:solidFill>
          <a:ln>
            <a:noFill/>
          </a:ln>
          <a:effectLst>
            <a:outerShdw blurRad="381000" sx="99000" sy="99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3">
            <a:extLst>
              <a:ext uri="{FF2B5EF4-FFF2-40B4-BE49-F238E27FC236}">
                <a16:creationId xmlns:a16="http://schemas.microsoft.com/office/drawing/2014/main" id="{D0169A43-8F50-F411-2EE3-C7809C961529}"/>
              </a:ext>
            </a:extLst>
          </p:cNvPr>
          <p:cNvSpPr/>
          <p:nvPr/>
        </p:nvSpPr>
        <p:spPr>
          <a:xfrm rot="18947243">
            <a:off x="4606725" y="1808999"/>
            <a:ext cx="3240000" cy="3240000"/>
          </a:xfrm>
          <a:prstGeom prst="rect">
            <a:avLst/>
          </a:prstGeom>
          <a:solidFill>
            <a:schemeClr val="accent1">
              <a:lumMod val="40000"/>
              <a:lumOff val="60000"/>
            </a:schemeClr>
          </a:solidFill>
          <a:ln>
            <a:noFill/>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6" name="!!vuong 0">
            <a:extLst>
              <a:ext uri="{FF2B5EF4-FFF2-40B4-BE49-F238E27FC236}">
                <a16:creationId xmlns:a16="http://schemas.microsoft.com/office/drawing/2014/main" id="{E46EA93B-B276-81EE-B1F7-F7EC58B5C3CB}"/>
              </a:ext>
            </a:extLst>
          </p:cNvPr>
          <p:cNvSpPr/>
          <p:nvPr/>
        </p:nvSpPr>
        <p:spPr>
          <a:xfrm rot="5400000">
            <a:off x="4205642" y="1437672"/>
            <a:ext cx="3982655" cy="3982655"/>
          </a:xfrm>
          <a:prstGeom prst="diamond">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 sO 1">
            <a:extLst>
              <a:ext uri="{FF2B5EF4-FFF2-40B4-BE49-F238E27FC236}">
                <a16:creationId xmlns:a16="http://schemas.microsoft.com/office/drawing/2014/main" id="{D2F6896A-A7E9-E74D-61C0-67FF67808916}"/>
              </a:ext>
            </a:extLst>
          </p:cNvPr>
          <p:cNvSpPr txBox="1"/>
          <p:nvPr/>
        </p:nvSpPr>
        <p:spPr>
          <a:xfrm>
            <a:off x="4970078" y="2764175"/>
            <a:ext cx="3220720" cy="1754326"/>
          </a:xfrm>
          <a:prstGeom prst="rect">
            <a:avLst/>
          </a:prstGeom>
          <a:noFill/>
        </p:spPr>
        <p:txBody>
          <a:bodyPr wrap="square" rtlCol="0">
            <a:spAutoFit/>
          </a:bodyPr>
          <a:lstStyle/>
          <a:p>
            <a:r>
              <a:rPr lang="vi-VN" sz="5400" b="1" dirty="0">
                <a:solidFill>
                  <a:schemeClr val="accent1">
                    <a:lumMod val="75000"/>
                  </a:schemeClr>
                </a:solidFill>
                <a:latin typeface="Times New Roman" panose="02020603050405020304" pitchFamily="18" charset="0"/>
                <a:cs typeface="Times New Roman" panose="02020603050405020304" pitchFamily="18" charset="0"/>
              </a:rPr>
              <a:t>Demmo</a:t>
            </a:r>
          </a:p>
          <a:p>
            <a:endParaRPr lang="vi-VN" sz="5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34A7CC67-C266-20B8-41E2-BE55485A760E}"/>
              </a:ext>
            </a:extLst>
          </p:cNvPr>
          <p:cNvSpPr/>
          <p:nvPr/>
        </p:nvSpPr>
        <p:spPr>
          <a:xfrm>
            <a:off x="284793" y="145915"/>
            <a:ext cx="11709411" cy="6445450"/>
          </a:xfrm>
          <a:prstGeom prst="rect">
            <a:avLst/>
          </a:prstGeom>
          <a:noFill/>
          <a:ln w="57150">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34263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092784-DFA6-12F3-E160-AE36CAE80687}"/>
              </a:ext>
            </a:extLst>
          </p:cNvPr>
          <p:cNvSpPr/>
          <p:nvPr/>
        </p:nvSpPr>
        <p:spPr>
          <a:xfrm>
            <a:off x="82433" y="701960"/>
            <a:ext cx="3759015" cy="206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n w="38100">
                  <a:solidFill>
                    <a:schemeClr val="bg1"/>
                  </a:solidFill>
                </a:ln>
                <a:solidFill>
                  <a:srgbClr val="0466AD"/>
                </a:solidFill>
                <a:latin typeface="DORAEMON" panose="02000500000000000000" pitchFamily="2" charset="0"/>
              </a:rPr>
              <a:t>Thành Viên</a:t>
            </a:r>
            <a:endParaRPr lang="vi-VN" b="1" dirty="0">
              <a:ln w="38100">
                <a:solidFill>
                  <a:schemeClr val="bg1"/>
                </a:solidFill>
              </a:ln>
              <a:solidFill>
                <a:srgbClr val="0466AD"/>
              </a:solidFill>
            </a:endParaRPr>
          </a:p>
        </p:txBody>
      </p:sp>
      <p:pic>
        <p:nvPicPr>
          <p:cNvPr id="6" name="Picture 5">
            <a:extLst>
              <a:ext uri="{FF2B5EF4-FFF2-40B4-BE49-F238E27FC236}">
                <a16:creationId xmlns:a16="http://schemas.microsoft.com/office/drawing/2014/main" id="{316CAF40-F06A-49A8-67F1-9270F8599E2F}"/>
              </a:ext>
            </a:extLst>
          </p:cNvPr>
          <p:cNvPicPr>
            <a:picLocks noChangeAspect="1"/>
          </p:cNvPicPr>
          <p:nvPr/>
        </p:nvPicPr>
        <p:blipFill>
          <a:blip r:embed="rId3"/>
          <a:stretch>
            <a:fillRect/>
          </a:stretch>
        </p:blipFill>
        <p:spPr>
          <a:xfrm>
            <a:off x="4129869" y="387989"/>
            <a:ext cx="3932261" cy="627942"/>
          </a:xfrm>
          <a:prstGeom prst="rect">
            <a:avLst/>
          </a:prstGeom>
        </p:spPr>
      </p:pic>
      <p:sp>
        <p:nvSpPr>
          <p:cNvPr id="7" name="Rectangle 6">
            <a:extLst>
              <a:ext uri="{FF2B5EF4-FFF2-40B4-BE49-F238E27FC236}">
                <a16:creationId xmlns:a16="http://schemas.microsoft.com/office/drawing/2014/main" id="{0F13AD22-67CF-4EDE-A263-898C7EE379FD}"/>
              </a:ext>
            </a:extLst>
          </p:cNvPr>
          <p:cNvSpPr/>
          <p:nvPr/>
        </p:nvSpPr>
        <p:spPr>
          <a:xfrm>
            <a:off x="8350551" y="701960"/>
            <a:ext cx="3950826" cy="206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9" name="Picture 8" descr="A picture containing text&#10;&#10;Description automatically generated">
            <a:extLst>
              <a:ext uri="{FF2B5EF4-FFF2-40B4-BE49-F238E27FC236}">
                <a16:creationId xmlns:a16="http://schemas.microsoft.com/office/drawing/2014/main" id="{0ABE6474-42CB-017A-9923-6DB39D6B6C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9040" y="-59587"/>
            <a:ext cx="1752337" cy="1729280"/>
          </a:xfrm>
          <a:prstGeom prst="rect">
            <a:avLst/>
          </a:prstGeom>
        </p:spPr>
      </p:pic>
      <p:sp>
        <p:nvSpPr>
          <p:cNvPr id="10" name="Rectangle 9">
            <a:extLst>
              <a:ext uri="{FF2B5EF4-FFF2-40B4-BE49-F238E27FC236}">
                <a16:creationId xmlns:a16="http://schemas.microsoft.com/office/drawing/2014/main" id="{28041886-2C31-73FF-2810-5EECF43E19B9}"/>
              </a:ext>
            </a:extLst>
          </p:cNvPr>
          <p:cNvSpPr/>
          <p:nvPr/>
        </p:nvSpPr>
        <p:spPr>
          <a:xfrm>
            <a:off x="-3723" y="6122894"/>
            <a:ext cx="12213834" cy="20618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vi-VN"/>
          </a:p>
        </p:txBody>
      </p:sp>
      <p:pic>
        <p:nvPicPr>
          <p:cNvPr id="11" name="Picture 10" descr="A picture containing text, vector graphics, clipart, businesscard&#10;&#10;Description automatically generated">
            <a:extLst>
              <a:ext uri="{FF2B5EF4-FFF2-40B4-BE49-F238E27FC236}">
                <a16:creationId xmlns:a16="http://schemas.microsoft.com/office/drawing/2014/main" id="{051E1041-1418-F1AF-3D99-8C49AB0ACB0A}"/>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16217" t="31896" r="13137" b="21176"/>
          <a:stretch/>
        </p:blipFill>
        <p:spPr>
          <a:xfrm>
            <a:off x="82433" y="5280595"/>
            <a:ext cx="1335741" cy="1577405"/>
          </a:xfrm>
          <a:prstGeom prst="rect">
            <a:avLst/>
          </a:prstGeom>
        </p:spPr>
      </p:pic>
      <p:pic>
        <p:nvPicPr>
          <p:cNvPr id="12" name="Picture 11" descr="Shape&#10;&#10;Description automatically generated">
            <a:extLst>
              <a:ext uri="{FF2B5EF4-FFF2-40B4-BE49-F238E27FC236}">
                <a16:creationId xmlns:a16="http://schemas.microsoft.com/office/drawing/2014/main" id="{929E4764-6AF1-87C9-8809-FAB24E38AEE3}"/>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056" b="95062" l="6220" r="91463">
                        <a14:foregroundMark x1="35122" y1="10582" x2="39512" y2="30423"/>
                        <a14:foregroundMark x1="37683" y1="22663" x2="36829" y2="38360"/>
                        <a14:foregroundMark x1="36829" y1="38360" x2="36098" y2="38448"/>
                        <a14:foregroundMark x1="31951" y1="24515" x2="31951" y2="43122"/>
                        <a14:foregroundMark x1="25366" y1="23986" x2="23415" y2="36684"/>
                        <a14:foregroundMark x1="23293" y1="35802" x2="31463" y2="52469"/>
                        <a14:foregroundMark x1="31463" y1="52469" x2="32317" y2="53175"/>
                        <a14:foregroundMark x1="35122" y1="37831" x2="39634" y2="52557"/>
                        <a14:foregroundMark x1="39634" y1="52557" x2="40732" y2="53175"/>
                        <a14:foregroundMark x1="40854" y1="43298" x2="46220" y2="62787"/>
                        <a14:foregroundMark x1="46220" y1="62787" x2="46463" y2="58642"/>
                        <a14:foregroundMark x1="43415" y1="38007" x2="47561" y2="52293"/>
                        <a14:foregroundMark x1="48780" y1="32981" x2="52561" y2="52910"/>
                        <a14:foregroundMark x1="54756" y1="34656" x2="57927" y2="57937"/>
                        <a14:foregroundMark x1="57317" y1="37390" x2="61707" y2="61640"/>
                        <a14:foregroundMark x1="60488" y1="34568" x2="62439" y2="57760"/>
                        <a14:foregroundMark x1="72561" y1="30952" x2="73537" y2="59083"/>
                        <a14:foregroundMark x1="72805" y1="35450" x2="73293" y2="49118"/>
                        <a14:foregroundMark x1="73293" y1="49118" x2="71220" y2="49647"/>
                        <a14:foregroundMark x1="65244" y1="35450" x2="61707" y2="55379"/>
                        <a14:foregroundMark x1="61707" y1="55379" x2="61463" y2="55644"/>
                        <a14:foregroundMark x1="58537" y1="46473" x2="58537" y2="59700"/>
                        <a14:foregroundMark x1="58537" y1="59700" x2="57561" y2="59524"/>
                        <a14:foregroundMark x1="54024" y1="53351" x2="50610" y2="65697"/>
                        <a14:foregroundMark x1="50366" y1="67284" x2="50122" y2="74427"/>
                        <a14:foregroundMark x1="50122" y1="74427" x2="49756" y2="74691"/>
                        <a14:foregroundMark x1="48171" y1="73810" x2="45976" y2="73280"/>
                        <a14:foregroundMark x1="43049" y1="67108" x2="42317" y2="73810"/>
                        <a14:foregroundMark x1="40488" y1="71869" x2="38902" y2="72663"/>
                        <a14:foregroundMark x1="36951" y1="67637" x2="47073" y2="65961"/>
                        <a14:foregroundMark x1="48415" y1="65344" x2="46220" y2="68519"/>
                        <a14:foregroundMark x1="43902" y1="64198" x2="34512" y2="74603"/>
                        <a14:foregroundMark x1="34512" y1="74603" x2="34390" y2="74691"/>
                        <a14:foregroundMark x1="35732" y1="68695" x2="35976" y2="73545"/>
                        <a14:foregroundMark x1="36707" y1="71869" x2="35732" y2="72663"/>
                        <a14:foregroundMark x1="34878" y1="70282" x2="34878" y2="70282"/>
                        <a14:foregroundMark x1="38537" y1="75132" x2="37683" y2="76543"/>
                        <a14:foregroundMark x1="30976" y1="90476" x2="30976" y2="91005"/>
                        <a14:foregroundMark x1="32317" y1="92504" x2="31341" y2="93298"/>
                        <a14:foregroundMark x1="28049" y1="93298" x2="30366" y2="93298"/>
                        <a14:foregroundMark x1="31220" y1="93298" x2="31220" y2="93298"/>
                        <a14:foregroundMark x1="27805" y1="43298" x2="29390" y2="61376"/>
                        <a14:foregroundMark x1="28415" y1="43122" x2="26463" y2="56085"/>
                        <a14:foregroundMark x1="26463" y1="56085" x2="25854" y2="56173"/>
                        <a14:foregroundMark x1="16707" y1="35538" x2="16707" y2="44004"/>
                        <a14:foregroundMark x1="16707" y1="44004" x2="16707" y2="43474"/>
                        <a14:foregroundMark x1="16341" y1="30247" x2="20854" y2="39153"/>
                        <a14:foregroundMark x1="20854" y1="39153" x2="22195" y2="35979"/>
                        <a14:foregroundMark x1="23293" y1="27690" x2="28049" y2="39506"/>
                        <a14:foregroundMark x1="28049" y1="39506" x2="28537" y2="38713"/>
                        <a14:foregroundMark x1="29634" y1="25485" x2="41707" y2="41799"/>
                        <a14:foregroundMark x1="41707" y1="41799" x2="48415" y2="37125"/>
                        <a14:foregroundMark x1="49146" y1="26367" x2="54024" y2="39153"/>
                        <a14:foregroundMark x1="54024" y1="39153" x2="55732" y2="37125"/>
                        <a14:foregroundMark x1="51341" y1="23633" x2="53902" y2="32187"/>
                        <a14:foregroundMark x1="53902" y1="32187" x2="55366" y2="32540"/>
                        <a14:foregroundMark x1="45610" y1="20194" x2="52439" y2="23986"/>
                        <a14:foregroundMark x1="50000" y1="17901" x2="52927" y2="23810"/>
                        <a14:foregroundMark x1="36341" y1="15608" x2="49146" y2="15432"/>
                        <a14:foregroundMark x1="49146" y1="15432" x2="49390" y2="15344"/>
                        <a14:foregroundMark x1="45488" y1="16226" x2="55366" y2="16931"/>
                        <a14:foregroundMark x1="39512" y1="13316" x2="39878" y2="25838"/>
                        <a14:foregroundMark x1="41707" y1="12875" x2="46829" y2="36949"/>
                        <a14:foregroundMark x1="46829" y1="36949" x2="47073" y2="35538"/>
                        <a14:foregroundMark x1="45854" y1="17019" x2="51098" y2="39506"/>
                        <a14:foregroundMark x1="51098" y1="39506" x2="51951" y2="37566"/>
                        <a14:foregroundMark x1="61341" y1="32275" x2="71098" y2="40123"/>
                        <a14:foregroundMark x1="71098" y1="40123" x2="75366" y2="39242"/>
                        <a14:foregroundMark x1="71463" y1="23369" x2="77561" y2="37478"/>
                        <a14:foregroundMark x1="77561" y1="37478" x2="76707" y2="36155"/>
                        <a14:foregroundMark x1="68780" y1="23810" x2="71829" y2="38007"/>
                        <a14:foregroundMark x1="57683" y1="18166" x2="57683" y2="34127"/>
                        <a14:foregroundMark x1="57683" y1="34127" x2="57683" y2="33510"/>
                        <a14:foregroundMark x1="57683" y1="25838" x2="63049" y2="55291"/>
                        <a14:foregroundMark x1="63049" y1="55291" x2="62927" y2="51940"/>
                        <a14:foregroundMark x1="58293" y1="36155" x2="65854" y2="70723"/>
                        <a14:foregroundMark x1="65854" y1="70723" x2="65122" y2="71958"/>
                        <a14:foregroundMark x1="60366" y1="65256" x2="57439" y2="83686"/>
                        <a14:foregroundMark x1="57439" y1="83686" x2="55000" y2="84039"/>
                        <a14:foregroundMark x1="55000" y1="65079" x2="53293" y2="76984"/>
                        <a14:foregroundMark x1="53293" y1="76984" x2="52927" y2="73280"/>
                        <a14:foregroundMark x1="52561" y1="61817" x2="47073" y2="73457"/>
                        <a14:foregroundMark x1="47073" y1="73457" x2="45000" y2="72663"/>
                        <a14:foregroundMark x1="42073" y1="64374" x2="39390" y2="75132"/>
                        <a14:foregroundMark x1="39390" y1="75132" x2="38659" y2="73280"/>
                        <a14:foregroundMark x1="36707" y1="66490" x2="35366" y2="76367"/>
                        <a14:foregroundMark x1="35366" y1="76367" x2="35366" y2="73810"/>
                        <a14:foregroundMark x1="34878" y1="60317" x2="31585" y2="71781"/>
                        <a14:foregroundMark x1="31585" y1="71781" x2="31341" y2="70811"/>
                        <a14:foregroundMark x1="30366" y1="61464" x2="29512" y2="76984"/>
                        <a14:foregroundMark x1="29512" y1="76984" x2="30000" y2="75838"/>
                        <a14:foregroundMark x1="31707" y1="69665" x2="31951" y2="73104"/>
                        <a14:foregroundMark x1="35122" y1="63228" x2="37073" y2="73810"/>
                        <a14:foregroundMark x1="37073" y1="73810" x2="37927" y2="72840"/>
                        <a14:foregroundMark x1="36707" y1="62963" x2="48293" y2="68078"/>
                        <a14:foregroundMark x1="48293" y1="68078" x2="48415" y2="67372"/>
                        <a14:foregroundMark x1="37317" y1="58466" x2="44390" y2="59083"/>
                        <a14:foregroundMark x1="37073" y1="62787" x2="43659" y2="61640"/>
                        <a14:foregroundMark x1="36341" y1="58466" x2="47805" y2="60758"/>
                        <a14:foregroundMark x1="47805" y1="60758" x2="48415" y2="60670"/>
                        <a14:foregroundMark x1="52927" y1="62610" x2="58902" y2="69136"/>
                        <a14:foregroundMark x1="58902" y1="69136" x2="59146" y2="68959"/>
                        <a14:foregroundMark x1="61707" y1="63404" x2="66463" y2="72222"/>
                        <a14:foregroundMark x1="66463" y1="72222" x2="66463" y2="70988"/>
                        <a14:foregroundMark x1="67805" y1="65344" x2="67805" y2="68783"/>
                        <a14:foregroundMark x1="67439" y1="61464" x2="66707" y2="71869"/>
                        <a14:foregroundMark x1="66707" y1="71869" x2="66707" y2="69577"/>
                        <a14:foregroundMark x1="66463" y1="58201" x2="64268" y2="71605"/>
                        <a14:foregroundMark x1="64268" y1="71605" x2="59512" y2="74427"/>
                        <a14:foregroundMark x1="51585" y1="73016" x2="44756" y2="79453"/>
                        <a14:foregroundMark x1="44756" y1="79453" x2="44634" y2="79453"/>
                        <a14:foregroundMark x1="44878" y1="80688" x2="47073" y2="82011"/>
                        <a14:foregroundMark x1="42683" y1="78748" x2="59878" y2="79718"/>
                        <a14:foregroundMark x1="59512" y1="79894" x2="63293" y2="75838"/>
                        <a14:foregroundMark x1="56707" y1="73545" x2="66585" y2="72663"/>
                        <a14:foregroundMark x1="66585" y1="72663" x2="67195" y2="72134"/>
                        <a14:foregroundMark x1="68049" y1="71517" x2="66707" y2="71958"/>
                        <a14:foregroundMark x1="30366" y1="66843" x2="27561" y2="66049"/>
                        <a14:foregroundMark x1="23780" y1="56878" x2="21098" y2="64550"/>
                        <a14:foregroundMark x1="21098" y1="64550" x2="21098" y2="64374"/>
                        <a14:foregroundMark x1="20610" y1="61640" x2="20610" y2="63668"/>
                        <a14:foregroundMark x1="22805" y1="59612" x2="23780" y2="64638"/>
                        <a14:foregroundMark x1="23659" y1="62257" x2="23049" y2="63933"/>
                        <a14:foregroundMark x1="22195" y1="61111" x2="22805" y2="64903"/>
                        <a14:foregroundMark x1="20488" y1="61376" x2="20610" y2="64109"/>
                        <a14:foregroundMark x1="19024" y1="61111" x2="19024" y2="63404"/>
                        <a14:foregroundMark x1="17927" y1="61376" x2="18902" y2="64815"/>
                        <a14:foregroundMark x1="18049" y1="62257" x2="18902" y2="65256"/>
                        <a14:foregroundMark x1="17683" y1="62610" x2="19512" y2="64815"/>
                        <a14:foregroundMark x1="9512" y1="59524" x2="9512" y2="59524"/>
                        <a14:foregroundMark x1="8415" y1="59612" x2="8415" y2="59612"/>
                        <a14:foregroundMark x1="28415" y1="60229" x2="30000" y2="69577"/>
                        <a14:foregroundMark x1="30000" y1="69577" x2="30000" y2="69577"/>
                        <a14:foregroundMark x1="22073" y1="56614" x2="22317" y2="67549"/>
                        <a14:foregroundMark x1="22317" y1="67549" x2="23415" y2="69665"/>
                        <a14:foregroundMark x1="28415" y1="90917" x2="31585" y2="94621"/>
                        <a14:foregroundMark x1="21098" y1="92504" x2="31585" y2="92945"/>
                        <a14:foregroundMark x1="21829" y1="93210" x2="29024" y2="93739"/>
                        <a14:foregroundMark x1="20854" y1="94092" x2="26829" y2="95062"/>
                        <a14:foregroundMark x1="34878" y1="94092" x2="34878" y2="94092"/>
                        <a14:foregroundMark x1="35732" y1="91887" x2="36951" y2="91887"/>
                        <a14:foregroundMark x1="37073" y1="91358" x2="38049" y2="92328"/>
                        <a14:foregroundMark x1="39512" y1="90476" x2="40488" y2="93210"/>
                        <a14:foregroundMark x1="40854" y1="89330" x2="41098" y2="91182"/>
                        <a14:foregroundMark x1="20854" y1="92152" x2="20854" y2="92152"/>
                        <a14:foregroundMark x1="17683" y1="92593" x2="18415" y2="93298"/>
                        <a14:foregroundMark x1="17073" y1="93298" x2="17683" y2="93474"/>
                        <a14:foregroundMark x1="59878" y1="37566" x2="61098" y2="45326"/>
                        <a14:foregroundMark x1="61098" y1="45326" x2="61707" y2="45855"/>
                        <a14:foregroundMark x1="63537" y1="38713" x2="65000" y2="46914"/>
                        <a14:foregroundMark x1="65000" y1="46914" x2="66220" y2="48854"/>
                        <a14:foregroundMark x1="68415" y1="40829" x2="68293" y2="48148"/>
                        <a14:foregroundMark x1="68293" y1="48148" x2="68293" y2="46561"/>
                        <a14:foregroundMark x1="68293" y1="36596" x2="66707" y2="40564"/>
                        <a14:foregroundMark x1="68415" y1="18519" x2="69146" y2="26014"/>
                        <a14:foregroundMark x1="69146" y1="26014" x2="68780" y2="27072"/>
                        <a14:foregroundMark x1="61463" y1="16667" x2="60732" y2="19489"/>
                        <a14:foregroundMark x1="47073" y1="11640" x2="44268" y2="16226"/>
                        <a14:foregroundMark x1="46585" y1="12875" x2="58780" y2="13316"/>
                        <a14:foregroundMark x1="51951" y1="10053" x2="59756" y2="12346"/>
                        <a14:foregroundMark x1="56951" y1="10582" x2="65122" y2="20899"/>
                        <a14:foregroundMark x1="61707" y1="16667" x2="72561" y2="32716"/>
                        <a14:foregroundMark x1="72561" y1="32716" x2="72195" y2="32716"/>
                        <a14:foregroundMark x1="66707" y1="22487" x2="73171" y2="35097"/>
                        <a14:foregroundMark x1="73171" y1="35097" x2="71463" y2="34303"/>
                        <a14:foregroundMark x1="62317" y1="24339" x2="63659" y2="39242"/>
                        <a14:foregroundMark x1="63659" y1="29982" x2="69878" y2="39506"/>
                        <a14:foregroundMark x1="69878" y1="39506" x2="70610" y2="38889"/>
                        <a14:foregroundMark x1="73537" y1="34303" x2="76585" y2="45062"/>
                        <a14:foregroundMark x1="73537" y1="37831" x2="76220" y2="43122"/>
                        <a14:foregroundMark x1="88293" y1="37390" x2="87927" y2="42416"/>
                        <a14:foregroundMark x1="84146" y1="38007" x2="81829" y2="44797"/>
                        <a14:foregroundMark x1="81829" y1="44797" x2="81707" y2="43739"/>
                        <a14:foregroundMark x1="82317" y1="40388" x2="83902" y2="43563"/>
                        <a14:foregroundMark x1="85732" y1="41270" x2="86707" y2="43739"/>
                        <a14:foregroundMark x1="90244" y1="39418" x2="91829" y2="41975"/>
                        <a14:foregroundMark x1="90488" y1="36861" x2="89634" y2="39153"/>
                        <a14:foregroundMark x1="29024" y1="28836" x2="25976" y2="38889"/>
                        <a14:foregroundMark x1="25854" y1="25397" x2="30732" y2="27954"/>
                        <a14:foregroundMark x1="30976" y1="21076" x2="29756" y2="32540"/>
                        <a14:foregroundMark x1="26463" y1="22840" x2="23659" y2="27954"/>
                        <a14:foregroundMark x1="22805" y1="21958" x2="19268" y2="28219"/>
                        <a14:foregroundMark x1="19268" y1="24956" x2="16829" y2="28660"/>
                        <a14:foregroundMark x1="10366" y1="29718" x2="7927" y2="34127"/>
                        <a14:foregroundMark x1="7317" y1="33157" x2="6341" y2="36949"/>
                        <a14:foregroundMark x1="6341" y1="32011" x2="7561" y2="35009"/>
                        <a14:foregroundMark x1="14878" y1="35273" x2="24268" y2="51940"/>
                        <a14:foregroundMark x1="25610" y1="43034" x2="30244" y2="50882"/>
                        <a14:foregroundMark x1="30244" y1="50882" x2="30000" y2="50353"/>
                        <a14:foregroundMark x1="64512" y1="20635" x2="77561" y2="30247"/>
                        <a14:foregroundMark x1="77561" y1="24339" x2="80122" y2="33422"/>
                        <a14:foregroundMark x1="80122" y1="33422" x2="80122" y2="32099"/>
                        <a14:foregroundMark x1="72805" y1="24250" x2="73049" y2="29718"/>
                        <a14:foregroundMark x1="65122" y1="16314" x2="66463" y2="22046"/>
                        <a14:foregroundMark x1="57195" y1="15520" x2="69634" y2="19753"/>
                        <a14:foregroundMark x1="70854" y1="19753" x2="74634" y2="24956"/>
                        <a14:foregroundMark x1="49390" y1="4056" x2="52561" y2="6878"/>
                        <a14:foregroundMark x1="62317" y1="93210" x2="68659" y2="93651"/>
                        <a14:foregroundMark x1="52195" y1="92504" x2="63293" y2="90476"/>
                      </a14:backgroundRemoval>
                    </a14:imgEffect>
                  </a14:imgLayer>
                </a14:imgProps>
              </a:ext>
              <a:ext uri="{28A0092B-C50C-407E-A947-70E740481C1C}">
                <a14:useLocalDpi xmlns:a14="http://schemas.microsoft.com/office/drawing/2010/main" val="0"/>
              </a:ext>
            </a:extLst>
          </a:blip>
          <a:stretch>
            <a:fillRect/>
          </a:stretch>
        </p:blipFill>
        <p:spPr>
          <a:xfrm flipH="1">
            <a:off x="10757337" y="4974219"/>
            <a:ext cx="1335742" cy="1883781"/>
          </a:xfrm>
          <a:prstGeom prst="rect">
            <a:avLst/>
          </a:prstGeom>
        </p:spPr>
      </p:pic>
    </p:spTree>
    <p:extLst>
      <p:ext uri="{BB962C8B-B14F-4D97-AF65-F5344CB8AC3E}">
        <p14:creationId xmlns:p14="http://schemas.microsoft.com/office/powerpoint/2010/main" val="22162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2" presetClass="entr" presetSubtype="2" decel="100000" fill="hold" grpId="0" nodeType="withEffect">
                                  <p:stCondLst>
                                    <p:cond delay="80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1+#ppt_w/2"/>
                                          </p:val>
                                        </p:tav>
                                        <p:tav tm="100000">
                                          <p:val>
                                            <p:strVal val="#ppt_x"/>
                                          </p:val>
                                        </p:tav>
                                      </p:tavLst>
                                    </p:anim>
                                    <p:anim calcmode="lin" valueType="num">
                                      <p:cBhvr additive="base">
                                        <p:cTn id="19" dur="1000" fill="hold"/>
                                        <p:tgtEl>
                                          <p:spTgt spid="10"/>
                                        </p:tgtEl>
                                        <p:attrNameLst>
                                          <p:attrName>ppt_y</p:attrName>
                                        </p:attrNameLst>
                                      </p:cBhvr>
                                      <p:tavLst>
                                        <p:tav tm="0">
                                          <p:val>
                                            <p:strVal val="#ppt_y"/>
                                          </p:val>
                                        </p:tav>
                                        <p:tav tm="100000">
                                          <p:val>
                                            <p:strVal val="#ppt_y"/>
                                          </p:val>
                                        </p:tav>
                                      </p:tavLst>
                                    </p:anim>
                                  </p:childTnLst>
                                </p:cTn>
                              </p:par>
                              <p:par>
                                <p:cTn id="20" presetID="10" presetClass="entr" presetSubtype="0" fill="hold" nodeType="withEffect">
                                  <p:stCondLst>
                                    <p:cond delay="8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8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79" name="Oval 278">
            <a:extLst>
              <a:ext uri="{FF2B5EF4-FFF2-40B4-BE49-F238E27FC236}">
                <a16:creationId xmlns:a16="http://schemas.microsoft.com/office/drawing/2014/main" id="{83E44392-4D4D-CE1A-417D-B5D082C1CA7B}"/>
              </a:ext>
            </a:extLst>
          </p:cNvPr>
          <p:cNvSpPr/>
          <p:nvPr/>
        </p:nvSpPr>
        <p:spPr>
          <a:xfrm flipV="1">
            <a:off x="6057834" y="6382908"/>
            <a:ext cx="149557" cy="149557"/>
          </a:xfrm>
          <a:prstGeom prst="ellipse">
            <a:avLst/>
          </a:prstGeom>
          <a:noFill/>
          <a:ln w="19050">
            <a:solidFill>
              <a:schemeClr val="bg1"/>
            </a:solidFill>
          </a:ln>
          <a:effectLst>
            <a:glow rad="50800">
              <a:srgbClr val="00B0F0">
                <a:alpha val="2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80" name="Straight Connector 279">
            <a:extLst>
              <a:ext uri="{FF2B5EF4-FFF2-40B4-BE49-F238E27FC236}">
                <a16:creationId xmlns:a16="http://schemas.microsoft.com/office/drawing/2014/main" id="{CDC4CD7F-3365-A48A-5071-A82E7D7D8D81}"/>
              </a:ext>
            </a:extLst>
          </p:cNvPr>
          <p:cNvCxnSpPr>
            <a:cxnSpLocks/>
          </p:cNvCxnSpPr>
          <p:nvPr/>
        </p:nvCxnSpPr>
        <p:spPr>
          <a:xfrm>
            <a:off x="3024646" y="6544821"/>
            <a:ext cx="1347520" cy="0"/>
          </a:xfrm>
          <a:prstGeom prst="line">
            <a:avLst/>
          </a:prstGeom>
          <a:ln w="19050">
            <a:solidFill>
              <a:schemeClr val="bg1"/>
            </a:solidFill>
          </a:ln>
          <a:effectLst>
            <a:glow rad="50800">
              <a:srgbClr val="00B0F0">
                <a:alpha val="27000"/>
              </a:srgbClr>
            </a:glow>
          </a:effectLst>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275F5D6-0D44-4203-10F8-5C8B3BDB5B0E}"/>
              </a:ext>
            </a:extLst>
          </p:cNvPr>
          <p:cNvCxnSpPr>
            <a:cxnSpLocks/>
          </p:cNvCxnSpPr>
          <p:nvPr/>
        </p:nvCxnSpPr>
        <p:spPr>
          <a:xfrm>
            <a:off x="2600261" y="6333350"/>
            <a:ext cx="1347520" cy="0"/>
          </a:xfrm>
          <a:prstGeom prst="line">
            <a:avLst/>
          </a:prstGeom>
          <a:ln w="19050">
            <a:solidFill>
              <a:schemeClr val="bg1"/>
            </a:solidFill>
          </a:ln>
          <a:effectLst>
            <a:glow rad="50800">
              <a:srgbClr val="00B0F0">
                <a:alpha val="27000"/>
              </a:srgbClr>
            </a:glow>
          </a:effectLst>
        </p:spPr>
        <p:style>
          <a:lnRef idx="1">
            <a:schemeClr val="accent1"/>
          </a:lnRef>
          <a:fillRef idx="0">
            <a:schemeClr val="accent1"/>
          </a:fillRef>
          <a:effectRef idx="0">
            <a:schemeClr val="accent1"/>
          </a:effectRef>
          <a:fontRef idx="minor">
            <a:schemeClr val="tx1"/>
          </a:fontRef>
        </p:style>
      </p:cxnSp>
      <p:grpSp>
        <p:nvGrpSpPr>
          <p:cNvPr id="282" name="Group 281">
            <a:extLst>
              <a:ext uri="{FF2B5EF4-FFF2-40B4-BE49-F238E27FC236}">
                <a16:creationId xmlns:a16="http://schemas.microsoft.com/office/drawing/2014/main" id="{30A8F121-2148-D437-6583-8C96E17F47EF}"/>
              </a:ext>
            </a:extLst>
          </p:cNvPr>
          <p:cNvGrpSpPr/>
          <p:nvPr/>
        </p:nvGrpSpPr>
        <p:grpSpPr>
          <a:xfrm>
            <a:off x="2077919" y="6333350"/>
            <a:ext cx="690046" cy="215359"/>
            <a:chOff x="2273668" y="1178878"/>
            <a:chExt cx="690046" cy="215359"/>
          </a:xfrm>
          <a:effectLst>
            <a:glow rad="50800">
              <a:srgbClr val="00B0F0">
                <a:alpha val="27000"/>
              </a:srgbClr>
            </a:glow>
          </a:effectLst>
        </p:grpSpPr>
        <p:cxnSp>
          <p:nvCxnSpPr>
            <p:cNvPr id="283" name="Straight Connector 282">
              <a:extLst>
                <a:ext uri="{FF2B5EF4-FFF2-40B4-BE49-F238E27FC236}">
                  <a16:creationId xmlns:a16="http://schemas.microsoft.com/office/drawing/2014/main" id="{A7822304-C42A-E725-F7DF-6C42EE43BCB7}"/>
                </a:ext>
              </a:extLst>
            </p:cNvPr>
            <p:cNvCxnSpPr>
              <a:cxnSpLocks/>
            </p:cNvCxnSpPr>
            <p:nvPr/>
          </p:nvCxnSpPr>
          <p:spPr>
            <a:xfrm>
              <a:off x="2546091" y="1390349"/>
              <a:ext cx="41762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A48713B-2BA9-4286-7208-0F1CE5E17212}"/>
                </a:ext>
              </a:extLst>
            </p:cNvPr>
            <p:cNvCxnSpPr>
              <a:cxnSpLocks/>
            </p:cNvCxnSpPr>
            <p:nvPr/>
          </p:nvCxnSpPr>
          <p:spPr>
            <a:xfrm>
              <a:off x="2273668" y="1178878"/>
              <a:ext cx="284884" cy="21535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85" name="Oval 284">
            <a:extLst>
              <a:ext uri="{FF2B5EF4-FFF2-40B4-BE49-F238E27FC236}">
                <a16:creationId xmlns:a16="http://schemas.microsoft.com/office/drawing/2014/main" id="{4CD8C16C-8460-FA25-93D4-D00EDDA6C26F}"/>
              </a:ext>
            </a:extLst>
          </p:cNvPr>
          <p:cNvSpPr/>
          <p:nvPr/>
        </p:nvSpPr>
        <p:spPr>
          <a:xfrm flipV="1">
            <a:off x="5666998" y="6382908"/>
            <a:ext cx="149557" cy="149557"/>
          </a:xfrm>
          <a:prstGeom prst="ellipse">
            <a:avLst/>
          </a:prstGeom>
          <a:noFill/>
          <a:ln w="19050">
            <a:solidFill>
              <a:schemeClr val="bg1"/>
            </a:solidFill>
          </a:ln>
          <a:effectLst>
            <a:glow rad="50800">
              <a:srgbClr val="00B0F0">
                <a:alpha val="2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 name="Oval 285">
            <a:extLst>
              <a:ext uri="{FF2B5EF4-FFF2-40B4-BE49-F238E27FC236}">
                <a16:creationId xmlns:a16="http://schemas.microsoft.com/office/drawing/2014/main" id="{1CAE4C04-A467-2197-A638-3E4DFF269D18}"/>
              </a:ext>
            </a:extLst>
          </p:cNvPr>
          <p:cNvSpPr/>
          <p:nvPr/>
        </p:nvSpPr>
        <p:spPr>
          <a:xfrm flipV="1">
            <a:off x="5276162" y="6382907"/>
            <a:ext cx="149557" cy="149557"/>
          </a:xfrm>
          <a:prstGeom prst="ellipse">
            <a:avLst/>
          </a:prstGeom>
          <a:noFill/>
          <a:ln w="19050">
            <a:solidFill>
              <a:schemeClr val="bg1"/>
            </a:solidFill>
          </a:ln>
          <a:effectLst>
            <a:glow rad="50800">
              <a:srgbClr val="00B0F0">
                <a:alpha val="2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 name="Oval 286">
            <a:extLst>
              <a:ext uri="{FF2B5EF4-FFF2-40B4-BE49-F238E27FC236}">
                <a16:creationId xmlns:a16="http://schemas.microsoft.com/office/drawing/2014/main" id="{C5AA8730-4F3A-A1B2-6B7B-36594DA15CBE}"/>
              </a:ext>
            </a:extLst>
          </p:cNvPr>
          <p:cNvSpPr/>
          <p:nvPr/>
        </p:nvSpPr>
        <p:spPr>
          <a:xfrm flipV="1">
            <a:off x="4897364" y="6382906"/>
            <a:ext cx="149557" cy="149557"/>
          </a:xfrm>
          <a:prstGeom prst="ellipse">
            <a:avLst/>
          </a:prstGeom>
          <a:noFill/>
          <a:ln w="19050">
            <a:solidFill>
              <a:schemeClr val="bg1"/>
            </a:solidFill>
          </a:ln>
          <a:effectLst>
            <a:glow rad="50800">
              <a:srgbClr val="00B0F0">
                <a:alpha val="2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88" name="Group 287">
            <a:extLst>
              <a:ext uri="{FF2B5EF4-FFF2-40B4-BE49-F238E27FC236}">
                <a16:creationId xmlns:a16="http://schemas.microsoft.com/office/drawing/2014/main" id="{72E3D138-E3EE-69E3-B2D1-9960A5C07D2F}"/>
              </a:ext>
            </a:extLst>
          </p:cNvPr>
          <p:cNvGrpSpPr/>
          <p:nvPr/>
        </p:nvGrpSpPr>
        <p:grpSpPr>
          <a:xfrm>
            <a:off x="1231178" y="2010454"/>
            <a:ext cx="2542430" cy="2542430"/>
            <a:chOff x="4626679" y="1959679"/>
            <a:chExt cx="2938643" cy="2938643"/>
          </a:xfrm>
          <a:effectLst>
            <a:glow rad="63500">
              <a:schemeClr val="accent5">
                <a:satMod val="175000"/>
                <a:alpha val="40000"/>
              </a:schemeClr>
            </a:glow>
          </a:effectLst>
        </p:grpSpPr>
        <p:sp>
          <p:nvSpPr>
            <p:cNvPr id="289" name="Oval 288">
              <a:extLst>
                <a:ext uri="{FF2B5EF4-FFF2-40B4-BE49-F238E27FC236}">
                  <a16:creationId xmlns:a16="http://schemas.microsoft.com/office/drawing/2014/main" id="{A21B80AF-A0A4-C9CF-CAEE-2A519CD99D42}"/>
                </a:ext>
              </a:extLst>
            </p:cNvPr>
            <p:cNvSpPr/>
            <p:nvPr/>
          </p:nvSpPr>
          <p:spPr>
            <a:xfrm>
              <a:off x="4626679" y="1959679"/>
              <a:ext cx="2938643" cy="2938643"/>
            </a:xfrm>
            <a:prstGeom prst="ellipse">
              <a:avLst/>
            </a:prstGeom>
            <a:noFill/>
            <a:ln w="158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90" name="Group 289">
              <a:extLst>
                <a:ext uri="{FF2B5EF4-FFF2-40B4-BE49-F238E27FC236}">
                  <a16:creationId xmlns:a16="http://schemas.microsoft.com/office/drawing/2014/main" id="{5744AA71-ED76-6C7C-26A2-168B0F143A88}"/>
                </a:ext>
              </a:extLst>
            </p:cNvPr>
            <p:cNvGrpSpPr/>
            <p:nvPr/>
          </p:nvGrpSpPr>
          <p:grpSpPr>
            <a:xfrm>
              <a:off x="4768744" y="1995379"/>
              <a:ext cx="1366697" cy="1035276"/>
              <a:chOff x="4717539" y="1966119"/>
              <a:chExt cx="1366697" cy="1035276"/>
            </a:xfrm>
          </p:grpSpPr>
          <p:sp>
            <p:nvSpPr>
              <p:cNvPr id="297" name="Oval 296">
                <a:extLst>
                  <a:ext uri="{FF2B5EF4-FFF2-40B4-BE49-F238E27FC236}">
                    <a16:creationId xmlns:a16="http://schemas.microsoft.com/office/drawing/2014/main" id="{4097E43A-A289-D8D8-B092-39E2191BD7A7}"/>
                  </a:ext>
                </a:extLst>
              </p:cNvPr>
              <p:cNvSpPr/>
              <p:nvPr/>
            </p:nvSpPr>
            <p:spPr>
              <a:xfrm>
                <a:off x="5204087" y="2238370"/>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8" name="Oval 297">
                <a:extLst>
                  <a:ext uri="{FF2B5EF4-FFF2-40B4-BE49-F238E27FC236}">
                    <a16:creationId xmlns:a16="http://schemas.microsoft.com/office/drawing/2014/main" id="{EC0ED9B8-51F6-19F6-BEE9-51AB4391BFB3}"/>
                  </a:ext>
                </a:extLst>
              </p:cNvPr>
              <p:cNvSpPr/>
              <p:nvPr/>
            </p:nvSpPr>
            <p:spPr>
              <a:xfrm>
                <a:off x="5532121" y="2058692"/>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9" name="Oval 298">
                <a:extLst>
                  <a:ext uri="{FF2B5EF4-FFF2-40B4-BE49-F238E27FC236}">
                    <a16:creationId xmlns:a16="http://schemas.microsoft.com/office/drawing/2014/main" id="{13093770-9DE6-78A3-A034-01199BEEA2FE}"/>
                  </a:ext>
                </a:extLst>
              </p:cNvPr>
              <p:cNvSpPr/>
              <p:nvPr/>
            </p:nvSpPr>
            <p:spPr>
              <a:xfrm>
                <a:off x="4942220" y="2492853"/>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0" name="Oval 299">
                <a:extLst>
                  <a:ext uri="{FF2B5EF4-FFF2-40B4-BE49-F238E27FC236}">
                    <a16:creationId xmlns:a16="http://schemas.microsoft.com/office/drawing/2014/main" id="{10F7DBB3-1471-6C91-6BC1-E7EA8EA9A568}"/>
                  </a:ext>
                </a:extLst>
              </p:cNvPr>
              <p:cNvSpPr/>
              <p:nvPr/>
            </p:nvSpPr>
            <p:spPr>
              <a:xfrm>
                <a:off x="5974345" y="1966119"/>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1" name="Oval 300">
                <a:extLst>
                  <a:ext uri="{FF2B5EF4-FFF2-40B4-BE49-F238E27FC236}">
                    <a16:creationId xmlns:a16="http://schemas.microsoft.com/office/drawing/2014/main" id="{F10B7A46-6BEA-3CB4-727C-66C216031101}"/>
                  </a:ext>
                </a:extLst>
              </p:cNvPr>
              <p:cNvSpPr/>
              <p:nvPr/>
            </p:nvSpPr>
            <p:spPr>
              <a:xfrm>
                <a:off x="4717539" y="2891504"/>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2" name="Oval 301">
                <a:extLst>
                  <a:ext uri="{FF2B5EF4-FFF2-40B4-BE49-F238E27FC236}">
                    <a16:creationId xmlns:a16="http://schemas.microsoft.com/office/drawing/2014/main" id="{8722ED75-FB7D-6383-7F12-C9AF0BA41AB8}"/>
                  </a:ext>
                </a:extLst>
              </p:cNvPr>
              <p:cNvSpPr/>
              <p:nvPr/>
            </p:nvSpPr>
            <p:spPr>
              <a:xfrm>
                <a:off x="4832758" y="2725873"/>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3" name="Oval 302">
                <a:extLst>
                  <a:ext uri="{FF2B5EF4-FFF2-40B4-BE49-F238E27FC236}">
                    <a16:creationId xmlns:a16="http://schemas.microsoft.com/office/drawing/2014/main" id="{0EBBC4D7-5321-B802-DDC1-1E7F3111D6DD}"/>
                  </a:ext>
                </a:extLst>
              </p:cNvPr>
              <p:cNvSpPr/>
              <p:nvPr/>
            </p:nvSpPr>
            <p:spPr>
              <a:xfrm>
                <a:off x="5085782" y="2402847"/>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4" name="Oval 303">
                <a:extLst>
                  <a:ext uri="{FF2B5EF4-FFF2-40B4-BE49-F238E27FC236}">
                    <a16:creationId xmlns:a16="http://schemas.microsoft.com/office/drawing/2014/main" id="{AD7682A4-B6BE-8EC8-B87B-F6C150B1A465}"/>
                  </a:ext>
                </a:extLst>
              </p:cNvPr>
              <p:cNvSpPr/>
              <p:nvPr/>
            </p:nvSpPr>
            <p:spPr>
              <a:xfrm>
                <a:off x="5387529" y="2170414"/>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5" name="Oval 304">
                <a:extLst>
                  <a:ext uri="{FF2B5EF4-FFF2-40B4-BE49-F238E27FC236}">
                    <a16:creationId xmlns:a16="http://schemas.microsoft.com/office/drawing/2014/main" id="{73F5C20D-428C-1DA6-F986-31CF444A7EBA}"/>
                  </a:ext>
                </a:extLst>
              </p:cNvPr>
              <p:cNvSpPr/>
              <p:nvPr/>
            </p:nvSpPr>
            <p:spPr>
              <a:xfrm>
                <a:off x="5792143" y="2025511"/>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91" name="Group 290">
              <a:extLst>
                <a:ext uri="{FF2B5EF4-FFF2-40B4-BE49-F238E27FC236}">
                  <a16:creationId xmlns:a16="http://schemas.microsoft.com/office/drawing/2014/main" id="{61A9E38D-16F1-2B95-2497-07AD14D5A5EE}"/>
                </a:ext>
              </a:extLst>
            </p:cNvPr>
            <p:cNvGrpSpPr/>
            <p:nvPr/>
          </p:nvGrpSpPr>
          <p:grpSpPr>
            <a:xfrm>
              <a:off x="7024812" y="3628456"/>
              <a:ext cx="468322" cy="790182"/>
              <a:chOff x="7061387" y="3665031"/>
              <a:chExt cx="468322" cy="790182"/>
            </a:xfrm>
          </p:grpSpPr>
          <p:sp>
            <p:nvSpPr>
              <p:cNvPr id="292" name="Oval 291">
                <a:extLst>
                  <a:ext uri="{FF2B5EF4-FFF2-40B4-BE49-F238E27FC236}">
                    <a16:creationId xmlns:a16="http://schemas.microsoft.com/office/drawing/2014/main" id="{82CC8E53-5F9D-C463-9DC3-A2D27B1C98F1}"/>
                  </a:ext>
                </a:extLst>
              </p:cNvPr>
              <p:cNvSpPr/>
              <p:nvPr/>
            </p:nvSpPr>
            <p:spPr>
              <a:xfrm>
                <a:off x="7347505" y="3898159"/>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3" name="Oval 292">
                <a:extLst>
                  <a:ext uri="{FF2B5EF4-FFF2-40B4-BE49-F238E27FC236}">
                    <a16:creationId xmlns:a16="http://schemas.microsoft.com/office/drawing/2014/main" id="{DB70EEA1-CEE2-D33A-E035-3F2A949CD517}"/>
                  </a:ext>
                </a:extLst>
              </p:cNvPr>
              <p:cNvSpPr/>
              <p:nvPr/>
            </p:nvSpPr>
            <p:spPr>
              <a:xfrm>
                <a:off x="7419818" y="3665031"/>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4" name="Oval 293">
                <a:extLst>
                  <a:ext uri="{FF2B5EF4-FFF2-40B4-BE49-F238E27FC236}">
                    <a16:creationId xmlns:a16="http://schemas.microsoft.com/office/drawing/2014/main" id="{A0DA4A30-7115-F5E3-3BD0-A4329546A1C2}"/>
                  </a:ext>
                </a:extLst>
              </p:cNvPr>
              <p:cNvSpPr/>
              <p:nvPr/>
            </p:nvSpPr>
            <p:spPr>
              <a:xfrm>
                <a:off x="7238874" y="4122865"/>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5" name="Oval 294">
                <a:extLst>
                  <a:ext uri="{FF2B5EF4-FFF2-40B4-BE49-F238E27FC236}">
                    <a16:creationId xmlns:a16="http://schemas.microsoft.com/office/drawing/2014/main" id="{B5BBCD65-C041-7333-9462-A3DEAB454B0D}"/>
                  </a:ext>
                </a:extLst>
              </p:cNvPr>
              <p:cNvSpPr/>
              <p:nvPr/>
            </p:nvSpPr>
            <p:spPr>
              <a:xfrm>
                <a:off x="7233581" y="4134937"/>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6" name="Oval 295">
                <a:extLst>
                  <a:ext uri="{FF2B5EF4-FFF2-40B4-BE49-F238E27FC236}">
                    <a16:creationId xmlns:a16="http://schemas.microsoft.com/office/drawing/2014/main" id="{F15F47AA-9E5D-FE25-CB94-9B59806F0447}"/>
                  </a:ext>
                </a:extLst>
              </p:cNvPr>
              <p:cNvSpPr/>
              <p:nvPr/>
            </p:nvSpPr>
            <p:spPr>
              <a:xfrm>
                <a:off x="7061387" y="4345322"/>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06" name="Group 305">
            <a:extLst>
              <a:ext uri="{FF2B5EF4-FFF2-40B4-BE49-F238E27FC236}">
                <a16:creationId xmlns:a16="http://schemas.microsoft.com/office/drawing/2014/main" id="{2895217A-7031-A895-8CEB-5558B6DCC8C7}"/>
              </a:ext>
            </a:extLst>
          </p:cNvPr>
          <p:cNvGrpSpPr/>
          <p:nvPr/>
        </p:nvGrpSpPr>
        <p:grpSpPr>
          <a:xfrm rot="6299710">
            <a:off x="1594024" y="2373300"/>
            <a:ext cx="1816738" cy="1816738"/>
            <a:chOff x="4440936" y="1773936"/>
            <a:chExt cx="3310128" cy="3310128"/>
          </a:xfrm>
          <a:effectLst>
            <a:glow rad="101600">
              <a:schemeClr val="accent5">
                <a:satMod val="175000"/>
                <a:alpha val="28000"/>
              </a:schemeClr>
            </a:glow>
          </a:effectLst>
        </p:grpSpPr>
        <p:sp>
          <p:nvSpPr>
            <p:cNvPr id="307" name="Oval 306">
              <a:extLst>
                <a:ext uri="{FF2B5EF4-FFF2-40B4-BE49-F238E27FC236}">
                  <a16:creationId xmlns:a16="http://schemas.microsoft.com/office/drawing/2014/main" id="{C7C84732-7C19-7EF9-205C-9FB8EA33AAF2}"/>
                </a:ext>
              </a:extLst>
            </p:cNvPr>
            <p:cNvSpPr/>
            <p:nvPr/>
          </p:nvSpPr>
          <p:spPr>
            <a:xfrm>
              <a:off x="4441251" y="1774251"/>
              <a:ext cx="3309498" cy="3309498"/>
            </a:xfrm>
            <a:prstGeom prst="ellipse">
              <a:avLst/>
            </a:prstGeom>
            <a:noFill/>
            <a:ln w="222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 name="Arc 307">
              <a:extLst>
                <a:ext uri="{FF2B5EF4-FFF2-40B4-BE49-F238E27FC236}">
                  <a16:creationId xmlns:a16="http://schemas.microsoft.com/office/drawing/2014/main" id="{B9FD9038-AC80-9F9A-1B1F-BBAAD9A324AD}"/>
                </a:ext>
              </a:extLst>
            </p:cNvPr>
            <p:cNvSpPr/>
            <p:nvPr/>
          </p:nvSpPr>
          <p:spPr>
            <a:xfrm>
              <a:off x="4440936" y="1773936"/>
              <a:ext cx="3310128" cy="3310128"/>
            </a:xfrm>
            <a:prstGeom prst="arc">
              <a:avLst/>
            </a:prstGeom>
            <a:ln w="152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9" name="Arc 308">
              <a:extLst>
                <a:ext uri="{FF2B5EF4-FFF2-40B4-BE49-F238E27FC236}">
                  <a16:creationId xmlns:a16="http://schemas.microsoft.com/office/drawing/2014/main" id="{3A216E1E-C41E-22D6-6F2E-E8A8E5695F07}"/>
                </a:ext>
              </a:extLst>
            </p:cNvPr>
            <p:cNvSpPr/>
            <p:nvPr/>
          </p:nvSpPr>
          <p:spPr>
            <a:xfrm flipH="1">
              <a:off x="4440936" y="1773936"/>
              <a:ext cx="3310128" cy="3310128"/>
            </a:xfrm>
            <a:prstGeom prst="arc">
              <a:avLst>
                <a:gd name="adj1" fmla="val 6117151"/>
                <a:gd name="adj2" fmla="val 8372158"/>
              </a:avLst>
            </a:prstGeom>
            <a:ln w="152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0" name="Arc 309">
              <a:extLst>
                <a:ext uri="{FF2B5EF4-FFF2-40B4-BE49-F238E27FC236}">
                  <a16:creationId xmlns:a16="http://schemas.microsoft.com/office/drawing/2014/main" id="{55D6081F-5F63-A888-C47E-BC770117D0BF}"/>
                </a:ext>
              </a:extLst>
            </p:cNvPr>
            <p:cNvSpPr/>
            <p:nvPr/>
          </p:nvSpPr>
          <p:spPr>
            <a:xfrm flipH="1">
              <a:off x="4440936" y="1773936"/>
              <a:ext cx="3310128" cy="3310128"/>
            </a:xfrm>
            <a:prstGeom prst="arc">
              <a:avLst>
                <a:gd name="adj1" fmla="val 20256575"/>
                <a:gd name="adj2" fmla="val 3001779"/>
              </a:avLst>
            </a:prstGeom>
            <a:ln w="152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11" name="Group 310">
            <a:extLst>
              <a:ext uri="{FF2B5EF4-FFF2-40B4-BE49-F238E27FC236}">
                <a16:creationId xmlns:a16="http://schemas.microsoft.com/office/drawing/2014/main" id="{1610F352-BC5C-968B-D26A-2B2B6EA2F27E}"/>
              </a:ext>
            </a:extLst>
          </p:cNvPr>
          <p:cNvGrpSpPr/>
          <p:nvPr/>
        </p:nvGrpSpPr>
        <p:grpSpPr>
          <a:xfrm>
            <a:off x="531995" y="1382915"/>
            <a:ext cx="3840171" cy="3842787"/>
            <a:chOff x="4292527" y="1629660"/>
            <a:chExt cx="3606945" cy="3609402"/>
          </a:xfrm>
          <a:solidFill>
            <a:srgbClr val="BDD7EE"/>
          </a:solidFill>
          <a:effectLst>
            <a:glow rad="63500">
              <a:schemeClr val="accent5">
                <a:satMod val="175000"/>
                <a:alpha val="24000"/>
              </a:schemeClr>
            </a:glow>
          </a:effectLst>
        </p:grpSpPr>
        <p:sp>
          <p:nvSpPr>
            <p:cNvPr id="312" name="Freeform: Shape 311">
              <a:extLst>
                <a:ext uri="{FF2B5EF4-FFF2-40B4-BE49-F238E27FC236}">
                  <a16:creationId xmlns:a16="http://schemas.microsoft.com/office/drawing/2014/main" id="{EA680541-FD0A-517C-D217-70A7C02823E1}"/>
                </a:ext>
              </a:extLst>
            </p:cNvPr>
            <p:cNvSpPr/>
            <p:nvPr/>
          </p:nvSpPr>
          <p:spPr>
            <a:xfrm>
              <a:off x="5792145" y="1629660"/>
              <a:ext cx="209664" cy="429485"/>
            </a:xfrm>
            <a:custGeom>
              <a:avLst/>
              <a:gdLst>
                <a:gd name="connsiteX0" fmla="*/ 158123 w 209664"/>
                <a:gd name="connsiteY0" fmla="*/ 0 h 429485"/>
                <a:gd name="connsiteX1" fmla="*/ 209664 w 209664"/>
                <a:gd name="connsiteY1" fmla="*/ 410274 h 429485"/>
                <a:gd name="connsiteX2" fmla="*/ 161346 w 209664"/>
                <a:gd name="connsiteY2" fmla="*/ 412714 h 429485"/>
                <a:gd name="connsiteX3" fmla="*/ 51458 w 209664"/>
                <a:gd name="connsiteY3" fmla="*/ 429485 h 429485"/>
                <a:gd name="connsiteX4" fmla="*/ 0 w 209664"/>
                <a:gd name="connsiteY4" fmla="*/ 19864 h 429485"/>
                <a:gd name="connsiteX5" fmla="*/ 158123 w 209664"/>
                <a:gd name="connsiteY5" fmla="*/ 0 h 42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64" h="429485">
                  <a:moveTo>
                    <a:pt x="158123" y="0"/>
                  </a:moveTo>
                  <a:lnTo>
                    <a:pt x="209664" y="410274"/>
                  </a:lnTo>
                  <a:lnTo>
                    <a:pt x="161346" y="412714"/>
                  </a:lnTo>
                  <a:lnTo>
                    <a:pt x="51458" y="429485"/>
                  </a:lnTo>
                  <a:lnTo>
                    <a:pt x="0" y="19864"/>
                  </a:lnTo>
                  <a:lnTo>
                    <a:pt x="158123"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3" name="Freeform: Shape 312">
              <a:extLst>
                <a:ext uri="{FF2B5EF4-FFF2-40B4-BE49-F238E27FC236}">
                  <a16:creationId xmlns:a16="http://schemas.microsoft.com/office/drawing/2014/main" id="{273E0F0B-5F3E-DBFF-012F-6D86B57373AD}"/>
                </a:ext>
              </a:extLst>
            </p:cNvPr>
            <p:cNvSpPr/>
            <p:nvPr/>
          </p:nvSpPr>
          <p:spPr>
            <a:xfrm>
              <a:off x="6013668" y="1632117"/>
              <a:ext cx="159367" cy="407218"/>
            </a:xfrm>
            <a:custGeom>
              <a:avLst/>
              <a:gdLst>
                <a:gd name="connsiteX0" fmla="*/ 159367 w 159367"/>
                <a:gd name="connsiteY0" fmla="*/ 0 h 407218"/>
                <a:gd name="connsiteX1" fmla="*/ 159367 w 159367"/>
                <a:gd name="connsiteY1" fmla="*/ 406951 h 407218"/>
                <a:gd name="connsiteX2" fmla="*/ 82333 w 159367"/>
                <a:gd name="connsiteY2" fmla="*/ 403061 h 407218"/>
                <a:gd name="connsiteX3" fmla="*/ 0 w 159367"/>
                <a:gd name="connsiteY3" fmla="*/ 407218 h 407218"/>
                <a:gd name="connsiteX4" fmla="*/ 0 w 159367"/>
                <a:gd name="connsiteY4" fmla="*/ 1 h 407218"/>
                <a:gd name="connsiteX5" fmla="*/ 159367 w 159367"/>
                <a:gd name="connsiteY5" fmla="*/ 0 h 40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367" h="407218">
                  <a:moveTo>
                    <a:pt x="159367" y="0"/>
                  </a:moveTo>
                  <a:lnTo>
                    <a:pt x="159367" y="406951"/>
                  </a:lnTo>
                  <a:lnTo>
                    <a:pt x="82333" y="403061"/>
                  </a:lnTo>
                  <a:lnTo>
                    <a:pt x="0" y="407218"/>
                  </a:lnTo>
                  <a:lnTo>
                    <a:pt x="0" y="1"/>
                  </a:lnTo>
                  <a:lnTo>
                    <a:pt x="15936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4" name="Freeform: Shape 313">
              <a:extLst>
                <a:ext uri="{FF2B5EF4-FFF2-40B4-BE49-F238E27FC236}">
                  <a16:creationId xmlns:a16="http://schemas.microsoft.com/office/drawing/2014/main" id="{8C7FB8C4-C59C-18F7-BC63-7D1DD6D7E43E}"/>
                </a:ext>
              </a:extLst>
            </p:cNvPr>
            <p:cNvSpPr/>
            <p:nvPr/>
          </p:nvSpPr>
          <p:spPr>
            <a:xfrm>
              <a:off x="6199956" y="1637209"/>
              <a:ext cx="212252" cy="423408"/>
            </a:xfrm>
            <a:custGeom>
              <a:avLst/>
              <a:gdLst>
                <a:gd name="connsiteX0" fmla="*/ 54311 w 212252"/>
                <a:gd name="connsiteY0" fmla="*/ 0 h 423408"/>
                <a:gd name="connsiteX1" fmla="*/ 212252 w 212252"/>
                <a:gd name="connsiteY1" fmla="*/ 21273 h 423408"/>
                <a:gd name="connsiteX2" fmla="*/ 158087 w 212252"/>
                <a:gd name="connsiteY2" fmla="*/ 423408 h 423408"/>
                <a:gd name="connsiteX3" fmla="*/ 38555 w 212252"/>
                <a:gd name="connsiteY3" fmla="*/ 405165 h 423408"/>
                <a:gd name="connsiteX4" fmla="*/ 0 w 212252"/>
                <a:gd name="connsiteY4" fmla="*/ 403218 h 423408"/>
                <a:gd name="connsiteX5" fmla="*/ 54311 w 212252"/>
                <a:gd name="connsiteY5" fmla="*/ 0 h 42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252" h="423408">
                  <a:moveTo>
                    <a:pt x="54311" y="0"/>
                  </a:moveTo>
                  <a:lnTo>
                    <a:pt x="212252" y="21273"/>
                  </a:lnTo>
                  <a:lnTo>
                    <a:pt x="158087" y="423408"/>
                  </a:lnTo>
                  <a:lnTo>
                    <a:pt x="38555" y="405165"/>
                  </a:lnTo>
                  <a:lnTo>
                    <a:pt x="0" y="403218"/>
                  </a:lnTo>
                  <a:lnTo>
                    <a:pt x="5431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5" name="Freeform: Shape 314">
              <a:extLst>
                <a:ext uri="{FF2B5EF4-FFF2-40B4-BE49-F238E27FC236}">
                  <a16:creationId xmlns:a16="http://schemas.microsoft.com/office/drawing/2014/main" id="{1E6947F4-17BA-0AC7-10C6-6D048B82A806}"/>
                </a:ext>
              </a:extLst>
            </p:cNvPr>
            <p:cNvSpPr/>
            <p:nvPr/>
          </p:nvSpPr>
          <p:spPr>
            <a:xfrm>
              <a:off x="5557326" y="1665217"/>
              <a:ext cx="259452" cy="439445"/>
            </a:xfrm>
            <a:custGeom>
              <a:avLst/>
              <a:gdLst>
                <a:gd name="connsiteX0" fmla="*/ 154057 w 259452"/>
                <a:gd name="connsiteY0" fmla="*/ 0 h 439445"/>
                <a:gd name="connsiteX1" fmla="*/ 259452 w 259452"/>
                <a:gd name="connsiteY1" fmla="*/ 398023 h 439445"/>
                <a:gd name="connsiteX2" fmla="*/ 257771 w 259452"/>
                <a:gd name="connsiteY2" fmla="*/ 398279 h 439445"/>
                <a:gd name="connsiteX3" fmla="*/ 124195 w 259452"/>
                <a:gd name="connsiteY3" fmla="*/ 432625 h 439445"/>
                <a:gd name="connsiteX4" fmla="*/ 105562 w 259452"/>
                <a:gd name="connsiteY4" fmla="*/ 439445 h 439445"/>
                <a:gd name="connsiteX5" fmla="*/ 0 w 259452"/>
                <a:gd name="connsiteY5" fmla="*/ 40794 h 439445"/>
                <a:gd name="connsiteX6" fmla="*/ 154057 w 259452"/>
                <a:gd name="connsiteY6" fmla="*/ 0 h 43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452" h="439445">
                  <a:moveTo>
                    <a:pt x="154057" y="0"/>
                  </a:moveTo>
                  <a:lnTo>
                    <a:pt x="259452" y="398023"/>
                  </a:lnTo>
                  <a:lnTo>
                    <a:pt x="257771" y="398279"/>
                  </a:lnTo>
                  <a:cubicBezTo>
                    <a:pt x="212404" y="407562"/>
                    <a:pt x="167840" y="419050"/>
                    <a:pt x="124195" y="432625"/>
                  </a:cubicBezTo>
                  <a:lnTo>
                    <a:pt x="105562" y="439445"/>
                  </a:lnTo>
                  <a:lnTo>
                    <a:pt x="0" y="40794"/>
                  </a:lnTo>
                  <a:lnTo>
                    <a:pt x="15405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6" name="Freeform: Shape 315">
              <a:extLst>
                <a:ext uri="{FF2B5EF4-FFF2-40B4-BE49-F238E27FC236}">
                  <a16:creationId xmlns:a16="http://schemas.microsoft.com/office/drawing/2014/main" id="{4699AB56-75C3-6B2F-D256-98813A7C806C}"/>
                </a:ext>
              </a:extLst>
            </p:cNvPr>
            <p:cNvSpPr/>
            <p:nvPr/>
          </p:nvSpPr>
          <p:spPr>
            <a:xfrm>
              <a:off x="6377051" y="1672147"/>
              <a:ext cx="258916" cy="433150"/>
            </a:xfrm>
            <a:custGeom>
              <a:avLst/>
              <a:gdLst>
                <a:gd name="connsiteX0" fmla="*/ 104990 w 258916"/>
                <a:gd name="connsiteY0" fmla="*/ 0 h 433150"/>
                <a:gd name="connsiteX1" fmla="*/ 258916 w 258916"/>
                <a:gd name="connsiteY1" fmla="*/ 41289 h 433150"/>
                <a:gd name="connsiteX2" fmla="*/ 153798 w 258916"/>
                <a:gd name="connsiteY2" fmla="*/ 433150 h 433150"/>
                <a:gd name="connsiteX3" fmla="*/ 133430 w 258916"/>
                <a:gd name="connsiteY3" fmla="*/ 425695 h 433150"/>
                <a:gd name="connsiteX4" fmla="*/ 0 w 258916"/>
                <a:gd name="connsiteY4" fmla="*/ 391386 h 433150"/>
                <a:gd name="connsiteX5" fmla="*/ 104990 w 258916"/>
                <a:gd name="connsiteY5" fmla="*/ 0 h 43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916" h="433150">
                  <a:moveTo>
                    <a:pt x="104990" y="0"/>
                  </a:moveTo>
                  <a:lnTo>
                    <a:pt x="258916" y="41289"/>
                  </a:lnTo>
                  <a:lnTo>
                    <a:pt x="153798" y="433150"/>
                  </a:lnTo>
                  <a:lnTo>
                    <a:pt x="133430" y="425695"/>
                  </a:lnTo>
                  <a:lnTo>
                    <a:pt x="0" y="391386"/>
                  </a:lnTo>
                  <a:lnTo>
                    <a:pt x="104990"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7" name="Freeform: Shape 316">
              <a:extLst>
                <a:ext uri="{FF2B5EF4-FFF2-40B4-BE49-F238E27FC236}">
                  <a16:creationId xmlns:a16="http://schemas.microsoft.com/office/drawing/2014/main" id="{5B40954C-2F62-B4C1-4A86-1F554815739F}"/>
                </a:ext>
              </a:extLst>
            </p:cNvPr>
            <p:cNvSpPr/>
            <p:nvPr/>
          </p:nvSpPr>
          <p:spPr>
            <a:xfrm>
              <a:off x="5339439" y="1729614"/>
              <a:ext cx="303853" cy="442827"/>
            </a:xfrm>
            <a:custGeom>
              <a:avLst/>
              <a:gdLst>
                <a:gd name="connsiteX0" fmla="*/ 147503 w 303853"/>
                <a:gd name="connsiteY0" fmla="*/ 0 h 442827"/>
                <a:gd name="connsiteX1" fmla="*/ 303853 w 303853"/>
                <a:gd name="connsiteY1" fmla="*/ 382220 h 442827"/>
                <a:gd name="connsiteX2" fmla="*/ 214023 w 303853"/>
                <a:gd name="connsiteY2" fmla="*/ 415098 h 442827"/>
                <a:gd name="connsiteX3" fmla="*/ 156461 w 303853"/>
                <a:gd name="connsiteY3" fmla="*/ 442827 h 442827"/>
                <a:gd name="connsiteX4" fmla="*/ 0 w 303853"/>
                <a:gd name="connsiteY4" fmla="*/ 60338 h 442827"/>
                <a:gd name="connsiteX5" fmla="*/ 147503 w 303853"/>
                <a:gd name="connsiteY5" fmla="*/ 0 h 44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853" h="442827">
                  <a:moveTo>
                    <a:pt x="147503" y="0"/>
                  </a:moveTo>
                  <a:lnTo>
                    <a:pt x="303853" y="382220"/>
                  </a:lnTo>
                  <a:lnTo>
                    <a:pt x="214023" y="415098"/>
                  </a:lnTo>
                  <a:lnTo>
                    <a:pt x="156461" y="442827"/>
                  </a:lnTo>
                  <a:lnTo>
                    <a:pt x="0" y="60338"/>
                  </a:lnTo>
                  <a:lnTo>
                    <a:pt x="147503"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8" name="Freeform: Shape 317">
              <a:extLst>
                <a:ext uri="{FF2B5EF4-FFF2-40B4-BE49-F238E27FC236}">
                  <a16:creationId xmlns:a16="http://schemas.microsoft.com/office/drawing/2014/main" id="{748F08F4-6720-F5F4-46B1-A5CE54ADE860}"/>
                </a:ext>
              </a:extLst>
            </p:cNvPr>
            <p:cNvSpPr/>
            <p:nvPr/>
          </p:nvSpPr>
          <p:spPr>
            <a:xfrm>
              <a:off x="6556254" y="1739402"/>
              <a:ext cx="303887" cy="436528"/>
            </a:xfrm>
            <a:custGeom>
              <a:avLst/>
              <a:gdLst>
                <a:gd name="connsiteX0" fmla="*/ 156851 w 303887"/>
                <a:gd name="connsiteY0" fmla="*/ 0 h 436528"/>
                <a:gd name="connsiteX1" fmla="*/ 303887 w 303887"/>
                <a:gd name="connsiteY1" fmla="*/ 61468 h 436528"/>
                <a:gd name="connsiteX2" fmla="*/ 147092 w 303887"/>
                <a:gd name="connsiteY2" fmla="*/ 436528 h 436528"/>
                <a:gd name="connsiteX3" fmla="*/ 82286 w 303887"/>
                <a:gd name="connsiteY3" fmla="*/ 405310 h 436528"/>
                <a:gd name="connsiteX4" fmla="*/ 0 w 303887"/>
                <a:gd name="connsiteY4" fmla="*/ 375193 h 436528"/>
                <a:gd name="connsiteX5" fmla="*/ 156851 w 303887"/>
                <a:gd name="connsiteY5" fmla="*/ 0 h 436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887" h="436528">
                  <a:moveTo>
                    <a:pt x="156851" y="0"/>
                  </a:moveTo>
                  <a:lnTo>
                    <a:pt x="303887" y="61468"/>
                  </a:lnTo>
                  <a:lnTo>
                    <a:pt x="147092" y="436528"/>
                  </a:lnTo>
                  <a:lnTo>
                    <a:pt x="82286" y="405310"/>
                  </a:lnTo>
                  <a:lnTo>
                    <a:pt x="0" y="375193"/>
                  </a:lnTo>
                  <a:lnTo>
                    <a:pt x="15685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9" name="Freeform: Shape 318">
              <a:extLst>
                <a:ext uri="{FF2B5EF4-FFF2-40B4-BE49-F238E27FC236}">
                  <a16:creationId xmlns:a16="http://schemas.microsoft.com/office/drawing/2014/main" id="{D8DFC8E9-BCD9-76BE-77AD-3B6A5C97D579}"/>
                </a:ext>
              </a:extLst>
            </p:cNvPr>
            <p:cNvSpPr/>
            <p:nvPr/>
          </p:nvSpPr>
          <p:spPr>
            <a:xfrm>
              <a:off x="5127417" y="1826126"/>
              <a:ext cx="344161" cy="437075"/>
            </a:xfrm>
            <a:custGeom>
              <a:avLst/>
              <a:gdLst>
                <a:gd name="connsiteX0" fmla="*/ 138128 w 344161"/>
                <a:gd name="connsiteY0" fmla="*/ 0 h 437075"/>
                <a:gd name="connsiteX1" fmla="*/ 344161 w 344161"/>
                <a:gd name="connsiteY1" fmla="*/ 358032 h 437075"/>
                <a:gd name="connsiteX2" fmla="*/ 304205 w 344161"/>
                <a:gd name="connsiteY2" fmla="*/ 377279 h 437075"/>
                <a:gd name="connsiteX3" fmla="*/ 205777 w 344161"/>
                <a:gd name="connsiteY3" fmla="*/ 437075 h 437075"/>
                <a:gd name="connsiteX4" fmla="*/ 0 w 344161"/>
                <a:gd name="connsiteY4" fmla="*/ 79487 h 437075"/>
                <a:gd name="connsiteX5" fmla="*/ 138128 w 344161"/>
                <a:gd name="connsiteY5" fmla="*/ 0 h 437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161" h="437075">
                  <a:moveTo>
                    <a:pt x="138128" y="0"/>
                  </a:moveTo>
                  <a:lnTo>
                    <a:pt x="344161" y="358032"/>
                  </a:lnTo>
                  <a:lnTo>
                    <a:pt x="304205" y="377279"/>
                  </a:lnTo>
                  <a:lnTo>
                    <a:pt x="205777" y="437075"/>
                  </a:lnTo>
                  <a:lnTo>
                    <a:pt x="0" y="79487"/>
                  </a:lnTo>
                  <a:lnTo>
                    <a:pt x="138128"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0" name="Freeform: Shape 319">
              <a:extLst>
                <a:ext uri="{FF2B5EF4-FFF2-40B4-BE49-F238E27FC236}">
                  <a16:creationId xmlns:a16="http://schemas.microsoft.com/office/drawing/2014/main" id="{F52E23DC-4A88-4601-5BC6-7B0CD86552C9}"/>
                </a:ext>
              </a:extLst>
            </p:cNvPr>
            <p:cNvSpPr/>
            <p:nvPr/>
          </p:nvSpPr>
          <p:spPr>
            <a:xfrm>
              <a:off x="6722083" y="1833187"/>
              <a:ext cx="341816" cy="430970"/>
            </a:xfrm>
            <a:custGeom>
              <a:avLst/>
              <a:gdLst>
                <a:gd name="connsiteX0" fmla="*/ 203943 w 341816"/>
                <a:gd name="connsiteY0" fmla="*/ 0 h 430970"/>
                <a:gd name="connsiteX1" fmla="*/ 341816 w 341816"/>
                <a:gd name="connsiteY1" fmla="*/ 79932 h 430970"/>
                <a:gd name="connsiteX2" fmla="*/ 138297 w 341816"/>
                <a:gd name="connsiteY2" fmla="*/ 430970 h 430970"/>
                <a:gd name="connsiteX3" fmla="*/ 38297 w 341816"/>
                <a:gd name="connsiteY3" fmla="*/ 370218 h 430970"/>
                <a:gd name="connsiteX4" fmla="*/ 0 w 341816"/>
                <a:gd name="connsiteY4" fmla="*/ 351770 h 430970"/>
                <a:gd name="connsiteX5" fmla="*/ 203943 w 341816"/>
                <a:gd name="connsiteY5" fmla="*/ 0 h 43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816" h="430970">
                  <a:moveTo>
                    <a:pt x="203943" y="0"/>
                  </a:moveTo>
                  <a:lnTo>
                    <a:pt x="341816" y="79932"/>
                  </a:lnTo>
                  <a:lnTo>
                    <a:pt x="138297" y="430970"/>
                  </a:lnTo>
                  <a:lnTo>
                    <a:pt x="38297" y="370218"/>
                  </a:lnTo>
                  <a:lnTo>
                    <a:pt x="0" y="351770"/>
                  </a:lnTo>
                  <a:lnTo>
                    <a:pt x="203943"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1" name="Freeform: Shape 320">
              <a:extLst>
                <a:ext uri="{FF2B5EF4-FFF2-40B4-BE49-F238E27FC236}">
                  <a16:creationId xmlns:a16="http://schemas.microsoft.com/office/drawing/2014/main" id="{48CFA624-12E5-88DA-1E28-3C760C14815A}"/>
                </a:ext>
              </a:extLst>
            </p:cNvPr>
            <p:cNvSpPr/>
            <p:nvPr/>
          </p:nvSpPr>
          <p:spPr>
            <a:xfrm>
              <a:off x="4940606" y="1945450"/>
              <a:ext cx="376167" cy="425093"/>
            </a:xfrm>
            <a:custGeom>
              <a:avLst/>
              <a:gdLst>
                <a:gd name="connsiteX0" fmla="*/ 126832 w 376167"/>
                <a:gd name="connsiteY0" fmla="*/ 0 h 425093"/>
                <a:gd name="connsiteX1" fmla="*/ 376167 w 376167"/>
                <a:gd name="connsiteY1" fmla="*/ 327727 h 425093"/>
                <a:gd name="connsiteX2" fmla="*/ 376095 w 376167"/>
                <a:gd name="connsiteY2" fmla="*/ 327771 h 425093"/>
                <a:gd name="connsiteX3" fmla="*/ 268794 w 376167"/>
                <a:gd name="connsiteY3" fmla="*/ 408009 h 425093"/>
                <a:gd name="connsiteX4" fmla="*/ 249997 w 376167"/>
                <a:gd name="connsiteY4" fmla="*/ 425093 h 425093"/>
                <a:gd name="connsiteX5" fmla="*/ 0 w 376167"/>
                <a:gd name="connsiteY5" fmla="*/ 96494 h 425093"/>
                <a:gd name="connsiteX6" fmla="*/ 126832 w 376167"/>
                <a:gd name="connsiteY6" fmla="*/ 0 h 42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167" h="425093">
                  <a:moveTo>
                    <a:pt x="126832" y="0"/>
                  </a:moveTo>
                  <a:lnTo>
                    <a:pt x="376167" y="327727"/>
                  </a:lnTo>
                  <a:lnTo>
                    <a:pt x="376095" y="327771"/>
                  </a:lnTo>
                  <a:cubicBezTo>
                    <a:pt x="339020" y="352819"/>
                    <a:pt x="303214" y="379604"/>
                    <a:pt x="268794" y="408009"/>
                  </a:cubicBezTo>
                  <a:lnTo>
                    <a:pt x="249997" y="425093"/>
                  </a:lnTo>
                  <a:lnTo>
                    <a:pt x="0" y="96494"/>
                  </a:lnTo>
                  <a:lnTo>
                    <a:pt x="126832"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2" name="Freeform: Shape 321">
              <a:extLst>
                <a:ext uri="{FF2B5EF4-FFF2-40B4-BE49-F238E27FC236}">
                  <a16:creationId xmlns:a16="http://schemas.microsoft.com/office/drawing/2014/main" id="{5CF08CA7-1A2A-7869-62CF-CAF0CAE248BE}"/>
                </a:ext>
              </a:extLst>
            </p:cNvPr>
            <p:cNvSpPr/>
            <p:nvPr/>
          </p:nvSpPr>
          <p:spPr>
            <a:xfrm>
              <a:off x="6883049" y="1958267"/>
              <a:ext cx="374539" cy="418856"/>
            </a:xfrm>
            <a:custGeom>
              <a:avLst/>
              <a:gdLst>
                <a:gd name="connsiteX0" fmla="*/ 248571 w 374539"/>
                <a:gd name="connsiteY0" fmla="*/ 0 h 418856"/>
                <a:gd name="connsiteX1" fmla="*/ 374539 w 374539"/>
                <a:gd name="connsiteY1" fmla="*/ 97622 h 418856"/>
                <a:gd name="connsiteX2" fmla="*/ 125591 w 374539"/>
                <a:gd name="connsiteY2" fmla="*/ 418856 h 418856"/>
                <a:gd name="connsiteX3" fmla="*/ 99553 w 374539"/>
                <a:gd name="connsiteY3" fmla="*/ 395192 h 418856"/>
                <a:gd name="connsiteX4" fmla="*/ 0 w 374539"/>
                <a:gd name="connsiteY4" fmla="*/ 320748 h 418856"/>
                <a:gd name="connsiteX5" fmla="*/ 248571 w 374539"/>
                <a:gd name="connsiteY5" fmla="*/ 0 h 41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4539" h="418856">
                  <a:moveTo>
                    <a:pt x="248571" y="0"/>
                  </a:moveTo>
                  <a:lnTo>
                    <a:pt x="374539" y="97622"/>
                  </a:lnTo>
                  <a:lnTo>
                    <a:pt x="125591" y="418856"/>
                  </a:lnTo>
                  <a:lnTo>
                    <a:pt x="99553" y="395192"/>
                  </a:lnTo>
                  <a:lnTo>
                    <a:pt x="0" y="320748"/>
                  </a:lnTo>
                  <a:lnTo>
                    <a:pt x="24857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3" name="Freeform: Shape 322">
              <a:extLst>
                <a:ext uri="{FF2B5EF4-FFF2-40B4-BE49-F238E27FC236}">
                  <a16:creationId xmlns:a16="http://schemas.microsoft.com/office/drawing/2014/main" id="{BE72E06E-85A9-1D59-2226-E21064DBAC58}"/>
                </a:ext>
              </a:extLst>
            </p:cNvPr>
            <p:cNvSpPr/>
            <p:nvPr/>
          </p:nvSpPr>
          <p:spPr>
            <a:xfrm>
              <a:off x="4765791" y="2096027"/>
              <a:ext cx="404830" cy="405259"/>
            </a:xfrm>
            <a:custGeom>
              <a:avLst/>
              <a:gdLst>
                <a:gd name="connsiteX0" fmla="*/ 112817 w 404830"/>
                <a:gd name="connsiteY0" fmla="*/ 0 h 405259"/>
                <a:gd name="connsiteX1" fmla="*/ 404830 w 404830"/>
                <a:gd name="connsiteY1" fmla="*/ 292677 h 405259"/>
                <a:gd name="connsiteX2" fmla="*/ 344628 w 404830"/>
                <a:gd name="connsiteY2" fmla="*/ 347392 h 405259"/>
                <a:gd name="connsiteX3" fmla="*/ 292035 w 404830"/>
                <a:gd name="connsiteY3" fmla="*/ 405259 h 405259"/>
                <a:gd name="connsiteX4" fmla="*/ 0 w 404830"/>
                <a:gd name="connsiteY4" fmla="*/ 112562 h 405259"/>
                <a:gd name="connsiteX5" fmla="*/ 112817 w 404830"/>
                <a:gd name="connsiteY5" fmla="*/ 0 h 405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830" h="405259">
                  <a:moveTo>
                    <a:pt x="112817" y="0"/>
                  </a:moveTo>
                  <a:lnTo>
                    <a:pt x="404830" y="292677"/>
                  </a:lnTo>
                  <a:lnTo>
                    <a:pt x="344628" y="347392"/>
                  </a:lnTo>
                  <a:lnTo>
                    <a:pt x="292035" y="405259"/>
                  </a:lnTo>
                  <a:lnTo>
                    <a:pt x="0" y="112562"/>
                  </a:lnTo>
                  <a:lnTo>
                    <a:pt x="11281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4" name="Freeform: Shape 323">
              <a:extLst>
                <a:ext uri="{FF2B5EF4-FFF2-40B4-BE49-F238E27FC236}">
                  <a16:creationId xmlns:a16="http://schemas.microsoft.com/office/drawing/2014/main" id="{E7AC42C1-CE5C-3C0C-EF2E-0C6B3DFA472C}"/>
                </a:ext>
              </a:extLst>
            </p:cNvPr>
            <p:cNvSpPr/>
            <p:nvPr/>
          </p:nvSpPr>
          <p:spPr>
            <a:xfrm>
              <a:off x="7024019" y="2099151"/>
              <a:ext cx="405314" cy="404773"/>
            </a:xfrm>
            <a:custGeom>
              <a:avLst/>
              <a:gdLst>
                <a:gd name="connsiteX0" fmla="*/ 292785 w 405314"/>
                <a:gd name="connsiteY0" fmla="*/ 0 h 404773"/>
                <a:gd name="connsiteX1" fmla="*/ 405314 w 405314"/>
                <a:gd name="connsiteY1" fmla="*/ 112850 h 404773"/>
                <a:gd name="connsiteX2" fmla="*/ 112555 w 405314"/>
                <a:gd name="connsiteY2" fmla="*/ 404773 h 404773"/>
                <a:gd name="connsiteX3" fmla="*/ 57564 w 405314"/>
                <a:gd name="connsiteY3" fmla="*/ 344268 h 404773"/>
                <a:gd name="connsiteX4" fmla="*/ 0 w 405314"/>
                <a:gd name="connsiteY4" fmla="*/ 291950 h 404773"/>
                <a:gd name="connsiteX5" fmla="*/ 292785 w 405314"/>
                <a:gd name="connsiteY5" fmla="*/ 0 h 40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14" h="404773">
                  <a:moveTo>
                    <a:pt x="292785" y="0"/>
                  </a:moveTo>
                  <a:lnTo>
                    <a:pt x="405314" y="112850"/>
                  </a:lnTo>
                  <a:lnTo>
                    <a:pt x="112555" y="404773"/>
                  </a:lnTo>
                  <a:lnTo>
                    <a:pt x="57564" y="344268"/>
                  </a:lnTo>
                  <a:lnTo>
                    <a:pt x="0" y="291950"/>
                  </a:lnTo>
                  <a:lnTo>
                    <a:pt x="292785"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5" name="Freeform: Shape 324">
              <a:extLst>
                <a:ext uri="{FF2B5EF4-FFF2-40B4-BE49-F238E27FC236}">
                  <a16:creationId xmlns:a16="http://schemas.microsoft.com/office/drawing/2014/main" id="{5B2012D1-EB27-20E0-B446-39F58D6D396D}"/>
                </a:ext>
              </a:extLst>
            </p:cNvPr>
            <p:cNvSpPr/>
            <p:nvPr/>
          </p:nvSpPr>
          <p:spPr>
            <a:xfrm>
              <a:off x="4621681" y="2261282"/>
              <a:ext cx="424231" cy="378549"/>
            </a:xfrm>
            <a:custGeom>
              <a:avLst/>
              <a:gdLst>
                <a:gd name="connsiteX0" fmla="*/ 97621 w 424231"/>
                <a:gd name="connsiteY0" fmla="*/ 0 h 378549"/>
                <a:gd name="connsiteX1" fmla="*/ 424231 w 424231"/>
                <a:gd name="connsiteY1" fmla="*/ 253114 h 378549"/>
                <a:gd name="connsiteX2" fmla="*/ 398778 w 424231"/>
                <a:gd name="connsiteY2" fmla="*/ 281118 h 378549"/>
                <a:gd name="connsiteX3" fmla="*/ 325921 w 424231"/>
                <a:gd name="connsiteY3" fmla="*/ 378549 h 378549"/>
                <a:gd name="connsiteX4" fmla="*/ 0 w 424231"/>
                <a:gd name="connsiteY4" fmla="*/ 125968 h 378549"/>
                <a:gd name="connsiteX5" fmla="*/ 97621 w 424231"/>
                <a:gd name="connsiteY5" fmla="*/ 0 h 378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231" h="378549">
                  <a:moveTo>
                    <a:pt x="97621" y="0"/>
                  </a:moveTo>
                  <a:lnTo>
                    <a:pt x="424231" y="253114"/>
                  </a:lnTo>
                  <a:lnTo>
                    <a:pt x="398778" y="281118"/>
                  </a:lnTo>
                  <a:lnTo>
                    <a:pt x="325921" y="378549"/>
                  </a:lnTo>
                  <a:lnTo>
                    <a:pt x="0" y="125968"/>
                  </a:lnTo>
                  <a:lnTo>
                    <a:pt x="9762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6" name="Freeform: Shape 325">
              <a:extLst>
                <a:ext uri="{FF2B5EF4-FFF2-40B4-BE49-F238E27FC236}">
                  <a16:creationId xmlns:a16="http://schemas.microsoft.com/office/drawing/2014/main" id="{FD2AB253-7465-0090-9EB7-DE85D5E65EDC}"/>
                </a:ext>
              </a:extLst>
            </p:cNvPr>
            <p:cNvSpPr/>
            <p:nvPr/>
          </p:nvSpPr>
          <p:spPr>
            <a:xfrm>
              <a:off x="7154736" y="2274015"/>
              <a:ext cx="425118" cy="376110"/>
            </a:xfrm>
            <a:custGeom>
              <a:avLst/>
              <a:gdLst>
                <a:gd name="connsiteX0" fmla="*/ 328661 w 425118"/>
                <a:gd name="connsiteY0" fmla="*/ 0 h 376110"/>
                <a:gd name="connsiteX1" fmla="*/ 425118 w 425118"/>
                <a:gd name="connsiteY1" fmla="*/ 126861 h 376110"/>
                <a:gd name="connsiteX2" fmla="*/ 97303 w 425118"/>
                <a:gd name="connsiteY2" fmla="*/ 376110 h 376110"/>
                <a:gd name="connsiteX3" fmla="*/ 97045 w 425118"/>
                <a:gd name="connsiteY3" fmla="*/ 375686 h 376110"/>
                <a:gd name="connsiteX4" fmla="*/ 16807 w 425118"/>
                <a:gd name="connsiteY4" fmla="*/ 268385 h 376110"/>
                <a:gd name="connsiteX5" fmla="*/ 0 w 425118"/>
                <a:gd name="connsiteY5" fmla="*/ 249892 h 376110"/>
                <a:gd name="connsiteX6" fmla="*/ 328661 w 425118"/>
                <a:gd name="connsiteY6" fmla="*/ 0 h 37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118" h="376110">
                  <a:moveTo>
                    <a:pt x="328661" y="0"/>
                  </a:moveTo>
                  <a:lnTo>
                    <a:pt x="425118" y="126861"/>
                  </a:lnTo>
                  <a:lnTo>
                    <a:pt x="97303" y="376110"/>
                  </a:lnTo>
                  <a:lnTo>
                    <a:pt x="97045" y="375686"/>
                  </a:lnTo>
                  <a:cubicBezTo>
                    <a:pt x="71997" y="338611"/>
                    <a:pt x="45212" y="302805"/>
                    <a:pt x="16807" y="268385"/>
                  </a:cubicBezTo>
                  <a:lnTo>
                    <a:pt x="0" y="249892"/>
                  </a:lnTo>
                  <a:lnTo>
                    <a:pt x="32866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7" name="Freeform: Shape 326">
              <a:extLst>
                <a:ext uri="{FF2B5EF4-FFF2-40B4-BE49-F238E27FC236}">
                  <a16:creationId xmlns:a16="http://schemas.microsoft.com/office/drawing/2014/main" id="{7F0DD233-79E6-6EE7-16F0-929CBC26A10F}"/>
                </a:ext>
              </a:extLst>
            </p:cNvPr>
            <p:cNvSpPr/>
            <p:nvPr/>
          </p:nvSpPr>
          <p:spPr>
            <a:xfrm>
              <a:off x="4495814" y="2455505"/>
              <a:ext cx="436719" cy="345019"/>
            </a:xfrm>
            <a:custGeom>
              <a:avLst/>
              <a:gdLst>
                <a:gd name="connsiteX0" fmla="*/ 79933 w 436719"/>
                <a:gd name="connsiteY0" fmla="*/ 0 h 345019"/>
                <a:gd name="connsiteX1" fmla="*/ 436719 w 436719"/>
                <a:gd name="connsiteY1" fmla="*/ 206851 h 345019"/>
                <a:gd name="connsiteX2" fmla="*/ 374591 w 436719"/>
                <a:gd name="connsiteY2" fmla="*/ 309117 h 345019"/>
                <a:gd name="connsiteX3" fmla="*/ 357296 w 436719"/>
                <a:gd name="connsiteY3" fmla="*/ 345019 h 345019"/>
                <a:gd name="connsiteX4" fmla="*/ 0 w 436719"/>
                <a:gd name="connsiteY4" fmla="*/ 137872 h 345019"/>
                <a:gd name="connsiteX5" fmla="*/ 79933 w 436719"/>
                <a:gd name="connsiteY5" fmla="*/ 0 h 345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6719" h="345019">
                  <a:moveTo>
                    <a:pt x="79933" y="0"/>
                  </a:moveTo>
                  <a:lnTo>
                    <a:pt x="436719" y="206851"/>
                  </a:lnTo>
                  <a:lnTo>
                    <a:pt x="374591" y="309117"/>
                  </a:lnTo>
                  <a:lnTo>
                    <a:pt x="357296" y="345019"/>
                  </a:lnTo>
                  <a:lnTo>
                    <a:pt x="0" y="137872"/>
                  </a:lnTo>
                  <a:lnTo>
                    <a:pt x="79933"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8" name="Freeform: Shape 327">
              <a:extLst>
                <a:ext uri="{FF2B5EF4-FFF2-40B4-BE49-F238E27FC236}">
                  <a16:creationId xmlns:a16="http://schemas.microsoft.com/office/drawing/2014/main" id="{B576921F-E599-F449-5E2E-D307ED21AFE7}"/>
                </a:ext>
              </a:extLst>
            </p:cNvPr>
            <p:cNvSpPr/>
            <p:nvPr/>
          </p:nvSpPr>
          <p:spPr>
            <a:xfrm>
              <a:off x="7262013" y="2460866"/>
              <a:ext cx="437106" cy="344082"/>
            </a:xfrm>
            <a:custGeom>
              <a:avLst/>
              <a:gdLst>
                <a:gd name="connsiteX0" fmla="*/ 357659 w 437106"/>
                <a:gd name="connsiteY0" fmla="*/ 0 h 344082"/>
                <a:gd name="connsiteX1" fmla="*/ 437106 w 437106"/>
                <a:gd name="connsiteY1" fmla="*/ 138151 h 344082"/>
                <a:gd name="connsiteX2" fmla="*/ 79010 w 437106"/>
                <a:gd name="connsiteY2" fmla="*/ 344082 h 344082"/>
                <a:gd name="connsiteX3" fmla="*/ 59584 w 437106"/>
                <a:gd name="connsiteY3" fmla="*/ 303756 h 344082"/>
                <a:gd name="connsiteX4" fmla="*/ 0 w 437106"/>
                <a:gd name="connsiteY4" fmla="*/ 205678 h 344082"/>
                <a:gd name="connsiteX5" fmla="*/ 357659 w 437106"/>
                <a:gd name="connsiteY5" fmla="*/ 0 h 34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106" h="344082">
                  <a:moveTo>
                    <a:pt x="357659" y="0"/>
                  </a:moveTo>
                  <a:lnTo>
                    <a:pt x="437106" y="138151"/>
                  </a:lnTo>
                  <a:lnTo>
                    <a:pt x="79010" y="344082"/>
                  </a:lnTo>
                  <a:lnTo>
                    <a:pt x="59584" y="303756"/>
                  </a:lnTo>
                  <a:lnTo>
                    <a:pt x="0" y="205678"/>
                  </a:lnTo>
                  <a:lnTo>
                    <a:pt x="357659"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9" name="Freeform: Shape 328">
              <a:extLst>
                <a:ext uri="{FF2B5EF4-FFF2-40B4-BE49-F238E27FC236}">
                  <a16:creationId xmlns:a16="http://schemas.microsoft.com/office/drawing/2014/main" id="{843824A0-7F18-5343-CB36-DEA73DBCDEA6}"/>
                </a:ext>
              </a:extLst>
            </p:cNvPr>
            <p:cNvSpPr/>
            <p:nvPr/>
          </p:nvSpPr>
          <p:spPr>
            <a:xfrm>
              <a:off x="4401343" y="2659874"/>
              <a:ext cx="442739" cy="306383"/>
            </a:xfrm>
            <a:custGeom>
              <a:avLst/>
              <a:gdLst>
                <a:gd name="connsiteX0" fmla="*/ 61468 w 442739"/>
                <a:gd name="connsiteY0" fmla="*/ 0 h 306383"/>
                <a:gd name="connsiteX1" fmla="*/ 442739 w 442739"/>
                <a:gd name="connsiteY1" fmla="*/ 159391 h 306383"/>
                <a:gd name="connsiteX2" fmla="*/ 410369 w 442739"/>
                <a:gd name="connsiteY2" fmla="*/ 226588 h 306383"/>
                <a:gd name="connsiteX3" fmla="*/ 381164 w 442739"/>
                <a:gd name="connsiteY3" fmla="*/ 306383 h 306383"/>
                <a:gd name="connsiteX4" fmla="*/ 0 w 442739"/>
                <a:gd name="connsiteY4" fmla="*/ 147036 h 306383"/>
                <a:gd name="connsiteX5" fmla="*/ 61468 w 442739"/>
                <a:gd name="connsiteY5" fmla="*/ 0 h 30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739" h="306383">
                  <a:moveTo>
                    <a:pt x="61468" y="0"/>
                  </a:moveTo>
                  <a:lnTo>
                    <a:pt x="442739" y="159391"/>
                  </a:lnTo>
                  <a:lnTo>
                    <a:pt x="410369" y="226588"/>
                  </a:lnTo>
                  <a:lnTo>
                    <a:pt x="381164" y="306383"/>
                  </a:lnTo>
                  <a:lnTo>
                    <a:pt x="0" y="147036"/>
                  </a:lnTo>
                  <a:lnTo>
                    <a:pt x="61468"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0" name="Freeform: Shape 329">
              <a:extLst>
                <a:ext uri="{FF2B5EF4-FFF2-40B4-BE49-F238E27FC236}">
                  <a16:creationId xmlns:a16="http://schemas.microsoft.com/office/drawing/2014/main" id="{4FED7C22-D532-B97E-AE86-3CB1340EC15B}"/>
                </a:ext>
              </a:extLst>
            </p:cNvPr>
            <p:cNvSpPr/>
            <p:nvPr/>
          </p:nvSpPr>
          <p:spPr>
            <a:xfrm>
              <a:off x="7352739" y="2672921"/>
              <a:ext cx="442825" cy="303756"/>
            </a:xfrm>
            <a:custGeom>
              <a:avLst/>
              <a:gdLst>
                <a:gd name="connsiteX0" fmla="*/ 382531 w 442825"/>
                <a:gd name="connsiteY0" fmla="*/ 0 h 303756"/>
                <a:gd name="connsiteX1" fmla="*/ 442825 w 442825"/>
                <a:gd name="connsiteY1" fmla="*/ 147522 h 303756"/>
                <a:gd name="connsiteX2" fmla="*/ 60570 w 442825"/>
                <a:gd name="connsiteY2" fmla="*/ 303756 h 303756"/>
                <a:gd name="connsiteX3" fmla="*/ 27551 w 442825"/>
                <a:gd name="connsiteY3" fmla="*/ 213541 h 303756"/>
                <a:gd name="connsiteX4" fmla="*/ 0 w 442825"/>
                <a:gd name="connsiteY4" fmla="*/ 156348 h 303756"/>
                <a:gd name="connsiteX5" fmla="*/ 382531 w 442825"/>
                <a:gd name="connsiteY5" fmla="*/ 0 h 3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25" h="303756">
                  <a:moveTo>
                    <a:pt x="382531" y="0"/>
                  </a:moveTo>
                  <a:lnTo>
                    <a:pt x="442825" y="147522"/>
                  </a:lnTo>
                  <a:lnTo>
                    <a:pt x="60570" y="303756"/>
                  </a:lnTo>
                  <a:lnTo>
                    <a:pt x="27551" y="213541"/>
                  </a:lnTo>
                  <a:lnTo>
                    <a:pt x="0" y="156348"/>
                  </a:lnTo>
                  <a:lnTo>
                    <a:pt x="38253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1" name="Freeform: Shape 330">
              <a:extLst>
                <a:ext uri="{FF2B5EF4-FFF2-40B4-BE49-F238E27FC236}">
                  <a16:creationId xmlns:a16="http://schemas.microsoft.com/office/drawing/2014/main" id="{1580CEF1-D0CF-3378-4637-6A01A9EF86FD}"/>
                </a:ext>
              </a:extLst>
            </p:cNvPr>
            <p:cNvSpPr/>
            <p:nvPr/>
          </p:nvSpPr>
          <p:spPr>
            <a:xfrm>
              <a:off x="4333467" y="2884768"/>
              <a:ext cx="439744" cy="260617"/>
            </a:xfrm>
            <a:custGeom>
              <a:avLst/>
              <a:gdLst>
                <a:gd name="connsiteX0" fmla="*/ 41291 w 439744"/>
                <a:gd name="connsiteY0" fmla="*/ 0 h 260617"/>
                <a:gd name="connsiteX1" fmla="*/ 439744 w 439744"/>
                <a:gd name="connsiteY1" fmla="*/ 106887 h 260617"/>
                <a:gd name="connsiteX2" fmla="*/ 431375 w 439744"/>
                <a:gd name="connsiteY2" fmla="*/ 129753 h 260617"/>
                <a:gd name="connsiteX3" fmla="*/ 397727 w 439744"/>
                <a:gd name="connsiteY3" fmla="*/ 260617 h 260617"/>
                <a:gd name="connsiteX4" fmla="*/ 0 w 439744"/>
                <a:gd name="connsiteY4" fmla="*/ 153925 h 260617"/>
                <a:gd name="connsiteX5" fmla="*/ 41291 w 439744"/>
                <a:gd name="connsiteY5" fmla="*/ 0 h 26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744" h="260617">
                  <a:moveTo>
                    <a:pt x="41291" y="0"/>
                  </a:moveTo>
                  <a:lnTo>
                    <a:pt x="439744" y="106887"/>
                  </a:lnTo>
                  <a:lnTo>
                    <a:pt x="431375" y="129753"/>
                  </a:lnTo>
                  <a:lnTo>
                    <a:pt x="397727" y="260617"/>
                  </a:lnTo>
                  <a:lnTo>
                    <a:pt x="0" y="153925"/>
                  </a:lnTo>
                  <a:lnTo>
                    <a:pt x="4129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2" name="Freeform: Shape 331">
              <a:extLst>
                <a:ext uri="{FF2B5EF4-FFF2-40B4-BE49-F238E27FC236}">
                  <a16:creationId xmlns:a16="http://schemas.microsoft.com/office/drawing/2014/main" id="{EFAB9F9A-E047-8EF5-A8D2-36DD9102420B}"/>
                </a:ext>
              </a:extLst>
            </p:cNvPr>
            <p:cNvSpPr/>
            <p:nvPr/>
          </p:nvSpPr>
          <p:spPr>
            <a:xfrm>
              <a:off x="7420482" y="2890834"/>
              <a:ext cx="439415" cy="259352"/>
            </a:xfrm>
            <a:custGeom>
              <a:avLst/>
              <a:gdLst>
                <a:gd name="connsiteX0" fmla="*/ 398666 w 439415"/>
                <a:gd name="connsiteY0" fmla="*/ 0 h 259352"/>
                <a:gd name="connsiteX1" fmla="*/ 439415 w 439415"/>
                <a:gd name="connsiteY1" fmla="*/ 154069 h 259352"/>
                <a:gd name="connsiteX2" fmla="*/ 41343 w 439415"/>
                <a:gd name="connsiteY2" fmla="*/ 259352 h 259352"/>
                <a:gd name="connsiteX3" fmla="*/ 41024 w 439415"/>
                <a:gd name="connsiteY3" fmla="*/ 257263 h 259352"/>
                <a:gd name="connsiteX4" fmla="*/ 6678 w 439415"/>
                <a:gd name="connsiteY4" fmla="*/ 123687 h 259352"/>
                <a:gd name="connsiteX5" fmla="*/ 0 w 439415"/>
                <a:gd name="connsiteY5" fmla="*/ 105440 h 259352"/>
                <a:gd name="connsiteX6" fmla="*/ 398666 w 439415"/>
                <a:gd name="connsiteY6" fmla="*/ 0 h 2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415" h="259352">
                  <a:moveTo>
                    <a:pt x="398666" y="0"/>
                  </a:moveTo>
                  <a:lnTo>
                    <a:pt x="439415" y="154069"/>
                  </a:lnTo>
                  <a:lnTo>
                    <a:pt x="41343" y="259352"/>
                  </a:lnTo>
                  <a:lnTo>
                    <a:pt x="41024" y="257263"/>
                  </a:lnTo>
                  <a:cubicBezTo>
                    <a:pt x="31741" y="211896"/>
                    <a:pt x="20254" y="167332"/>
                    <a:pt x="6678" y="123687"/>
                  </a:cubicBezTo>
                  <a:lnTo>
                    <a:pt x="0" y="105440"/>
                  </a:lnTo>
                  <a:lnTo>
                    <a:pt x="39866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3" name="Freeform: Shape 332">
              <a:extLst>
                <a:ext uri="{FF2B5EF4-FFF2-40B4-BE49-F238E27FC236}">
                  <a16:creationId xmlns:a16="http://schemas.microsoft.com/office/drawing/2014/main" id="{4E9820ED-4701-0B2A-C72E-FB7685336947}"/>
                </a:ext>
              </a:extLst>
            </p:cNvPr>
            <p:cNvSpPr/>
            <p:nvPr/>
          </p:nvSpPr>
          <p:spPr>
            <a:xfrm>
              <a:off x="4298032" y="3109287"/>
              <a:ext cx="429985" cy="213103"/>
            </a:xfrm>
            <a:custGeom>
              <a:avLst/>
              <a:gdLst>
                <a:gd name="connsiteX0" fmla="*/ 21273 w 429985"/>
                <a:gd name="connsiteY0" fmla="*/ 0 h 213103"/>
                <a:gd name="connsiteX1" fmla="*/ 429985 w 429985"/>
                <a:gd name="connsiteY1" fmla="*/ 55051 h 213103"/>
                <a:gd name="connsiteX2" fmla="*/ 411342 w 429985"/>
                <a:gd name="connsiteY2" fmla="*/ 177204 h 213103"/>
                <a:gd name="connsiteX3" fmla="*/ 409530 w 429985"/>
                <a:gd name="connsiteY3" fmla="*/ 213103 h 213103"/>
                <a:gd name="connsiteX4" fmla="*/ 0 w 429985"/>
                <a:gd name="connsiteY4" fmla="*/ 157941 h 213103"/>
                <a:gd name="connsiteX5" fmla="*/ 21273 w 429985"/>
                <a:gd name="connsiteY5" fmla="*/ 0 h 21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985" h="213103">
                  <a:moveTo>
                    <a:pt x="21273" y="0"/>
                  </a:moveTo>
                  <a:lnTo>
                    <a:pt x="429985" y="55051"/>
                  </a:lnTo>
                  <a:lnTo>
                    <a:pt x="411342" y="177204"/>
                  </a:lnTo>
                  <a:lnTo>
                    <a:pt x="409530" y="213103"/>
                  </a:lnTo>
                  <a:lnTo>
                    <a:pt x="0" y="157941"/>
                  </a:lnTo>
                  <a:lnTo>
                    <a:pt x="21273"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4" name="Freeform: Shape 333">
              <a:extLst>
                <a:ext uri="{FF2B5EF4-FFF2-40B4-BE49-F238E27FC236}">
                  <a16:creationId xmlns:a16="http://schemas.microsoft.com/office/drawing/2014/main" id="{3C0E09C6-BC35-3981-3B67-23B2F5773D2D}"/>
                </a:ext>
              </a:extLst>
            </p:cNvPr>
            <p:cNvSpPr/>
            <p:nvPr/>
          </p:nvSpPr>
          <p:spPr>
            <a:xfrm>
              <a:off x="7465919" y="3125669"/>
              <a:ext cx="429463" cy="209551"/>
            </a:xfrm>
            <a:custGeom>
              <a:avLst/>
              <a:gdLst>
                <a:gd name="connsiteX0" fmla="*/ 409646 w 429463"/>
                <a:gd name="connsiteY0" fmla="*/ 0 h 209551"/>
                <a:gd name="connsiteX1" fmla="*/ 429463 w 429463"/>
                <a:gd name="connsiteY1" fmla="*/ 158131 h 209551"/>
                <a:gd name="connsiteX2" fmla="*/ 19170 w 429463"/>
                <a:gd name="connsiteY2" fmla="*/ 209551 h 209551"/>
                <a:gd name="connsiteX3" fmla="*/ 16709 w 429463"/>
                <a:gd name="connsiteY3" fmla="*/ 160822 h 209551"/>
                <a:gd name="connsiteX4" fmla="*/ 0 w 429463"/>
                <a:gd name="connsiteY4" fmla="*/ 51339 h 209551"/>
                <a:gd name="connsiteX5" fmla="*/ 409646 w 429463"/>
                <a:gd name="connsiteY5" fmla="*/ 0 h 20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63" h="209551">
                  <a:moveTo>
                    <a:pt x="409646" y="0"/>
                  </a:moveTo>
                  <a:lnTo>
                    <a:pt x="429463" y="158131"/>
                  </a:lnTo>
                  <a:lnTo>
                    <a:pt x="19170" y="209551"/>
                  </a:lnTo>
                  <a:lnTo>
                    <a:pt x="16709" y="160822"/>
                  </a:lnTo>
                  <a:lnTo>
                    <a:pt x="0" y="51339"/>
                  </a:lnTo>
                  <a:lnTo>
                    <a:pt x="40964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5" name="Freeform: Shape 334">
              <a:extLst>
                <a:ext uri="{FF2B5EF4-FFF2-40B4-BE49-F238E27FC236}">
                  <a16:creationId xmlns:a16="http://schemas.microsoft.com/office/drawing/2014/main" id="{D56C6CA7-6BA7-D179-6DB7-7C468400FFCE}"/>
                </a:ext>
              </a:extLst>
            </p:cNvPr>
            <p:cNvSpPr/>
            <p:nvPr/>
          </p:nvSpPr>
          <p:spPr>
            <a:xfrm>
              <a:off x="4292527" y="3349316"/>
              <a:ext cx="413675" cy="159367"/>
            </a:xfrm>
            <a:custGeom>
              <a:avLst/>
              <a:gdLst>
                <a:gd name="connsiteX0" fmla="*/ 1 w 413675"/>
                <a:gd name="connsiteY0" fmla="*/ 0 h 159367"/>
                <a:gd name="connsiteX1" fmla="*/ 413675 w 413675"/>
                <a:gd name="connsiteY1" fmla="*/ 1 h 159367"/>
                <a:gd name="connsiteX2" fmla="*/ 409651 w 413675"/>
                <a:gd name="connsiteY2" fmla="*/ 79685 h 159367"/>
                <a:gd name="connsiteX3" fmla="*/ 413675 w 413675"/>
                <a:gd name="connsiteY3" fmla="*/ 159367 h 159367"/>
                <a:gd name="connsiteX4" fmla="*/ 0 w 413675"/>
                <a:gd name="connsiteY4" fmla="*/ 159367 h 159367"/>
                <a:gd name="connsiteX5" fmla="*/ 1 w 413675"/>
                <a:gd name="connsiteY5" fmla="*/ 0 h 159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675" h="159367">
                  <a:moveTo>
                    <a:pt x="1" y="0"/>
                  </a:moveTo>
                  <a:lnTo>
                    <a:pt x="413675" y="1"/>
                  </a:lnTo>
                  <a:lnTo>
                    <a:pt x="409651" y="79685"/>
                  </a:lnTo>
                  <a:lnTo>
                    <a:pt x="413675" y="159367"/>
                  </a:lnTo>
                  <a:lnTo>
                    <a:pt x="0" y="159367"/>
                  </a:lnTo>
                  <a:lnTo>
                    <a:pt x="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6" name="Freeform: Shape 335">
              <a:extLst>
                <a:ext uri="{FF2B5EF4-FFF2-40B4-BE49-F238E27FC236}">
                  <a16:creationId xmlns:a16="http://schemas.microsoft.com/office/drawing/2014/main" id="{FF0B3D16-4DFA-9E43-53FD-1AF4C81E70A0}"/>
                </a:ext>
              </a:extLst>
            </p:cNvPr>
            <p:cNvSpPr/>
            <p:nvPr/>
          </p:nvSpPr>
          <p:spPr>
            <a:xfrm>
              <a:off x="7485801" y="3349316"/>
              <a:ext cx="413671" cy="159367"/>
            </a:xfrm>
            <a:custGeom>
              <a:avLst/>
              <a:gdLst>
                <a:gd name="connsiteX0" fmla="*/ 413671 w 413671"/>
                <a:gd name="connsiteY0" fmla="*/ 0 h 159367"/>
                <a:gd name="connsiteX1" fmla="*/ 413671 w 413671"/>
                <a:gd name="connsiteY1" fmla="*/ 159367 h 159367"/>
                <a:gd name="connsiteX2" fmla="*/ 0 w 413671"/>
                <a:gd name="connsiteY2" fmla="*/ 159367 h 159367"/>
                <a:gd name="connsiteX3" fmla="*/ 4023 w 413671"/>
                <a:gd name="connsiteY3" fmla="*/ 79685 h 159367"/>
                <a:gd name="connsiteX4" fmla="*/ 0 w 413671"/>
                <a:gd name="connsiteY4" fmla="*/ 1 h 159367"/>
                <a:gd name="connsiteX5" fmla="*/ 413671 w 413671"/>
                <a:gd name="connsiteY5" fmla="*/ 0 h 159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671" h="159367">
                  <a:moveTo>
                    <a:pt x="413671" y="0"/>
                  </a:moveTo>
                  <a:lnTo>
                    <a:pt x="413671" y="159367"/>
                  </a:lnTo>
                  <a:lnTo>
                    <a:pt x="0" y="159367"/>
                  </a:lnTo>
                  <a:lnTo>
                    <a:pt x="4023" y="79685"/>
                  </a:lnTo>
                  <a:lnTo>
                    <a:pt x="0" y="1"/>
                  </a:lnTo>
                  <a:lnTo>
                    <a:pt x="41367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7" name="Freeform: Shape 336">
              <a:extLst>
                <a:ext uri="{FF2B5EF4-FFF2-40B4-BE49-F238E27FC236}">
                  <a16:creationId xmlns:a16="http://schemas.microsoft.com/office/drawing/2014/main" id="{14C4FE63-0179-7122-CE5A-1C89C631285F}"/>
                </a:ext>
              </a:extLst>
            </p:cNvPr>
            <p:cNvSpPr/>
            <p:nvPr/>
          </p:nvSpPr>
          <p:spPr>
            <a:xfrm>
              <a:off x="4296617" y="3522780"/>
              <a:ext cx="429466" cy="209550"/>
            </a:xfrm>
            <a:custGeom>
              <a:avLst/>
              <a:gdLst>
                <a:gd name="connsiteX0" fmla="*/ 410297 w 429466"/>
                <a:gd name="connsiteY0" fmla="*/ 0 h 209550"/>
                <a:gd name="connsiteX1" fmla="*/ 412757 w 429466"/>
                <a:gd name="connsiteY1" fmla="*/ 48731 h 209550"/>
                <a:gd name="connsiteX2" fmla="*/ 429466 w 429466"/>
                <a:gd name="connsiteY2" fmla="*/ 158211 h 209550"/>
                <a:gd name="connsiteX3" fmla="*/ 19818 w 429466"/>
                <a:gd name="connsiteY3" fmla="*/ 209550 h 209550"/>
                <a:gd name="connsiteX4" fmla="*/ 0 w 429466"/>
                <a:gd name="connsiteY4" fmla="*/ 51420 h 209550"/>
                <a:gd name="connsiteX5" fmla="*/ 410297 w 429466"/>
                <a:gd name="connsiteY5" fmla="*/ 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66" h="209550">
                  <a:moveTo>
                    <a:pt x="410297" y="0"/>
                  </a:moveTo>
                  <a:lnTo>
                    <a:pt x="412757" y="48731"/>
                  </a:lnTo>
                  <a:lnTo>
                    <a:pt x="429466" y="158211"/>
                  </a:lnTo>
                  <a:lnTo>
                    <a:pt x="19818" y="209550"/>
                  </a:lnTo>
                  <a:lnTo>
                    <a:pt x="0" y="51420"/>
                  </a:lnTo>
                  <a:lnTo>
                    <a:pt x="41029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8" name="Freeform: Shape 337">
              <a:extLst>
                <a:ext uri="{FF2B5EF4-FFF2-40B4-BE49-F238E27FC236}">
                  <a16:creationId xmlns:a16="http://schemas.microsoft.com/office/drawing/2014/main" id="{33ABE186-8E93-BAEC-548C-B7A42DCB35E2}"/>
                </a:ext>
              </a:extLst>
            </p:cNvPr>
            <p:cNvSpPr/>
            <p:nvPr/>
          </p:nvSpPr>
          <p:spPr>
            <a:xfrm>
              <a:off x="7463985" y="3535610"/>
              <a:ext cx="429983" cy="213102"/>
            </a:xfrm>
            <a:custGeom>
              <a:avLst/>
              <a:gdLst>
                <a:gd name="connsiteX0" fmla="*/ 20456 w 429983"/>
                <a:gd name="connsiteY0" fmla="*/ 0 h 213102"/>
                <a:gd name="connsiteX1" fmla="*/ 429983 w 429983"/>
                <a:gd name="connsiteY1" fmla="*/ 55161 h 213102"/>
                <a:gd name="connsiteX2" fmla="*/ 408710 w 429983"/>
                <a:gd name="connsiteY2" fmla="*/ 213102 h 213102"/>
                <a:gd name="connsiteX3" fmla="*/ 0 w 429983"/>
                <a:gd name="connsiteY3" fmla="*/ 158051 h 213102"/>
                <a:gd name="connsiteX4" fmla="*/ 18643 w 429983"/>
                <a:gd name="connsiteY4" fmla="*/ 35901 h 213102"/>
                <a:gd name="connsiteX5" fmla="*/ 20456 w 429983"/>
                <a:gd name="connsiteY5" fmla="*/ 0 h 213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983" h="213102">
                  <a:moveTo>
                    <a:pt x="20456" y="0"/>
                  </a:moveTo>
                  <a:lnTo>
                    <a:pt x="429983" y="55161"/>
                  </a:lnTo>
                  <a:lnTo>
                    <a:pt x="408710" y="213102"/>
                  </a:lnTo>
                  <a:lnTo>
                    <a:pt x="0" y="158051"/>
                  </a:lnTo>
                  <a:lnTo>
                    <a:pt x="18643" y="35901"/>
                  </a:lnTo>
                  <a:lnTo>
                    <a:pt x="2045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9" name="Freeform: Shape 338">
              <a:extLst>
                <a:ext uri="{FF2B5EF4-FFF2-40B4-BE49-F238E27FC236}">
                  <a16:creationId xmlns:a16="http://schemas.microsoft.com/office/drawing/2014/main" id="{B871FB03-43B5-A0DC-C431-C8C3696A569B}"/>
                </a:ext>
              </a:extLst>
            </p:cNvPr>
            <p:cNvSpPr/>
            <p:nvPr/>
          </p:nvSpPr>
          <p:spPr>
            <a:xfrm>
              <a:off x="4332103" y="3707813"/>
              <a:ext cx="439417" cy="259352"/>
            </a:xfrm>
            <a:custGeom>
              <a:avLst/>
              <a:gdLst>
                <a:gd name="connsiteX0" fmla="*/ 398074 w 439417"/>
                <a:gd name="connsiteY0" fmla="*/ 0 h 259352"/>
                <a:gd name="connsiteX1" fmla="*/ 398393 w 439417"/>
                <a:gd name="connsiteY1" fmla="*/ 2092 h 259352"/>
                <a:gd name="connsiteX2" fmla="*/ 432739 w 439417"/>
                <a:gd name="connsiteY2" fmla="*/ 135668 h 259352"/>
                <a:gd name="connsiteX3" fmla="*/ 439417 w 439417"/>
                <a:gd name="connsiteY3" fmla="*/ 153912 h 259352"/>
                <a:gd name="connsiteX4" fmla="*/ 40749 w 439417"/>
                <a:gd name="connsiteY4" fmla="*/ 259352 h 259352"/>
                <a:gd name="connsiteX5" fmla="*/ 0 w 439417"/>
                <a:gd name="connsiteY5" fmla="*/ 105283 h 259352"/>
                <a:gd name="connsiteX6" fmla="*/ 398074 w 439417"/>
                <a:gd name="connsiteY6" fmla="*/ 0 h 2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417" h="259352">
                  <a:moveTo>
                    <a:pt x="398074" y="0"/>
                  </a:moveTo>
                  <a:lnTo>
                    <a:pt x="398393" y="2092"/>
                  </a:lnTo>
                  <a:cubicBezTo>
                    <a:pt x="407676" y="47459"/>
                    <a:pt x="419164" y="92024"/>
                    <a:pt x="432739" y="135668"/>
                  </a:cubicBezTo>
                  <a:lnTo>
                    <a:pt x="439417" y="153912"/>
                  </a:lnTo>
                  <a:lnTo>
                    <a:pt x="40749" y="259352"/>
                  </a:lnTo>
                  <a:lnTo>
                    <a:pt x="0" y="105283"/>
                  </a:lnTo>
                  <a:lnTo>
                    <a:pt x="398074"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0" name="Freeform: Shape 339">
              <a:extLst>
                <a:ext uri="{FF2B5EF4-FFF2-40B4-BE49-F238E27FC236}">
                  <a16:creationId xmlns:a16="http://schemas.microsoft.com/office/drawing/2014/main" id="{36ED3FB7-3B13-EC9B-3CF3-90A7A1E6B887}"/>
                </a:ext>
              </a:extLst>
            </p:cNvPr>
            <p:cNvSpPr/>
            <p:nvPr/>
          </p:nvSpPr>
          <p:spPr>
            <a:xfrm>
              <a:off x="7418792" y="3712615"/>
              <a:ext cx="439741" cy="260617"/>
            </a:xfrm>
            <a:custGeom>
              <a:avLst/>
              <a:gdLst>
                <a:gd name="connsiteX0" fmla="*/ 42017 w 439741"/>
                <a:gd name="connsiteY0" fmla="*/ 0 h 260617"/>
                <a:gd name="connsiteX1" fmla="*/ 439741 w 439741"/>
                <a:gd name="connsiteY1" fmla="*/ 106691 h 260617"/>
                <a:gd name="connsiteX2" fmla="*/ 398450 w 439741"/>
                <a:gd name="connsiteY2" fmla="*/ 260617 h 260617"/>
                <a:gd name="connsiteX3" fmla="*/ 0 w 439741"/>
                <a:gd name="connsiteY3" fmla="*/ 153731 h 260617"/>
                <a:gd name="connsiteX4" fmla="*/ 8368 w 439741"/>
                <a:gd name="connsiteY4" fmla="*/ 130866 h 260617"/>
                <a:gd name="connsiteX5" fmla="*/ 42017 w 439741"/>
                <a:gd name="connsiteY5" fmla="*/ 0 h 26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741" h="260617">
                  <a:moveTo>
                    <a:pt x="42017" y="0"/>
                  </a:moveTo>
                  <a:lnTo>
                    <a:pt x="439741" y="106691"/>
                  </a:lnTo>
                  <a:lnTo>
                    <a:pt x="398450" y="260617"/>
                  </a:lnTo>
                  <a:lnTo>
                    <a:pt x="0" y="153731"/>
                  </a:lnTo>
                  <a:lnTo>
                    <a:pt x="8368" y="130866"/>
                  </a:lnTo>
                  <a:lnTo>
                    <a:pt x="4201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1" name="Freeform: Shape 340">
              <a:extLst>
                <a:ext uri="{FF2B5EF4-FFF2-40B4-BE49-F238E27FC236}">
                  <a16:creationId xmlns:a16="http://schemas.microsoft.com/office/drawing/2014/main" id="{32736ED8-54EB-0A70-01EB-F86FC0069A3A}"/>
                </a:ext>
              </a:extLst>
            </p:cNvPr>
            <p:cNvSpPr/>
            <p:nvPr/>
          </p:nvSpPr>
          <p:spPr>
            <a:xfrm>
              <a:off x="4396435" y="3881322"/>
              <a:ext cx="442827" cy="303756"/>
            </a:xfrm>
            <a:custGeom>
              <a:avLst/>
              <a:gdLst>
                <a:gd name="connsiteX0" fmla="*/ 382257 w 442827"/>
                <a:gd name="connsiteY0" fmla="*/ 0 h 303756"/>
                <a:gd name="connsiteX1" fmla="*/ 415277 w 442827"/>
                <a:gd name="connsiteY1" fmla="*/ 90218 h 303756"/>
                <a:gd name="connsiteX2" fmla="*/ 442827 w 442827"/>
                <a:gd name="connsiteY2" fmla="*/ 147409 h 303756"/>
                <a:gd name="connsiteX3" fmla="*/ 60295 w 442827"/>
                <a:gd name="connsiteY3" fmla="*/ 303756 h 303756"/>
                <a:gd name="connsiteX4" fmla="*/ 0 w 442827"/>
                <a:gd name="connsiteY4" fmla="*/ 156235 h 303756"/>
                <a:gd name="connsiteX5" fmla="*/ 382257 w 442827"/>
                <a:gd name="connsiteY5" fmla="*/ 0 h 3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27" h="303756">
                  <a:moveTo>
                    <a:pt x="382257" y="0"/>
                  </a:moveTo>
                  <a:lnTo>
                    <a:pt x="415277" y="90218"/>
                  </a:lnTo>
                  <a:lnTo>
                    <a:pt x="442827" y="147409"/>
                  </a:lnTo>
                  <a:lnTo>
                    <a:pt x="60295" y="303756"/>
                  </a:lnTo>
                  <a:lnTo>
                    <a:pt x="0" y="156235"/>
                  </a:lnTo>
                  <a:lnTo>
                    <a:pt x="38225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2" name="Freeform: Shape 341">
              <a:extLst>
                <a:ext uri="{FF2B5EF4-FFF2-40B4-BE49-F238E27FC236}">
                  <a16:creationId xmlns:a16="http://schemas.microsoft.com/office/drawing/2014/main" id="{CB080AFA-D98B-CB2F-1E74-9F92F5F155C8}"/>
                </a:ext>
              </a:extLst>
            </p:cNvPr>
            <p:cNvSpPr/>
            <p:nvPr/>
          </p:nvSpPr>
          <p:spPr>
            <a:xfrm>
              <a:off x="7347921" y="3891744"/>
              <a:ext cx="442736" cy="306382"/>
            </a:xfrm>
            <a:custGeom>
              <a:avLst/>
              <a:gdLst>
                <a:gd name="connsiteX0" fmla="*/ 61575 w 442736"/>
                <a:gd name="connsiteY0" fmla="*/ 0 h 306382"/>
                <a:gd name="connsiteX1" fmla="*/ 442736 w 442736"/>
                <a:gd name="connsiteY1" fmla="*/ 159346 h 306382"/>
                <a:gd name="connsiteX2" fmla="*/ 381268 w 442736"/>
                <a:gd name="connsiteY2" fmla="*/ 306382 h 306382"/>
                <a:gd name="connsiteX3" fmla="*/ 0 w 442736"/>
                <a:gd name="connsiteY3" fmla="*/ 146992 h 306382"/>
                <a:gd name="connsiteX4" fmla="*/ 32369 w 442736"/>
                <a:gd name="connsiteY4" fmla="*/ 79796 h 306382"/>
                <a:gd name="connsiteX5" fmla="*/ 61575 w 442736"/>
                <a:gd name="connsiteY5" fmla="*/ 0 h 306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736" h="306382">
                  <a:moveTo>
                    <a:pt x="61575" y="0"/>
                  </a:moveTo>
                  <a:lnTo>
                    <a:pt x="442736" y="159346"/>
                  </a:lnTo>
                  <a:lnTo>
                    <a:pt x="381268" y="306382"/>
                  </a:lnTo>
                  <a:lnTo>
                    <a:pt x="0" y="146992"/>
                  </a:lnTo>
                  <a:lnTo>
                    <a:pt x="32369" y="79796"/>
                  </a:lnTo>
                  <a:lnTo>
                    <a:pt x="61575"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3" name="Freeform: Shape 342">
              <a:extLst>
                <a:ext uri="{FF2B5EF4-FFF2-40B4-BE49-F238E27FC236}">
                  <a16:creationId xmlns:a16="http://schemas.microsoft.com/office/drawing/2014/main" id="{CBF1BB44-DB16-3869-1BAE-47C8E6CAF19E}"/>
                </a:ext>
              </a:extLst>
            </p:cNvPr>
            <p:cNvSpPr/>
            <p:nvPr/>
          </p:nvSpPr>
          <p:spPr>
            <a:xfrm>
              <a:off x="4492880" y="4053051"/>
              <a:ext cx="437107" cy="344082"/>
            </a:xfrm>
            <a:custGeom>
              <a:avLst/>
              <a:gdLst>
                <a:gd name="connsiteX0" fmla="*/ 358098 w 437107"/>
                <a:gd name="connsiteY0" fmla="*/ 0 h 344082"/>
                <a:gd name="connsiteX1" fmla="*/ 377525 w 437107"/>
                <a:gd name="connsiteY1" fmla="*/ 40329 h 344082"/>
                <a:gd name="connsiteX2" fmla="*/ 437107 w 437107"/>
                <a:gd name="connsiteY2" fmla="*/ 138404 h 344082"/>
                <a:gd name="connsiteX3" fmla="*/ 79448 w 437107"/>
                <a:gd name="connsiteY3" fmla="*/ 344082 h 344082"/>
                <a:gd name="connsiteX4" fmla="*/ 0 w 437107"/>
                <a:gd name="connsiteY4" fmla="*/ 205931 h 344082"/>
                <a:gd name="connsiteX5" fmla="*/ 358098 w 437107"/>
                <a:gd name="connsiteY5" fmla="*/ 0 h 34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107" h="344082">
                  <a:moveTo>
                    <a:pt x="358098" y="0"/>
                  </a:moveTo>
                  <a:lnTo>
                    <a:pt x="377525" y="40329"/>
                  </a:lnTo>
                  <a:lnTo>
                    <a:pt x="437107" y="138404"/>
                  </a:lnTo>
                  <a:lnTo>
                    <a:pt x="79448" y="344082"/>
                  </a:lnTo>
                  <a:lnTo>
                    <a:pt x="0" y="205931"/>
                  </a:lnTo>
                  <a:lnTo>
                    <a:pt x="358098"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4" name="Freeform: Shape 343">
              <a:extLst>
                <a:ext uri="{FF2B5EF4-FFF2-40B4-BE49-F238E27FC236}">
                  <a16:creationId xmlns:a16="http://schemas.microsoft.com/office/drawing/2014/main" id="{8E770D7B-1B36-6763-C72A-D59A36BABE6D}"/>
                </a:ext>
              </a:extLst>
            </p:cNvPr>
            <p:cNvSpPr/>
            <p:nvPr/>
          </p:nvSpPr>
          <p:spPr>
            <a:xfrm>
              <a:off x="7259470" y="4057477"/>
              <a:ext cx="436716" cy="345018"/>
            </a:xfrm>
            <a:custGeom>
              <a:avLst/>
              <a:gdLst>
                <a:gd name="connsiteX0" fmla="*/ 79422 w 436716"/>
                <a:gd name="connsiteY0" fmla="*/ 0 h 345018"/>
                <a:gd name="connsiteX1" fmla="*/ 436716 w 436716"/>
                <a:gd name="connsiteY1" fmla="*/ 207146 h 345018"/>
                <a:gd name="connsiteX2" fmla="*/ 356783 w 436716"/>
                <a:gd name="connsiteY2" fmla="*/ 345018 h 345018"/>
                <a:gd name="connsiteX3" fmla="*/ 0 w 436716"/>
                <a:gd name="connsiteY3" fmla="*/ 138168 h 345018"/>
                <a:gd name="connsiteX4" fmla="*/ 62127 w 436716"/>
                <a:gd name="connsiteY4" fmla="*/ 35903 h 345018"/>
                <a:gd name="connsiteX5" fmla="*/ 79422 w 436716"/>
                <a:gd name="connsiteY5" fmla="*/ 0 h 34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6716" h="345018">
                  <a:moveTo>
                    <a:pt x="79422" y="0"/>
                  </a:moveTo>
                  <a:lnTo>
                    <a:pt x="436716" y="207146"/>
                  </a:lnTo>
                  <a:lnTo>
                    <a:pt x="356783" y="345018"/>
                  </a:lnTo>
                  <a:lnTo>
                    <a:pt x="0" y="138168"/>
                  </a:lnTo>
                  <a:lnTo>
                    <a:pt x="62127" y="35903"/>
                  </a:lnTo>
                  <a:lnTo>
                    <a:pt x="79422"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5" name="Freeform: Shape 344">
              <a:extLst>
                <a:ext uri="{FF2B5EF4-FFF2-40B4-BE49-F238E27FC236}">
                  <a16:creationId xmlns:a16="http://schemas.microsoft.com/office/drawing/2014/main" id="{8D8CE50A-F358-EE8E-E47B-D6753BC16C5F}"/>
                </a:ext>
              </a:extLst>
            </p:cNvPr>
            <p:cNvSpPr/>
            <p:nvPr/>
          </p:nvSpPr>
          <p:spPr>
            <a:xfrm>
              <a:off x="4612146" y="4207874"/>
              <a:ext cx="425119" cy="376111"/>
            </a:xfrm>
            <a:custGeom>
              <a:avLst/>
              <a:gdLst>
                <a:gd name="connsiteX0" fmla="*/ 327816 w 425119"/>
                <a:gd name="connsiteY0" fmla="*/ 0 h 376111"/>
                <a:gd name="connsiteX1" fmla="*/ 328075 w 425119"/>
                <a:gd name="connsiteY1" fmla="*/ 427 h 376111"/>
                <a:gd name="connsiteX2" fmla="*/ 408313 w 425119"/>
                <a:gd name="connsiteY2" fmla="*/ 107728 h 376111"/>
                <a:gd name="connsiteX3" fmla="*/ 425119 w 425119"/>
                <a:gd name="connsiteY3" fmla="*/ 126219 h 376111"/>
                <a:gd name="connsiteX4" fmla="*/ 96457 w 425119"/>
                <a:gd name="connsiteY4" fmla="*/ 376111 h 376111"/>
                <a:gd name="connsiteX5" fmla="*/ 0 w 425119"/>
                <a:gd name="connsiteY5" fmla="*/ 249250 h 376111"/>
                <a:gd name="connsiteX6" fmla="*/ 327816 w 425119"/>
                <a:gd name="connsiteY6" fmla="*/ 0 h 37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119" h="376111">
                  <a:moveTo>
                    <a:pt x="327816" y="0"/>
                  </a:moveTo>
                  <a:lnTo>
                    <a:pt x="328075" y="427"/>
                  </a:lnTo>
                  <a:cubicBezTo>
                    <a:pt x="353123" y="37503"/>
                    <a:pt x="379908" y="73309"/>
                    <a:pt x="408313" y="107728"/>
                  </a:cubicBezTo>
                  <a:lnTo>
                    <a:pt x="425119" y="126219"/>
                  </a:lnTo>
                  <a:lnTo>
                    <a:pt x="96457" y="376111"/>
                  </a:lnTo>
                  <a:lnTo>
                    <a:pt x="0" y="249250"/>
                  </a:lnTo>
                  <a:lnTo>
                    <a:pt x="32781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6" name="Freeform: Shape 345">
              <a:extLst>
                <a:ext uri="{FF2B5EF4-FFF2-40B4-BE49-F238E27FC236}">
                  <a16:creationId xmlns:a16="http://schemas.microsoft.com/office/drawing/2014/main" id="{0E2D8772-07DC-6E68-B054-2B3EB9D743CD}"/>
                </a:ext>
              </a:extLst>
            </p:cNvPr>
            <p:cNvSpPr/>
            <p:nvPr/>
          </p:nvSpPr>
          <p:spPr>
            <a:xfrm>
              <a:off x="7146092" y="4218171"/>
              <a:ext cx="424227" cy="378547"/>
            </a:xfrm>
            <a:custGeom>
              <a:avLst/>
              <a:gdLst>
                <a:gd name="connsiteX0" fmla="*/ 98309 w 424227"/>
                <a:gd name="connsiteY0" fmla="*/ 0 h 378547"/>
                <a:gd name="connsiteX1" fmla="*/ 424227 w 424227"/>
                <a:gd name="connsiteY1" fmla="*/ 252579 h 378547"/>
                <a:gd name="connsiteX2" fmla="*/ 326606 w 424227"/>
                <a:gd name="connsiteY2" fmla="*/ 378547 h 378547"/>
                <a:gd name="connsiteX3" fmla="*/ 0 w 424227"/>
                <a:gd name="connsiteY3" fmla="*/ 125435 h 378547"/>
                <a:gd name="connsiteX4" fmla="*/ 25451 w 424227"/>
                <a:gd name="connsiteY4" fmla="*/ 97431 h 378547"/>
                <a:gd name="connsiteX5" fmla="*/ 98309 w 424227"/>
                <a:gd name="connsiteY5" fmla="*/ 0 h 3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227" h="378547">
                  <a:moveTo>
                    <a:pt x="98309" y="0"/>
                  </a:moveTo>
                  <a:lnTo>
                    <a:pt x="424227" y="252579"/>
                  </a:lnTo>
                  <a:lnTo>
                    <a:pt x="326606" y="378547"/>
                  </a:lnTo>
                  <a:lnTo>
                    <a:pt x="0" y="125435"/>
                  </a:lnTo>
                  <a:lnTo>
                    <a:pt x="25451" y="97431"/>
                  </a:lnTo>
                  <a:lnTo>
                    <a:pt x="98309"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7" name="Freeform: Shape 346">
              <a:extLst>
                <a:ext uri="{FF2B5EF4-FFF2-40B4-BE49-F238E27FC236}">
                  <a16:creationId xmlns:a16="http://schemas.microsoft.com/office/drawing/2014/main" id="{1E0A98B7-E53B-F893-2F78-9CEFA3793CC9}"/>
                </a:ext>
              </a:extLst>
            </p:cNvPr>
            <p:cNvSpPr/>
            <p:nvPr/>
          </p:nvSpPr>
          <p:spPr>
            <a:xfrm>
              <a:off x="4762667" y="4354075"/>
              <a:ext cx="405314" cy="404774"/>
            </a:xfrm>
            <a:custGeom>
              <a:avLst/>
              <a:gdLst>
                <a:gd name="connsiteX0" fmla="*/ 292759 w 405314"/>
                <a:gd name="connsiteY0" fmla="*/ 0 h 404774"/>
                <a:gd name="connsiteX1" fmla="*/ 347752 w 405314"/>
                <a:gd name="connsiteY1" fmla="*/ 60508 h 404774"/>
                <a:gd name="connsiteX2" fmla="*/ 405314 w 405314"/>
                <a:gd name="connsiteY2" fmla="*/ 112824 h 404774"/>
                <a:gd name="connsiteX3" fmla="*/ 112529 w 405314"/>
                <a:gd name="connsiteY3" fmla="*/ 404774 h 404774"/>
                <a:gd name="connsiteX4" fmla="*/ 0 w 405314"/>
                <a:gd name="connsiteY4" fmla="*/ 291923 h 404774"/>
                <a:gd name="connsiteX5" fmla="*/ 292759 w 405314"/>
                <a:gd name="connsiteY5" fmla="*/ 0 h 40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14" h="404774">
                  <a:moveTo>
                    <a:pt x="292759" y="0"/>
                  </a:moveTo>
                  <a:lnTo>
                    <a:pt x="347752" y="60508"/>
                  </a:lnTo>
                  <a:lnTo>
                    <a:pt x="405314" y="112824"/>
                  </a:lnTo>
                  <a:lnTo>
                    <a:pt x="112529" y="404774"/>
                  </a:lnTo>
                  <a:lnTo>
                    <a:pt x="0" y="291923"/>
                  </a:lnTo>
                  <a:lnTo>
                    <a:pt x="292759"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8" name="Freeform: Shape 347">
              <a:extLst>
                <a:ext uri="{FF2B5EF4-FFF2-40B4-BE49-F238E27FC236}">
                  <a16:creationId xmlns:a16="http://schemas.microsoft.com/office/drawing/2014/main" id="{EF152EE8-80B3-D326-FA11-7E1F57441E3B}"/>
                </a:ext>
              </a:extLst>
            </p:cNvPr>
            <p:cNvSpPr/>
            <p:nvPr/>
          </p:nvSpPr>
          <p:spPr>
            <a:xfrm>
              <a:off x="7021380" y="4356716"/>
              <a:ext cx="404829" cy="405258"/>
            </a:xfrm>
            <a:custGeom>
              <a:avLst/>
              <a:gdLst>
                <a:gd name="connsiteX0" fmla="*/ 112797 w 404829"/>
                <a:gd name="connsiteY0" fmla="*/ 0 h 405258"/>
                <a:gd name="connsiteX1" fmla="*/ 404829 w 404829"/>
                <a:gd name="connsiteY1" fmla="*/ 292695 h 405258"/>
                <a:gd name="connsiteX2" fmla="*/ 292011 w 404829"/>
                <a:gd name="connsiteY2" fmla="*/ 405258 h 405258"/>
                <a:gd name="connsiteX3" fmla="*/ 0 w 404829"/>
                <a:gd name="connsiteY3" fmla="*/ 112584 h 405258"/>
                <a:gd name="connsiteX4" fmla="*/ 60203 w 404829"/>
                <a:gd name="connsiteY4" fmla="*/ 57867 h 405258"/>
                <a:gd name="connsiteX5" fmla="*/ 112797 w 404829"/>
                <a:gd name="connsiteY5" fmla="*/ 0 h 4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829" h="405258">
                  <a:moveTo>
                    <a:pt x="112797" y="0"/>
                  </a:moveTo>
                  <a:lnTo>
                    <a:pt x="404829" y="292695"/>
                  </a:lnTo>
                  <a:lnTo>
                    <a:pt x="292011" y="405258"/>
                  </a:lnTo>
                  <a:lnTo>
                    <a:pt x="0" y="112584"/>
                  </a:lnTo>
                  <a:lnTo>
                    <a:pt x="60203" y="57867"/>
                  </a:lnTo>
                  <a:lnTo>
                    <a:pt x="11279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9" name="Freeform: Shape 348">
              <a:extLst>
                <a:ext uri="{FF2B5EF4-FFF2-40B4-BE49-F238E27FC236}">
                  <a16:creationId xmlns:a16="http://schemas.microsoft.com/office/drawing/2014/main" id="{6DF8B577-A238-CD39-B58A-97E3DD805198}"/>
                </a:ext>
              </a:extLst>
            </p:cNvPr>
            <p:cNvSpPr/>
            <p:nvPr/>
          </p:nvSpPr>
          <p:spPr>
            <a:xfrm>
              <a:off x="4922153" y="4477304"/>
              <a:ext cx="382557" cy="429603"/>
            </a:xfrm>
            <a:custGeom>
              <a:avLst/>
              <a:gdLst>
                <a:gd name="connsiteX0" fmla="*/ 257276 w 382557"/>
                <a:gd name="connsiteY0" fmla="*/ 0 h 429603"/>
                <a:gd name="connsiteX1" fmla="*/ 287247 w 382557"/>
                <a:gd name="connsiteY1" fmla="*/ 27239 h 429603"/>
                <a:gd name="connsiteX2" fmla="*/ 382557 w 382557"/>
                <a:gd name="connsiteY2" fmla="*/ 98510 h 429603"/>
                <a:gd name="connsiteX3" fmla="*/ 125967 w 382557"/>
                <a:gd name="connsiteY3" fmla="*/ 429603 h 429603"/>
                <a:gd name="connsiteX4" fmla="*/ 0 w 382557"/>
                <a:gd name="connsiteY4" fmla="*/ 331980 h 429603"/>
                <a:gd name="connsiteX5" fmla="*/ 257276 w 382557"/>
                <a:gd name="connsiteY5" fmla="*/ 0 h 42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557" h="429603">
                  <a:moveTo>
                    <a:pt x="257276" y="0"/>
                  </a:moveTo>
                  <a:lnTo>
                    <a:pt x="287247" y="27239"/>
                  </a:lnTo>
                  <a:lnTo>
                    <a:pt x="382557" y="98510"/>
                  </a:lnTo>
                  <a:lnTo>
                    <a:pt x="125967" y="429603"/>
                  </a:lnTo>
                  <a:lnTo>
                    <a:pt x="0" y="331980"/>
                  </a:lnTo>
                  <a:lnTo>
                    <a:pt x="25727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0" name="Freeform: Shape 349">
              <a:extLst>
                <a:ext uri="{FF2B5EF4-FFF2-40B4-BE49-F238E27FC236}">
                  <a16:creationId xmlns:a16="http://schemas.microsoft.com/office/drawing/2014/main" id="{AA091864-8C1F-C6D0-748C-85DD6134AFB7}"/>
                </a:ext>
              </a:extLst>
            </p:cNvPr>
            <p:cNvSpPr/>
            <p:nvPr/>
          </p:nvSpPr>
          <p:spPr>
            <a:xfrm>
              <a:off x="6875228" y="4487460"/>
              <a:ext cx="376166" cy="425091"/>
            </a:xfrm>
            <a:custGeom>
              <a:avLst/>
              <a:gdLst>
                <a:gd name="connsiteX0" fmla="*/ 126170 w 376166"/>
                <a:gd name="connsiteY0" fmla="*/ 0 h 425091"/>
                <a:gd name="connsiteX1" fmla="*/ 376166 w 376166"/>
                <a:gd name="connsiteY1" fmla="*/ 328596 h 425091"/>
                <a:gd name="connsiteX2" fmla="*/ 249333 w 376166"/>
                <a:gd name="connsiteY2" fmla="*/ 425091 h 425091"/>
                <a:gd name="connsiteX3" fmla="*/ 0 w 376166"/>
                <a:gd name="connsiteY3" fmla="*/ 97366 h 425091"/>
                <a:gd name="connsiteX4" fmla="*/ 73 w 376166"/>
                <a:gd name="connsiteY4" fmla="*/ 97321 h 425091"/>
                <a:gd name="connsiteX5" fmla="*/ 107374 w 376166"/>
                <a:gd name="connsiteY5" fmla="*/ 17083 h 425091"/>
                <a:gd name="connsiteX6" fmla="*/ 126170 w 376166"/>
                <a:gd name="connsiteY6" fmla="*/ 0 h 425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166" h="425091">
                  <a:moveTo>
                    <a:pt x="126170" y="0"/>
                  </a:moveTo>
                  <a:lnTo>
                    <a:pt x="376166" y="328596"/>
                  </a:lnTo>
                  <a:lnTo>
                    <a:pt x="249333" y="425091"/>
                  </a:lnTo>
                  <a:lnTo>
                    <a:pt x="0" y="97366"/>
                  </a:lnTo>
                  <a:lnTo>
                    <a:pt x="73" y="97321"/>
                  </a:lnTo>
                  <a:cubicBezTo>
                    <a:pt x="37149" y="72273"/>
                    <a:pt x="72955" y="45488"/>
                    <a:pt x="107374" y="17083"/>
                  </a:cubicBezTo>
                  <a:lnTo>
                    <a:pt x="126170"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1" name="Freeform: Shape 350">
              <a:extLst>
                <a:ext uri="{FF2B5EF4-FFF2-40B4-BE49-F238E27FC236}">
                  <a16:creationId xmlns:a16="http://schemas.microsoft.com/office/drawing/2014/main" id="{0CA7C570-2366-6579-22B8-3916D69F40A3}"/>
                </a:ext>
              </a:extLst>
            </p:cNvPr>
            <p:cNvSpPr/>
            <p:nvPr/>
          </p:nvSpPr>
          <p:spPr>
            <a:xfrm>
              <a:off x="5116909" y="4591094"/>
              <a:ext cx="348222" cy="442465"/>
            </a:xfrm>
            <a:custGeom>
              <a:avLst/>
              <a:gdLst>
                <a:gd name="connsiteX0" fmla="*/ 210184 w 348222"/>
                <a:gd name="connsiteY0" fmla="*/ 0 h 442465"/>
                <a:gd name="connsiteX1" fmla="*/ 314713 w 348222"/>
                <a:gd name="connsiteY1" fmla="*/ 63503 h 442465"/>
                <a:gd name="connsiteX2" fmla="*/ 348222 w 348222"/>
                <a:gd name="connsiteY2" fmla="*/ 79645 h 442465"/>
                <a:gd name="connsiteX3" fmla="*/ 137872 w 348222"/>
                <a:gd name="connsiteY3" fmla="*/ 442465 h 442465"/>
                <a:gd name="connsiteX4" fmla="*/ 0 w 348222"/>
                <a:gd name="connsiteY4" fmla="*/ 362531 h 442465"/>
                <a:gd name="connsiteX5" fmla="*/ 210184 w 348222"/>
                <a:gd name="connsiteY5" fmla="*/ 0 h 44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8222" h="442465">
                  <a:moveTo>
                    <a:pt x="210184" y="0"/>
                  </a:moveTo>
                  <a:lnTo>
                    <a:pt x="314713" y="63503"/>
                  </a:lnTo>
                  <a:lnTo>
                    <a:pt x="348222" y="79645"/>
                  </a:lnTo>
                  <a:lnTo>
                    <a:pt x="137872" y="442465"/>
                  </a:lnTo>
                  <a:lnTo>
                    <a:pt x="0" y="362531"/>
                  </a:lnTo>
                  <a:lnTo>
                    <a:pt x="210184"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2" name="Freeform: Shape 351">
              <a:extLst>
                <a:ext uri="{FF2B5EF4-FFF2-40B4-BE49-F238E27FC236}">
                  <a16:creationId xmlns:a16="http://schemas.microsoft.com/office/drawing/2014/main" id="{11C0E616-3387-84A8-A5A3-2459C77FCCA9}"/>
                </a:ext>
              </a:extLst>
            </p:cNvPr>
            <p:cNvSpPr/>
            <p:nvPr/>
          </p:nvSpPr>
          <p:spPr>
            <a:xfrm>
              <a:off x="6720423" y="4594802"/>
              <a:ext cx="344160" cy="437072"/>
            </a:xfrm>
            <a:custGeom>
              <a:avLst/>
              <a:gdLst>
                <a:gd name="connsiteX0" fmla="*/ 138384 w 344160"/>
                <a:gd name="connsiteY0" fmla="*/ 0 h 437072"/>
                <a:gd name="connsiteX1" fmla="*/ 344160 w 344160"/>
                <a:gd name="connsiteY1" fmla="*/ 357584 h 437072"/>
                <a:gd name="connsiteX2" fmla="*/ 206031 w 344160"/>
                <a:gd name="connsiteY2" fmla="*/ 437072 h 437072"/>
                <a:gd name="connsiteX3" fmla="*/ 0 w 344160"/>
                <a:gd name="connsiteY3" fmla="*/ 79043 h 437072"/>
                <a:gd name="connsiteX4" fmla="*/ 39957 w 344160"/>
                <a:gd name="connsiteY4" fmla="*/ 59795 h 437072"/>
                <a:gd name="connsiteX5" fmla="*/ 138384 w 344160"/>
                <a:gd name="connsiteY5" fmla="*/ 0 h 437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160" h="437072">
                  <a:moveTo>
                    <a:pt x="138384" y="0"/>
                  </a:moveTo>
                  <a:lnTo>
                    <a:pt x="344160" y="357584"/>
                  </a:lnTo>
                  <a:lnTo>
                    <a:pt x="206031" y="437072"/>
                  </a:lnTo>
                  <a:lnTo>
                    <a:pt x="0" y="79043"/>
                  </a:lnTo>
                  <a:lnTo>
                    <a:pt x="39957" y="59795"/>
                  </a:lnTo>
                  <a:lnTo>
                    <a:pt x="138384"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3" name="Freeform: Shape 352">
              <a:extLst>
                <a:ext uri="{FF2B5EF4-FFF2-40B4-BE49-F238E27FC236}">
                  <a16:creationId xmlns:a16="http://schemas.microsoft.com/office/drawing/2014/main" id="{E665DE00-0BE1-5086-DBD4-08DD190AA36B}"/>
                </a:ext>
              </a:extLst>
            </p:cNvPr>
            <p:cNvSpPr/>
            <p:nvPr/>
          </p:nvSpPr>
          <p:spPr>
            <a:xfrm>
              <a:off x="5321890" y="4679769"/>
              <a:ext cx="308877" cy="448947"/>
            </a:xfrm>
            <a:custGeom>
              <a:avLst/>
              <a:gdLst>
                <a:gd name="connsiteX0" fmla="*/ 161986 w 308877"/>
                <a:gd name="connsiteY0" fmla="*/ 0 h 448947"/>
                <a:gd name="connsiteX1" fmla="*/ 231572 w 308877"/>
                <a:gd name="connsiteY1" fmla="*/ 33521 h 448947"/>
                <a:gd name="connsiteX2" fmla="*/ 308877 w 308877"/>
                <a:gd name="connsiteY2" fmla="*/ 61815 h 448947"/>
                <a:gd name="connsiteX3" fmla="*/ 147035 w 308877"/>
                <a:gd name="connsiteY3" fmla="*/ 448947 h 448947"/>
                <a:gd name="connsiteX4" fmla="*/ 0 w 308877"/>
                <a:gd name="connsiteY4" fmla="*/ 387478 h 448947"/>
                <a:gd name="connsiteX5" fmla="*/ 161986 w 308877"/>
                <a:gd name="connsiteY5" fmla="*/ 0 h 4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77" h="448947">
                  <a:moveTo>
                    <a:pt x="161986" y="0"/>
                  </a:moveTo>
                  <a:lnTo>
                    <a:pt x="231572" y="33521"/>
                  </a:lnTo>
                  <a:lnTo>
                    <a:pt x="308877" y="61815"/>
                  </a:lnTo>
                  <a:lnTo>
                    <a:pt x="147035" y="448947"/>
                  </a:lnTo>
                  <a:lnTo>
                    <a:pt x="0" y="387478"/>
                  </a:lnTo>
                  <a:lnTo>
                    <a:pt x="16198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4" name="Freeform: Shape 353">
              <a:extLst>
                <a:ext uri="{FF2B5EF4-FFF2-40B4-BE49-F238E27FC236}">
                  <a16:creationId xmlns:a16="http://schemas.microsoft.com/office/drawing/2014/main" id="{D99EC211-DF94-AB3B-132D-6D4BC7891196}"/>
                </a:ext>
              </a:extLst>
            </p:cNvPr>
            <p:cNvSpPr/>
            <p:nvPr/>
          </p:nvSpPr>
          <p:spPr>
            <a:xfrm>
              <a:off x="6548708" y="4685562"/>
              <a:ext cx="303853" cy="442823"/>
            </a:xfrm>
            <a:custGeom>
              <a:avLst/>
              <a:gdLst>
                <a:gd name="connsiteX0" fmla="*/ 147394 w 303853"/>
                <a:gd name="connsiteY0" fmla="*/ 0 h 442823"/>
                <a:gd name="connsiteX1" fmla="*/ 303853 w 303853"/>
                <a:gd name="connsiteY1" fmla="*/ 382486 h 442823"/>
                <a:gd name="connsiteX2" fmla="*/ 156350 w 303853"/>
                <a:gd name="connsiteY2" fmla="*/ 442823 h 442823"/>
                <a:gd name="connsiteX3" fmla="*/ 0 w 303853"/>
                <a:gd name="connsiteY3" fmla="*/ 60607 h 442823"/>
                <a:gd name="connsiteX4" fmla="*/ 89832 w 303853"/>
                <a:gd name="connsiteY4" fmla="*/ 27728 h 442823"/>
                <a:gd name="connsiteX5" fmla="*/ 147394 w 303853"/>
                <a:gd name="connsiteY5" fmla="*/ 0 h 44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853" h="442823">
                  <a:moveTo>
                    <a:pt x="147394" y="0"/>
                  </a:moveTo>
                  <a:lnTo>
                    <a:pt x="303853" y="382486"/>
                  </a:lnTo>
                  <a:lnTo>
                    <a:pt x="156350" y="442823"/>
                  </a:lnTo>
                  <a:lnTo>
                    <a:pt x="0" y="60607"/>
                  </a:lnTo>
                  <a:lnTo>
                    <a:pt x="89832" y="27728"/>
                  </a:lnTo>
                  <a:lnTo>
                    <a:pt x="147394"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5" name="Freeform: Shape 354">
              <a:extLst>
                <a:ext uri="{FF2B5EF4-FFF2-40B4-BE49-F238E27FC236}">
                  <a16:creationId xmlns:a16="http://schemas.microsoft.com/office/drawing/2014/main" id="{2E36F343-AFA9-0EB7-7AEC-BC08C5D4A7C4}"/>
                </a:ext>
              </a:extLst>
            </p:cNvPr>
            <p:cNvSpPr/>
            <p:nvPr/>
          </p:nvSpPr>
          <p:spPr>
            <a:xfrm>
              <a:off x="5547503" y="4750877"/>
              <a:ext cx="262318" cy="446335"/>
            </a:xfrm>
            <a:custGeom>
              <a:avLst/>
              <a:gdLst>
                <a:gd name="connsiteX0" fmla="*/ 108655 w 262318"/>
                <a:gd name="connsiteY0" fmla="*/ 0 h 446335"/>
                <a:gd name="connsiteX1" fmla="*/ 134018 w 262318"/>
                <a:gd name="connsiteY1" fmla="*/ 9283 h 446335"/>
                <a:gd name="connsiteX2" fmla="*/ 262318 w 262318"/>
                <a:gd name="connsiteY2" fmla="*/ 42272 h 446335"/>
                <a:gd name="connsiteX3" fmla="*/ 153925 w 262318"/>
                <a:gd name="connsiteY3" fmla="*/ 446335 h 446335"/>
                <a:gd name="connsiteX4" fmla="*/ 0 w 262318"/>
                <a:gd name="connsiteY4" fmla="*/ 405042 h 446335"/>
                <a:gd name="connsiteX5" fmla="*/ 108655 w 262318"/>
                <a:gd name="connsiteY5" fmla="*/ 0 h 44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318" h="446335">
                  <a:moveTo>
                    <a:pt x="108655" y="0"/>
                  </a:moveTo>
                  <a:lnTo>
                    <a:pt x="134018" y="9283"/>
                  </a:lnTo>
                  <a:lnTo>
                    <a:pt x="262318" y="42272"/>
                  </a:lnTo>
                  <a:lnTo>
                    <a:pt x="153925" y="446335"/>
                  </a:lnTo>
                  <a:lnTo>
                    <a:pt x="0" y="405042"/>
                  </a:lnTo>
                  <a:lnTo>
                    <a:pt x="108655"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6" name="Freeform: Shape 355">
              <a:extLst>
                <a:ext uri="{FF2B5EF4-FFF2-40B4-BE49-F238E27FC236}">
                  <a16:creationId xmlns:a16="http://schemas.microsoft.com/office/drawing/2014/main" id="{C75454C9-AFB3-2EC7-D39E-F47791C85FC2}"/>
                </a:ext>
              </a:extLst>
            </p:cNvPr>
            <p:cNvSpPr/>
            <p:nvPr/>
          </p:nvSpPr>
          <p:spPr>
            <a:xfrm>
              <a:off x="6375221" y="4753341"/>
              <a:ext cx="259453" cy="439442"/>
            </a:xfrm>
            <a:custGeom>
              <a:avLst/>
              <a:gdLst>
                <a:gd name="connsiteX0" fmla="*/ 153891 w 259453"/>
                <a:gd name="connsiteY0" fmla="*/ 0 h 439442"/>
                <a:gd name="connsiteX1" fmla="*/ 259453 w 259453"/>
                <a:gd name="connsiteY1" fmla="*/ 398648 h 439442"/>
                <a:gd name="connsiteX2" fmla="*/ 105395 w 259453"/>
                <a:gd name="connsiteY2" fmla="*/ 439442 h 439442"/>
                <a:gd name="connsiteX3" fmla="*/ 0 w 259453"/>
                <a:gd name="connsiteY3" fmla="*/ 41422 h 439442"/>
                <a:gd name="connsiteX4" fmla="*/ 1684 w 259453"/>
                <a:gd name="connsiteY4" fmla="*/ 41165 h 439442"/>
                <a:gd name="connsiteX5" fmla="*/ 135260 w 259453"/>
                <a:gd name="connsiteY5" fmla="*/ 6819 h 439442"/>
                <a:gd name="connsiteX6" fmla="*/ 153891 w 259453"/>
                <a:gd name="connsiteY6" fmla="*/ 0 h 43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453" h="439442">
                  <a:moveTo>
                    <a:pt x="153891" y="0"/>
                  </a:moveTo>
                  <a:lnTo>
                    <a:pt x="259453" y="398648"/>
                  </a:lnTo>
                  <a:lnTo>
                    <a:pt x="105395" y="439442"/>
                  </a:lnTo>
                  <a:lnTo>
                    <a:pt x="0" y="41422"/>
                  </a:lnTo>
                  <a:lnTo>
                    <a:pt x="1684" y="41165"/>
                  </a:lnTo>
                  <a:cubicBezTo>
                    <a:pt x="47051" y="31882"/>
                    <a:pt x="91616" y="20395"/>
                    <a:pt x="135260" y="6819"/>
                  </a:cubicBezTo>
                  <a:lnTo>
                    <a:pt x="15389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7" name="Freeform: Shape 356">
              <a:extLst>
                <a:ext uri="{FF2B5EF4-FFF2-40B4-BE49-F238E27FC236}">
                  <a16:creationId xmlns:a16="http://schemas.microsoft.com/office/drawing/2014/main" id="{3F1C9FCB-3B84-1F65-3D17-327031156E94}"/>
                </a:ext>
              </a:extLst>
            </p:cNvPr>
            <p:cNvSpPr/>
            <p:nvPr/>
          </p:nvSpPr>
          <p:spPr>
            <a:xfrm>
              <a:off x="5772785" y="4796586"/>
              <a:ext cx="213951" cy="436560"/>
            </a:xfrm>
            <a:custGeom>
              <a:avLst/>
              <a:gdLst>
                <a:gd name="connsiteX0" fmla="*/ 55937 w 213951"/>
                <a:gd name="connsiteY0" fmla="*/ 0 h 436560"/>
                <a:gd name="connsiteX1" fmla="*/ 180706 w 213951"/>
                <a:gd name="connsiteY1" fmla="*/ 19042 h 436560"/>
                <a:gd name="connsiteX2" fmla="*/ 213951 w 213951"/>
                <a:gd name="connsiteY2" fmla="*/ 20721 h 436560"/>
                <a:gd name="connsiteX3" fmla="*/ 157940 w 213951"/>
                <a:gd name="connsiteY3" fmla="*/ 436560 h 436560"/>
                <a:gd name="connsiteX4" fmla="*/ 0 w 213951"/>
                <a:gd name="connsiteY4" fmla="*/ 415286 h 436560"/>
                <a:gd name="connsiteX5" fmla="*/ 55937 w 213951"/>
                <a:gd name="connsiteY5" fmla="*/ 0 h 43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51" h="436560">
                  <a:moveTo>
                    <a:pt x="55937" y="0"/>
                  </a:moveTo>
                  <a:lnTo>
                    <a:pt x="180706" y="19042"/>
                  </a:lnTo>
                  <a:lnTo>
                    <a:pt x="213951" y="20721"/>
                  </a:lnTo>
                  <a:lnTo>
                    <a:pt x="157940" y="436560"/>
                  </a:lnTo>
                  <a:lnTo>
                    <a:pt x="0" y="415286"/>
                  </a:lnTo>
                  <a:lnTo>
                    <a:pt x="5593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8" name="Freeform: Shape 357">
              <a:extLst>
                <a:ext uri="{FF2B5EF4-FFF2-40B4-BE49-F238E27FC236}">
                  <a16:creationId xmlns:a16="http://schemas.microsoft.com/office/drawing/2014/main" id="{FDB0D838-090D-D311-E2A8-473A7050A43D}"/>
                </a:ext>
              </a:extLst>
            </p:cNvPr>
            <p:cNvSpPr/>
            <p:nvPr/>
          </p:nvSpPr>
          <p:spPr>
            <a:xfrm>
              <a:off x="6190191" y="4798857"/>
              <a:ext cx="209664" cy="429483"/>
            </a:xfrm>
            <a:custGeom>
              <a:avLst/>
              <a:gdLst>
                <a:gd name="connsiteX0" fmla="*/ 158206 w 209664"/>
                <a:gd name="connsiteY0" fmla="*/ 0 h 429483"/>
                <a:gd name="connsiteX1" fmla="*/ 209664 w 209664"/>
                <a:gd name="connsiteY1" fmla="*/ 409618 h 429483"/>
                <a:gd name="connsiteX2" fmla="*/ 51539 w 209664"/>
                <a:gd name="connsiteY2" fmla="*/ 429483 h 429483"/>
                <a:gd name="connsiteX3" fmla="*/ 0 w 209664"/>
                <a:gd name="connsiteY3" fmla="*/ 19211 h 429483"/>
                <a:gd name="connsiteX4" fmla="*/ 48320 w 209664"/>
                <a:gd name="connsiteY4" fmla="*/ 16771 h 429483"/>
                <a:gd name="connsiteX5" fmla="*/ 158206 w 209664"/>
                <a:gd name="connsiteY5" fmla="*/ 0 h 42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64" h="429483">
                  <a:moveTo>
                    <a:pt x="158206" y="0"/>
                  </a:moveTo>
                  <a:lnTo>
                    <a:pt x="209664" y="409618"/>
                  </a:lnTo>
                  <a:lnTo>
                    <a:pt x="51539" y="429483"/>
                  </a:lnTo>
                  <a:lnTo>
                    <a:pt x="0" y="19211"/>
                  </a:lnTo>
                  <a:lnTo>
                    <a:pt x="48320" y="16771"/>
                  </a:lnTo>
                  <a:lnTo>
                    <a:pt x="15820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9" name="Freeform: Shape 358">
              <a:extLst>
                <a:ext uri="{FF2B5EF4-FFF2-40B4-BE49-F238E27FC236}">
                  <a16:creationId xmlns:a16="http://schemas.microsoft.com/office/drawing/2014/main" id="{7946E4E9-9DB6-0E33-CD92-A642427FFF9E}"/>
                </a:ext>
              </a:extLst>
            </p:cNvPr>
            <p:cNvSpPr/>
            <p:nvPr/>
          </p:nvSpPr>
          <p:spPr>
            <a:xfrm>
              <a:off x="6013668" y="4818667"/>
              <a:ext cx="159368" cy="420395"/>
            </a:xfrm>
            <a:custGeom>
              <a:avLst/>
              <a:gdLst>
                <a:gd name="connsiteX0" fmla="*/ 1 w 159368"/>
                <a:gd name="connsiteY0" fmla="*/ 0 h 420395"/>
                <a:gd name="connsiteX1" fmla="*/ 82333 w 159368"/>
                <a:gd name="connsiteY1" fmla="*/ 4157 h 420395"/>
                <a:gd name="connsiteX2" fmla="*/ 159368 w 159368"/>
                <a:gd name="connsiteY2" fmla="*/ 267 h 420395"/>
                <a:gd name="connsiteX3" fmla="*/ 159368 w 159368"/>
                <a:gd name="connsiteY3" fmla="*/ 420395 h 420395"/>
                <a:gd name="connsiteX4" fmla="*/ 0 w 159368"/>
                <a:gd name="connsiteY4" fmla="*/ 420394 h 420395"/>
                <a:gd name="connsiteX5" fmla="*/ 1 w 159368"/>
                <a:gd name="connsiteY5" fmla="*/ 0 h 4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368" h="420395">
                  <a:moveTo>
                    <a:pt x="1" y="0"/>
                  </a:moveTo>
                  <a:lnTo>
                    <a:pt x="82333" y="4157"/>
                  </a:lnTo>
                  <a:lnTo>
                    <a:pt x="159368" y="267"/>
                  </a:lnTo>
                  <a:lnTo>
                    <a:pt x="159368" y="420395"/>
                  </a:lnTo>
                  <a:lnTo>
                    <a:pt x="0" y="420394"/>
                  </a:lnTo>
                  <a:lnTo>
                    <a:pt x="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60" name="Group 359">
            <a:extLst>
              <a:ext uri="{FF2B5EF4-FFF2-40B4-BE49-F238E27FC236}">
                <a16:creationId xmlns:a16="http://schemas.microsoft.com/office/drawing/2014/main" id="{BC2F6CA4-E5B4-FF0C-07CC-82A57AD228D3}"/>
              </a:ext>
            </a:extLst>
          </p:cNvPr>
          <p:cNvGrpSpPr/>
          <p:nvPr/>
        </p:nvGrpSpPr>
        <p:grpSpPr>
          <a:xfrm rot="6291444">
            <a:off x="1855967" y="2635243"/>
            <a:ext cx="1292852" cy="1292852"/>
            <a:chOff x="4626679" y="1959679"/>
            <a:chExt cx="2938643" cy="2938643"/>
          </a:xfrm>
          <a:effectLst>
            <a:glow rad="63500">
              <a:schemeClr val="accent5">
                <a:satMod val="175000"/>
                <a:alpha val="40000"/>
              </a:schemeClr>
            </a:glow>
          </a:effectLst>
        </p:grpSpPr>
        <p:sp>
          <p:nvSpPr>
            <p:cNvPr id="361" name="Oval 360">
              <a:extLst>
                <a:ext uri="{FF2B5EF4-FFF2-40B4-BE49-F238E27FC236}">
                  <a16:creationId xmlns:a16="http://schemas.microsoft.com/office/drawing/2014/main" id="{B544E6DD-EE91-416C-B086-07792FB40E2F}"/>
                </a:ext>
              </a:extLst>
            </p:cNvPr>
            <p:cNvSpPr/>
            <p:nvPr/>
          </p:nvSpPr>
          <p:spPr>
            <a:xfrm>
              <a:off x="4626679" y="1959679"/>
              <a:ext cx="2938643" cy="2938643"/>
            </a:xfrm>
            <a:prstGeom prst="ellipse">
              <a:avLst/>
            </a:prstGeom>
            <a:noFill/>
            <a:ln w="158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62" name="Group 361">
              <a:extLst>
                <a:ext uri="{FF2B5EF4-FFF2-40B4-BE49-F238E27FC236}">
                  <a16:creationId xmlns:a16="http://schemas.microsoft.com/office/drawing/2014/main" id="{FBCCED3D-DB22-22AC-5649-F336E4526656}"/>
                </a:ext>
              </a:extLst>
            </p:cNvPr>
            <p:cNvGrpSpPr/>
            <p:nvPr/>
          </p:nvGrpSpPr>
          <p:grpSpPr>
            <a:xfrm>
              <a:off x="4768744" y="1995379"/>
              <a:ext cx="1366697" cy="1035276"/>
              <a:chOff x="4717539" y="1966119"/>
              <a:chExt cx="1366697" cy="1035276"/>
            </a:xfrm>
          </p:grpSpPr>
          <p:sp>
            <p:nvSpPr>
              <p:cNvPr id="369" name="Oval 368">
                <a:extLst>
                  <a:ext uri="{FF2B5EF4-FFF2-40B4-BE49-F238E27FC236}">
                    <a16:creationId xmlns:a16="http://schemas.microsoft.com/office/drawing/2014/main" id="{57CB18F6-AF11-4AC1-A7BF-467EA5B9D37B}"/>
                  </a:ext>
                </a:extLst>
              </p:cNvPr>
              <p:cNvSpPr/>
              <p:nvPr/>
            </p:nvSpPr>
            <p:spPr>
              <a:xfrm>
                <a:off x="5204087" y="2238370"/>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0" name="Oval 369">
                <a:extLst>
                  <a:ext uri="{FF2B5EF4-FFF2-40B4-BE49-F238E27FC236}">
                    <a16:creationId xmlns:a16="http://schemas.microsoft.com/office/drawing/2014/main" id="{3CA299FE-303F-E8E9-ED5A-C1A472A9262A}"/>
                  </a:ext>
                </a:extLst>
              </p:cNvPr>
              <p:cNvSpPr/>
              <p:nvPr/>
            </p:nvSpPr>
            <p:spPr>
              <a:xfrm>
                <a:off x="5532121" y="2058692"/>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1" name="Oval 370">
                <a:extLst>
                  <a:ext uri="{FF2B5EF4-FFF2-40B4-BE49-F238E27FC236}">
                    <a16:creationId xmlns:a16="http://schemas.microsoft.com/office/drawing/2014/main" id="{C8488ADE-488B-AAB8-B156-FAF35C997C06}"/>
                  </a:ext>
                </a:extLst>
              </p:cNvPr>
              <p:cNvSpPr/>
              <p:nvPr/>
            </p:nvSpPr>
            <p:spPr>
              <a:xfrm>
                <a:off x="4942220" y="2492853"/>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2" name="Oval 371">
                <a:extLst>
                  <a:ext uri="{FF2B5EF4-FFF2-40B4-BE49-F238E27FC236}">
                    <a16:creationId xmlns:a16="http://schemas.microsoft.com/office/drawing/2014/main" id="{CBE72BA3-BA22-1670-6D31-F307B156D95D}"/>
                  </a:ext>
                </a:extLst>
              </p:cNvPr>
              <p:cNvSpPr/>
              <p:nvPr/>
            </p:nvSpPr>
            <p:spPr>
              <a:xfrm>
                <a:off x="5974345" y="1966119"/>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3" name="Oval 372">
                <a:extLst>
                  <a:ext uri="{FF2B5EF4-FFF2-40B4-BE49-F238E27FC236}">
                    <a16:creationId xmlns:a16="http://schemas.microsoft.com/office/drawing/2014/main" id="{F6E31A80-28E8-3684-5552-7F02980BCD05}"/>
                  </a:ext>
                </a:extLst>
              </p:cNvPr>
              <p:cNvSpPr/>
              <p:nvPr/>
            </p:nvSpPr>
            <p:spPr>
              <a:xfrm>
                <a:off x="4717539" y="2891504"/>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4" name="Oval 373">
                <a:extLst>
                  <a:ext uri="{FF2B5EF4-FFF2-40B4-BE49-F238E27FC236}">
                    <a16:creationId xmlns:a16="http://schemas.microsoft.com/office/drawing/2014/main" id="{63C697D7-18F6-9FBE-8552-EEAE5F09844F}"/>
                  </a:ext>
                </a:extLst>
              </p:cNvPr>
              <p:cNvSpPr/>
              <p:nvPr/>
            </p:nvSpPr>
            <p:spPr>
              <a:xfrm>
                <a:off x="4832758" y="2725873"/>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5" name="Oval 374">
                <a:extLst>
                  <a:ext uri="{FF2B5EF4-FFF2-40B4-BE49-F238E27FC236}">
                    <a16:creationId xmlns:a16="http://schemas.microsoft.com/office/drawing/2014/main" id="{92EC19E4-EFDD-593A-A5BD-6D387F33ABCE}"/>
                  </a:ext>
                </a:extLst>
              </p:cNvPr>
              <p:cNvSpPr/>
              <p:nvPr/>
            </p:nvSpPr>
            <p:spPr>
              <a:xfrm>
                <a:off x="5085782" y="2402847"/>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6" name="Oval 375">
                <a:extLst>
                  <a:ext uri="{FF2B5EF4-FFF2-40B4-BE49-F238E27FC236}">
                    <a16:creationId xmlns:a16="http://schemas.microsoft.com/office/drawing/2014/main" id="{30C2A60E-1166-5BE8-58EC-2CFE422179E8}"/>
                  </a:ext>
                </a:extLst>
              </p:cNvPr>
              <p:cNvSpPr/>
              <p:nvPr/>
            </p:nvSpPr>
            <p:spPr>
              <a:xfrm>
                <a:off x="5387529" y="2170414"/>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7" name="Oval 376">
                <a:extLst>
                  <a:ext uri="{FF2B5EF4-FFF2-40B4-BE49-F238E27FC236}">
                    <a16:creationId xmlns:a16="http://schemas.microsoft.com/office/drawing/2014/main" id="{470BD771-01C7-B2CA-A8F4-66BCDE52DC8A}"/>
                  </a:ext>
                </a:extLst>
              </p:cNvPr>
              <p:cNvSpPr/>
              <p:nvPr/>
            </p:nvSpPr>
            <p:spPr>
              <a:xfrm>
                <a:off x="5792143" y="2025511"/>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63" name="Group 362">
              <a:extLst>
                <a:ext uri="{FF2B5EF4-FFF2-40B4-BE49-F238E27FC236}">
                  <a16:creationId xmlns:a16="http://schemas.microsoft.com/office/drawing/2014/main" id="{8A6A91A4-98C2-5876-7A33-514E3704DF96}"/>
                </a:ext>
              </a:extLst>
            </p:cNvPr>
            <p:cNvGrpSpPr/>
            <p:nvPr/>
          </p:nvGrpSpPr>
          <p:grpSpPr>
            <a:xfrm>
              <a:off x="7024812" y="3628456"/>
              <a:ext cx="468322" cy="790182"/>
              <a:chOff x="7061387" y="3665031"/>
              <a:chExt cx="468322" cy="790182"/>
            </a:xfrm>
          </p:grpSpPr>
          <p:sp>
            <p:nvSpPr>
              <p:cNvPr id="364" name="Oval 363">
                <a:extLst>
                  <a:ext uri="{FF2B5EF4-FFF2-40B4-BE49-F238E27FC236}">
                    <a16:creationId xmlns:a16="http://schemas.microsoft.com/office/drawing/2014/main" id="{1641083A-51DE-46F4-D1BD-F142513B8D49}"/>
                  </a:ext>
                </a:extLst>
              </p:cNvPr>
              <p:cNvSpPr/>
              <p:nvPr/>
            </p:nvSpPr>
            <p:spPr>
              <a:xfrm>
                <a:off x="7347505" y="3898159"/>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5" name="Oval 364">
                <a:extLst>
                  <a:ext uri="{FF2B5EF4-FFF2-40B4-BE49-F238E27FC236}">
                    <a16:creationId xmlns:a16="http://schemas.microsoft.com/office/drawing/2014/main" id="{31D25F57-383B-3998-4EF6-6B45F9D57B1A}"/>
                  </a:ext>
                </a:extLst>
              </p:cNvPr>
              <p:cNvSpPr/>
              <p:nvPr/>
            </p:nvSpPr>
            <p:spPr>
              <a:xfrm>
                <a:off x="7419818" y="3665031"/>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6" name="Oval 365">
                <a:extLst>
                  <a:ext uri="{FF2B5EF4-FFF2-40B4-BE49-F238E27FC236}">
                    <a16:creationId xmlns:a16="http://schemas.microsoft.com/office/drawing/2014/main" id="{8C7AC7E6-F34B-877F-54A4-70F1C12AC62D}"/>
                  </a:ext>
                </a:extLst>
              </p:cNvPr>
              <p:cNvSpPr/>
              <p:nvPr/>
            </p:nvSpPr>
            <p:spPr>
              <a:xfrm>
                <a:off x="7238874" y="4122865"/>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7" name="Oval 366">
                <a:extLst>
                  <a:ext uri="{FF2B5EF4-FFF2-40B4-BE49-F238E27FC236}">
                    <a16:creationId xmlns:a16="http://schemas.microsoft.com/office/drawing/2014/main" id="{69069546-13BE-378A-54E0-8E3438EBBC4E}"/>
                  </a:ext>
                </a:extLst>
              </p:cNvPr>
              <p:cNvSpPr/>
              <p:nvPr/>
            </p:nvSpPr>
            <p:spPr>
              <a:xfrm>
                <a:off x="7233581" y="4134937"/>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8" name="Oval 367">
                <a:extLst>
                  <a:ext uri="{FF2B5EF4-FFF2-40B4-BE49-F238E27FC236}">
                    <a16:creationId xmlns:a16="http://schemas.microsoft.com/office/drawing/2014/main" id="{F7841B11-62F8-BC8C-9C73-AA920E3CECEC}"/>
                  </a:ext>
                </a:extLst>
              </p:cNvPr>
              <p:cNvSpPr/>
              <p:nvPr/>
            </p:nvSpPr>
            <p:spPr>
              <a:xfrm>
                <a:off x="7061387" y="4345322"/>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378" name="Oval 377">
            <a:extLst>
              <a:ext uri="{FF2B5EF4-FFF2-40B4-BE49-F238E27FC236}">
                <a16:creationId xmlns:a16="http://schemas.microsoft.com/office/drawing/2014/main" id="{75D91C58-06A3-3505-9014-F2F13F676302}"/>
              </a:ext>
            </a:extLst>
          </p:cNvPr>
          <p:cNvSpPr/>
          <p:nvPr/>
        </p:nvSpPr>
        <p:spPr>
          <a:xfrm>
            <a:off x="2084104" y="2853076"/>
            <a:ext cx="871053" cy="871053"/>
          </a:xfrm>
          <a:prstGeom prst="ellipse">
            <a:avLst/>
          </a:prstGeom>
          <a:noFill/>
          <a:ln w="15875">
            <a:solidFill>
              <a:schemeClr val="accent5">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9" name="TextBox 378">
            <a:extLst>
              <a:ext uri="{FF2B5EF4-FFF2-40B4-BE49-F238E27FC236}">
                <a16:creationId xmlns:a16="http://schemas.microsoft.com/office/drawing/2014/main" id="{4D91D713-E75D-D99A-2F05-AE189E840D4C}"/>
              </a:ext>
            </a:extLst>
          </p:cNvPr>
          <p:cNvSpPr txBox="1"/>
          <p:nvPr/>
        </p:nvSpPr>
        <p:spPr>
          <a:xfrm>
            <a:off x="5276162" y="2491102"/>
            <a:ext cx="6989836" cy="1631216"/>
          </a:xfrm>
          <a:prstGeom prst="rect">
            <a:avLst/>
          </a:prstGeom>
          <a:noFill/>
        </p:spPr>
        <p:txBody>
          <a:bodyPr wrap="square" rtlCol="0">
            <a:spAutoFit/>
          </a:bodyPr>
          <a:lstStyle/>
          <a:p>
            <a:r>
              <a:rPr lang="en-US" sz="5000" b="1" dirty="0">
                <a:solidFill>
                  <a:schemeClr val="bg1"/>
                </a:solidFill>
                <a:latin typeface="Times New Roman" panose="02020603050405020304" pitchFamily="18" charset="0"/>
                <a:cs typeface="Times New Roman" panose="02020603050405020304" pitchFamily="18" charset="0"/>
              </a:rPr>
              <a:t>THANKS FOR WATHCHING!</a:t>
            </a:r>
          </a:p>
        </p:txBody>
      </p:sp>
    </p:spTree>
    <p:extLst>
      <p:ext uri="{BB962C8B-B14F-4D97-AF65-F5344CB8AC3E}">
        <p14:creationId xmlns:p14="http://schemas.microsoft.com/office/powerpoint/2010/main" val="355002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288"/>
                                        </p:tgtEl>
                                        <p:attrNameLst>
                                          <p:attrName>style.visibility</p:attrName>
                                        </p:attrNameLst>
                                      </p:cBhvr>
                                      <p:to>
                                        <p:strVal val="visible"/>
                                      </p:to>
                                    </p:set>
                                    <p:anim calcmode="lin" valueType="num">
                                      <p:cBhvr>
                                        <p:cTn id="7" dur="500" fill="hold"/>
                                        <p:tgtEl>
                                          <p:spTgt spid="288"/>
                                        </p:tgtEl>
                                        <p:attrNameLst>
                                          <p:attrName>ppt_w</p:attrName>
                                        </p:attrNameLst>
                                      </p:cBhvr>
                                      <p:tavLst>
                                        <p:tav tm="0">
                                          <p:val>
                                            <p:strVal val="4*#ppt_w"/>
                                          </p:val>
                                        </p:tav>
                                        <p:tav tm="100000">
                                          <p:val>
                                            <p:strVal val="#ppt_w"/>
                                          </p:val>
                                        </p:tav>
                                      </p:tavLst>
                                    </p:anim>
                                    <p:anim calcmode="lin" valueType="num">
                                      <p:cBhvr>
                                        <p:cTn id="8" dur="500" fill="hold"/>
                                        <p:tgtEl>
                                          <p:spTgt spid="288"/>
                                        </p:tgtEl>
                                        <p:attrNameLst>
                                          <p:attrName>ppt_h</p:attrName>
                                        </p:attrNameLst>
                                      </p:cBhvr>
                                      <p:tavLst>
                                        <p:tav tm="0">
                                          <p:val>
                                            <p:strVal val="4*#ppt_h"/>
                                          </p:val>
                                        </p:tav>
                                        <p:tav tm="100000">
                                          <p:val>
                                            <p:strVal val="#ppt_h"/>
                                          </p:val>
                                        </p:tav>
                                      </p:tavLst>
                                    </p:anim>
                                  </p:childTnLst>
                                </p:cTn>
                              </p:par>
                              <p:par>
                                <p:cTn id="9" presetID="8" presetClass="emph" presetSubtype="0" repeatCount="indefinite" fill="hold" nodeType="withEffect">
                                  <p:stCondLst>
                                    <p:cond delay="0"/>
                                  </p:stCondLst>
                                  <p:childTnLst>
                                    <p:animRot by="21600000">
                                      <p:cBhvr>
                                        <p:cTn id="10" dur="3600" fill="hold"/>
                                        <p:tgtEl>
                                          <p:spTgt spid="288"/>
                                        </p:tgtEl>
                                        <p:attrNameLst>
                                          <p:attrName>r</p:attrName>
                                        </p:attrNameLst>
                                      </p:cBhvr>
                                    </p:animRot>
                                  </p:childTnLst>
                                </p:cTn>
                              </p:par>
                              <p:par>
                                <p:cTn id="11" presetID="23" presetClass="entr" presetSubtype="32" fill="hold" nodeType="withEffect">
                                  <p:stCondLst>
                                    <p:cond delay="250"/>
                                  </p:stCondLst>
                                  <p:childTnLst>
                                    <p:set>
                                      <p:cBhvr>
                                        <p:cTn id="12" dur="1" fill="hold">
                                          <p:stCondLst>
                                            <p:cond delay="0"/>
                                          </p:stCondLst>
                                        </p:cTn>
                                        <p:tgtEl>
                                          <p:spTgt spid="306"/>
                                        </p:tgtEl>
                                        <p:attrNameLst>
                                          <p:attrName>style.visibility</p:attrName>
                                        </p:attrNameLst>
                                      </p:cBhvr>
                                      <p:to>
                                        <p:strVal val="visible"/>
                                      </p:to>
                                    </p:set>
                                    <p:anim calcmode="lin" valueType="num">
                                      <p:cBhvr>
                                        <p:cTn id="13" dur="500" fill="hold"/>
                                        <p:tgtEl>
                                          <p:spTgt spid="306"/>
                                        </p:tgtEl>
                                        <p:attrNameLst>
                                          <p:attrName>ppt_w</p:attrName>
                                        </p:attrNameLst>
                                      </p:cBhvr>
                                      <p:tavLst>
                                        <p:tav tm="0">
                                          <p:val>
                                            <p:strVal val="4*#ppt_w"/>
                                          </p:val>
                                        </p:tav>
                                        <p:tav tm="100000">
                                          <p:val>
                                            <p:strVal val="#ppt_w"/>
                                          </p:val>
                                        </p:tav>
                                      </p:tavLst>
                                    </p:anim>
                                    <p:anim calcmode="lin" valueType="num">
                                      <p:cBhvr>
                                        <p:cTn id="14" dur="500" fill="hold"/>
                                        <p:tgtEl>
                                          <p:spTgt spid="306"/>
                                        </p:tgtEl>
                                        <p:attrNameLst>
                                          <p:attrName>ppt_h</p:attrName>
                                        </p:attrNameLst>
                                      </p:cBhvr>
                                      <p:tavLst>
                                        <p:tav tm="0">
                                          <p:val>
                                            <p:strVal val="4*#ppt_h"/>
                                          </p:val>
                                        </p:tav>
                                        <p:tav tm="100000">
                                          <p:val>
                                            <p:strVal val="#ppt_h"/>
                                          </p:val>
                                        </p:tav>
                                      </p:tavLst>
                                    </p:anim>
                                  </p:childTnLst>
                                </p:cTn>
                              </p:par>
                              <p:par>
                                <p:cTn id="15" presetID="8" presetClass="emph" presetSubtype="0" repeatCount="indefinite" fill="hold" nodeType="withEffect">
                                  <p:stCondLst>
                                    <p:cond delay="250"/>
                                  </p:stCondLst>
                                  <p:childTnLst>
                                    <p:animRot by="-21600000">
                                      <p:cBhvr>
                                        <p:cTn id="16" dur="5500" fill="hold"/>
                                        <p:tgtEl>
                                          <p:spTgt spid="306"/>
                                        </p:tgtEl>
                                        <p:attrNameLst>
                                          <p:attrName>r</p:attrName>
                                        </p:attrNameLst>
                                      </p:cBhvr>
                                    </p:animRot>
                                  </p:childTnLst>
                                </p:cTn>
                              </p:par>
                              <p:par>
                                <p:cTn id="17" presetID="23" presetClass="entr" presetSubtype="32" fill="hold" nodeType="withEffect">
                                  <p:stCondLst>
                                    <p:cond delay="500"/>
                                  </p:stCondLst>
                                  <p:childTnLst>
                                    <p:set>
                                      <p:cBhvr>
                                        <p:cTn id="18" dur="1" fill="hold">
                                          <p:stCondLst>
                                            <p:cond delay="0"/>
                                          </p:stCondLst>
                                        </p:cTn>
                                        <p:tgtEl>
                                          <p:spTgt spid="311"/>
                                        </p:tgtEl>
                                        <p:attrNameLst>
                                          <p:attrName>style.visibility</p:attrName>
                                        </p:attrNameLst>
                                      </p:cBhvr>
                                      <p:to>
                                        <p:strVal val="visible"/>
                                      </p:to>
                                    </p:set>
                                    <p:anim calcmode="lin" valueType="num">
                                      <p:cBhvr>
                                        <p:cTn id="19" dur="500" fill="hold"/>
                                        <p:tgtEl>
                                          <p:spTgt spid="311"/>
                                        </p:tgtEl>
                                        <p:attrNameLst>
                                          <p:attrName>ppt_w</p:attrName>
                                        </p:attrNameLst>
                                      </p:cBhvr>
                                      <p:tavLst>
                                        <p:tav tm="0">
                                          <p:val>
                                            <p:strVal val="4*#ppt_w"/>
                                          </p:val>
                                        </p:tav>
                                        <p:tav tm="100000">
                                          <p:val>
                                            <p:strVal val="#ppt_w"/>
                                          </p:val>
                                        </p:tav>
                                      </p:tavLst>
                                    </p:anim>
                                    <p:anim calcmode="lin" valueType="num">
                                      <p:cBhvr>
                                        <p:cTn id="20" dur="500" fill="hold"/>
                                        <p:tgtEl>
                                          <p:spTgt spid="311"/>
                                        </p:tgtEl>
                                        <p:attrNameLst>
                                          <p:attrName>ppt_h</p:attrName>
                                        </p:attrNameLst>
                                      </p:cBhvr>
                                      <p:tavLst>
                                        <p:tav tm="0">
                                          <p:val>
                                            <p:strVal val="4*#ppt_h"/>
                                          </p:val>
                                        </p:tav>
                                        <p:tav tm="100000">
                                          <p:val>
                                            <p:strVal val="#ppt_h"/>
                                          </p:val>
                                        </p:tav>
                                      </p:tavLst>
                                    </p:anim>
                                  </p:childTnLst>
                                </p:cTn>
                              </p:par>
                              <p:par>
                                <p:cTn id="21" presetID="8" presetClass="emph" presetSubtype="0" repeatCount="indefinite" fill="hold" nodeType="withEffect">
                                  <p:stCondLst>
                                    <p:cond delay="500"/>
                                  </p:stCondLst>
                                  <p:childTnLst>
                                    <p:animRot by="21600000">
                                      <p:cBhvr>
                                        <p:cTn id="22" dur="8900" fill="hold"/>
                                        <p:tgtEl>
                                          <p:spTgt spid="311"/>
                                        </p:tgtEl>
                                        <p:attrNameLst>
                                          <p:attrName>r</p:attrName>
                                        </p:attrNameLst>
                                      </p:cBhvr>
                                    </p:animRot>
                                  </p:childTnLst>
                                </p:cTn>
                              </p:par>
                              <p:par>
                                <p:cTn id="23" presetID="23" presetClass="entr" presetSubtype="32" fill="hold" nodeType="withEffect">
                                  <p:stCondLst>
                                    <p:cond delay="750"/>
                                  </p:stCondLst>
                                  <p:childTnLst>
                                    <p:set>
                                      <p:cBhvr>
                                        <p:cTn id="24" dur="1" fill="hold">
                                          <p:stCondLst>
                                            <p:cond delay="0"/>
                                          </p:stCondLst>
                                        </p:cTn>
                                        <p:tgtEl>
                                          <p:spTgt spid="360"/>
                                        </p:tgtEl>
                                        <p:attrNameLst>
                                          <p:attrName>style.visibility</p:attrName>
                                        </p:attrNameLst>
                                      </p:cBhvr>
                                      <p:to>
                                        <p:strVal val="visible"/>
                                      </p:to>
                                    </p:set>
                                    <p:anim calcmode="lin" valueType="num">
                                      <p:cBhvr>
                                        <p:cTn id="25" dur="500" fill="hold"/>
                                        <p:tgtEl>
                                          <p:spTgt spid="360"/>
                                        </p:tgtEl>
                                        <p:attrNameLst>
                                          <p:attrName>ppt_w</p:attrName>
                                        </p:attrNameLst>
                                      </p:cBhvr>
                                      <p:tavLst>
                                        <p:tav tm="0">
                                          <p:val>
                                            <p:strVal val="4*#ppt_w"/>
                                          </p:val>
                                        </p:tav>
                                        <p:tav tm="100000">
                                          <p:val>
                                            <p:strVal val="#ppt_w"/>
                                          </p:val>
                                        </p:tav>
                                      </p:tavLst>
                                    </p:anim>
                                    <p:anim calcmode="lin" valueType="num">
                                      <p:cBhvr>
                                        <p:cTn id="26" dur="500" fill="hold"/>
                                        <p:tgtEl>
                                          <p:spTgt spid="360"/>
                                        </p:tgtEl>
                                        <p:attrNameLst>
                                          <p:attrName>ppt_h</p:attrName>
                                        </p:attrNameLst>
                                      </p:cBhvr>
                                      <p:tavLst>
                                        <p:tav tm="0">
                                          <p:val>
                                            <p:strVal val="4*#ppt_h"/>
                                          </p:val>
                                        </p:tav>
                                        <p:tav tm="100000">
                                          <p:val>
                                            <p:strVal val="#ppt_h"/>
                                          </p:val>
                                        </p:tav>
                                      </p:tavLst>
                                    </p:anim>
                                  </p:childTnLst>
                                </p:cTn>
                              </p:par>
                              <p:par>
                                <p:cTn id="27" presetID="8" presetClass="emph" presetSubtype="0" repeatCount="indefinite" fill="hold" nodeType="withEffect">
                                  <p:stCondLst>
                                    <p:cond delay="750"/>
                                  </p:stCondLst>
                                  <p:childTnLst>
                                    <p:animRot by="21600000">
                                      <p:cBhvr>
                                        <p:cTn id="28" dur="3600" fill="hold"/>
                                        <p:tgtEl>
                                          <p:spTgt spid="360"/>
                                        </p:tgtEl>
                                        <p:attrNameLst>
                                          <p:attrName>r</p:attrName>
                                        </p:attrNameLst>
                                      </p:cBhvr>
                                    </p:animRot>
                                  </p:childTnLst>
                                </p:cTn>
                              </p:par>
                              <p:par>
                                <p:cTn id="29" presetID="23" presetClass="entr" presetSubtype="32" fill="hold" grpId="1" nodeType="withEffect">
                                  <p:stCondLst>
                                    <p:cond delay="1250"/>
                                  </p:stCondLst>
                                  <p:childTnLst>
                                    <p:set>
                                      <p:cBhvr>
                                        <p:cTn id="30" dur="1" fill="hold">
                                          <p:stCondLst>
                                            <p:cond delay="0"/>
                                          </p:stCondLst>
                                        </p:cTn>
                                        <p:tgtEl>
                                          <p:spTgt spid="378"/>
                                        </p:tgtEl>
                                        <p:attrNameLst>
                                          <p:attrName>style.visibility</p:attrName>
                                        </p:attrNameLst>
                                      </p:cBhvr>
                                      <p:to>
                                        <p:strVal val="visible"/>
                                      </p:to>
                                    </p:set>
                                    <p:anim calcmode="lin" valueType="num">
                                      <p:cBhvr>
                                        <p:cTn id="31" dur="500" fill="hold"/>
                                        <p:tgtEl>
                                          <p:spTgt spid="378"/>
                                        </p:tgtEl>
                                        <p:attrNameLst>
                                          <p:attrName>ppt_w</p:attrName>
                                        </p:attrNameLst>
                                      </p:cBhvr>
                                      <p:tavLst>
                                        <p:tav tm="0">
                                          <p:val>
                                            <p:strVal val="4*#ppt_w"/>
                                          </p:val>
                                        </p:tav>
                                        <p:tav tm="100000">
                                          <p:val>
                                            <p:strVal val="#ppt_w"/>
                                          </p:val>
                                        </p:tav>
                                      </p:tavLst>
                                    </p:anim>
                                    <p:anim calcmode="lin" valueType="num">
                                      <p:cBhvr>
                                        <p:cTn id="32" dur="500" fill="hold"/>
                                        <p:tgtEl>
                                          <p:spTgt spid="378"/>
                                        </p:tgtEl>
                                        <p:attrNameLst>
                                          <p:attrName>ppt_h</p:attrName>
                                        </p:attrNameLst>
                                      </p:cBhvr>
                                      <p:tavLst>
                                        <p:tav tm="0">
                                          <p:val>
                                            <p:strVal val="4*#ppt_h"/>
                                          </p:val>
                                        </p:tav>
                                        <p:tav tm="100000">
                                          <p:val>
                                            <p:strVal val="#ppt_h"/>
                                          </p:val>
                                        </p:tav>
                                      </p:tavLst>
                                    </p:anim>
                                  </p:childTnLst>
                                </p:cTn>
                              </p:par>
                              <p:par>
                                <p:cTn id="33" presetID="8" presetClass="emph" presetSubtype="0" repeatCount="indefinite" fill="hold" grpId="0" nodeType="withEffect">
                                  <p:stCondLst>
                                    <p:cond delay="1250"/>
                                  </p:stCondLst>
                                  <p:childTnLst>
                                    <p:animRot by="21600000">
                                      <p:cBhvr>
                                        <p:cTn id="34" dur="8900" fill="hold"/>
                                        <p:tgtEl>
                                          <p:spTgt spid="378"/>
                                        </p:tgtEl>
                                        <p:attrNameLst>
                                          <p:attrName>r</p:attrName>
                                        </p:attrNameLst>
                                      </p:cBhvr>
                                    </p:animRot>
                                  </p:childTnLst>
                                </p:cTn>
                              </p:par>
                              <p:par>
                                <p:cTn id="35" presetID="22" presetClass="entr" presetSubtype="8" repeatCount="indefinite" fill="hold" nodeType="withEffect">
                                  <p:stCondLst>
                                    <p:cond delay="500"/>
                                  </p:stCondLst>
                                  <p:childTnLst>
                                    <p:set>
                                      <p:cBhvr>
                                        <p:cTn id="36" dur="1" fill="hold">
                                          <p:stCondLst>
                                            <p:cond delay="0"/>
                                          </p:stCondLst>
                                        </p:cTn>
                                        <p:tgtEl>
                                          <p:spTgt spid="282"/>
                                        </p:tgtEl>
                                        <p:attrNameLst>
                                          <p:attrName>style.visibility</p:attrName>
                                        </p:attrNameLst>
                                      </p:cBhvr>
                                      <p:to>
                                        <p:strVal val="visible"/>
                                      </p:to>
                                    </p:set>
                                    <p:animEffect transition="in" filter="wipe(left)">
                                      <p:cBhvr>
                                        <p:cTn id="37" dur="2000"/>
                                        <p:tgtEl>
                                          <p:spTgt spid="282"/>
                                        </p:tgtEl>
                                      </p:cBhvr>
                                    </p:animEffect>
                                  </p:childTnLst>
                                </p:cTn>
                              </p:par>
                              <p:par>
                                <p:cTn id="38" presetID="22" presetClass="entr" presetSubtype="8" repeatCount="indefinite" fill="hold" nodeType="withEffect">
                                  <p:stCondLst>
                                    <p:cond delay="900"/>
                                  </p:stCondLst>
                                  <p:childTnLst>
                                    <p:set>
                                      <p:cBhvr>
                                        <p:cTn id="39" dur="1" fill="hold">
                                          <p:stCondLst>
                                            <p:cond delay="0"/>
                                          </p:stCondLst>
                                        </p:cTn>
                                        <p:tgtEl>
                                          <p:spTgt spid="281"/>
                                        </p:tgtEl>
                                        <p:attrNameLst>
                                          <p:attrName>style.visibility</p:attrName>
                                        </p:attrNameLst>
                                      </p:cBhvr>
                                      <p:to>
                                        <p:strVal val="visible"/>
                                      </p:to>
                                    </p:set>
                                    <p:animEffect transition="in" filter="wipe(left)">
                                      <p:cBhvr>
                                        <p:cTn id="40" dur="2000"/>
                                        <p:tgtEl>
                                          <p:spTgt spid="281"/>
                                        </p:tgtEl>
                                      </p:cBhvr>
                                    </p:animEffect>
                                  </p:childTnLst>
                                </p:cTn>
                              </p:par>
                              <p:par>
                                <p:cTn id="41" presetID="22" presetClass="entr" presetSubtype="8" repeatCount="indefinite" fill="hold" nodeType="withEffect">
                                  <p:stCondLst>
                                    <p:cond delay="1400"/>
                                  </p:stCondLst>
                                  <p:childTnLst>
                                    <p:set>
                                      <p:cBhvr>
                                        <p:cTn id="42" dur="1" fill="hold">
                                          <p:stCondLst>
                                            <p:cond delay="0"/>
                                          </p:stCondLst>
                                        </p:cTn>
                                        <p:tgtEl>
                                          <p:spTgt spid="280"/>
                                        </p:tgtEl>
                                        <p:attrNameLst>
                                          <p:attrName>style.visibility</p:attrName>
                                        </p:attrNameLst>
                                      </p:cBhvr>
                                      <p:to>
                                        <p:strVal val="visible"/>
                                      </p:to>
                                    </p:set>
                                    <p:animEffect transition="in" filter="wipe(left)">
                                      <p:cBhvr>
                                        <p:cTn id="43" dur="2000"/>
                                        <p:tgtEl>
                                          <p:spTgt spid="280"/>
                                        </p:tgtEl>
                                      </p:cBhvr>
                                    </p:animEffect>
                                  </p:childTnLst>
                                </p:cTn>
                              </p:par>
                              <p:par>
                                <p:cTn id="44" presetID="10" presetClass="entr" presetSubtype="0" repeatCount="indefinite" fill="hold" grpId="0" nodeType="withEffect">
                                  <p:stCondLst>
                                    <p:cond delay="0"/>
                                  </p:stCondLst>
                                  <p:endCondLst>
                                    <p:cond evt="onNext" delay="0">
                                      <p:tgtEl>
                                        <p:sldTgt/>
                                      </p:tgtEl>
                                    </p:cond>
                                  </p:endCondLst>
                                  <p:childTnLst>
                                    <p:set>
                                      <p:cBhvr>
                                        <p:cTn id="45" dur="1" fill="hold">
                                          <p:stCondLst>
                                            <p:cond delay="0"/>
                                          </p:stCondLst>
                                        </p:cTn>
                                        <p:tgtEl>
                                          <p:spTgt spid="287"/>
                                        </p:tgtEl>
                                        <p:attrNameLst>
                                          <p:attrName>style.visibility</p:attrName>
                                        </p:attrNameLst>
                                      </p:cBhvr>
                                      <p:to>
                                        <p:strVal val="visible"/>
                                      </p:to>
                                    </p:set>
                                    <p:animEffect transition="in" filter="fade">
                                      <p:cBhvr>
                                        <p:cTn id="46" dur="1000"/>
                                        <p:tgtEl>
                                          <p:spTgt spid="287"/>
                                        </p:tgtEl>
                                      </p:cBhvr>
                                    </p:animEffect>
                                  </p:childTnLst>
                                </p:cTn>
                              </p:par>
                              <p:par>
                                <p:cTn id="47" presetID="10" presetClass="entr" presetSubtype="0" repeatCount="indefinite" fill="hold" grpId="0" nodeType="withEffect">
                                  <p:stCondLst>
                                    <p:cond delay="600"/>
                                  </p:stCondLst>
                                  <p:endCondLst>
                                    <p:cond evt="onNext" delay="0">
                                      <p:tgtEl>
                                        <p:sldTgt/>
                                      </p:tgtEl>
                                    </p:cond>
                                  </p:endCondLst>
                                  <p:childTnLst>
                                    <p:set>
                                      <p:cBhvr>
                                        <p:cTn id="48" dur="1" fill="hold">
                                          <p:stCondLst>
                                            <p:cond delay="0"/>
                                          </p:stCondLst>
                                        </p:cTn>
                                        <p:tgtEl>
                                          <p:spTgt spid="286"/>
                                        </p:tgtEl>
                                        <p:attrNameLst>
                                          <p:attrName>style.visibility</p:attrName>
                                        </p:attrNameLst>
                                      </p:cBhvr>
                                      <p:to>
                                        <p:strVal val="visible"/>
                                      </p:to>
                                    </p:set>
                                    <p:animEffect transition="in" filter="fade">
                                      <p:cBhvr>
                                        <p:cTn id="49" dur="1000"/>
                                        <p:tgtEl>
                                          <p:spTgt spid="286"/>
                                        </p:tgtEl>
                                      </p:cBhvr>
                                    </p:animEffect>
                                  </p:childTnLst>
                                </p:cTn>
                              </p:par>
                              <p:par>
                                <p:cTn id="50" presetID="10" presetClass="entr" presetSubtype="0" repeatCount="indefinite" fill="hold" grpId="0" nodeType="withEffect">
                                  <p:stCondLst>
                                    <p:cond delay="1300"/>
                                  </p:stCondLst>
                                  <p:endCondLst>
                                    <p:cond evt="onNext" delay="0">
                                      <p:tgtEl>
                                        <p:sldTgt/>
                                      </p:tgtEl>
                                    </p:cond>
                                  </p:endCondLst>
                                  <p:childTnLst>
                                    <p:set>
                                      <p:cBhvr>
                                        <p:cTn id="51" dur="1" fill="hold">
                                          <p:stCondLst>
                                            <p:cond delay="0"/>
                                          </p:stCondLst>
                                        </p:cTn>
                                        <p:tgtEl>
                                          <p:spTgt spid="285"/>
                                        </p:tgtEl>
                                        <p:attrNameLst>
                                          <p:attrName>style.visibility</p:attrName>
                                        </p:attrNameLst>
                                      </p:cBhvr>
                                      <p:to>
                                        <p:strVal val="visible"/>
                                      </p:to>
                                    </p:set>
                                    <p:animEffect transition="in" filter="fade">
                                      <p:cBhvr>
                                        <p:cTn id="52" dur="1000"/>
                                        <p:tgtEl>
                                          <p:spTgt spid="285"/>
                                        </p:tgtEl>
                                      </p:cBhvr>
                                    </p:animEffect>
                                  </p:childTnLst>
                                </p:cTn>
                              </p:par>
                              <p:par>
                                <p:cTn id="53" presetID="10" presetClass="entr" presetSubtype="0" repeatCount="indefinite" fill="hold" grpId="0" nodeType="withEffect">
                                  <p:stCondLst>
                                    <p:cond delay="1800"/>
                                  </p:stCondLst>
                                  <p:endCondLst>
                                    <p:cond evt="onNext" delay="0">
                                      <p:tgtEl>
                                        <p:sldTgt/>
                                      </p:tgtEl>
                                    </p:cond>
                                  </p:endCondLst>
                                  <p:childTnLst>
                                    <p:set>
                                      <p:cBhvr>
                                        <p:cTn id="54" dur="1" fill="hold">
                                          <p:stCondLst>
                                            <p:cond delay="0"/>
                                          </p:stCondLst>
                                        </p:cTn>
                                        <p:tgtEl>
                                          <p:spTgt spid="279"/>
                                        </p:tgtEl>
                                        <p:attrNameLst>
                                          <p:attrName>style.visibility</p:attrName>
                                        </p:attrNameLst>
                                      </p:cBhvr>
                                      <p:to>
                                        <p:strVal val="visible"/>
                                      </p:to>
                                    </p:set>
                                    <p:animEffect transition="in" filter="fade">
                                      <p:cBhvr>
                                        <p:cTn id="55" dur="10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animBg="1"/>
      <p:bldP spid="285" grpId="0" animBg="1"/>
      <p:bldP spid="286" grpId="0" animBg="1"/>
      <p:bldP spid="287" grpId="0" animBg="1"/>
      <p:bldP spid="378" grpId="0" animBg="1"/>
      <p:bldP spid="37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1" name="!!vuong 4">
            <a:extLst>
              <a:ext uri="{FF2B5EF4-FFF2-40B4-BE49-F238E27FC236}">
                <a16:creationId xmlns:a16="http://schemas.microsoft.com/office/drawing/2014/main" id="{D791D6BD-3E84-BC2D-71F4-F62CC5DBB712}"/>
              </a:ext>
            </a:extLst>
          </p:cNvPr>
          <p:cNvSpPr/>
          <p:nvPr/>
        </p:nvSpPr>
        <p:spPr>
          <a:xfrm rot="9600420">
            <a:off x="934120" y="498379"/>
            <a:ext cx="10323760" cy="5787709"/>
          </a:xfrm>
          <a:prstGeom prst="rect">
            <a:avLst/>
          </a:prstGeom>
          <a:solidFill>
            <a:schemeClr val="accent1">
              <a:alpha val="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lt1">
                  <a:alpha val="0"/>
                </a:schemeClr>
              </a:solidFill>
            </a:endParaRPr>
          </a:p>
        </p:txBody>
      </p:sp>
      <p:sp>
        <p:nvSpPr>
          <p:cNvPr id="22" name="!!vuong 3">
            <a:extLst>
              <a:ext uri="{FF2B5EF4-FFF2-40B4-BE49-F238E27FC236}">
                <a16:creationId xmlns:a16="http://schemas.microsoft.com/office/drawing/2014/main" id="{37B327A3-6390-975A-3AB2-8631B4AA10BF}"/>
              </a:ext>
            </a:extLst>
          </p:cNvPr>
          <p:cNvSpPr/>
          <p:nvPr/>
        </p:nvSpPr>
        <p:spPr>
          <a:xfrm rot="5262329">
            <a:off x="3022441" y="-421940"/>
            <a:ext cx="6557501" cy="7331315"/>
          </a:xfrm>
          <a:prstGeom prst="rect">
            <a:avLst/>
          </a:prstGeom>
          <a:solidFill>
            <a:schemeClr val="accent1">
              <a:alpha val="0"/>
            </a:schemeClr>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lt1">
                  <a:alpha val="0"/>
                </a:schemeClr>
              </a:solidFill>
            </a:endParaRPr>
          </a:p>
        </p:txBody>
      </p:sp>
      <p:sp>
        <p:nvSpPr>
          <p:cNvPr id="23" name="!!vuong 2">
            <a:extLst>
              <a:ext uri="{FF2B5EF4-FFF2-40B4-BE49-F238E27FC236}">
                <a16:creationId xmlns:a16="http://schemas.microsoft.com/office/drawing/2014/main" id="{B63FA045-EDB5-6C5E-46CB-C286AD11A5D6}"/>
              </a:ext>
            </a:extLst>
          </p:cNvPr>
          <p:cNvSpPr/>
          <p:nvPr/>
        </p:nvSpPr>
        <p:spPr>
          <a:xfrm rot="8316891">
            <a:off x="3346644" y="397252"/>
            <a:ext cx="5231089" cy="6284711"/>
          </a:xfrm>
          <a:prstGeom prst="rect">
            <a:avLst/>
          </a:prstGeom>
          <a:solidFill>
            <a:schemeClr val="accent1">
              <a:alpha val="0"/>
            </a:schemeClr>
          </a:solidFill>
          <a:ln>
            <a:noFill/>
          </a:ln>
          <a:effectLst>
            <a:outerShdw blurRad="381000" sx="99000" sy="99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lt1">
                  <a:alpha val="0"/>
                </a:schemeClr>
              </a:solidFill>
            </a:endParaRPr>
          </a:p>
        </p:txBody>
      </p:sp>
      <p:sp>
        <p:nvSpPr>
          <p:cNvPr id="24" name="!!3">
            <a:extLst>
              <a:ext uri="{FF2B5EF4-FFF2-40B4-BE49-F238E27FC236}">
                <a16:creationId xmlns:a16="http://schemas.microsoft.com/office/drawing/2014/main" id="{1A714CA6-9857-1F95-6D71-35EAC8409066}"/>
              </a:ext>
            </a:extLst>
          </p:cNvPr>
          <p:cNvSpPr/>
          <p:nvPr/>
        </p:nvSpPr>
        <p:spPr>
          <a:xfrm rot="4062947">
            <a:off x="5228872" y="1919134"/>
            <a:ext cx="3240000" cy="3240000"/>
          </a:xfrm>
          <a:prstGeom prst="rect">
            <a:avLst/>
          </a:prstGeom>
          <a:solidFill>
            <a:schemeClr val="accent1">
              <a:alpha val="0"/>
            </a:schemeClr>
          </a:solidFill>
          <a:ln>
            <a:noFill/>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lt1">
                  <a:alpha val="0"/>
                </a:schemeClr>
              </a:solidFill>
            </a:endParaRPr>
          </a:p>
        </p:txBody>
      </p:sp>
      <p:sp>
        <p:nvSpPr>
          <p:cNvPr id="25" name="!!vuong 0">
            <a:extLst>
              <a:ext uri="{FF2B5EF4-FFF2-40B4-BE49-F238E27FC236}">
                <a16:creationId xmlns:a16="http://schemas.microsoft.com/office/drawing/2014/main" id="{E805D3C0-C1F6-4C34-39C3-DE9D1231A47F}"/>
              </a:ext>
            </a:extLst>
          </p:cNvPr>
          <p:cNvSpPr/>
          <p:nvPr/>
        </p:nvSpPr>
        <p:spPr>
          <a:xfrm rot="11031225">
            <a:off x="4857544" y="1529112"/>
            <a:ext cx="3982655" cy="3982655"/>
          </a:xfrm>
          <a:prstGeom prst="diamond">
            <a:avLst/>
          </a:prstGeom>
          <a:solidFill>
            <a:schemeClr val="accent1">
              <a:alpha val="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lt1">
                  <a:alpha val="0"/>
                </a:schemeClr>
              </a:solidFill>
            </a:endParaRPr>
          </a:p>
        </p:txBody>
      </p:sp>
      <p:sp>
        <p:nvSpPr>
          <p:cNvPr id="26" name="TextBox 45">
            <a:extLst>
              <a:ext uri="{FF2B5EF4-FFF2-40B4-BE49-F238E27FC236}">
                <a16:creationId xmlns:a16="http://schemas.microsoft.com/office/drawing/2014/main" id="{74CE0CCF-C1D0-4BF4-F7BD-C122AA4B144C}"/>
              </a:ext>
            </a:extLst>
          </p:cNvPr>
          <p:cNvSpPr txBox="1"/>
          <p:nvPr/>
        </p:nvSpPr>
        <p:spPr>
          <a:xfrm rot="2929068">
            <a:off x="5498362" y="3022163"/>
            <a:ext cx="2701021" cy="949171"/>
          </a:xfrm>
          <a:prstGeom prst="rect">
            <a:avLst/>
          </a:prstGeom>
          <a:solidFill>
            <a:schemeClr val="accent1">
              <a:alpha val="0"/>
            </a:schemeClr>
          </a:solidFill>
        </p:spPr>
        <p:txBody>
          <a:bodyPr wrap="square">
            <a:spAutoFit/>
          </a:bodyPr>
          <a:lstStyle/>
          <a:p>
            <a:pPr lvl="0" algn="ctr">
              <a:lnSpc>
                <a:spcPct val="120000"/>
              </a:lnSpc>
              <a:spcBef>
                <a:spcPts val="600"/>
              </a:spcBef>
              <a:spcAft>
                <a:spcPts val="600"/>
              </a:spcAft>
            </a:pPr>
            <a:r>
              <a:rPr lang="en-US" sz="2400" b="1">
                <a:solidFill>
                  <a:schemeClr val="accent1">
                    <a:lumMod val="75000"/>
                    <a:alpha val="0"/>
                  </a:schemeClr>
                </a:solidFill>
              </a:rPr>
              <a:t>NỘI DUNG 1: </a:t>
            </a:r>
            <a:r>
              <a:rPr lang="en-US" sz="2400" b="1">
                <a:solidFill>
                  <a:schemeClr val="tx1">
                    <a:alpha val="0"/>
                  </a:schemeClr>
                </a:solidFill>
              </a:rPr>
              <a:t>GHI CHÚ NỘI DUN</a:t>
            </a:r>
            <a:r>
              <a:rPr lang="en-US" sz="2400" b="1" dirty="0">
                <a:solidFill>
                  <a:schemeClr val="tx1">
                    <a:alpha val="0"/>
                  </a:schemeClr>
                </a:solidFill>
              </a:rPr>
              <a:t>G</a:t>
            </a:r>
            <a:endParaRPr lang="en-US" sz="2400" b="1">
              <a:solidFill>
                <a:schemeClr val="tx1">
                  <a:alpha val="0"/>
                </a:schemeClr>
              </a:solidFill>
            </a:endParaRPr>
          </a:p>
        </p:txBody>
      </p:sp>
      <p:sp>
        <p:nvSpPr>
          <p:cNvPr id="27" name="!! SO 1">
            <a:extLst>
              <a:ext uri="{FF2B5EF4-FFF2-40B4-BE49-F238E27FC236}">
                <a16:creationId xmlns:a16="http://schemas.microsoft.com/office/drawing/2014/main" id="{AD5CB5AE-194F-0728-87C0-1E31C409A73A}"/>
              </a:ext>
            </a:extLst>
          </p:cNvPr>
          <p:cNvSpPr txBox="1"/>
          <p:nvPr/>
        </p:nvSpPr>
        <p:spPr>
          <a:xfrm rot="318526">
            <a:off x="6600717" y="2055261"/>
            <a:ext cx="584033" cy="923330"/>
          </a:xfrm>
          <a:prstGeom prst="rect">
            <a:avLst/>
          </a:prstGeom>
          <a:solidFill>
            <a:schemeClr val="accent1">
              <a:alpha val="0"/>
            </a:schemeClr>
          </a:solidFill>
        </p:spPr>
        <p:txBody>
          <a:bodyPr wrap="square" rtlCol="0">
            <a:spAutoFit/>
          </a:bodyPr>
          <a:lstStyle/>
          <a:p>
            <a:r>
              <a:rPr lang="en-US" sz="5400" b="1" dirty="0">
                <a:solidFill>
                  <a:schemeClr val="accent1">
                    <a:lumMod val="75000"/>
                    <a:alpha val="0"/>
                  </a:schemeClr>
                </a:solidFill>
                <a:cs typeface="Mangal" panose="02040503050203030202" pitchFamily="18" charset="0"/>
              </a:rPr>
              <a:t>1</a:t>
            </a:r>
            <a:endParaRPr lang="vi-VN" sz="5400" b="1" dirty="0">
              <a:solidFill>
                <a:schemeClr val="accent1">
                  <a:lumMod val="75000"/>
                  <a:alpha val="0"/>
                </a:schemeClr>
              </a:solidFill>
              <a:cs typeface="Mangal" panose="02040503050203030202" pitchFamily="18" charset="0"/>
            </a:endParaRPr>
          </a:p>
        </p:txBody>
      </p:sp>
      <p:sp>
        <p:nvSpPr>
          <p:cNvPr id="28" name="Viền tam giác">
            <a:extLst>
              <a:ext uri="{FF2B5EF4-FFF2-40B4-BE49-F238E27FC236}">
                <a16:creationId xmlns:a16="http://schemas.microsoft.com/office/drawing/2014/main" id="{A3D7230E-A9C4-D0A2-0FDB-0CF59BBDDE9B}"/>
              </a:ext>
            </a:extLst>
          </p:cNvPr>
          <p:cNvSpPr/>
          <p:nvPr/>
        </p:nvSpPr>
        <p:spPr>
          <a:xfrm>
            <a:off x="1689318" y="3730801"/>
            <a:ext cx="943099" cy="81590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Nữa vòng tròn đứt gạch">
            <a:extLst>
              <a:ext uri="{FF2B5EF4-FFF2-40B4-BE49-F238E27FC236}">
                <a16:creationId xmlns:a16="http://schemas.microsoft.com/office/drawing/2014/main" id="{9788C293-700F-DF8B-B373-0776B640ACC0}"/>
              </a:ext>
            </a:extLst>
          </p:cNvPr>
          <p:cNvSpPr/>
          <p:nvPr/>
        </p:nvSpPr>
        <p:spPr>
          <a:xfrm rot="5400000">
            <a:off x="1652597" y="5318840"/>
            <a:ext cx="1016540" cy="1021404"/>
          </a:xfrm>
          <a:prstGeom prst="blockArc">
            <a:avLst>
              <a:gd name="adj1" fmla="val 20826655"/>
              <a:gd name="adj2" fmla="val 20760407"/>
              <a:gd name="adj3" fmla="val 3141"/>
            </a:avLst>
          </a:prstGeom>
          <a:noFill/>
          <a:ln w="12700">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0" name="!!aaaa1">
            <a:extLst>
              <a:ext uri="{FF2B5EF4-FFF2-40B4-BE49-F238E27FC236}">
                <a16:creationId xmlns:a16="http://schemas.microsoft.com/office/drawing/2014/main" id="{DCD41EC7-A276-709F-B616-22B8171A54FB}"/>
              </a:ext>
            </a:extLst>
          </p:cNvPr>
          <p:cNvSpPr/>
          <p:nvPr/>
        </p:nvSpPr>
        <p:spPr>
          <a:xfrm rot="10800000">
            <a:off x="1586023" y="589820"/>
            <a:ext cx="1133089" cy="1139023"/>
          </a:xfrm>
          <a:prstGeom prst="diamond">
            <a:avLst/>
          </a:prstGeom>
          <a:no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Viền tròn trong tam giác">
            <a:extLst>
              <a:ext uri="{FF2B5EF4-FFF2-40B4-BE49-F238E27FC236}">
                <a16:creationId xmlns:a16="http://schemas.microsoft.com/office/drawing/2014/main" id="{C17B2C2F-CA34-2029-8D9C-A24929600DFF}"/>
              </a:ext>
            </a:extLst>
          </p:cNvPr>
          <p:cNvSpPr/>
          <p:nvPr/>
        </p:nvSpPr>
        <p:spPr>
          <a:xfrm>
            <a:off x="1650165" y="2221552"/>
            <a:ext cx="1021404" cy="1016540"/>
          </a:xfrm>
          <a:prstGeom prst="ellipse">
            <a:avLst/>
          </a:prstGeom>
          <a:no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Rectangle 1">
            <a:extLst>
              <a:ext uri="{FF2B5EF4-FFF2-40B4-BE49-F238E27FC236}">
                <a16:creationId xmlns:a16="http://schemas.microsoft.com/office/drawing/2014/main" id="{73522D45-5FF8-42E6-A270-0AAFE8C71A42}"/>
              </a:ext>
            </a:extLst>
          </p:cNvPr>
          <p:cNvSpPr/>
          <p:nvPr/>
        </p:nvSpPr>
        <p:spPr>
          <a:xfrm>
            <a:off x="284793" y="145915"/>
            <a:ext cx="11709411" cy="6445450"/>
          </a:xfrm>
          <a:prstGeom prst="rect">
            <a:avLst/>
          </a:prstGeom>
          <a:noFill/>
          <a:ln w="57150">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Hình chữ nhật: Góc Tròn 2">
            <a:extLst>
              <a:ext uri="{FF2B5EF4-FFF2-40B4-BE49-F238E27FC236}">
                <a16:creationId xmlns:a16="http://schemas.microsoft.com/office/drawing/2014/main" id="{BC9011AF-83A9-3C56-FC38-850B55693508}"/>
              </a:ext>
            </a:extLst>
          </p:cNvPr>
          <p:cNvSpPr/>
          <p:nvPr/>
        </p:nvSpPr>
        <p:spPr>
          <a:xfrm>
            <a:off x="2920360" y="667449"/>
            <a:ext cx="7180342" cy="1139024"/>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solidFill>
                  <a:schemeClr val="tx1"/>
                </a:solidFill>
                <a:latin typeface="Times New Roman" panose="02020603050405020304" pitchFamily="18" charset="0"/>
                <a:cs typeface="Times New Roman" panose="02020603050405020304" pitchFamily="18" charset="0"/>
              </a:rPr>
              <a:t>Tổng quan đề tài</a:t>
            </a:r>
          </a:p>
        </p:txBody>
      </p:sp>
      <p:sp>
        <p:nvSpPr>
          <p:cNvPr id="34" name="Hình chữ nhật: Góc Tròn 27">
            <a:extLst>
              <a:ext uri="{FF2B5EF4-FFF2-40B4-BE49-F238E27FC236}">
                <a16:creationId xmlns:a16="http://schemas.microsoft.com/office/drawing/2014/main" id="{45F08E13-1DC0-82AE-D450-C944950BDEC0}"/>
              </a:ext>
            </a:extLst>
          </p:cNvPr>
          <p:cNvSpPr/>
          <p:nvPr/>
        </p:nvSpPr>
        <p:spPr>
          <a:xfrm>
            <a:off x="2920360" y="2131553"/>
            <a:ext cx="7180342" cy="1106540"/>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solidFill>
                  <a:schemeClr val="tx1"/>
                </a:solidFill>
                <a:latin typeface="Times New Roman" panose="02020603050405020304" pitchFamily="18" charset="0"/>
                <a:cs typeface="Times New Roman" panose="02020603050405020304" pitchFamily="18" charset="0"/>
              </a:rPr>
              <a:t>Công cụ sử dụng cho hệ thống</a:t>
            </a:r>
          </a:p>
        </p:txBody>
      </p:sp>
      <p:sp>
        <p:nvSpPr>
          <p:cNvPr id="35" name="Hình chữ nhật: Góc Tròn 28">
            <a:extLst>
              <a:ext uri="{FF2B5EF4-FFF2-40B4-BE49-F238E27FC236}">
                <a16:creationId xmlns:a16="http://schemas.microsoft.com/office/drawing/2014/main" id="{77FBAD57-4EF8-21BC-B491-D3505B4D392B}"/>
              </a:ext>
            </a:extLst>
          </p:cNvPr>
          <p:cNvSpPr/>
          <p:nvPr/>
        </p:nvSpPr>
        <p:spPr>
          <a:xfrm>
            <a:off x="2920360" y="3606159"/>
            <a:ext cx="7180342" cy="1106540"/>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solidFill>
                  <a:schemeClr val="tx1"/>
                </a:solidFill>
                <a:latin typeface="Times New Roman" panose="02020603050405020304" pitchFamily="18" charset="0"/>
                <a:cs typeface="Times New Roman" panose="02020603050405020304" pitchFamily="18" charset="0"/>
              </a:rPr>
              <a:t>Sơ đồ hệ thống </a:t>
            </a:r>
          </a:p>
        </p:txBody>
      </p:sp>
      <p:sp>
        <p:nvSpPr>
          <p:cNvPr id="36" name="Hình chữ nhật: Góc Tròn 29">
            <a:extLst>
              <a:ext uri="{FF2B5EF4-FFF2-40B4-BE49-F238E27FC236}">
                <a16:creationId xmlns:a16="http://schemas.microsoft.com/office/drawing/2014/main" id="{6154B56B-B4F2-8D11-7772-4E840DB77586}"/>
              </a:ext>
            </a:extLst>
          </p:cNvPr>
          <p:cNvSpPr/>
          <p:nvPr/>
        </p:nvSpPr>
        <p:spPr>
          <a:xfrm>
            <a:off x="2920360" y="5140051"/>
            <a:ext cx="7180342" cy="1106539"/>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solidFill>
                  <a:schemeClr val="tx1"/>
                </a:solidFill>
                <a:latin typeface="Times New Roman" panose="02020603050405020304" pitchFamily="18" charset="0"/>
                <a:cs typeface="Times New Roman" panose="02020603050405020304" pitchFamily="18" charset="0"/>
              </a:rPr>
              <a:t>Kết luận và hướng phát triển </a:t>
            </a:r>
          </a:p>
        </p:txBody>
      </p:sp>
      <p:sp>
        <p:nvSpPr>
          <p:cNvPr id="37" name="Hộp Văn bản 30">
            <a:extLst>
              <a:ext uri="{FF2B5EF4-FFF2-40B4-BE49-F238E27FC236}">
                <a16:creationId xmlns:a16="http://schemas.microsoft.com/office/drawing/2014/main" id="{C6A95582-733E-3646-B771-A477429DC360}"/>
              </a:ext>
            </a:extLst>
          </p:cNvPr>
          <p:cNvSpPr txBox="1"/>
          <p:nvPr/>
        </p:nvSpPr>
        <p:spPr>
          <a:xfrm>
            <a:off x="1876311" y="855215"/>
            <a:ext cx="532435" cy="646331"/>
          </a:xfrm>
          <a:prstGeom prst="rect">
            <a:avLst/>
          </a:prstGeom>
          <a:noFill/>
        </p:spPr>
        <p:txBody>
          <a:bodyPr wrap="square" rtlCol="0">
            <a:spAutoFit/>
          </a:bodyPr>
          <a:lstStyle/>
          <a:p>
            <a:pPr algn="ctr"/>
            <a:r>
              <a:rPr lang="en-US" sz="3600" b="1">
                <a:solidFill>
                  <a:schemeClr val="accent1">
                    <a:lumMod val="20000"/>
                    <a:lumOff val="80000"/>
                  </a:schemeClr>
                </a:solidFill>
                <a:latin typeface="Arial" panose="020B0604020202020204" pitchFamily="34" charset="0"/>
                <a:cs typeface="Arial" panose="020B0604020202020204" pitchFamily="34" charset="0"/>
              </a:rPr>
              <a:t>1</a:t>
            </a:r>
            <a:endParaRPr lang="vi-VN" sz="3600" b="1">
              <a:solidFill>
                <a:schemeClr val="accent1">
                  <a:lumMod val="20000"/>
                  <a:lumOff val="80000"/>
                </a:schemeClr>
              </a:solidFill>
              <a:latin typeface="Arial" panose="020B0604020202020204" pitchFamily="34" charset="0"/>
              <a:cs typeface="Arial" panose="020B0604020202020204" pitchFamily="34" charset="0"/>
            </a:endParaRPr>
          </a:p>
        </p:txBody>
      </p:sp>
      <p:sp>
        <p:nvSpPr>
          <p:cNvPr id="38" name="Hộp Văn bản 31">
            <a:extLst>
              <a:ext uri="{FF2B5EF4-FFF2-40B4-BE49-F238E27FC236}">
                <a16:creationId xmlns:a16="http://schemas.microsoft.com/office/drawing/2014/main" id="{01D76F1D-01F1-B064-2D8B-CDD300F7D5F6}"/>
              </a:ext>
            </a:extLst>
          </p:cNvPr>
          <p:cNvSpPr txBox="1"/>
          <p:nvPr/>
        </p:nvSpPr>
        <p:spPr>
          <a:xfrm>
            <a:off x="1894649" y="2408972"/>
            <a:ext cx="532435" cy="646331"/>
          </a:xfrm>
          <a:prstGeom prst="rect">
            <a:avLst/>
          </a:prstGeom>
          <a:noFill/>
        </p:spPr>
        <p:txBody>
          <a:bodyPr wrap="square" rtlCol="0">
            <a:spAutoFit/>
          </a:bodyPr>
          <a:lstStyle/>
          <a:p>
            <a:pPr algn="ctr"/>
            <a:r>
              <a:rPr lang="en-US" sz="3600" b="1" dirty="0">
                <a:solidFill>
                  <a:schemeClr val="accent1">
                    <a:lumMod val="20000"/>
                    <a:lumOff val="80000"/>
                  </a:schemeClr>
                </a:solidFill>
                <a:latin typeface="Arial" panose="020B0604020202020204" pitchFamily="34" charset="0"/>
                <a:cs typeface="Arial" panose="020B0604020202020204" pitchFamily="34" charset="0"/>
              </a:rPr>
              <a:t>2</a:t>
            </a:r>
            <a:endParaRPr lang="vi-VN"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39" name="Hộp Văn bản 32">
            <a:extLst>
              <a:ext uri="{FF2B5EF4-FFF2-40B4-BE49-F238E27FC236}">
                <a16:creationId xmlns:a16="http://schemas.microsoft.com/office/drawing/2014/main" id="{43983337-A9D9-84F4-45F7-22452A1242B4}"/>
              </a:ext>
            </a:extLst>
          </p:cNvPr>
          <p:cNvSpPr txBox="1"/>
          <p:nvPr/>
        </p:nvSpPr>
        <p:spPr>
          <a:xfrm>
            <a:off x="1876311" y="3918567"/>
            <a:ext cx="532435" cy="646331"/>
          </a:xfrm>
          <a:prstGeom prst="rect">
            <a:avLst/>
          </a:prstGeom>
          <a:noFill/>
        </p:spPr>
        <p:txBody>
          <a:bodyPr wrap="square" rtlCol="0">
            <a:spAutoFit/>
          </a:bodyPr>
          <a:lstStyle/>
          <a:p>
            <a:pPr algn="ctr"/>
            <a:r>
              <a:rPr lang="en-US" sz="3600" b="1" dirty="0">
                <a:solidFill>
                  <a:schemeClr val="accent1">
                    <a:lumMod val="20000"/>
                    <a:lumOff val="80000"/>
                  </a:schemeClr>
                </a:solidFill>
                <a:latin typeface="Arial" panose="020B0604020202020204" pitchFamily="34" charset="0"/>
                <a:cs typeface="Arial" panose="020B0604020202020204" pitchFamily="34" charset="0"/>
              </a:rPr>
              <a:t>3</a:t>
            </a:r>
            <a:endParaRPr lang="vi-VN"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40" name="Hộp Văn bản 33">
            <a:extLst>
              <a:ext uri="{FF2B5EF4-FFF2-40B4-BE49-F238E27FC236}">
                <a16:creationId xmlns:a16="http://schemas.microsoft.com/office/drawing/2014/main" id="{A425A9A1-6931-3D42-4694-E6EE7A3FCEC3}"/>
              </a:ext>
            </a:extLst>
          </p:cNvPr>
          <p:cNvSpPr txBox="1"/>
          <p:nvPr/>
        </p:nvSpPr>
        <p:spPr>
          <a:xfrm>
            <a:off x="1876311" y="5495424"/>
            <a:ext cx="532435" cy="646331"/>
          </a:xfrm>
          <a:prstGeom prst="rect">
            <a:avLst/>
          </a:prstGeom>
          <a:noFill/>
        </p:spPr>
        <p:txBody>
          <a:bodyPr wrap="square" rtlCol="0">
            <a:spAutoFit/>
          </a:bodyPr>
          <a:lstStyle/>
          <a:p>
            <a:pPr algn="ctr"/>
            <a:r>
              <a:rPr lang="en-US" sz="3600" b="1">
                <a:solidFill>
                  <a:schemeClr val="accent1">
                    <a:lumMod val="20000"/>
                    <a:lumOff val="80000"/>
                  </a:schemeClr>
                </a:solidFill>
                <a:latin typeface="Arial" panose="020B0604020202020204" pitchFamily="34" charset="0"/>
                <a:cs typeface="Arial" panose="020B0604020202020204" pitchFamily="34" charset="0"/>
              </a:rPr>
              <a:t>4</a:t>
            </a:r>
            <a:endParaRPr lang="vi-VN" sz="3600" b="1">
              <a:solidFill>
                <a:schemeClr val="accent1">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528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356B793-1AC3-19E9-690D-4FD7F0AADA41}"/>
              </a:ext>
            </a:extLst>
          </p:cNvPr>
          <p:cNvSpPr/>
          <p:nvPr/>
        </p:nvSpPr>
        <p:spPr>
          <a:xfrm>
            <a:off x="284793" y="145915"/>
            <a:ext cx="11709411" cy="6445450"/>
          </a:xfrm>
          <a:prstGeom prst="rect">
            <a:avLst/>
          </a:prstGeom>
          <a:noFill/>
          <a:ln w="57150">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vuong 4">
            <a:extLst>
              <a:ext uri="{FF2B5EF4-FFF2-40B4-BE49-F238E27FC236}">
                <a16:creationId xmlns:a16="http://schemas.microsoft.com/office/drawing/2014/main" id="{14C8EA12-B8D4-D0FE-D31F-8E7F4C11B9AC}"/>
              </a:ext>
            </a:extLst>
          </p:cNvPr>
          <p:cNvSpPr/>
          <p:nvPr/>
        </p:nvSpPr>
        <p:spPr>
          <a:xfrm rot="911067">
            <a:off x="3418704" y="254525"/>
            <a:ext cx="5950339" cy="6095732"/>
          </a:xfrm>
          <a:prstGeom prst="rect">
            <a:avLst/>
          </a:prstGeom>
          <a:solidFill>
            <a:schemeClr val="accent1">
              <a:lumMod val="40000"/>
              <a:lumOff val="6000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vuong 3">
            <a:extLst>
              <a:ext uri="{FF2B5EF4-FFF2-40B4-BE49-F238E27FC236}">
                <a16:creationId xmlns:a16="http://schemas.microsoft.com/office/drawing/2014/main" id="{508EB38C-AE1A-C9D0-1996-94ABBE134B72}"/>
              </a:ext>
            </a:extLst>
          </p:cNvPr>
          <p:cNvSpPr/>
          <p:nvPr/>
        </p:nvSpPr>
        <p:spPr>
          <a:xfrm rot="20980825">
            <a:off x="3853620" y="963741"/>
            <a:ext cx="4933269" cy="4930517"/>
          </a:xfrm>
          <a:prstGeom prst="rect">
            <a:avLst/>
          </a:prstGeom>
          <a:solidFill>
            <a:schemeClr val="accent1">
              <a:lumMod val="40000"/>
              <a:lumOff val="60000"/>
            </a:schemeClr>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vuong 2">
            <a:extLst>
              <a:ext uri="{FF2B5EF4-FFF2-40B4-BE49-F238E27FC236}">
                <a16:creationId xmlns:a16="http://schemas.microsoft.com/office/drawing/2014/main" id="{979FF667-7578-49C5-6960-EB7CBA26887D}"/>
              </a:ext>
            </a:extLst>
          </p:cNvPr>
          <p:cNvSpPr/>
          <p:nvPr/>
        </p:nvSpPr>
        <p:spPr>
          <a:xfrm rot="3964297">
            <a:off x="4123570" y="1300023"/>
            <a:ext cx="4206311" cy="4205004"/>
          </a:xfrm>
          <a:prstGeom prst="rect">
            <a:avLst/>
          </a:prstGeom>
          <a:solidFill>
            <a:schemeClr val="accent1">
              <a:lumMod val="40000"/>
              <a:lumOff val="60000"/>
            </a:schemeClr>
          </a:solidFill>
          <a:ln>
            <a:noFill/>
          </a:ln>
          <a:effectLst>
            <a:outerShdw blurRad="381000" sx="99000" sy="99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3">
            <a:extLst>
              <a:ext uri="{FF2B5EF4-FFF2-40B4-BE49-F238E27FC236}">
                <a16:creationId xmlns:a16="http://schemas.microsoft.com/office/drawing/2014/main" id="{95CC3551-1CE2-F87D-CF19-85662468E676}"/>
              </a:ext>
            </a:extLst>
          </p:cNvPr>
          <p:cNvSpPr/>
          <p:nvPr/>
        </p:nvSpPr>
        <p:spPr>
          <a:xfrm rot="18947243">
            <a:off x="4576968" y="1782524"/>
            <a:ext cx="3240000" cy="3240000"/>
          </a:xfrm>
          <a:prstGeom prst="rect">
            <a:avLst/>
          </a:prstGeom>
          <a:solidFill>
            <a:schemeClr val="accent1">
              <a:lumMod val="40000"/>
              <a:lumOff val="60000"/>
            </a:schemeClr>
          </a:solidFill>
          <a:ln>
            <a:noFill/>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6" name="!!vuong 0">
            <a:extLst>
              <a:ext uri="{FF2B5EF4-FFF2-40B4-BE49-F238E27FC236}">
                <a16:creationId xmlns:a16="http://schemas.microsoft.com/office/drawing/2014/main" id="{EFFAE149-A9F4-D8C6-6B47-CB9727189B84}"/>
              </a:ext>
            </a:extLst>
          </p:cNvPr>
          <p:cNvSpPr/>
          <p:nvPr/>
        </p:nvSpPr>
        <p:spPr>
          <a:xfrm rot="5400000">
            <a:off x="4205642" y="1437672"/>
            <a:ext cx="3982655" cy="3982655"/>
          </a:xfrm>
          <a:prstGeom prst="diamond">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TextBox 45">
            <a:extLst>
              <a:ext uri="{FF2B5EF4-FFF2-40B4-BE49-F238E27FC236}">
                <a16:creationId xmlns:a16="http://schemas.microsoft.com/office/drawing/2014/main" id="{737DFBE9-03A9-1C57-C1EE-A6C39D5028D5}"/>
              </a:ext>
            </a:extLst>
          </p:cNvPr>
          <p:cNvSpPr txBox="1"/>
          <p:nvPr/>
        </p:nvSpPr>
        <p:spPr>
          <a:xfrm>
            <a:off x="4776568" y="2648343"/>
            <a:ext cx="2666969" cy="1708160"/>
          </a:xfrm>
          <a:prstGeom prst="rect">
            <a:avLst/>
          </a:prstGeom>
          <a:noFill/>
        </p:spPr>
        <p:txBody>
          <a:bodyPr wrap="square">
            <a:spAutoFit/>
          </a:bodyPr>
          <a:lstStyle/>
          <a:p>
            <a:pPr algn="ctr"/>
            <a:r>
              <a:rPr lang="vi-VN" sz="3500" b="1" cap="all" dirty="0">
                <a:solidFill>
                  <a:schemeClr val="tx1"/>
                </a:solidFill>
                <a:latin typeface="Times New Roman" panose="02020603050405020304" pitchFamily="18" charset="0"/>
                <a:cs typeface="Times New Roman" panose="02020603050405020304" pitchFamily="18" charset="0"/>
              </a:rPr>
              <a:t>Tổng quan về đề tài</a:t>
            </a:r>
          </a:p>
        </p:txBody>
      </p:sp>
      <p:sp>
        <p:nvSpPr>
          <p:cNvPr id="28" name="!! sO 1">
            <a:extLst>
              <a:ext uri="{FF2B5EF4-FFF2-40B4-BE49-F238E27FC236}">
                <a16:creationId xmlns:a16="http://schemas.microsoft.com/office/drawing/2014/main" id="{38775832-95A4-89B4-BCEB-10D6D524247E}"/>
              </a:ext>
            </a:extLst>
          </p:cNvPr>
          <p:cNvSpPr txBox="1"/>
          <p:nvPr/>
        </p:nvSpPr>
        <p:spPr>
          <a:xfrm>
            <a:off x="5934708" y="1819295"/>
            <a:ext cx="584033" cy="923330"/>
          </a:xfrm>
          <a:prstGeom prst="rect">
            <a:avLst/>
          </a:prstGeom>
          <a:noFill/>
        </p:spPr>
        <p:txBody>
          <a:bodyPr wrap="square" rtlCol="0">
            <a:spAutoFit/>
          </a:body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1</a:t>
            </a:r>
            <a:endParaRPr lang="vi-VN" sz="54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10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356B793-1AC3-19E9-690D-4FD7F0AADA41}"/>
              </a:ext>
            </a:extLst>
          </p:cNvPr>
          <p:cNvSpPr/>
          <p:nvPr/>
        </p:nvSpPr>
        <p:spPr>
          <a:xfrm>
            <a:off x="284793" y="145915"/>
            <a:ext cx="11709411" cy="6445450"/>
          </a:xfrm>
          <a:prstGeom prst="rect">
            <a:avLst/>
          </a:prstGeom>
          <a:noFill/>
          <a:ln w="57150">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aaaa1">
            <a:extLst>
              <a:ext uri="{FF2B5EF4-FFF2-40B4-BE49-F238E27FC236}">
                <a16:creationId xmlns:a16="http://schemas.microsoft.com/office/drawing/2014/main" id="{21D458F6-BA15-4EA4-7721-8FE9F6DE26DC}"/>
              </a:ext>
            </a:extLst>
          </p:cNvPr>
          <p:cNvSpPr/>
          <p:nvPr/>
        </p:nvSpPr>
        <p:spPr>
          <a:xfrm rot="10800000">
            <a:off x="531663" y="266635"/>
            <a:ext cx="1194499" cy="911726"/>
          </a:xfrm>
          <a:prstGeom prst="diamond">
            <a:avLst/>
          </a:prstGeom>
          <a:no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30">
            <a:extLst>
              <a:ext uri="{FF2B5EF4-FFF2-40B4-BE49-F238E27FC236}">
                <a16:creationId xmlns:a16="http://schemas.microsoft.com/office/drawing/2014/main" id="{EAFF7E24-C6DF-F8A7-DA4D-F4554BD5C4B8}"/>
              </a:ext>
            </a:extLst>
          </p:cNvPr>
          <p:cNvSpPr txBox="1"/>
          <p:nvPr/>
        </p:nvSpPr>
        <p:spPr>
          <a:xfrm>
            <a:off x="862694" y="399332"/>
            <a:ext cx="532435" cy="646331"/>
          </a:xfrm>
          <a:prstGeom prst="rect">
            <a:avLst/>
          </a:prstGeom>
          <a:noFill/>
        </p:spPr>
        <p:txBody>
          <a:bodyPr wrap="square" rtlCol="0">
            <a:spAutoFit/>
          </a:bodyPr>
          <a:lstStyle/>
          <a:p>
            <a:pPr algn="ctr"/>
            <a:r>
              <a:rPr lang="en-US" sz="3600" b="1" dirty="0">
                <a:solidFill>
                  <a:schemeClr val="accent1">
                    <a:lumMod val="20000"/>
                    <a:lumOff val="80000"/>
                  </a:schemeClr>
                </a:solidFill>
                <a:latin typeface="Arial" panose="020B0604020202020204" pitchFamily="34" charset="0"/>
                <a:cs typeface="Arial" panose="020B0604020202020204" pitchFamily="34" charset="0"/>
              </a:rPr>
              <a:t>1</a:t>
            </a:r>
            <a:endParaRPr lang="vi-VN"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6" name="Hình chữ nhật: Góc Tròn 2">
            <a:extLst>
              <a:ext uri="{FF2B5EF4-FFF2-40B4-BE49-F238E27FC236}">
                <a16:creationId xmlns:a16="http://schemas.microsoft.com/office/drawing/2014/main" id="{909C0B48-81B4-CE03-3E7E-627AD92874A4}"/>
              </a:ext>
            </a:extLst>
          </p:cNvPr>
          <p:cNvSpPr/>
          <p:nvPr/>
        </p:nvSpPr>
        <p:spPr>
          <a:xfrm>
            <a:off x="1911623" y="266635"/>
            <a:ext cx="5842116" cy="741071"/>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solidFill>
                  <a:schemeClr val="tx1"/>
                </a:solidFill>
                <a:latin typeface="Times New Roman" panose="02020603050405020304" pitchFamily="18" charset="0"/>
                <a:cs typeface="Times New Roman" panose="02020603050405020304" pitchFamily="18" charset="0"/>
              </a:rPr>
              <a:t>Tổng quan đề tài</a:t>
            </a:r>
          </a:p>
        </p:txBody>
      </p:sp>
      <p:sp>
        <p:nvSpPr>
          <p:cNvPr id="7" name="TextBox 6">
            <a:extLst>
              <a:ext uri="{FF2B5EF4-FFF2-40B4-BE49-F238E27FC236}">
                <a16:creationId xmlns:a16="http://schemas.microsoft.com/office/drawing/2014/main" id="{598E62AB-CAC0-6BC0-CCD9-9F0A91EA1E93}"/>
              </a:ext>
            </a:extLst>
          </p:cNvPr>
          <p:cNvSpPr txBox="1"/>
          <p:nvPr/>
        </p:nvSpPr>
        <p:spPr>
          <a:xfrm>
            <a:off x="492876" y="1269179"/>
            <a:ext cx="11206248" cy="5078313"/>
          </a:xfrm>
          <a:prstGeom prst="rect">
            <a:avLst/>
          </a:prstGeom>
          <a:noFill/>
        </p:spPr>
        <p:txBody>
          <a:bodyPr wrap="square" rtlCol="0">
            <a:spAutoFit/>
          </a:bodyPr>
          <a:lstStyle/>
          <a:p>
            <a:pPr algn="just"/>
            <a:r>
              <a:rPr lang="vi-VN" sz="2700" dirty="0">
                <a:solidFill>
                  <a:schemeClr val="bg1"/>
                </a:solidFill>
                <a:latin typeface="Times New Roman" panose="02020603050405020304" pitchFamily="18" charset="0"/>
                <a:cs typeface="Times New Roman" panose="02020603050405020304" pitchFamily="18" charset="0"/>
              </a:rPr>
              <a:t>Tổng quan đề tài xoay quanh việc xây dựng một trang </a:t>
            </a:r>
            <a:r>
              <a:rPr lang="vi-VN" sz="2700">
                <a:solidFill>
                  <a:schemeClr val="bg1"/>
                </a:solidFill>
                <a:latin typeface="Times New Roman" panose="02020603050405020304" pitchFamily="18" charset="0"/>
                <a:cs typeface="Times New Roman" panose="02020603050405020304" pitchFamily="18" charset="0"/>
              </a:rPr>
              <a:t>web bán bánh, </a:t>
            </a:r>
            <a:r>
              <a:rPr lang="vi-VN" sz="2700" dirty="0">
                <a:solidFill>
                  <a:schemeClr val="bg1"/>
                </a:solidFill>
                <a:latin typeface="Times New Roman" panose="02020603050405020304" pitchFamily="18" charset="0"/>
                <a:cs typeface="Times New Roman" panose="02020603050405020304" pitchFamily="18" charset="0"/>
              </a:rPr>
              <a:t>nhằm mang lại trải nghiệm mua sắm thuận tiện cho khách hàng. Đề tài tập trung vào các khía cạnh chính bao gồm thiết kế giao diện thân thiện và an toàn, quản lý sản phẩm và đơn hàng, tích hợp các phương thức thanh toán và hỗ trợ khách hàng.</a:t>
            </a:r>
          </a:p>
          <a:p>
            <a:pPr algn="just"/>
            <a:r>
              <a:rPr lang="vi-VN" sz="2700" dirty="0">
                <a:solidFill>
                  <a:schemeClr val="bg1"/>
                </a:solidFill>
                <a:latin typeface="Times New Roman" panose="02020603050405020304" pitchFamily="18" charset="0"/>
                <a:cs typeface="Times New Roman" panose="02020603050405020304" pitchFamily="18" charset="0"/>
              </a:rPr>
              <a:t>Phần thiết kế giao diện đề xuất cấu trúc rõ ràng với trang chủ, trang sản phẩm, trang chi tiết sản phẩm, trang thanh toán, và trang đăng nhập/đăng ký tài khoản. </a:t>
            </a:r>
          </a:p>
          <a:p>
            <a:pPr algn="just"/>
            <a:r>
              <a:rPr lang="vi-VN" sz="2700" dirty="0">
                <a:solidFill>
                  <a:schemeClr val="bg1"/>
                </a:solidFill>
                <a:latin typeface="Times New Roman" panose="02020603050405020304" pitchFamily="18" charset="0"/>
                <a:cs typeface="Times New Roman" panose="02020603050405020304" pitchFamily="18" charset="0"/>
              </a:rPr>
              <a:t>Chức năng tìm kiếm và menu dễ sử dụng cũng được tích hợp để cải thiện trải nghiệm người dùng.</a:t>
            </a:r>
          </a:p>
          <a:p>
            <a:pPr algn="just"/>
            <a:r>
              <a:rPr lang="vi-VN" sz="2700" dirty="0">
                <a:solidFill>
                  <a:schemeClr val="bg1"/>
                </a:solidFill>
                <a:latin typeface="Times New Roman" panose="02020603050405020304" pitchFamily="18" charset="0"/>
                <a:cs typeface="Times New Roman" panose="02020603050405020304" pitchFamily="18" charset="0"/>
              </a:rPr>
              <a:t>Bảo mật thông tin cá nhân của khách hàng là ưu tiên, đồng thời, hệ thống quản lý đơn hàng được xây dựng để xác nhận đơn hàng, tính giá, và cập nhật trạng thái giao hàng. </a:t>
            </a:r>
            <a:endParaRPr lang="en-US" sz="2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021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BF406B-C44F-42BF-E112-C90D40F6CE54}"/>
              </a:ext>
            </a:extLst>
          </p:cNvPr>
          <p:cNvSpPr/>
          <p:nvPr/>
        </p:nvSpPr>
        <p:spPr>
          <a:xfrm>
            <a:off x="284793" y="145915"/>
            <a:ext cx="11709411" cy="6445450"/>
          </a:xfrm>
          <a:prstGeom prst="rect">
            <a:avLst/>
          </a:prstGeom>
          <a:noFill/>
          <a:ln w="57150">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vuong 4">
            <a:extLst>
              <a:ext uri="{FF2B5EF4-FFF2-40B4-BE49-F238E27FC236}">
                <a16:creationId xmlns:a16="http://schemas.microsoft.com/office/drawing/2014/main" id="{25AFDFD4-994E-E107-6C5E-F2F1680337E9}"/>
              </a:ext>
            </a:extLst>
          </p:cNvPr>
          <p:cNvSpPr/>
          <p:nvPr/>
        </p:nvSpPr>
        <p:spPr>
          <a:xfrm rot="911067">
            <a:off x="3235092" y="220028"/>
            <a:ext cx="5950339" cy="6095732"/>
          </a:xfrm>
          <a:prstGeom prst="rect">
            <a:avLst/>
          </a:prstGeom>
          <a:solidFill>
            <a:schemeClr val="accent1">
              <a:lumMod val="40000"/>
              <a:lumOff val="6000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vuong 3">
            <a:extLst>
              <a:ext uri="{FF2B5EF4-FFF2-40B4-BE49-F238E27FC236}">
                <a16:creationId xmlns:a16="http://schemas.microsoft.com/office/drawing/2014/main" id="{DAEE9B26-6ECC-4670-1500-FAE92754EB55}"/>
              </a:ext>
            </a:extLst>
          </p:cNvPr>
          <p:cNvSpPr/>
          <p:nvPr/>
        </p:nvSpPr>
        <p:spPr>
          <a:xfrm rot="20980825">
            <a:off x="3853620" y="963741"/>
            <a:ext cx="4933269" cy="4930517"/>
          </a:xfrm>
          <a:prstGeom prst="rect">
            <a:avLst/>
          </a:prstGeom>
          <a:solidFill>
            <a:schemeClr val="accent1">
              <a:lumMod val="40000"/>
              <a:lumOff val="60000"/>
            </a:schemeClr>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vuong 2">
            <a:extLst>
              <a:ext uri="{FF2B5EF4-FFF2-40B4-BE49-F238E27FC236}">
                <a16:creationId xmlns:a16="http://schemas.microsoft.com/office/drawing/2014/main" id="{37495B87-BEF5-4BD2-C6D4-B2F79BF959C7}"/>
              </a:ext>
            </a:extLst>
          </p:cNvPr>
          <p:cNvSpPr/>
          <p:nvPr/>
        </p:nvSpPr>
        <p:spPr>
          <a:xfrm rot="3964297">
            <a:off x="4123570" y="1300023"/>
            <a:ext cx="4206311" cy="4205004"/>
          </a:xfrm>
          <a:prstGeom prst="rect">
            <a:avLst/>
          </a:prstGeom>
          <a:solidFill>
            <a:schemeClr val="accent1">
              <a:lumMod val="40000"/>
              <a:lumOff val="60000"/>
            </a:schemeClr>
          </a:solidFill>
          <a:ln>
            <a:noFill/>
          </a:ln>
          <a:effectLst>
            <a:outerShdw blurRad="381000" sx="99000" sy="99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3">
            <a:extLst>
              <a:ext uri="{FF2B5EF4-FFF2-40B4-BE49-F238E27FC236}">
                <a16:creationId xmlns:a16="http://schemas.microsoft.com/office/drawing/2014/main" id="{0062F4BA-3533-D90F-CB80-FD122DD09E80}"/>
              </a:ext>
            </a:extLst>
          </p:cNvPr>
          <p:cNvSpPr/>
          <p:nvPr/>
        </p:nvSpPr>
        <p:spPr>
          <a:xfrm rot="18947243">
            <a:off x="4576968" y="1782524"/>
            <a:ext cx="3240000" cy="3240000"/>
          </a:xfrm>
          <a:prstGeom prst="rect">
            <a:avLst/>
          </a:prstGeom>
          <a:solidFill>
            <a:schemeClr val="accent1">
              <a:lumMod val="40000"/>
              <a:lumOff val="60000"/>
            </a:schemeClr>
          </a:solidFill>
          <a:ln>
            <a:noFill/>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 name="!!vuong 0">
            <a:extLst>
              <a:ext uri="{FF2B5EF4-FFF2-40B4-BE49-F238E27FC236}">
                <a16:creationId xmlns:a16="http://schemas.microsoft.com/office/drawing/2014/main" id="{7CB04C3B-60B3-AB71-9EA9-1C71EA38D28A}"/>
              </a:ext>
            </a:extLst>
          </p:cNvPr>
          <p:cNvSpPr/>
          <p:nvPr/>
        </p:nvSpPr>
        <p:spPr>
          <a:xfrm rot="5400000">
            <a:off x="4205642" y="1437672"/>
            <a:ext cx="3982655" cy="3982655"/>
          </a:xfrm>
          <a:prstGeom prst="diamond">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TextBox 45">
            <a:extLst>
              <a:ext uri="{FF2B5EF4-FFF2-40B4-BE49-F238E27FC236}">
                <a16:creationId xmlns:a16="http://schemas.microsoft.com/office/drawing/2014/main" id="{EFE604BA-5A39-21E7-81A2-427D0B469B74}"/>
              </a:ext>
            </a:extLst>
          </p:cNvPr>
          <p:cNvSpPr txBox="1"/>
          <p:nvPr/>
        </p:nvSpPr>
        <p:spPr>
          <a:xfrm>
            <a:off x="4776568" y="2648343"/>
            <a:ext cx="2666969" cy="2246769"/>
          </a:xfrm>
          <a:prstGeom prst="rect">
            <a:avLst/>
          </a:prstGeom>
          <a:noFill/>
        </p:spPr>
        <p:txBody>
          <a:bodyPr wrap="square">
            <a:spAutoFit/>
          </a:bodyPr>
          <a:lstStyle/>
          <a:p>
            <a:pPr algn="ctr"/>
            <a:r>
              <a:rPr lang="vi-VN" sz="3500" b="1" cap="all" dirty="0">
                <a:solidFill>
                  <a:schemeClr val="tx1"/>
                </a:solidFill>
                <a:latin typeface="Times New Roman" panose="02020603050405020304" pitchFamily="18" charset="0"/>
                <a:cs typeface="Times New Roman" panose="02020603050405020304" pitchFamily="18" charset="0"/>
              </a:rPr>
              <a:t>Công cụ sử dụng cho hệ thống </a:t>
            </a:r>
          </a:p>
        </p:txBody>
      </p:sp>
      <p:sp>
        <p:nvSpPr>
          <p:cNvPr id="15" name="!! sO 1">
            <a:extLst>
              <a:ext uri="{FF2B5EF4-FFF2-40B4-BE49-F238E27FC236}">
                <a16:creationId xmlns:a16="http://schemas.microsoft.com/office/drawing/2014/main" id="{4DE4BBCC-4FFF-3CEA-53DC-64369F76A51C}"/>
              </a:ext>
            </a:extLst>
          </p:cNvPr>
          <p:cNvSpPr txBox="1"/>
          <p:nvPr/>
        </p:nvSpPr>
        <p:spPr>
          <a:xfrm>
            <a:off x="5934708" y="1819295"/>
            <a:ext cx="584033" cy="923330"/>
          </a:xfrm>
          <a:prstGeom prst="rect">
            <a:avLst/>
          </a:prstGeom>
          <a:noFill/>
        </p:spPr>
        <p:txBody>
          <a:bodyPr wrap="square" rtlCol="0">
            <a:spAutoFit/>
          </a:bodyPr>
          <a:lstStyle/>
          <a:p>
            <a:r>
              <a:rPr lang="vi-VN" sz="5400" b="1" dirty="0">
                <a:solidFill>
                  <a:schemeClr val="accent1">
                    <a:lumMod val="75000"/>
                  </a:schemeClr>
                </a:solidFill>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408810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aaaa1">
            <a:extLst>
              <a:ext uri="{FF2B5EF4-FFF2-40B4-BE49-F238E27FC236}">
                <a16:creationId xmlns:a16="http://schemas.microsoft.com/office/drawing/2014/main" id="{C061255F-3657-6834-B8F6-A9E68BD6BC50}"/>
              </a:ext>
            </a:extLst>
          </p:cNvPr>
          <p:cNvSpPr/>
          <p:nvPr/>
        </p:nvSpPr>
        <p:spPr>
          <a:xfrm rot="10800000">
            <a:off x="531663" y="266635"/>
            <a:ext cx="1194499" cy="911726"/>
          </a:xfrm>
          <a:prstGeom prst="diamond">
            <a:avLst/>
          </a:prstGeom>
          <a:no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ộp Văn bản 30">
            <a:extLst>
              <a:ext uri="{FF2B5EF4-FFF2-40B4-BE49-F238E27FC236}">
                <a16:creationId xmlns:a16="http://schemas.microsoft.com/office/drawing/2014/main" id="{9735FD7A-7BD7-52A0-AA98-FE97AEF69FFB}"/>
              </a:ext>
            </a:extLst>
          </p:cNvPr>
          <p:cNvSpPr txBox="1"/>
          <p:nvPr/>
        </p:nvSpPr>
        <p:spPr>
          <a:xfrm>
            <a:off x="862694" y="399332"/>
            <a:ext cx="532435" cy="646331"/>
          </a:xfrm>
          <a:prstGeom prst="rect">
            <a:avLst/>
          </a:prstGeom>
          <a:noFill/>
        </p:spPr>
        <p:txBody>
          <a:bodyPr wrap="square" rtlCol="0">
            <a:spAutoFit/>
          </a:bodyPr>
          <a:lstStyle/>
          <a:p>
            <a:pPr algn="ctr"/>
            <a:r>
              <a:rPr lang="vi-VN" sz="3600" b="1" dirty="0">
                <a:solidFill>
                  <a:schemeClr val="accent1">
                    <a:lumMod val="20000"/>
                    <a:lumOff val="80000"/>
                  </a:schemeClr>
                </a:solidFill>
                <a:latin typeface="Arial" panose="020B0604020202020204" pitchFamily="34" charset="0"/>
                <a:cs typeface="Arial" panose="020B0604020202020204" pitchFamily="34" charset="0"/>
              </a:rPr>
              <a:t>2</a:t>
            </a:r>
          </a:p>
        </p:txBody>
      </p:sp>
      <p:sp>
        <p:nvSpPr>
          <p:cNvPr id="4" name="Hình chữ nhật: Góc Tròn 2">
            <a:extLst>
              <a:ext uri="{FF2B5EF4-FFF2-40B4-BE49-F238E27FC236}">
                <a16:creationId xmlns:a16="http://schemas.microsoft.com/office/drawing/2014/main" id="{08DC4B07-BDE3-2576-AADA-1B3EDAE0FA4F}"/>
              </a:ext>
            </a:extLst>
          </p:cNvPr>
          <p:cNvSpPr/>
          <p:nvPr/>
        </p:nvSpPr>
        <p:spPr>
          <a:xfrm>
            <a:off x="1911623" y="266635"/>
            <a:ext cx="6918052" cy="741071"/>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solidFill>
                  <a:schemeClr val="tx1"/>
                </a:solidFill>
                <a:latin typeface="Times New Roman" panose="02020603050405020304" pitchFamily="18" charset="0"/>
                <a:cs typeface="Times New Roman" panose="02020603050405020304" pitchFamily="18" charset="0"/>
              </a:rPr>
              <a:t>Công cụ sử dụng cho hệ thống </a:t>
            </a:r>
          </a:p>
        </p:txBody>
      </p:sp>
      <p:sp>
        <p:nvSpPr>
          <p:cNvPr id="5" name="!!Rectangle 1">
            <a:extLst>
              <a:ext uri="{FF2B5EF4-FFF2-40B4-BE49-F238E27FC236}">
                <a16:creationId xmlns:a16="http://schemas.microsoft.com/office/drawing/2014/main" id="{935A7FEA-D2B3-C839-D88A-5FF4475B3C5F}"/>
              </a:ext>
            </a:extLst>
          </p:cNvPr>
          <p:cNvSpPr/>
          <p:nvPr/>
        </p:nvSpPr>
        <p:spPr>
          <a:xfrm>
            <a:off x="284793" y="145915"/>
            <a:ext cx="11709411" cy="6445450"/>
          </a:xfrm>
          <a:prstGeom prst="rect">
            <a:avLst/>
          </a:prstGeom>
          <a:noFill/>
          <a:ln w="57150">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7" name="Picture 6" descr="HTML là gì? Tìm hiểu về ngôn ngữ HTML từ A đến Z">
            <a:extLst>
              <a:ext uri="{FF2B5EF4-FFF2-40B4-BE49-F238E27FC236}">
                <a16:creationId xmlns:a16="http://schemas.microsoft.com/office/drawing/2014/main" id="{B371F595-E754-4286-9F6A-8B9F00F82B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28560" y="2632723"/>
            <a:ext cx="4145280" cy="2333625"/>
          </a:xfrm>
          <a:prstGeom prst="rect">
            <a:avLst/>
          </a:prstGeom>
          <a:noFill/>
          <a:ln>
            <a:noFill/>
          </a:ln>
        </p:spPr>
      </p:pic>
      <p:sp>
        <p:nvSpPr>
          <p:cNvPr id="8" name="TextBox 7">
            <a:extLst>
              <a:ext uri="{FF2B5EF4-FFF2-40B4-BE49-F238E27FC236}">
                <a16:creationId xmlns:a16="http://schemas.microsoft.com/office/drawing/2014/main" id="{387F3D10-2FB5-0241-3B98-08426FB1F907}"/>
              </a:ext>
            </a:extLst>
          </p:cNvPr>
          <p:cNvSpPr txBox="1"/>
          <p:nvPr/>
        </p:nvSpPr>
        <p:spPr>
          <a:xfrm>
            <a:off x="518160" y="1142476"/>
            <a:ext cx="6802588" cy="5493812"/>
          </a:xfrm>
          <a:prstGeom prst="rect">
            <a:avLst/>
          </a:prstGeom>
          <a:noFill/>
        </p:spPr>
        <p:txBody>
          <a:bodyPr wrap="square" rtlCol="0">
            <a:spAutoFit/>
          </a:bodyPr>
          <a:lstStyle/>
          <a:p>
            <a:pPr marL="0" marR="0" algn="just">
              <a:lnSpc>
                <a:spcPct val="150000"/>
              </a:lnSpc>
              <a:spcBef>
                <a:spcPts val="0"/>
              </a:spcBef>
              <a:spcAft>
                <a:spcPts val="0"/>
              </a:spcAft>
            </a:pPr>
            <a:r>
              <a:rPr lang="en-US" sz="27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Ngôn</a:t>
            </a:r>
            <a:r>
              <a:rPr lang="en-US" sz="27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27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HTML:</a:t>
            </a:r>
            <a:endPar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HTML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viết</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tắt</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HyperText</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Markup Language, hay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còn</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gọi</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Ngôn</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dấu</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Siêu</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văn</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bản</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ngôn</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dấu</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kế</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nên</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trang</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web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World Wide Web.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Nó</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trợ</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giúp</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bởi</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nghệ</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CSS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ngôn</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kịch</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bản</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giống</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JavaScript.</a:t>
            </a:r>
          </a:p>
          <a:p>
            <a:endParaRPr lang="en-US" sz="2700" dirty="0">
              <a:solidFill>
                <a:schemeClr val="bg1"/>
              </a:solidFill>
            </a:endParaRPr>
          </a:p>
        </p:txBody>
      </p:sp>
    </p:spTree>
    <p:extLst>
      <p:ext uri="{BB962C8B-B14F-4D97-AF65-F5344CB8AC3E}">
        <p14:creationId xmlns:p14="http://schemas.microsoft.com/office/powerpoint/2010/main" val="2902869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aaaa1">
            <a:extLst>
              <a:ext uri="{FF2B5EF4-FFF2-40B4-BE49-F238E27FC236}">
                <a16:creationId xmlns:a16="http://schemas.microsoft.com/office/drawing/2014/main" id="{01197F07-CA8D-9967-549B-4625B269B933}"/>
              </a:ext>
            </a:extLst>
          </p:cNvPr>
          <p:cNvSpPr/>
          <p:nvPr/>
        </p:nvSpPr>
        <p:spPr>
          <a:xfrm rot="10800000">
            <a:off x="531663" y="266635"/>
            <a:ext cx="1194499" cy="911726"/>
          </a:xfrm>
          <a:prstGeom prst="diamond">
            <a:avLst/>
          </a:prstGeom>
          <a:no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ộp Văn bản 30">
            <a:extLst>
              <a:ext uri="{FF2B5EF4-FFF2-40B4-BE49-F238E27FC236}">
                <a16:creationId xmlns:a16="http://schemas.microsoft.com/office/drawing/2014/main" id="{C16FDD19-3181-1A51-159C-0F6DDAC887A7}"/>
              </a:ext>
            </a:extLst>
          </p:cNvPr>
          <p:cNvSpPr txBox="1"/>
          <p:nvPr/>
        </p:nvSpPr>
        <p:spPr>
          <a:xfrm>
            <a:off x="862694" y="399332"/>
            <a:ext cx="532435" cy="646331"/>
          </a:xfrm>
          <a:prstGeom prst="rect">
            <a:avLst/>
          </a:prstGeom>
          <a:noFill/>
        </p:spPr>
        <p:txBody>
          <a:bodyPr wrap="square" rtlCol="0">
            <a:spAutoFit/>
          </a:bodyPr>
          <a:lstStyle/>
          <a:p>
            <a:pPr algn="ctr"/>
            <a:r>
              <a:rPr lang="vi-VN" sz="3600" b="1" dirty="0">
                <a:solidFill>
                  <a:schemeClr val="accent1">
                    <a:lumMod val="20000"/>
                    <a:lumOff val="80000"/>
                  </a:schemeClr>
                </a:solidFill>
                <a:latin typeface="Arial" panose="020B0604020202020204" pitchFamily="34" charset="0"/>
                <a:cs typeface="Arial" panose="020B0604020202020204" pitchFamily="34" charset="0"/>
              </a:rPr>
              <a:t>2</a:t>
            </a:r>
          </a:p>
        </p:txBody>
      </p:sp>
      <p:sp>
        <p:nvSpPr>
          <p:cNvPr id="4" name="Hình chữ nhật: Góc Tròn 2">
            <a:extLst>
              <a:ext uri="{FF2B5EF4-FFF2-40B4-BE49-F238E27FC236}">
                <a16:creationId xmlns:a16="http://schemas.microsoft.com/office/drawing/2014/main" id="{21242810-4784-6FC5-1078-38B6C1C07E62}"/>
              </a:ext>
            </a:extLst>
          </p:cNvPr>
          <p:cNvSpPr/>
          <p:nvPr/>
        </p:nvSpPr>
        <p:spPr>
          <a:xfrm>
            <a:off x="1911623" y="266635"/>
            <a:ext cx="6918052" cy="741071"/>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solidFill>
                  <a:schemeClr val="tx1"/>
                </a:solidFill>
                <a:latin typeface="Times New Roman" panose="02020603050405020304" pitchFamily="18" charset="0"/>
                <a:cs typeface="Times New Roman" panose="02020603050405020304" pitchFamily="18" charset="0"/>
              </a:rPr>
              <a:t>Công cụ sử dụng cho hệ thống </a:t>
            </a:r>
          </a:p>
        </p:txBody>
      </p:sp>
      <p:sp>
        <p:nvSpPr>
          <p:cNvPr id="5" name="!!Rectangle 1">
            <a:extLst>
              <a:ext uri="{FF2B5EF4-FFF2-40B4-BE49-F238E27FC236}">
                <a16:creationId xmlns:a16="http://schemas.microsoft.com/office/drawing/2014/main" id="{C55B60B9-1588-6271-5DCB-1F6B60131E7E}"/>
              </a:ext>
            </a:extLst>
          </p:cNvPr>
          <p:cNvSpPr/>
          <p:nvPr/>
        </p:nvSpPr>
        <p:spPr>
          <a:xfrm>
            <a:off x="284793" y="145915"/>
            <a:ext cx="11709411" cy="6445450"/>
          </a:xfrm>
          <a:prstGeom prst="rect">
            <a:avLst/>
          </a:prstGeom>
          <a:noFill/>
          <a:ln w="57150">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8B72C9A0-945E-E365-140D-8303604031F8}"/>
              </a:ext>
            </a:extLst>
          </p:cNvPr>
          <p:cNvSpPr txBox="1"/>
          <p:nvPr/>
        </p:nvSpPr>
        <p:spPr>
          <a:xfrm>
            <a:off x="518160" y="1142476"/>
            <a:ext cx="6802588" cy="2569934"/>
          </a:xfrm>
          <a:prstGeom prst="rect">
            <a:avLst/>
          </a:prstGeom>
          <a:noFill/>
        </p:spPr>
        <p:txBody>
          <a:bodyPr wrap="square" rtlCol="0">
            <a:spAutoFit/>
          </a:bodyPr>
          <a:lstStyle/>
          <a:p>
            <a:pPr marL="0" marR="0" algn="just">
              <a:lnSpc>
                <a:spcPct val="150000"/>
              </a:lnSpc>
              <a:spcBef>
                <a:spcPts val="0"/>
              </a:spcBef>
              <a:spcAft>
                <a:spcPts val="0"/>
              </a:spcAft>
            </a:pPr>
            <a:r>
              <a:rPr lang="en-US" sz="23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Ngôn</a:t>
            </a:r>
            <a:r>
              <a:rPr lang="en-US" sz="2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2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CSS:</a:t>
            </a:r>
            <a:endPar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CSS (Cascading Style Sheets)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ngôn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quy</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bày</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tài</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viết</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HTML, XHTML, XML, SVG, hay UML</a:t>
            </a:r>
          </a:p>
          <a:p>
            <a:endParaRPr lang="en-US" sz="2300" dirty="0">
              <a:solidFill>
                <a:schemeClr val="bg1"/>
              </a:solidFill>
            </a:endParaRPr>
          </a:p>
        </p:txBody>
      </p:sp>
      <p:pic>
        <p:nvPicPr>
          <p:cNvPr id="8" name="Picture 7" descr="CSS là gì? Vai trò và hướng dẫn cách nhúng CSS vào Website">
            <a:extLst>
              <a:ext uri="{FF2B5EF4-FFF2-40B4-BE49-F238E27FC236}">
                <a16:creationId xmlns:a16="http://schemas.microsoft.com/office/drawing/2014/main" id="{412E9D82-1C93-FBFE-A770-EFCE82FD996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8900" y="1325880"/>
            <a:ext cx="4089400" cy="2103120"/>
          </a:xfrm>
          <a:prstGeom prst="rect">
            <a:avLst/>
          </a:prstGeom>
          <a:noFill/>
          <a:ln>
            <a:noFill/>
          </a:ln>
        </p:spPr>
      </p:pic>
      <p:sp>
        <p:nvSpPr>
          <p:cNvPr id="9" name="TextBox 8">
            <a:extLst>
              <a:ext uri="{FF2B5EF4-FFF2-40B4-BE49-F238E27FC236}">
                <a16:creationId xmlns:a16="http://schemas.microsoft.com/office/drawing/2014/main" id="{305359AF-B826-B754-7992-04F5A3E60E3A}"/>
              </a:ext>
            </a:extLst>
          </p:cNvPr>
          <p:cNvSpPr txBox="1"/>
          <p:nvPr/>
        </p:nvSpPr>
        <p:spPr>
          <a:xfrm>
            <a:off x="518159" y="3226237"/>
            <a:ext cx="6711315" cy="3631763"/>
          </a:xfrm>
          <a:prstGeom prst="rect">
            <a:avLst/>
          </a:prstGeom>
          <a:noFill/>
        </p:spPr>
        <p:txBody>
          <a:bodyPr wrap="square" rtlCol="0">
            <a:spAutoFit/>
          </a:bodyPr>
          <a:lstStyle/>
          <a:p>
            <a:pPr marL="0" marR="0" algn="just">
              <a:lnSpc>
                <a:spcPct val="150000"/>
              </a:lnSpc>
              <a:spcBef>
                <a:spcPts val="0"/>
              </a:spcBef>
              <a:spcAft>
                <a:spcPts val="0"/>
              </a:spcAft>
            </a:pPr>
            <a:r>
              <a:rPr lang="en-US" sz="23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Ngôn</a:t>
            </a:r>
            <a:r>
              <a:rPr lang="en-US" sz="2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2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JavaScript:</a:t>
            </a:r>
            <a:endPar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JavaScript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ngôn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nhà</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trang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web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tác</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làm</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bảng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trang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xã</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hội</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hiển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bản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tác</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chức</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JavaScript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cải</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trải</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trang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web.</a:t>
            </a:r>
          </a:p>
          <a:p>
            <a:endParaRPr lang="en-US" sz="2300" dirty="0">
              <a:solidFill>
                <a:schemeClr val="bg1"/>
              </a:solidFill>
            </a:endParaRPr>
          </a:p>
        </p:txBody>
      </p:sp>
      <p:pic>
        <p:nvPicPr>
          <p:cNvPr id="10" name="Picture 9" descr="Lập trình game với JS : Các kiến thức và kỹ thuật cần thiết">
            <a:extLst>
              <a:ext uri="{FF2B5EF4-FFF2-40B4-BE49-F238E27FC236}">
                <a16:creationId xmlns:a16="http://schemas.microsoft.com/office/drawing/2014/main" id="{8FEDDF34-A665-2DD9-DF45-D13DAB08186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30490" y="3777833"/>
            <a:ext cx="4046220" cy="2528570"/>
          </a:xfrm>
          <a:prstGeom prst="rect">
            <a:avLst/>
          </a:prstGeom>
          <a:noFill/>
          <a:ln>
            <a:noFill/>
          </a:ln>
        </p:spPr>
      </p:pic>
    </p:spTree>
    <p:extLst>
      <p:ext uri="{BB962C8B-B14F-4D97-AF65-F5344CB8AC3E}">
        <p14:creationId xmlns:p14="http://schemas.microsoft.com/office/powerpoint/2010/main" val="381211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aaaa1">
            <a:extLst>
              <a:ext uri="{FF2B5EF4-FFF2-40B4-BE49-F238E27FC236}">
                <a16:creationId xmlns:a16="http://schemas.microsoft.com/office/drawing/2014/main" id="{43876A4C-9FEE-4B55-5715-8470A4D5AD8C}"/>
              </a:ext>
            </a:extLst>
          </p:cNvPr>
          <p:cNvSpPr/>
          <p:nvPr/>
        </p:nvSpPr>
        <p:spPr>
          <a:xfrm rot="10800000">
            <a:off x="531663" y="266635"/>
            <a:ext cx="1194499" cy="911726"/>
          </a:xfrm>
          <a:prstGeom prst="diamond">
            <a:avLst/>
          </a:prstGeom>
          <a:no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ộp Văn bản 30">
            <a:extLst>
              <a:ext uri="{FF2B5EF4-FFF2-40B4-BE49-F238E27FC236}">
                <a16:creationId xmlns:a16="http://schemas.microsoft.com/office/drawing/2014/main" id="{A80232A5-7145-60D0-16AD-BC4F2E1003C0}"/>
              </a:ext>
            </a:extLst>
          </p:cNvPr>
          <p:cNvSpPr txBox="1"/>
          <p:nvPr/>
        </p:nvSpPr>
        <p:spPr>
          <a:xfrm>
            <a:off x="862694" y="399332"/>
            <a:ext cx="532435" cy="646331"/>
          </a:xfrm>
          <a:prstGeom prst="rect">
            <a:avLst/>
          </a:prstGeom>
          <a:noFill/>
        </p:spPr>
        <p:txBody>
          <a:bodyPr wrap="square" rtlCol="0">
            <a:spAutoFit/>
          </a:bodyPr>
          <a:lstStyle/>
          <a:p>
            <a:pPr algn="ctr"/>
            <a:r>
              <a:rPr lang="vi-VN" sz="3600" b="1" dirty="0">
                <a:solidFill>
                  <a:schemeClr val="accent1">
                    <a:lumMod val="20000"/>
                    <a:lumOff val="80000"/>
                  </a:schemeClr>
                </a:solidFill>
                <a:latin typeface="Arial" panose="020B0604020202020204" pitchFamily="34" charset="0"/>
                <a:cs typeface="Arial" panose="020B0604020202020204" pitchFamily="34" charset="0"/>
              </a:rPr>
              <a:t>2</a:t>
            </a:r>
          </a:p>
        </p:txBody>
      </p:sp>
      <p:sp>
        <p:nvSpPr>
          <p:cNvPr id="4" name="Hình chữ nhật: Góc Tròn 2">
            <a:extLst>
              <a:ext uri="{FF2B5EF4-FFF2-40B4-BE49-F238E27FC236}">
                <a16:creationId xmlns:a16="http://schemas.microsoft.com/office/drawing/2014/main" id="{E1112753-93AF-2795-E2AF-CAF9138EFE34}"/>
              </a:ext>
            </a:extLst>
          </p:cNvPr>
          <p:cNvSpPr/>
          <p:nvPr/>
        </p:nvSpPr>
        <p:spPr>
          <a:xfrm>
            <a:off x="1911623" y="266635"/>
            <a:ext cx="6918052" cy="741071"/>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solidFill>
                  <a:schemeClr val="tx1"/>
                </a:solidFill>
                <a:latin typeface="Times New Roman" panose="02020603050405020304" pitchFamily="18" charset="0"/>
                <a:cs typeface="Times New Roman" panose="02020603050405020304" pitchFamily="18" charset="0"/>
              </a:rPr>
              <a:t>Công cụ sử dụng cho hệ thống </a:t>
            </a:r>
          </a:p>
        </p:txBody>
      </p:sp>
      <p:sp>
        <p:nvSpPr>
          <p:cNvPr id="5" name="!!Rectangle 1">
            <a:extLst>
              <a:ext uri="{FF2B5EF4-FFF2-40B4-BE49-F238E27FC236}">
                <a16:creationId xmlns:a16="http://schemas.microsoft.com/office/drawing/2014/main" id="{F560C992-8A43-00D0-3292-54D5A91C202F}"/>
              </a:ext>
            </a:extLst>
          </p:cNvPr>
          <p:cNvSpPr/>
          <p:nvPr/>
        </p:nvSpPr>
        <p:spPr>
          <a:xfrm>
            <a:off x="284793" y="145915"/>
            <a:ext cx="11709411" cy="6445450"/>
          </a:xfrm>
          <a:prstGeom prst="rect">
            <a:avLst/>
          </a:prstGeom>
          <a:noFill/>
          <a:ln w="57150">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TextBox 5">
            <a:extLst>
              <a:ext uri="{FF2B5EF4-FFF2-40B4-BE49-F238E27FC236}">
                <a16:creationId xmlns:a16="http://schemas.microsoft.com/office/drawing/2014/main" id="{4900A2E1-C756-BF03-7950-843A083D3871}"/>
              </a:ext>
            </a:extLst>
          </p:cNvPr>
          <p:cNvSpPr txBox="1"/>
          <p:nvPr/>
        </p:nvSpPr>
        <p:spPr>
          <a:xfrm>
            <a:off x="518160" y="1142476"/>
            <a:ext cx="6802588" cy="4806957"/>
          </a:xfrm>
          <a:prstGeom prst="rect">
            <a:avLst/>
          </a:prstGeom>
          <a:noFill/>
        </p:spPr>
        <p:txBody>
          <a:bodyPr wrap="square" rtlCol="0">
            <a:spAutoFit/>
          </a:bodyPr>
          <a:lstStyle/>
          <a:p>
            <a:pPr marL="0" marR="0" algn="just">
              <a:lnSpc>
                <a:spcPct val="150000"/>
              </a:lnSpc>
              <a:spcBef>
                <a:spcPts val="0"/>
              </a:spcBef>
              <a:spcAft>
                <a:spcPts val="0"/>
              </a:spcAft>
            </a:pPr>
            <a:r>
              <a:rPr lang="en-US" sz="23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Ngôn</a:t>
            </a:r>
            <a:r>
              <a:rPr lang="en-US" sz="2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2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PHP:</a:t>
            </a:r>
            <a:endPar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Ngôn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PHP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viết</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tắt</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Personal Home Page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nay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Hypertext Preprocessor).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này</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ngôn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kịch</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bản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hay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mã</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lệnh</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phù</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nằm</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máy</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chủ</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50000"/>
              </a:lnSpc>
              <a:spcBef>
                <a:spcPts val="0"/>
              </a:spcBef>
              <a:spcAft>
                <a:spcPts val="0"/>
              </a:spcAft>
            </a:pP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Khi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viết</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ngôn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PHP,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lệnh</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xử</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server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sinh</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mã</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HTML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client.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dựa</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website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bạn</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dễ</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dàng</a:t>
            </a:r>
            <a:r>
              <a:rPr lang="en-US"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9" name="Picture 8" descr="Ngôn ngữ PHP là gì? Thiết kế website bằng PHP có ưu điểm gì?">
            <a:extLst>
              <a:ext uri="{FF2B5EF4-FFF2-40B4-BE49-F238E27FC236}">
                <a16:creationId xmlns:a16="http://schemas.microsoft.com/office/drawing/2014/main" id="{7BB5ED3D-9D7C-DF16-FA3B-D61B3E1E04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89586" y="2462009"/>
            <a:ext cx="4335780" cy="2167890"/>
          </a:xfrm>
          <a:prstGeom prst="rect">
            <a:avLst/>
          </a:prstGeom>
          <a:noFill/>
          <a:ln>
            <a:noFill/>
          </a:ln>
        </p:spPr>
      </p:pic>
    </p:spTree>
    <p:extLst>
      <p:ext uri="{BB962C8B-B14F-4D97-AF65-F5344CB8AC3E}">
        <p14:creationId xmlns:p14="http://schemas.microsoft.com/office/powerpoint/2010/main" val="396970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TotalTime>
  <Words>1188</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DORAEMON</vt:lpstr>
      <vt:lpstr>Mangal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 nghia</dc:creator>
  <cp:lastModifiedBy>Kha Nguyễn Hoàng</cp:lastModifiedBy>
  <cp:revision>15</cp:revision>
  <dcterms:created xsi:type="dcterms:W3CDTF">2023-11-28T11:48:53Z</dcterms:created>
  <dcterms:modified xsi:type="dcterms:W3CDTF">2024-03-09T00:41:22Z</dcterms:modified>
</cp:coreProperties>
</file>