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0"/>
  </p:notesMasterIdLst>
  <p:sldIdLst>
    <p:sldId id="256" r:id="rId2"/>
    <p:sldId id="257" r:id="rId3"/>
    <p:sldId id="259" r:id="rId4"/>
    <p:sldId id="290" r:id="rId5"/>
    <p:sldId id="291" r:id="rId6"/>
    <p:sldId id="292" r:id="rId7"/>
    <p:sldId id="293" r:id="rId8"/>
    <p:sldId id="294" r:id="rId9"/>
  </p:sldIdLst>
  <p:sldSz cx="12192000" cy="6858000"/>
  <p:notesSz cx="6858000" cy="9144000"/>
  <p:embeddedFontLst>
    <p:embeddedFont>
      <p:font typeface="Barlow Condensed" panose="00000506000000000000" pitchFamily="2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Homemade Apple" panose="020B0604020202020204" charset="0"/>
      <p:regular r:id="rId19"/>
    </p:embeddedFont>
    <p:embeddedFont>
      <p:font typeface="Just Another Hand" panose="020B0604020202020204" charset="0"/>
      <p:regular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Walter Turncoat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b2c3070439_0_1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b2c3070439_0_1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b2c3070439_0_1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b2c3070439_0_1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b2c3070439_0_1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b2c3070439_0_1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b2c3070439_0_1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b2c3070439_0_1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982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b2c3070439_0_1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b2c3070439_0_1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155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b2c3070439_0_1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b2c3070439_0_1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17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b2c3070439_0_1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b2c3070439_0_1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740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b2c3070439_0_1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b2c3070439_0_1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145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s://twitter.com/SlidesManiaSM/" TargetMode="External"/><Relationship Id="rId12" Type="http://schemas.openxmlformats.org/officeDocument/2006/relationships/image" Target="../media/image6.png"/><Relationship Id="rId2" Type="http://schemas.openxmlformats.org/officeDocument/2006/relationships/hyperlink" Target="https://slidesmania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www.facebook.com/SlidesManiaS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slidesmania.com/questions-powerpoint-google-slides/can-i-use-these-templates/" TargetMode="External"/><Relationship Id="rId9" Type="http://schemas.openxmlformats.org/officeDocument/2006/relationships/hyperlink" Target="https://www.pinterest.com/slidesmania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8"/>
          <p:cNvGrpSpPr/>
          <p:nvPr/>
        </p:nvGrpSpPr>
        <p:grpSpPr>
          <a:xfrm>
            <a:off x="3099842" y="-258402"/>
            <a:ext cx="1653349" cy="3195166"/>
            <a:chOff x="2718842" y="-1249002"/>
            <a:chExt cx="1653349" cy="3195166"/>
          </a:xfrm>
        </p:grpSpPr>
        <p:sp>
          <p:nvSpPr>
            <p:cNvPr id="390" name="Google Shape;390;p8"/>
            <p:cNvSpPr/>
            <p:nvPr/>
          </p:nvSpPr>
          <p:spPr>
            <a:xfrm>
              <a:off x="3291607" y="-1249002"/>
              <a:ext cx="509207" cy="509207"/>
            </a:xfrm>
            <a:custGeom>
              <a:avLst/>
              <a:gdLst/>
              <a:ahLst/>
              <a:cxnLst/>
              <a:rect l="l" t="t" r="r" b="b"/>
              <a:pathLst>
                <a:path w="617220" h="617220" extrusionOk="0">
                  <a:moveTo>
                    <a:pt x="308610" y="0"/>
                  </a:moveTo>
                  <a:cubicBezTo>
                    <a:pt x="393382" y="0"/>
                    <a:pt x="470535" y="34290"/>
                    <a:pt x="526733" y="90488"/>
                  </a:cubicBezTo>
                  <a:cubicBezTo>
                    <a:pt x="582930" y="146685"/>
                    <a:pt x="617220" y="223838"/>
                    <a:pt x="617220" y="308610"/>
                  </a:cubicBezTo>
                  <a:cubicBezTo>
                    <a:pt x="617220" y="393383"/>
                    <a:pt x="582930" y="470535"/>
                    <a:pt x="526733" y="526733"/>
                  </a:cubicBezTo>
                  <a:cubicBezTo>
                    <a:pt x="470535" y="582930"/>
                    <a:pt x="393382" y="617220"/>
                    <a:pt x="308610" y="617220"/>
                  </a:cubicBezTo>
                  <a:cubicBezTo>
                    <a:pt x="223838" y="617220"/>
                    <a:pt x="146685" y="582930"/>
                    <a:pt x="90488" y="526733"/>
                  </a:cubicBezTo>
                  <a:cubicBezTo>
                    <a:pt x="34290" y="470535"/>
                    <a:pt x="0" y="393383"/>
                    <a:pt x="0" y="308610"/>
                  </a:cubicBezTo>
                  <a:cubicBezTo>
                    <a:pt x="0" y="223838"/>
                    <a:pt x="34290" y="146685"/>
                    <a:pt x="90488" y="90488"/>
                  </a:cubicBezTo>
                  <a:cubicBezTo>
                    <a:pt x="146685" y="34290"/>
                    <a:pt x="223838" y="0"/>
                    <a:pt x="308610" y="0"/>
                  </a:cubicBezTo>
                  <a:lnTo>
                    <a:pt x="308610" y="0"/>
                  </a:lnTo>
                  <a:close/>
                  <a:moveTo>
                    <a:pt x="475297" y="140970"/>
                  </a:moveTo>
                  <a:cubicBezTo>
                    <a:pt x="432435" y="98108"/>
                    <a:pt x="373380" y="72390"/>
                    <a:pt x="308610" y="72390"/>
                  </a:cubicBezTo>
                  <a:cubicBezTo>
                    <a:pt x="243840" y="72390"/>
                    <a:pt x="184785" y="99060"/>
                    <a:pt x="141922" y="140970"/>
                  </a:cubicBezTo>
                  <a:cubicBezTo>
                    <a:pt x="99060" y="183833"/>
                    <a:pt x="73342" y="242888"/>
                    <a:pt x="73342" y="307658"/>
                  </a:cubicBezTo>
                  <a:cubicBezTo>
                    <a:pt x="73342" y="372427"/>
                    <a:pt x="100013" y="431483"/>
                    <a:pt x="141922" y="474345"/>
                  </a:cubicBezTo>
                  <a:cubicBezTo>
                    <a:pt x="184785" y="517208"/>
                    <a:pt x="243840" y="542925"/>
                    <a:pt x="308610" y="542925"/>
                  </a:cubicBezTo>
                  <a:cubicBezTo>
                    <a:pt x="373380" y="542925"/>
                    <a:pt x="432435" y="516255"/>
                    <a:pt x="475297" y="474345"/>
                  </a:cubicBezTo>
                  <a:cubicBezTo>
                    <a:pt x="518160" y="431483"/>
                    <a:pt x="543877" y="372427"/>
                    <a:pt x="543877" y="307658"/>
                  </a:cubicBezTo>
                  <a:cubicBezTo>
                    <a:pt x="544830" y="242888"/>
                    <a:pt x="518160" y="183833"/>
                    <a:pt x="475297" y="140970"/>
                  </a:cubicBezTo>
                  <a:close/>
                </a:path>
              </a:pathLst>
            </a:custGeom>
            <a:solidFill>
              <a:srgbClr val="3935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2718842" y="-555863"/>
              <a:ext cx="1653349" cy="2502026"/>
            </a:xfrm>
            <a:custGeom>
              <a:avLst/>
              <a:gdLst/>
              <a:ahLst/>
              <a:cxnLst/>
              <a:rect l="l" t="t" r="r" b="b"/>
              <a:pathLst>
                <a:path w="2004059" h="3032759" extrusionOk="0">
                  <a:moveTo>
                    <a:pt x="0" y="0"/>
                  </a:moveTo>
                  <a:lnTo>
                    <a:pt x="2004060" y="0"/>
                  </a:lnTo>
                  <a:lnTo>
                    <a:pt x="2004060" y="3032760"/>
                  </a:lnTo>
                  <a:lnTo>
                    <a:pt x="0" y="303276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809625" y="105728"/>
                  </a:moveTo>
                  <a:cubicBezTo>
                    <a:pt x="765810" y="105728"/>
                    <a:pt x="730568" y="140970"/>
                    <a:pt x="730568" y="184785"/>
                  </a:cubicBezTo>
                  <a:lnTo>
                    <a:pt x="730568" y="184785"/>
                  </a:lnTo>
                  <a:cubicBezTo>
                    <a:pt x="730568" y="228600"/>
                    <a:pt x="765810" y="263843"/>
                    <a:pt x="809625" y="263843"/>
                  </a:cubicBezTo>
                  <a:lnTo>
                    <a:pt x="1195388" y="263843"/>
                  </a:lnTo>
                  <a:cubicBezTo>
                    <a:pt x="1239203" y="263843"/>
                    <a:pt x="1274445" y="228600"/>
                    <a:pt x="1274445" y="184785"/>
                  </a:cubicBezTo>
                  <a:lnTo>
                    <a:pt x="1274445" y="184785"/>
                  </a:lnTo>
                  <a:cubicBezTo>
                    <a:pt x="1274445" y="140970"/>
                    <a:pt x="1239203" y="105728"/>
                    <a:pt x="1195388" y="105728"/>
                  </a:cubicBezTo>
                  <a:lnTo>
                    <a:pt x="809625" y="105728"/>
                  </a:lnTo>
                  <a:lnTo>
                    <a:pt x="809625" y="105728"/>
                  </a:lnTo>
                  <a:close/>
                  <a:moveTo>
                    <a:pt x="1489710" y="105728"/>
                  </a:moveTo>
                  <a:cubicBezTo>
                    <a:pt x="1445895" y="105728"/>
                    <a:pt x="1410653" y="140970"/>
                    <a:pt x="1410653" y="184785"/>
                  </a:cubicBezTo>
                  <a:lnTo>
                    <a:pt x="1410653" y="184785"/>
                  </a:lnTo>
                  <a:cubicBezTo>
                    <a:pt x="1410653" y="228600"/>
                    <a:pt x="1445895" y="263843"/>
                    <a:pt x="1489710" y="263843"/>
                  </a:cubicBezTo>
                  <a:lnTo>
                    <a:pt x="1489710" y="263843"/>
                  </a:lnTo>
                  <a:cubicBezTo>
                    <a:pt x="1533525" y="263843"/>
                    <a:pt x="1568768" y="228600"/>
                    <a:pt x="1568768" y="184785"/>
                  </a:cubicBezTo>
                  <a:lnTo>
                    <a:pt x="1568768" y="184785"/>
                  </a:lnTo>
                  <a:cubicBezTo>
                    <a:pt x="1568768" y="141923"/>
                    <a:pt x="1533525" y="105728"/>
                    <a:pt x="1489710" y="105728"/>
                  </a:cubicBezTo>
                  <a:lnTo>
                    <a:pt x="1489710" y="105728"/>
                  </a:lnTo>
                  <a:lnTo>
                    <a:pt x="1489710" y="105728"/>
                  </a:lnTo>
                  <a:close/>
                  <a:moveTo>
                    <a:pt x="515303" y="105728"/>
                  </a:moveTo>
                  <a:cubicBezTo>
                    <a:pt x="471488" y="105728"/>
                    <a:pt x="436245" y="140970"/>
                    <a:pt x="436245" y="184785"/>
                  </a:cubicBezTo>
                  <a:lnTo>
                    <a:pt x="436245" y="184785"/>
                  </a:lnTo>
                  <a:cubicBezTo>
                    <a:pt x="436245" y="228600"/>
                    <a:pt x="471488" y="263843"/>
                    <a:pt x="515303" y="263843"/>
                  </a:cubicBezTo>
                  <a:lnTo>
                    <a:pt x="515303" y="263843"/>
                  </a:lnTo>
                  <a:cubicBezTo>
                    <a:pt x="559118" y="263843"/>
                    <a:pt x="594360" y="228600"/>
                    <a:pt x="594360" y="184785"/>
                  </a:cubicBezTo>
                  <a:lnTo>
                    <a:pt x="594360" y="184785"/>
                  </a:lnTo>
                  <a:cubicBezTo>
                    <a:pt x="594360" y="141923"/>
                    <a:pt x="559118" y="105728"/>
                    <a:pt x="515303" y="105728"/>
                  </a:cubicBezTo>
                  <a:lnTo>
                    <a:pt x="515303" y="10572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2900584" y="-155400"/>
              <a:ext cx="1290304" cy="1919740"/>
            </a:xfrm>
            <a:custGeom>
              <a:avLst/>
              <a:gdLst/>
              <a:ahLst/>
              <a:cxnLst/>
              <a:rect l="l" t="t" r="r" b="b"/>
              <a:pathLst>
                <a:path w="1564005" h="2326957" extrusionOk="0">
                  <a:moveTo>
                    <a:pt x="0" y="0"/>
                  </a:moveTo>
                  <a:lnTo>
                    <a:pt x="0" y="2326958"/>
                  </a:lnTo>
                  <a:lnTo>
                    <a:pt x="1564005" y="2326958"/>
                  </a:lnTo>
                  <a:lnTo>
                    <a:pt x="1564005" y="0"/>
                  </a:lnTo>
                  <a:cubicBezTo>
                    <a:pt x="1042988" y="0"/>
                    <a:pt x="52197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776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2900584" y="-155400"/>
              <a:ext cx="1046702" cy="1920526"/>
            </a:xfrm>
            <a:custGeom>
              <a:avLst/>
              <a:gdLst/>
              <a:ahLst/>
              <a:cxnLst/>
              <a:rect l="l" t="t" r="r" b="b"/>
              <a:pathLst>
                <a:path w="1268730" h="2327910" extrusionOk="0">
                  <a:moveTo>
                    <a:pt x="0" y="0"/>
                  </a:moveTo>
                  <a:lnTo>
                    <a:pt x="0" y="2327910"/>
                  </a:lnTo>
                  <a:lnTo>
                    <a:pt x="157162" y="2327910"/>
                  </a:lnTo>
                  <a:lnTo>
                    <a:pt x="1268730" y="0"/>
                  </a:lnTo>
                  <a:close/>
                </a:path>
              </a:pathLst>
            </a:custGeom>
            <a:solidFill>
              <a:srgbClr val="FFFFFF">
                <a:alpha val="441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4" name="Google Shape;394;p8"/>
            <p:cNvGrpSpPr/>
            <p:nvPr/>
          </p:nvGrpSpPr>
          <p:grpSpPr>
            <a:xfrm>
              <a:off x="3022533" y="201005"/>
              <a:ext cx="1047184" cy="1223368"/>
              <a:chOff x="2793933" y="-256195"/>
              <a:chExt cx="1047184" cy="1223368"/>
            </a:xfrm>
          </p:grpSpPr>
          <p:sp>
            <p:nvSpPr>
              <p:cNvPr id="395" name="Google Shape;395;p8"/>
              <p:cNvSpPr/>
              <p:nvPr/>
            </p:nvSpPr>
            <p:spPr>
              <a:xfrm>
                <a:off x="2793933" y="-256195"/>
                <a:ext cx="1045916" cy="42433"/>
              </a:xfrm>
              <a:custGeom>
                <a:avLst/>
                <a:gdLst/>
                <a:ahLst/>
                <a:cxnLst/>
                <a:rect l="l" t="t" r="r" b="b"/>
                <a:pathLst>
                  <a:path w="1267777" h="51434" extrusionOk="0">
                    <a:moveTo>
                      <a:pt x="0" y="0"/>
                    </a:moveTo>
                    <a:lnTo>
                      <a:pt x="1267778" y="0"/>
                    </a:lnTo>
                    <a:lnTo>
                      <a:pt x="1267778" y="51435"/>
                    </a:lnTo>
                    <a:lnTo>
                      <a:pt x="0" y="5143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6" name="Google Shape;396;p8"/>
              <p:cNvGrpSpPr/>
              <p:nvPr/>
            </p:nvGrpSpPr>
            <p:grpSpPr>
              <a:xfrm>
                <a:off x="2793933" y="137188"/>
                <a:ext cx="1047184" cy="435867"/>
                <a:chOff x="5463539" y="4411027"/>
                <a:chExt cx="1267777" cy="527684"/>
              </a:xfrm>
            </p:grpSpPr>
            <p:sp>
              <p:nvSpPr>
                <p:cNvPr id="397" name="Google Shape;397;p8"/>
                <p:cNvSpPr/>
                <p:nvPr/>
              </p:nvSpPr>
              <p:spPr>
                <a:xfrm>
                  <a:off x="5463539" y="4411027"/>
                  <a:ext cx="1267777" cy="5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777" h="51434" extrusionOk="0">
                      <a:moveTo>
                        <a:pt x="0" y="0"/>
                      </a:moveTo>
                      <a:cubicBezTo>
                        <a:pt x="422910" y="0"/>
                        <a:pt x="845820" y="0"/>
                        <a:pt x="1267778" y="0"/>
                      </a:cubicBezTo>
                      <a:cubicBezTo>
                        <a:pt x="1267778" y="17145"/>
                        <a:pt x="1267778" y="34290"/>
                        <a:pt x="1267778" y="51435"/>
                      </a:cubicBezTo>
                      <a:cubicBezTo>
                        <a:pt x="844868" y="51435"/>
                        <a:pt x="421958" y="51435"/>
                        <a:pt x="0" y="51435"/>
                      </a:cubicBezTo>
                      <a:cubicBezTo>
                        <a:pt x="0" y="34290"/>
                        <a:pt x="0" y="1714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" name="Google Shape;398;p8"/>
                <p:cNvSpPr/>
                <p:nvPr/>
              </p:nvSpPr>
              <p:spPr>
                <a:xfrm>
                  <a:off x="5463539" y="4887277"/>
                  <a:ext cx="1267777" cy="5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777" h="51434" extrusionOk="0">
                      <a:moveTo>
                        <a:pt x="0" y="0"/>
                      </a:moveTo>
                      <a:cubicBezTo>
                        <a:pt x="422910" y="0"/>
                        <a:pt x="845820" y="0"/>
                        <a:pt x="1267778" y="0"/>
                      </a:cubicBezTo>
                      <a:cubicBezTo>
                        <a:pt x="1267778" y="17145"/>
                        <a:pt x="1267778" y="34290"/>
                        <a:pt x="1267778" y="51435"/>
                      </a:cubicBezTo>
                      <a:cubicBezTo>
                        <a:pt x="844868" y="51435"/>
                        <a:pt x="421958" y="51435"/>
                        <a:pt x="0" y="51435"/>
                      </a:cubicBezTo>
                      <a:cubicBezTo>
                        <a:pt x="0" y="34290"/>
                        <a:pt x="0" y="1714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99" name="Google Shape;399;p8"/>
              <p:cNvSpPr/>
              <p:nvPr/>
            </p:nvSpPr>
            <p:spPr>
              <a:xfrm>
                <a:off x="2793933" y="924740"/>
                <a:ext cx="1045916" cy="42433"/>
              </a:xfrm>
              <a:custGeom>
                <a:avLst/>
                <a:gdLst/>
                <a:ahLst/>
                <a:cxnLst/>
                <a:rect l="l" t="t" r="r" b="b"/>
                <a:pathLst>
                  <a:path w="1267777" h="51434" extrusionOk="0">
                    <a:moveTo>
                      <a:pt x="0" y="0"/>
                    </a:moveTo>
                    <a:lnTo>
                      <a:pt x="1267778" y="0"/>
                    </a:lnTo>
                    <a:lnTo>
                      <a:pt x="1267778" y="51435"/>
                    </a:lnTo>
                    <a:lnTo>
                      <a:pt x="0" y="5143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>
              <a:off x="3023320" y="201005"/>
              <a:ext cx="1047184" cy="1223419"/>
              <a:chOff x="5463539" y="3934777"/>
              <a:chExt cx="1267778" cy="1481137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463540" y="3934777"/>
                <a:ext cx="1267777" cy="51434"/>
              </a:xfrm>
              <a:custGeom>
                <a:avLst/>
                <a:gdLst/>
                <a:ahLst/>
                <a:cxnLst/>
                <a:rect l="l" t="t" r="r" b="b"/>
                <a:pathLst>
                  <a:path w="1267777" h="51434" extrusionOk="0">
                    <a:moveTo>
                      <a:pt x="0" y="0"/>
                    </a:moveTo>
                    <a:lnTo>
                      <a:pt x="1267778" y="0"/>
                    </a:lnTo>
                    <a:lnTo>
                      <a:pt x="1267778" y="51435"/>
                    </a:lnTo>
                    <a:lnTo>
                      <a:pt x="0" y="51435"/>
                    </a:lnTo>
                    <a:close/>
                  </a:path>
                </a:pathLst>
              </a:custGeom>
              <a:solidFill>
                <a:srgbClr val="FFFFFF">
                  <a:alpha val="240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2" name="Google Shape;402;p8"/>
              <p:cNvGrpSpPr/>
              <p:nvPr/>
            </p:nvGrpSpPr>
            <p:grpSpPr>
              <a:xfrm>
                <a:off x="5463539" y="4411027"/>
                <a:ext cx="1267777" cy="527684"/>
                <a:chOff x="5463539" y="4411027"/>
                <a:chExt cx="1267777" cy="527684"/>
              </a:xfrm>
            </p:grpSpPr>
            <p:sp>
              <p:nvSpPr>
                <p:cNvPr id="403" name="Google Shape;403;p8"/>
                <p:cNvSpPr/>
                <p:nvPr/>
              </p:nvSpPr>
              <p:spPr>
                <a:xfrm>
                  <a:off x="5463539" y="4411027"/>
                  <a:ext cx="1267777" cy="5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777" h="51434" extrusionOk="0">
                      <a:moveTo>
                        <a:pt x="0" y="0"/>
                      </a:moveTo>
                      <a:cubicBezTo>
                        <a:pt x="422910" y="0"/>
                        <a:pt x="845820" y="0"/>
                        <a:pt x="1267778" y="0"/>
                      </a:cubicBezTo>
                      <a:cubicBezTo>
                        <a:pt x="1267778" y="17145"/>
                        <a:pt x="1267778" y="34290"/>
                        <a:pt x="1267778" y="51435"/>
                      </a:cubicBezTo>
                      <a:cubicBezTo>
                        <a:pt x="844868" y="51435"/>
                        <a:pt x="421958" y="51435"/>
                        <a:pt x="0" y="51435"/>
                      </a:cubicBezTo>
                      <a:cubicBezTo>
                        <a:pt x="0" y="34290"/>
                        <a:pt x="0" y="17145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402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" name="Google Shape;404;p8"/>
                <p:cNvSpPr/>
                <p:nvPr/>
              </p:nvSpPr>
              <p:spPr>
                <a:xfrm>
                  <a:off x="5463539" y="4887277"/>
                  <a:ext cx="1267777" cy="5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777" h="51434" extrusionOk="0">
                      <a:moveTo>
                        <a:pt x="0" y="0"/>
                      </a:moveTo>
                      <a:cubicBezTo>
                        <a:pt x="422910" y="0"/>
                        <a:pt x="845820" y="0"/>
                        <a:pt x="1267778" y="0"/>
                      </a:cubicBezTo>
                      <a:cubicBezTo>
                        <a:pt x="1267778" y="17145"/>
                        <a:pt x="1267778" y="34290"/>
                        <a:pt x="1267778" y="51435"/>
                      </a:cubicBezTo>
                      <a:cubicBezTo>
                        <a:pt x="844868" y="51435"/>
                        <a:pt x="421958" y="51435"/>
                        <a:pt x="0" y="51435"/>
                      </a:cubicBezTo>
                      <a:cubicBezTo>
                        <a:pt x="0" y="34290"/>
                        <a:pt x="0" y="17145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402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5" name="Google Shape;405;p8"/>
              <p:cNvSpPr/>
              <p:nvPr/>
            </p:nvSpPr>
            <p:spPr>
              <a:xfrm>
                <a:off x="5463540" y="5364480"/>
                <a:ext cx="1267777" cy="51434"/>
              </a:xfrm>
              <a:custGeom>
                <a:avLst/>
                <a:gdLst/>
                <a:ahLst/>
                <a:cxnLst/>
                <a:rect l="l" t="t" r="r" b="b"/>
                <a:pathLst>
                  <a:path w="1267777" h="51434" extrusionOk="0">
                    <a:moveTo>
                      <a:pt x="0" y="0"/>
                    </a:moveTo>
                    <a:lnTo>
                      <a:pt x="1267778" y="0"/>
                    </a:lnTo>
                    <a:lnTo>
                      <a:pt x="1267778" y="51435"/>
                    </a:lnTo>
                    <a:lnTo>
                      <a:pt x="0" y="51435"/>
                    </a:lnTo>
                    <a:close/>
                  </a:path>
                </a:pathLst>
              </a:custGeom>
              <a:solidFill>
                <a:srgbClr val="FFFFFF">
                  <a:alpha val="240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6" name="Google Shape;406;p8"/>
            <p:cNvGrpSpPr/>
            <p:nvPr/>
          </p:nvGrpSpPr>
          <p:grpSpPr>
            <a:xfrm>
              <a:off x="3414505" y="-892598"/>
              <a:ext cx="264818" cy="496634"/>
              <a:chOff x="5504867" y="-892598"/>
              <a:chExt cx="264818" cy="496634"/>
            </a:xfrm>
          </p:grpSpPr>
          <p:sp>
            <p:nvSpPr>
              <p:cNvPr id="407" name="Google Shape;407;p8"/>
              <p:cNvSpPr/>
              <p:nvPr/>
            </p:nvSpPr>
            <p:spPr>
              <a:xfrm>
                <a:off x="5504867" y="-892598"/>
                <a:ext cx="264818" cy="496634"/>
              </a:xfrm>
              <a:custGeom>
                <a:avLst/>
                <a:gdLst/>
                <a:ahLst/>
                <a:cxnLst/>
                <a:rect l="l" t="t" r="r" b="b"/>
                <a:pathLst>
                  <a:path w="320992" h="601980" extrusionOk="0">
                    <a:moveTo>
                      <a:pt x="0" y="0"/>
                    </a:moveTo>
                    <a:lnTo>
                      <a:pt x="320993" y="0"/>
                    </a:lnTo>
                    <a:lnTo>
                      <a:pt x="320993" y="601980"/>
                    </a:lnTo>
                    <a:lnTo>
                      <a:pt x="0" y="6019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>
                <a:off x="5504867" y="-892598"/>
                <a:ext cx="264818" cy="248316"/>
              </a:xfrm>
              <a:custGeom>
                <a:avLst/>
                <a:gdLst/>
                <a:ahLst/>
                <a:cxnLst/>
                <a:rect l="l" t="t" r="r" b="b"/>
                <a:pathLst>
                  <a:path w="320992" h="300989" extrusionOk="0">
                    <a:moveTo>
                      <a:pt x="0" y="0"/>
                    </a:moveTo>
                    <a:lnTo>
                      <a:pt x="320993" y="0"/>
                    </a:lnTo>
                    <a:lnTo>
                      <a:pt x="320993" y="300990"/>
                    </a:lnTo>
                    <a:lnTo>
                      <a:pt x="0" y="30099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5504867" y="-892598"/>
                <a:ext cx="264818" cy="248316"/>
              </a:xfrm>
              <a:custGeom>
                <a:avLst/>
                <a:gdLst/>
                <a:ahLst/>
                <a:cxnLst/>
                <a:rect l="l" t="t" r="r" b="b"/>
                <a:pathLst>
                  <a:path w="320992" h="300989" extrusionOk="0">
                    <a:moveTo>
                      <a:pt x="0" y="0"/>
                    </a:moveTo>
                    <a:lnTo>
                      <a:pt x="320993" y="0"/>
                    </a:lnTo>
                    <a:lnTo>
                      <a:pt x="320993" y="300990"/>
                    </a:lnTo>
                    <a:lnTo>
                      <a:pt x="0" y="300990"/>
                    </a:lnTo>
                    <a:close/>
                  </a:path>
                </a:pathLst>
              </a:custGeom>
              <a:solidFill>
                <a:srgbClr val="000000">
                  <a:alpha val="184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5553647" y="-851686"/>
                <a:ext cx="166591" cy="166591"/>
              </a:xfrm>
              <a:custGeom>
                <a:avLst/>
                <a:gdLst/>
                <a:ahLst/>
                <a:cxnLst/>
                <a:rect l="l" t="t" r="r" b="b"/>
                <a:pathLst>
                  <a:path w="201929" h="201929" extrusionOk="0">
                    <a:moveTo>
                      <a:pt x="201930" y="100965"/>
                    </a:moveTo>
                    <a:cubicBezTo>
                      <a:pt x="201930" y="156726"/>
                      <a:pt x="156726" y="201930"/>
                      <a:pt x="100965" y="201930"/>
                    </a:cubicBezTo>
                    <a:cubicBezTo>
                      <a:pt x="45204" y="201930"/>
                      <a:pt x="0" y="156726"/>
                      <a:pt x="0" y="100965"/>
                    </a:cubicBezTo>
                    <a:cubicBezTo>
                      <a:pt x="0" y="45204"/>
                      <a:pt x="45204" y="0"/>
                      <a:pt x="100965" y="0"/>
                    </a:cubicBezTo>
                    <a:cubicBezTo>
                      <a:pt x="156726" y="0"/>
                      <a:pt x="201930" y="45204"/>
                      <a:pt x="201930" y="100965"/>
                    </a:cubicBezTo>
                    <a:close/>
                  </a:path>
                </a:pathLst>
              </a:custGeom>
              <a:solidFill>
                <a:srgbClr val="FFFFFF">
                  <a:alpha val="184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1" name="Google Shape;411;p8"/>
          <p:cNvGrpSpPr/>
          <p:nvPr/>
        </p:nvGrpSpPr>
        <p:grpSpPr>
          <a:xfrm>
            <a:off x="6737301" y="2"/>
            <a:ext cx="5234264" cy="4908955"/>
            <a:chOff x="8371004" y="-382642"/>
            <a:chExt cx="3618071" cy="3393209"/>
          </a:xfrm>
        </p:grpSpPr>
        <p:sp>
          <p:nvSpPr>
            <p:cNvPr id="412" name="Google Shape;412;p8"/>
            <p:cNvSpPr/>
            <p:nvPr/>
          </p:nvSpPr>
          <p:spPr>
            <a:xfrm>
              <a:off x="8371004" y="-382642"/>
              <a:ext cx="3618071" cy="3393209"/>
            </a:xfrm>
            <a:custGeom>
              <a:avLst/>
              <a:gdLst/>
              <a:ahLst/>
              <a:cxnLst/>
              <a:rect l="l" t="t" r="r" b="b"/>
              <a:pathLst>
                <a:path w="2038350" h="1911667" extrusionOk="0">
                  <a:moveTo>
                    <a:pt x="0" y="1057275"/>
                  </a:moveTo>
                  <a:lnTo>
                    <a:pt x="642938" y="0"/>
                  </a:lnTo>
                  <a:lnTo>
                    <a:pt x="710565" y="40957"/>
                  </a:lnTo>
                  <a:lnTo>
                    <a:pt x="683895" y="84772"/>
                  </a:lnTo>
                  <a:cubicBezTo>
                    <a:pt x="667703" y="84772"/>
                    <a:pt x="652463" y="92392"/>
                    <a:pt x="643890" y="107632"/>
                  </a:cubicBezTo>
                  <a:cubicBezTo>
                    <a:pt x="630555" y="129540"/>
                    <a:pt x="637222" y="158115"/>
                    <a:pt x="659130" y="171450"/>
                  </a:cubicBezTo>
                  <a:cubicBezTo>
                    <a:pt x="681038" y="184785"/>
                    <a:pt x="709613" y="178117"/>
                    <a:pt x="722947" y="156210"/>
                  </a:cubicBezTo>
                  <a:cubicBezTo>
                    <a:pt x="731520" y="141923"/>
                    <a:pt x="731520" y="123825"/>
                    <a:pt x="723900" y="109538"/>
                  </a:cubicBezTo>
                  <a:lnTo>
                    <a:pt x="750570" y="65722"/>
                  </a:lnTo>
                  <a:lnTo>
                    <a:pt x="862965" y="134302"/>
                  </a:lnTo>
                  <a:lnTo>
                    <a:pt x="836295" y="178117"/>
                  </a:lnTo>
                  <a:cubicBezTo>
                    <a:pt x="820103" y="178117"/>
                    <a:pt x="804863" y="185738"/>
                    <a:pt x="796290" y="200977"/>
                  </a:cubicBezTo>
                  <a:cubicBezTo>
                    <a:pt x="782955" y="222885"/>
                    <a:pt x="789622" y="251460"/>
                    <a:pt x="811530" y="264795"/>
                  </a:cubicBezTo>
                  <a:cubicBezTo>
                    <a:pt x="833438" y="278130"/>
                    <a:pt x="862013" y="271463"/>
                    <a:pt x="875347" y="249555"/>
                  </a:cubicBezTo>
                  <a:cubicBezTo>
                    <a:pt x="883920" y="235267"/>
                    <a:pt x="883920" y="217170"/>
                    <a:pt x="876300" y="202882"/>
                  </a:cubicBezTo>
                  <a:lnTo>
                    <a:pt x="902970" y="159067"/>
                  </a:lnTo>
                  <a:lnTo>
                    <a:pt x="1015365" y="227648"/>
                  </a:lnTo>
                  <a:lnTo>
                    <a:pt x="988695" y="271463"/>
                  </a:lnTo>
                  <a:cubicBezTo>
                    <a:pt x="972503" y="271463"/>
                    <a:pt x="957263" y="279082"/>
                    <a:pt x="948690" y="294323"/>
                  </a:cubicBezTo>
                  <a:cubicBezTo>
                    <a:pt x="935355" y="316230"/>
                    <a:pt x="942022" y="344805"/>
                    <a:pt x="963930" y="358140"/>
                  </a:cubicBezTo>
                  <a:cubicBezTo>
                    <a:pt x="985838" y="371475"/>
                    <a:pt x="1014413" y="364807"/>
                    <a:pt x="1027747" y="342900"/>
                  </a:cubicBezTo>
                  <a:cubicBezTo>
                    <a:pt x="1036320" y="328613"/>
                    <a:pt x="1036320" y="310515"/>
                    <a:pt x="1028700" y="296228"/>
                  </a:cubicBezTo>
                  <a:lnTo>
                    <a:pt x="1055370" y="252413"/>
                  </a:lnTo>
                  <a:lnTo>
                    <a:pt x="1167765" y="320992"/>
                  </a:lnTo>
                  <a:lnTo>
                    <a:pt x="1141095" y="364807"/>
                  </a:lnTo>
                  <a:cubicBezTo>
                    <a:pt x="1124903" y="364807"/>
                    <a:pt x="1109663" y="372428"/>
                    <a:pt x="1101090" y="387667"/>
                  </a:cubicBezTo>
                  <a:cubicBezTo>
                    <a:pt x="1087755" y="409575"/>
                    <a:pt x="1094423" y="438150"/>
                    <a:pt x="1116330" y="451485"/>
                  </a:cubicBezTo>
                  <a:cubicBezTo>
                    <a:pt x="1138238" y="464820"/>
                    <a:pt x="1166813" y="458153"/>
                    <a:pt x="1180148" y="436245"/>
                  </a:cubicBezTo>
                  <a:cubicBezTo>
                    <a:pt x="1188720" y="421957"/>
                    <a:pt x="1188720" y="403860"/>
                    <a:pt x="1181100" y="389573"/>
                  </a:cubicBezTo>
                  <a:lnTo>
                    <a:pt x="1207770" y="345757"/>
                  </a:lnTo>
                  <a:lnTo>
                    <a:pt x="1320165" y="414338"/>
                  </a:lnTo>
                  <a:lnTo>
                    <a:pt x="1293495" y="458153"/>
                  </a:lnTo>
                  <a:cubicBezTo>
                    <a:pt x="1277303" y="458153"/>
                    <a:pt x="1262063" y="465773"/>
                    <a:pt x="1253490" y="481013"/>
                  </a:cubicBezTo>
                  <a:cubicBezTo>
                    <a:pt x="1240155" y="502920"/>
                    <a:pt x="1246823" y="531495"/>
                    <a:pt x="1268730" y="544830"/>
                  </a:cubicBezTo>
                  <a:cubicBezTo>
                    <a:pt x="1290638" y="558165"/>
                    <a:pt x="1319213" y="551498"/>
                    <a:pt x="1332548" y="529590"/>
                  </a:cubicBezTo>
                  <a:cubicBezTo>
                    <a:pt x="1341120" y="515303"/>
                    <a:pt x="1341120" y="497205"/>
                    <a:pt x="1333500" y="482917"/>
                  </a:cubicBezTo>
                  <a:lnTo>
                    <a:pt x="1360170" y="439103"/>
                  </a:lnTo>
                  <a:lnTo>
                    <a:pt x="1472565" y="507682"/>
                  </a:lnTo>
                  <a:lnTo>
                    <a:pt x="1445895" y="551498"/>
                  </a:lnTo>
                  <a:cubicBezTo>
                    <a:pt x="1429703" y="551498"/>
                    <a:pt x="1414463" y="559118"/>
                    <a:pt x="1405890" y="574357"/>
                  </a:cubicBezTo>
                  <a:cubicBezTo>
                    <a:pt x="1392555" y="596265"/>
                    <a:pt x="1399223" y="624840"/>
                    <a:pt x="1421130" y="638175"/>
                  </a:cubicBezTo>
                  <a:cubicBezTo>
                    <a:pt x="1443038" y="651510"/>
                    <a:pt x="1471613" y="644843"/>
                    <a:pt x="1484948" y="622935"/>
                  </a:cubicBezTo>
                  <a:cubicBezTo>
                    <a:pt x="1493520" y="608648"/>
                    <a:pt x="1493520" y="590550"/>
                    <a:pt x="1485900" y="576263"/>
                  </a:cubicBezTo>
                  <a:lnTo>
                    <a:pt x="1512570" y="532448"/>
                  </a:lnTo>
                  <a:lnTo>
                    <a:pt x="1624965" y="601028"/>
                  </a:lnTo>
                  <a:lnTo>
                    <a:pt x="1598295" y="644843"/>
                  </a:lnTo>
                  <a:cubicBezTo>
                    <a:pt x="1582102" y="644843"/>
                    <a:pt x="1566863" y="652463"/>
                    <a:pt x="1558290" y="667703"/>
                  </a:cubicBezTo>
                  <a:cubicBezTo>
                    <a:pt x="1544955" y="689610"/>
                    <a:pt x="1551623" y="718185"/>
                    <a:pt x="1573530" y="731520"/>
                  </a:cubicBezTo>
                  <a:cubicBezTo>
                    <a:pt x="1595438" y="744855"/>
                    <a:pt x="1624013" y="738187"/>
                    <a:pt x="1637348" y="716280"/>
                  </a:cubicBezTo>
                  <a:cubicBezTo>
                    <a:pt x="1645920" y="701993"/>
                    <a:pt x="1645920" y="683895"/>
                    <a:pt x="1638300" y="669607"/>
                  </a:cubicBezTo>
                  <a:lnTo>
                    <a:pt x="1664970" y="625793"/>
                  </a:lnTo>
                  <a:lnTo>
                    <a:pt x="1777365" y="694373"/>
                  </a:lnTo>
                  <a:lnTo>
                    <a:pt x="1750695" y="738187"/>
                  </a:lnTo>
                  <a:cubicBezTo>
                    <a:pt x="1734502" y="738187"/>
                    <a:pt x="1719263" y="745807"/>
                    <a:pt x="1710690" y="761048"/>
                  </a:cubicBezTo>
                  <a:cubicBezTo>
                    <a:pt x="1697355" y="782955"/>
                    <a:pt x="1704023" y="811530"/>
                    <a:pt x="1725930" y="824865"/>
                  </a:cubicBezTo>
                  <a:cubicBezTo>
                    <a:pt x="1747838" y="838200"/>
                    <a:pt x="1776413" y="831532"/>
                    <a:pt x="1789748" y="809625"/>
                  </a:cubicBezTo>
                  <a:cubicBezTo>
                    <a:pt x="1798320" y="795337"/>
                    <a:pt x="1798320" y="777240"/>
                    <a:pt x="1790700" y="762953"/>
                  </a:cubicBezTo>
                  <a:lnTo>
                    <a:pt x="1817370" y="719137"/>
                  </a:lnTo>
                  <a:lnTo>
                    <a:pt x="1929765" y="787718"/>
                  </a:lnTo>
                  <a:lnTo>
                    <a:pt x="1903095" y="831532"/>
                  </a:lnTo>
                  <a:cubicBezTo>
                    <a:pt x="1886902" y="831532"/>
                    <a:pt x="1871663" y="839153"/>
                    <a:pt x="1863090" y="854393"/>
                  </a:cubicBezTo>
                  <a:cubicBezTo>
                    <a:pt x="1849755" y="876300"/>
                    <a:pt x="1856423" y="904875"/>
                    <a:pt x="1878330" y="918210"/>
                  </a:cubicBezTo>
                  <a:cubicBezTo>
                    <a:pt x="1900238" y="931545"/>
                    <a:pt x="1928813" y="924878"/>
                    <a:pt x="1942148" y="902970"/>
                  </a:cubicBezTo>
                  <a:cubicBezTo>
                    <a:pt x="1950720" y="888682"/>
                    <a:pt x="1950720" y="870585"/>
                    <a:pt x="1943100" y="856298"/>
                  </a:cubicBezTo>
                  <a:lnTo>
                    <a:pt x="1969770" y="812482"/>
                  </a:lnTo>
                  <a:lnTo>
                    <a:pt x="2038350" y="854393"/>
                  </a:lnTo>
                  <a:lnTo>
                    <a:pt x="1395413" y="1911668"/>
                  </a:lnTo>
                  <a:lnTo>
                    <a:pt x="0" y="1057275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8526181" y="-39606"/>
              <a:ext cx="3127772" cy="2830211"/>
            </a:xfrm>
            <a:custGeom>
              <a:avLst/>
              <a:gdLst/>
              <a:ahLst/>
              <a:cxnLst/>
              <a:rect l="l" t="t" r="r" b="b"/>
              <a:pathLst>
                <a:path w="1762125" h="1594485" extrusionOk="0">
                  <a:moveTo>
                    <a:pt x="0" y="828675"/>
                  </a:moveTo>
                  <a:lnTo>
                    <a:pt x="503873" y="0"/>
                  </a:lnTo>
                  <a:lnTo>
                    <a:pt x="516255" y="7620"/>
                  </a:lnTo>
                  <a:lnTo>
                    <a:pt x="12383" y="836295"/>
                  </a:lnTo>
                  <a:lnTo>
                    <a:pt x="0" y="828675"/>
                  </a:lnTo>
                  <a:lnTo>
                    <a:pt x="0" y="828675"/>
                  </a:lnTo>
                  <a:close/>
                  <a:moveTo>
                    <a:pt x="77153" y="876300"/>
                  </a:moveTo>
                  <a:cubicBezTo>
                    <a:pt x="80963" y="879158"/>
                    <a:pt x="85725" y="881063"/>
                    <a:pt x="89535" y="883920"/>
                  </a:cubicBezTo>
                  <a:cubicBezTo>
                    <a:pt x="257175" y="607695"/>
                    <a:pt x="425768" y="331470"/>
                    <a:pt x="593408" y="55245"/>
                  </a:cubicBezTo>
                  <a:cubicBezTo>
                    <a:pt x="589598" y="52388"/>
                    <a:pt x="584835" y="50483"/>
                    <a:pt x="581025" y="47625"/>
                  </a:cubicBezTo>
                  <a:cubicBezTo>
                    <a:pt x="413385" y="323850"/>
                    <a:pt x="245745" y="600075"/>
                    <a:pt x="77153" y="876300"/>
                  </a:cubicBezTo>
                  <a:lnTo>
                    <a:pt x="77153" y="876300"/>
                  </a:lnTo>
                  <a:close/>
                  <a:moveTo>
                    <a:pt x="155258" y="923925"/>
                  </a:moveTo>
                  <a:cubicBezTo>
                    <a:pt x="159068" y="926783"/>
                    <a:pt x="163830" y="928688"/>
                    <a:pt x="167640" y="931545"/>
                  </a:cubicBezTo>
                  <a:cubicBezTo>
                    <a:pt x="335280" y="655320"/>
                    <a:pt x="503873" y="379095"/>
                    <a:pt x="671513" y="102870"/>
                  </a:cubicBezTo>
                  <a:cubicBezTo>
                    <a:pt x="667703" y="100013"/>
                    <a:pt x="662940" y="98108"/>
                    <a:pt x="659130" y="95250"/>
                  </a:cubicBezTo>
                  <a:cubicBezTo>
                    <a:pt x="491490" y="371475"/>
                    <a:pt x="323850" y="647700"/>
                    <a:pt x="155258" y="923925"/>
                  </a:cubicBezTo>
                  <a:lnTo>
                    <a:pt x="155258" y="923925"/>
                  </a:lnTo>
                  <a:close/>
                  <a:moveTo>
                    <a:pt x="233363" y="970598"/>
                  </a:moveTo>
                  <a:cubicBezTo>
                    <a:pt x="237173" y="973455"/>
                    <a:pt x="241935" y="975360"/>
                    <a:pt x="245745" y="978218"/>
                  </a:cubicBezTo>
                  <a:cubicBezTo>
                    <a:pt x="413385" y="701993"/>
                    <a:pt x="581978" y="425768"/>
                    <a:pt x="749618" y="149543"/>
                  </a:cubicBezTo>
                  <a:cubicBezTo>
                    <a:pt x="745808" y="146685"/>
                    <a:pt x="741045" y="144780"/>
                    <a:pt x="737235" y="141923"/>
                  </a:cubicBezTo>
                  <a:cubicBezTo>
                    <a:pt x="569595" y="419100"/>
                    <a:pt x="401003" y="694373"/>
                    <a:pt x="233363" y="970598"/>
                  </a:cubicBezTo>
                  <a:lnTo>
                    <a:pt x="233363" y="970598"/>
                  </a:lnTo>
                  <a:close/>
                  <a:moveTo>
                    <a:pt x="311468" y="1018223"/>
                  </a:moveTo>
                  <a:cubicBezTo>
                    <a:pt x="315278" y="1021080"/>
                    <a:pt x="320040" y="1022985"/>
                    <a:pt x="323850" y="1025843"/>
                  </a:cubicBezTo>
                  <a:cubicBezTo>
                    <a:pt x="491490" y="749618"/>
                    <a:pt x="660083" y="473393"/>
                    <a:pt x="827723" y="197168"/>
                  </a:cubicBezTo>
                  <a:cubicBezTo>
                    <a:pt x="823913" y="194310"/>
                    <a:pt x="819150" y="192405"/>
                    <a:pt x="815340" y="189548"/>
                  </a:cubicBezTo>
                  <a:cubicBezTo>
                    <a:pt x="647700" y="465773"/>
                    <a:pt x="479108" y="741998"/>
                    <a:pt x="311468" y="1018223"/>
                  </a:cubicBezTo>
                  <a:lnTo>
                    <a:pt x="311468" y="1018223"/>
                  </a:lnTo>
                  <a:close/>
                  <a:moveTo>
                    <a:pt x="388620" y="1065848"/>
                  </a:moveTo>
                  <a:cubicBezTo>
                    <a:pt x="392430" y="1068705"/>
                    <a:pt x="397193" y="1070610"/>
                    <a:pt x="401003" y="1073468"/>
                  </a:cubicBezTo>
                  <a:cubicBezTo>
                    <a:pt x="568643" y="797243"/>
                    <a:pt x="737235" y="521017"/>
                    <a:pt x="904875" y="244793"/>
                  </a:cubicBezTo>
                  <a:cubicBezTo>
                    <a:pt x="901065" y="241935"/>
                    <a:pt x="896303" y="240030"/>
                    <a:pt x="892493" y="237173"/>
                  </a:cubicBezTo>
                  <a:cubicBezTo>
                    <a:pt x="724853" y="513398"/>
                    <a:pt x="557213" y="789623"/>
                    <a:pt x="388620" y="1065848"/>
                  </a:cubicBezTo>
                  <a:lnTo>
                    <a:pt x="388620" y="1065848"/>
                  </a:lnTo>
                  <a:close/>
                  <a:moveTo>
                    <a:pt x="466725" y="1113473"/>
                  </a:moveTo>
                  <a:cubicBezTo>
                    <a:pt x="470535" y="1116330"/>
                    <a:pt x="475298" y="1118235"/>
                    <a:pt x="479108" y="1121093"/>
                  </a:cubicBezTo>
                  <a:cubicBezTo>
                    <a:pt x="646748" y="844868"/>
                    <a:pt x="815340" y="568643"/>
                    <a:pt x="982980" y="292418"/>
                  </a:cubicBezTo>
                  <a:cubicBezTo>
                    <a:pt x="979170" y="289560"/>
                    <a:pt x="974408" y="287655"/>
                    <a:pt x="970598" y="284798"/>
                  </a:cubicBezTo>
                  <a:cubicBezTo>
                    <a:pt x="802958" y="561023"/>
                    <a:pt x="635318" y="837248"/>
                    <a:pt x="466725" y="1113473"/>
                  </a:cubicBezTo>
                  <a:lnTo>
                    <a:pt x="466725" y="1113473"/>
                  </a:lnTo>
                  <a:close/>
                  <a:moveTo>
                    <a:pt x="544830" y="1160145"/>
                  </a:moveTo>
                  <a:cubicBezTo>
                    <a:pt x="712470" y="883920"/>
                    <a:pt x="881063" y="607695"/>
                    <a:pt x="1048703" y="331470"/>
                  </a:cubicBezTo>
                  <a:cubicBezTo>
                    <a:pt x="1052513" y="334328"/>
                    <a:pt x="1057275" y="336233"/>
                    <a:pt x="1061085" y="339090"/>
                  </a:cubicBezTo>
                  <a:cubicBezTo>
                    <a:pt x="893445" y="615315"/>
                    <a:pt x="724853" y="891540"/>
                    <a:pt x="557213" y="1167765"/>
                  </a:cubicBezTo>
                  <a:cubicBezTo>
                    <a:pt x="553403" y="1165860"/>
                    <a:pt x="548640" y="1163003"/>
                    <a:pt x="544830" y="1160145"/>
                  </a:cubicBezTo>
                  <a:lnTo>
                    <a:pt x="544830" y="1160145"/>
                  </a:lnTo>
                  <a:close/>
                  <a:moveTo>
                    <a:pt x="622935" y="1207770"/>
                  </a:moveTo>
                  <a:cubicBezTo>
                    <a:pt x="790575" y="931545"/>
                    <a:pt x="959168" y="655320"/>
                    <a:pt x="1126808" y="379095"/>
                  </a:cubicBezTo>
                  <a:cubicBezTo>
                    <a:pt x="1130618" y="381953"/>
                    <a:pt x="1135380" y="383858"/>
                    <a:pt x="1139190" y="386715"/>
                  </a:cubicBezTo>
                  <a:cubicBezTo>
                    <a:pt x="971550" y="662940"/>
                    <a:pt x="802958" y="939165"/>
                    <a:pt x="635318" y="1215390"/>
                  </a:cubicBezTo>
                  <a:cubicBezTo>
                    <a:pt x="630555" y="1213485"/>
                    <a:pt x="626745" y="1210628"/>
                    <a:pt x="622935" y="1207770"/>
                  </a:cubicBezTo>
                  <a:lnTo>
                    <a:pt x="622935" y="1207770"/>
                  </a:lnTo>
                  <a:close/>
                  <a:moveTo>
                    <a:pt x="700088" y="1255395"/>
                  </a:moveTo>
                  <a:cubicBezTo>
                    <a:pt x="867728" y="979170"/>
                    <a:pt x="1036320" y="702945"/>
                    <a:pt x="1203960" y="426720"/>
                  </a:cubicBezTo>
                  <a:cubicBezTo>
                    <a:pt x="1207770" y="429578"/>
                    <a:pt x="1212533" y="431483"/>
                    <a:pt x="1216343" y="434340"/>
                  </a:cubicBezTo>
                  <a:cubicBezTo>
                    <a:pt x="1048703" y="710565"/>
                    <a:pt x="880110" y="986790"/>
                    <a:pt x="712470" y="1263015"/>
                  </a:cubicBezTo>
                  <a:cubicBezTo>
                    <a:pt x="708660" y="1260158"/>
                    <a:pt x="704850" y="1258253"/>
                    <a:pt x="700088" y="1255395"/>
                  </a:cubicBezTo>
                  <a:lnTo>
                    <a:pt x="700088" y="1255395"/>
                  </a:lnTo>
                  <a:close/>
                  <a:moveTo>
                    <a:pt x="778193" y="1303020"/>
                  </a:moveTo>
                  <a:cubicBezTo>
                    <a:pt x="945833" y="1026795"/>
                    <a:pt x="1114425" y="750570"/>
                    <a:pt x="1282065" y="474345"/>
                  </a:cubicBezTo>
                  <a:cubicBezTo>
                    <a:pt x="1285875" y="477203"/>
                    <a:pt x="1290638" y="479108"/>
                    <a:pt x="1294448" y="481965"/>
                  </a:cubicBezTo>
                  <a:cubicBezTo>
                    <a:pt x="1126808" y="758190"/>
                    <a:pt x="958215" y="1034415"/>
                    <a:pt x="790575" y="1310640"/>
                  </a:cubicBezTo>
                  <a:cubicBezTo>
                    <a:pt x="786765" y="1307783"/>
                    <a:pt x="782955" y="1304925"/>
                    <a:pt x="778193" y="1303020"/>
                  </a:cubicBezTo>
                  <a:lnTo>
                    <a:pt x="778193" y="1303020"/>
                  </a:lnTo>
                  <a:close/>
                  <a:moveTo>
                    <a:pt x="856298" y="1350645"/>
                  </a:moveTo>
                  <a:cubicBezTo>
                    <a:pt x="1023938" y="1074420"/>
                    <a:pt x="1192530" y="798195"/>
                    <a:pt x="1360170" y="521970"/>
                  </a:cubicBezTo>
                  <a:cubicBezTo>
                    <a:pt x="1363980" y="524828"/>
                    <a:pt x="1368743" y="526733"/>
                    <a:pt x="1372553" y="529590"/>
                  </a:cubicBezTo>
                  <a:cubicBezTo>
                    <a:pt x="1204913" y="805815"/>
                    <a:pt x="1036320" y="1082040"/>
                    <a:pt x="868680" y="1358265"/>
                  </a:cubicBezTo>
                  <a:cubicBezTo>
                    <a:pt x="864870" y="1355408"/>
                    <a:pt x="860108" y="1352550"/>
                    <a:pt x="856298" y="1350645"/>
                  </a:cubicBezTo>
                  <a:lnTo>
                    <a:pt x="856298" y="1350645"/>
                  </a:lnTo>
                  <a:close/>
                  <a:moveTo>
                    <a:pt x="934403" y="1397318"/>
                  </a:moveTo>
                  <a:cubicBezTo>
                    <a:pt x="1102043" y="1121093"/>
                    <a:pt x="1270635" y="844868"/>
                    <a:pt x="1438275" y="568643"/>
                  </a:cubicBezTo>
                  <a:cubicBezTo>
                    <a:pt x="1442085" y="571500"/>
                    <a:pt x="1446848" y="573405"/>
                    <a:pt x="1450657" y="576263"/>
                  </a:cubicBezTo>
                  <a:cubicBezTo>
                    <a:pt x="1283018" y="852488"/>
                    <a:pt x="1114425" y="1128713"/>
                    <a:pt x="946785" y="1404938"/>
                  </a:cubicBezTo>
                  <a:cubicBezTo>
                    <a:pt x="942975" y="1403033"/>
                    <a:pt x="938213" y="1400175"/>
                    <a:pt x="934403" y="1397318"/>
                  </a:cubicBezTo>
                  <a:lnTo>
                    <a:pt x="934403" y="1397318"/>
                  </a:lnTo>
                  <a:close/>
                  <a:moveTo>
                    <a:pt x="1012508" y="1444943"/>
                  </a:moveTo>
                  <a:cubicBezTo>
                    <a:pt x="1016318" y="1447800"/>
                    <a:pt x="1021080" y="1449705"/>
                    <a:pt x="1024890" y="1452563"/>
                  </a:cubicBezTo>
                  <a:cubicBezTo>
                    <a:pt x="1192530" y="1176338"/>
                    <a:pt x="1361123" y="900113"/>
                    <a:pt x="1528763" y="623888"/>
                  </a:cubicBezTo>
                  <a:cubicBezTo>
                    <a:pt x="1524953" y="621030"/>
                    <a:pt x="1520190" y="619125"/>
                    <a:pt x="1516380" y="616268"/>
                  </a:cubicBezTo>
                  <a:cubicBezTo>
                    <a:pt x="1347788" y="892493"/>
                    <a:pt x="1180148" y="1168718"/>
                    <a:pt x="1012508" y="1444943"/>
                  </a:cubicBezTo>
                  <a:lnTo>
                    <a:pt x="1012508" y="1444943"/>
                  </a:lnTo>
                  <a:close/>
                  <a:moveTo>
                    <a:pt x="1089660" y="1492568"/>
                  </a:moveTo>
                  <a:cubicBezTo>
                    <a:pt x="1093470" y="1495425"/>
                    <a:pt x="1098233" y="1497330"/>
                    <a:pt x="1102043" y="1500188"/>
                  </a:cubicBezTo>
                  <a:cubicBezTo>
                    <a:pt x="1269683" y="1223963"/>
                    <a:pt x="1438275" y="947738"/>
                    <a:pt x="1605915" y="671513"/>
                  </a:cubicBezTo>
                  <a:cubicBezTo>
                    <a:pt x="1602105" y="668655"/>
                    <a:pt x="1597343" y="666750"/>
                    <a:pt x="1593532" y="663893"/>
                  </a:cubicBezTo>
                  <a:cubicBezTo>
                    <a:pt x="1425893" y="940118"/>
                    <a:pt x="1258253" y="1216343"/>
                    <a:pt x="1089660" y="1492568"/>
                  </a:cubicBezTo>
                  <a:lnTo>
                    <a:pt x="1089660" y="1492568"/>
                  </a:lnTo>
                  <a:close/>
                  <a:moveTo>
                    <a:pt x="1167765" y="1540193"/>
                  </a:moveTo>
                  <a:cubicBezTo>
                    <a:pt x="1171575" y="1543050"/>
                    <a:pt x="1176338" y="1544955"/>
                    <a:pt x="1180148" y="1547813"/>
                  </a:cubicBezTo>
                  <a:cubicBezTo>
                    <a:pt x="1347788" y="1271588"/>
                    <a:pt x="1516380" y="995363"/>
                    <a:pt x="1684020" y="719138"/>
                  </a:cubicBezTo>
                  <a:cubicBezTo>
                    <a:pt x="1680210" y="716280"/>
                    <a:pt x="1675448" y="714375"/>
                    <a:pt x="1671638" y="711518"/>
                  </a:cubicBezTo>
                  <a:cubicBezTo>
                    <a:pt x="1503998" y="987743"/>
                    <a:pt x="1336358" y="1263968"/>
                    <a:pt x="1167765" y="1540193"/>
                  </a:cubicBezTo>
                  <a:lnTo>
                    <a:pt x="1167765" y="1540193"/>
                  </a:lnTo>
                  <a:close/>
                  <a:moveTo>
                    <a:pt x="1245870" y="1586865"/>
                  </a:moveTo>
                  <a:lnTo>
                    <a:pt x="1258253" y="1594485"/>
                  </a:lnTo>
                  <a:lnTo>
                    <a:pt x="1762125" y="765810"/>
                  </a:lnTo>
                  <a:lnTo>
                    <a:pt x="1749743" y="758190"/>
                  </a:lnTo>
                  <a:lnTo>
                    <a:pt x="1245870" y="1586865"/>
                  </a:ln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4" name="Google Shape;414;p8"/>
          <p:cNvGrpSpPr/>
          <p:nvPr/>
        </p:nvGrpSpPr>
        <p:grpSpPr>
          <a:xfrm>
            <a:off x="4374197" y="-1026"/>
            <a:ext cx="4197195" cy="4943198"/>
            <a:chOff x="6709035" y="58434"/>
            <a:chExt cx="2901220" cy="3416879"/>
          </a:xfrm>
        </p:grpSpPr>
        <p:sp>
          <p:nvSpPr>
            <p:cNvPr id="415" name="Google Shape;415;p8"/>
            <p:cNvSpPr/>
            <p:nvPr/>
          </p:nvSpPr>
          <p:spPr>
            <a:xfrm>
              <a:off x="6709035" y="58434"/>
              <a:ext cx="2901220" cy="3416879"/>
            </a:xfrm>
            <a:custGeom>
              <a:avLst/>
              <a:gdLst/>
              <a:ahLst/>
              <a:cxnLst/>
              <a:rect l="l" t="t" r="r" b="b"/>
              <a:pathLst>
                <a:path w="1634490" h="1925002" extrusionOk="0">
                  <a:moveTo>
                    <a:pt x="444818" y="0"/>
                  </a:moveTo>
                  <a:lnTo>
                    <a:pt x="1634490" y="338138"/>
                  </a:lnTo>
                  <a:lnTo>
                    <a:pt x="1612582" y="414338"/>
                  </a:lnTo>
                  <a:lnTo>
                    <a:pt x="1563053" y="400050"/>
                  </a:lnTo>
                  <a:cubicBezTo>
                    <a:pt x="1559243" y="384810"/>
                    <a:pt x="1546860" y="372428"/>
                    <a:pt x="1530668" y="367665"/>
                  </a:cubicBezTo>
                  <a:cubicBezTo>
                    <a:pt x="1505903" y="360997"/>
                    <a:pt x="1480185" y="375285"/>
                    <a:pt x="1472565" y="400050"/>
                  </a:cubicBezTo>
                  <a:cubicBezTo>
                    <a:pt x="1465898" y="424815"/>
                    <a:pt x="1480185" y="450533"/>
                    <a:pt x="1504950" y="458153"/>
                  </a:cubicBezTo>
                  <a:cubicBezTo>
                    <a:pt x="1521143" y="462915"/>
                    <a:pt x="1538288" y="458153"/>
                    <a:pt x="1550670" y="446722"/>
                  </a:cubicBezTo>
                  <a:lnTo>
                    <a:pt x="1600200" y="461010"/>
                  </a:lnTo>
                  <a:lnTo>
                    <a:pt x="1564005" y="587693"/>
                  </a:lnTo>
                  <a:lnTo>
                    <a:pt x="1514475" y="573405"/>
                  </a:lnTo>
                  <a:cubicBezTo>
                    <a:pt x="1510665" y="558165"/>
                    <a:pt x="1498282" y="545783"/>
                    <a:pt x="1482090" y="541020"/>
                  </a:cubicBezTo>
                  <a:cubicBezTo>
                    <a:pt x="1457325" y="534353"/>
                    <a:pt x="1431607" y="548640"/>
                    <a:pt x="1423988" y="573405"/>
                  </a:cubicBezTo>
                  <a:cubicBezTo>
                    <a:pt x="1417320" y="598170"/>
                    <a:pt x="1431607" y="623888"/>
                    <a:pt x="1456373" y="631508"/>
                  </a:cubicBezTo>
                  <a:cubicBezTo>
                    <a:pt x="1472565" y="636270"/>
                    <a:pt x="1489710" y="631508"/>
                    <a:pt x="1502093" y="620078"/>
                  </a:cubicBezTo>
                  <a:lnTo>
                    <a:pt x="1551623" y="634365"/>
                  </a:lnTo>
                  <a:lnTo>
                    <a:pt x="1515428" y="761048"/>
                  </a:lnTo>
                  <a:lnTo>
                    <a:pt x="1465898" y="746760"/>
                  </a:lnTo>
                  <a:cubicBezTo>
                    <a:pt x="1462088" y="731520"/>
                    <a:pt x="1449705" y="719138"/>
                    <a:pt x="1433513" y="714375"/>
                  </a:cubicBezTo>
                  <a:cubicBezTo>
                    <a:pt x="1408748" y="707708"/>
                    <a:pt x="1383030" y="721995"/>
                    <a:pt x="1375410" y="746760"/>
                  </a:cubicBezTo>
                  <a:cubicBezTo>
                    <a:pt x="1368743" y="771525"/>
                    <a:pt x="1383030" y="797243"/>
                    <a:pt x="1407795" y="804863"/>
                  </a:cubicBezTo>
                  <a:cubicBezTo>
                    <a:pt x="1423988" y="809625"/>
                    <a:pt x="1441132" y="804863"/>
                    <a:pt x="1453515" y="793433"/>
                  </a:cubicBezTo>
                  <a:lnTo>
                    <a:pt x="1503045" y="807720"/>
                  </a:lnTo>
                  <a:lnTo>
                    <a:pt x="1466850" y="934402"/>
                  </a:lnTo>
                  <a:lnTo>
                    <a:pt x="1417320" y="920115"/>
                  </a:lnTo>
                  <a:cubicBezTo>
                    <a:pt x="1413510" y="904875"/>
                    <a:pt x="1401128" y="892493"/>
                    <a:pt x="1384935" y="887730"/>
                  </a:cubicBezTo>
                  <a:cubicBezTo>
                    <a:pt x="1360170" y="881063"/>
                    <a:pt x="1334453" y="895350"/>
                    <a:pt x="1326832" y="920115"/>
                  </a:cubicBezTo>
                  <a:cubicBezTo>
                    <a:pt x="1320165" y="944880"/>
                    <a:pt x="1334453" y="970598"/>
                    <a:pt x="1359218" y="978218"/>
                  </a:cubicBezTo>
                  <a:cubicBezTo>
                    <a:pt x="1375410" y="982980"/>
                    <a:pt x="1392555" y="978218"/>
                    <a:pt x="1404938" y="966788"/>
                  </a:cubicBezTo>
                  <a:lnTo>
                    <a:pt x="1454468" y="981075"/>
                  </a:lnTo>
                  <a:lnTo>
                    <a:pt x="1418273" y="1107758"/>
                  </a:lnTo>
                  <a:lnTo>
                    <a:pt x="1368743" y="1093470"/>
                  </a:lnTo>
                  <a:cubicBezTo>
                    <a:pt x="1364932" y="1078230"/>
                    <a:pt x="1352550" y="1065848"/>
                    <a:pt x="1336357" y="1061085"/>
                  </a:cubicBezTo>
                  <a:cubicBezTo>
                    <a:pt x="1311593" y="1054418"/>
                    <a:pt x="1285875" y="1068705"/>
                    <a:pt x="1278255" y="1093470"/>
                  </a:cubicBezTo>
                  <a:cubicBezTo>
                    <a:pt x="1271588" y="1118235"/>
                    <a:pt x="1285875" y="1143953"/>
                    <a:pt x="1310640" y="1151573"/>
                  </a:cubicBezTo>
                  <a:cubicBezTo>
                    <a:pt x="1326832" y="1156335"/>
                    <a:pt x="1343978" y="1151573"/>
                    <a:pt x="1356360" y="1140143"/>
                  </a:cubicBezTo>
                  <a:lnTo>
                    <a:pt x="1405890" y="1154430"/>
                  </a:lnTo>
                  <a:lnTo>
                    <a:pt x="1369695" y="1281113"/>
                  </a:lnTo>
                  <a:lnTo>
                    <a:pt x="1320165" y="1266825"/>
                  </a:lnTo>
                  <a:cubicBezTo>
                    <a:pt x="1316355" y="1251585"/>
                    <a:pt x="1303973" y="1239203"/>
                    <a:pt x="1287780" y="1234440"/>
                  </a:cubicBezTo>
                  <a:cubicBezTo>
                    <a:pt x="1263015" y="1227773"/>
                    <a:pt x="1237298" y="1242060"/>
                    <a:pt x="1229678" y="1266825"/>
                  </a:cubicBezTo>
                  <a:cubicBezTo>
                    <a:pt x="1223010" y="1291590"/>
                    <a:pt x="1237298" y="1317308"/>
                    <a:pt x="1262063" y="1324928"/>
                  </a:cubicBezTo>
                  <a:cubicBezTo>
                    <a:pt x="1278255" y="1329690"/>
                    <a:pt x="1295400" y="1324928"/>
                    <a:pt x="1307782" y="1313498"/>
                  </a:cubicBezTo>
                  <a:lnTo>
                    <a:pt x="1357313" y="1327785"/>
                  </a:lnTo>
                  <a:lnTo>
                    <a:pt x="1321118" y="1454468"/>
                  </a:lnTo>
                  <a:lnTo>
                    <a:pt x="1271588" y="1440180"/>
                  </a:lnTo>
                  <a:cubicBezTo>
                    <a:pt x="1267778" y="1424940"/>
                    <a:pt x="1255395" y="1412558"/>
                    <a:pt x="1239203" y="1407795"/>
                  </a:cubicBezTo>
                  <a:cubicBezTo>
                    <a:pt x="1214438" y="1401128"/>
                    <a:pt x="1188720" y="1415415"/>
                    <a:pt x="1181100" y="1440180"/>
                  </a:cubicBezTo>
                  <a:cubicBezTo>
                    <a:pt x="1174432" y="1464945"/>
                    <a:pt x="1188720" y="1490663"/>
                    <a:pt x="1213485" y="1498283"/>
                  </a:cubicBezTo>
                  <a:cubicBezTo>
                    <a:pt x="1229678" y="1503045"/>
                    <a:pt x="1246823" y="1498283"/>
                    <a:pt x="1259205" y="1486853"/>
                  </a:cubicBezTo>
                  <a:lnTo>
                    <a:pt x="1308735" y="1501140"/>
                  </a:lnTo>
                  <a:lnTo>
                    <a:pt x="1272540" y="1627823"/>
                  </a:lnTo>
                  <a:lnTo>
                    <a:pt x="1223010" y="1613535"/>
                  </a:lnTo>
                  <a:cubicBezTo>
                    <a:pt x="1219200" y="1598295"/>
                    <a:pt x="1206818" y="1585913"/>
                    <a:pt x="1190625" y="1581150"/>
                  </a:cubicBezTo>
                  <a:cubicBezTo>
                    <a:pt x="1165860" y="1574483"/>
                    <a:pt x="1140143" y="1588770"/>
                    <a:pt x="1132523" y="1613535"/>
                  </a:cubicBezTo>
                  <a:cubicBezTo>
                    <a:pt x="1125855" y="1638300"/>
                    <a:pt x="1140143" y="1664018"/>
                    <a:pt x="1164907" y="1671638"/>
                  </a:cubicBezTo>
                  <a:cubicBezTo>
                    <a:pt x="1181100" y="1676400"/>
                    <a:pt x="1198245" y="1671638"/>
                    <a:pt x="1210628" y="1660208"/>
                  </a:cubicBezTo>
                  <a:lnTo>
                    <a:pt x="1260157" y="1674495"/>
                  </a:lnTo>
                  <a:lnTo>
                    <a:pt x="1223963" y="1801178"/>
                  </a:lnTo>
                  <a:lnTo>
                    <a:pt x="1174432" y="1786890"/>
                  </a:lnTo>
                  <a:cubicBezTo>
                    <a:pt x="1170623" y="1771650"/>
                    <a:pt x="1158240" y="1759268"/>
                    <a:pt x="1142048" y="1754505"/>
                  </a:cubicBezTo>
                  <a:cubicBezTo>
                    <a:pt x="1117282" y="1747838"/>
                    <a:pt x="1091565" y="1762125"/>
                    <a:pt x="1083945" y="1786890"/>
                  </a:cubicBezTo>
                  <a:cubicBezTo>
                    <a:pt x="1077278" y="1811655"/>
                    <a:pt x="1091565" y="1837373"/>
                    <a:pt x="1116330" y="1844993"/>
                  </a:cubicBezTo>
                  <a:cubicBezTo>
                    <a:pt x="1132523" y="1849755"/>
                    <a:pt x="1149668" y="1844993"/>
                    <a:pt x="1162050" y="1833563"/>
                  </a:cubicBezTo>
                  <a:lnTo>
                    <a:pt x="1211580" y="1847850"/>
                  </a:lnTo>
                  <a:lnTo>
                    <a:pt x="1189673" y="1925003"/>
                  </a:lnTo>
                  <a:lnTo>
                    <a:pt x="0" y="1586865"/>
                  </a:lnTo>
                  <a:lnTo>
                    <a:pt x="44481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898297" y="242627"/>
              <a:ext cx="2372034" cy="2987444"/>
            </a:xfrm>
            <a:custGeom>
              <a:avLst/>
              <a:gdLst/>
              <a:ahLst/>
              <a:cxnLst/>
              <a:rect l="l" t="t" r="r" b="b"/>
              <a:pathLst>
                <a:path w="1336357" h="1683067" extrusionOk="0">
                  <a:moveTo>
                    <a:pt x="402907" y="0"/>
                  </a:moveTo>
                  <a:lnTo>
                    <a:pt x="1336357" y="264795"/>
                  </a:lnTo>
                  <a:lnTo>
                    <a:pt x="1331595" y="279083"/>
                  </a:lnTo>
                  <a:lnTo>
                    <a:pt x="398145" y="13335"/>
                  </a:lnTo>
                  <a:lnTo>
                    <a:pt x="402907" y="0"/>
                  </a:lnTo>
                  <a:lnTo>
                    <a:pt x="402907" y="0"/>
                  </a:lnTo>
                  <a:close/>
                  <a:moveTo>
                    <a:pt x="378142" y="87630"/>
                  </a:moveTo>
                  <a:cubicBezTo>
                    <a:pt x="377190" y="92393"/>
                    <a:pt x="375285" y="97155"/>
                    <a:pt x="374332" y="101918"/>
                  </a:cubicBezTo>
                  <a:cubicBezTo>
                    <a:pt x="685800" y="190500"/>
                    <a:pt x="996315" y="279083"/>
                    <a:pt x="1307782" y="367665"/>
                  </a:cubicBezTo>
                  <a:cubicBezTo>
                    <a:pt x="1308735" y="362903"/>
                    <a:pt x="1310640" y="358140"/>
                    <a:pt x="1311592" y="353378"/>
                  </a:cubicBezTo>
                  <a:cubicBezTo>
                    <a:pt x="1000125" y="264795"/>
                    <a:pt x="688657" y="176213"/>
                    <a:pt x="378142" y="87630"/>
                  </a:cubicBezTo>
                  <a:lnTo>
                    <a:pt x="378142" y="87630"/>
                  </a:lnTo>
                  <a:close/>
                  <a:moveTo>
                    <a:pt x="353377" y="175260"/>
                  </a:moveTo>
                  <a:cubicBezTo>
                    <a:pt x="352425" y="180023"/>
                    <a:pt x="350520" y="184785"/>
                    <a:pt x="349567" y="189548"/>
                  </a:cubicBezTo>
                  <a:cubicBezTo>
                    <a:pt x="661035" y="278130"/>
                    <a:pt x="971550" y="366713"/>
                    <a:pt x="1283017" y="455295"/>
                  </a:cubicBezTo>
                  <a:cubicBezTo>
                    <a:pt x="1283970" y="450533"/>
                    <a:pt x="1285875" y="445770"/>
                    <a:pt x="1286827" y="441008"/>
                  </a:cubicBezTo>
                  <a:cubicBezTo>
                    <a:pt x="975360" y="352425"/>
                    <a:pt x="663892" y="263843"/>
                    <a:pt x="353377" y="175260"/>
                  </a:cubicBezTo>
                  <a:lnTo>
                    <a:pt x="353377" y="175260"/>
                  </a:lnTo>
                  <a:close/>
                  <a:moveTo>
                    <a:pt x="327660" y="262890"/>
                  </a:moveTo>
                  <a:cubicBezTo>
                    <a:pt x="326707" y="267653"/>
                    <a:pt x="324802" y="272415"/>
                    <a:pt x="323850" y="277178"/>
                  </a:cubicBezTo>
                  <a:cubicBezTo>
                    <a:pt x="635317" y="365760"/>
                    <a:pt x="945832" y="454343"/>
                    <a:pt x="1257300" y="542925"/>
                  </a:cubicBezTo>
                  <a:cubicBezTo>
                    <a:pt x="1258252" y="538163"/>
                    <a:pt x="1260157" y="533400"/>
                    <a:pt x="1261110" y="528638"/>
                  </a:cubicBezTo>
                  <a:cubicBezTo>
                    <a:pt x="949642" y="440055"/>
                    <a:pt x="639127" y="351473"/>
                    <a:pt x="327660" y="262890"/>
                  </a:cubicBezTo>
                  <a:lnTo>
                    <a:pt x="327660" y="262890"/>
                  </a:lnTo>
                  <a:close/>
                  <a:moveTo>
                    <a:pt x="302895" y="350520"/>
                  </a:moveTo>
                  <a:cubicBezTo>
                    <a:pt x="614363" y="439103"/>
                    <a:pt x="924877" y="527685"/>
                    <a:pt x="1236345" y="615315"/>
                  </a:cubicBezTo>
                  <a:cubicBezTo>
                    <a:pt x="1235392" y="620078"/>
                    <a:pt x="1233488" y="624840"/>
                    <a:pt x="1232535" y="629603"/>
                  </a:cubicBezTo>
                  <a:cubicBezTo>
                    <a:pt x="921067" y="541020"/>
                    <a:pt x="610552" y="452438"/>
                    <a:pt x="299085" y="363855"/>
                  </a:cubicBezTo>
                  <a:cubicBezTo>
                    <a:pt x="300038" y="360045"/>
                    <a:pt x="301942" y="355283"/>
                    <a:pt x="302895" y="350520"/>
                  </a:cubicBezTo>
                  <a:lnTo>
                    <a:pt x="302895" y="350520"/>
                  </a:lnTo>
                  <a:close/>
                  <a:moveTo>
                    <a:pt x="278130" y="438150"/>
                  </a:moveTo>
                  <a:cubicBezTo>
                    <a:pt x="589597" y="526733"/>
                    <a:pt x="900113" y="615315"/>
                    <a:pt x="1211580" y="703898"/>
                  </a:cubicBezTo>
                  <a:cubicBezTo>
                    <a:pt x="1210627" y="708660"/>
                    <a:pt x="1208723" y="713423"/>
                    <a:pt x="1207770" y="718185"/>
                  </a:cubicBezTo>
                  <a:cubicBezTo>
                    <a:pt x="896302" y="629603"/>
                    <a:pt x="585788" y="541020"/>
                    <a:pt x="274320" y="452438"/>
                  </a:cubicBezTo>
                  <a:cubicBezTo>
                    <a:pt x="275272" y="447675"/>
                    <a:pt x="277177" y="442913"/>
                    <a:pt x="278130" y="438150"/>
                  </a:cubicBezTo>
                  <a:lnTo>
                    <a:pt x="278130" y="438150"/>
                  </a:lnTo>
                  <a:close/>
                  <a:moveTo>
                    <a:pt x="253365" y="525780"/>
                  </a:moveTo>
                  <a:cubicBezTo>
                    <a:pt x="564832" y="614363"/>
                    <a:pt x="875347" y="702945"/>
                    <a:pt x="1186815" y="791528"/>
                  </a:cubicBezTo>
                  <a:cubicBezTo>
                    <a:pt x="1185863" y="796290"/>
                    <a:pt x="1183957" y="801053"/>
                    <a:pt x="1183005" y="805815"/>
                  </a:cubicBezTo>
                  <a:cubicBezTo>
                    <a:pt x="872490" y="717233"/>
                    <a:pt x="561022" y="628650"/>
                    <a:pt x="249555" y="540068"/>
                  </a:cubicBezTo>
                  <a:cubicBezTo>
                    <a:pt x="250507" y="535305"/>
                    <a:pt x="252413" y="530543"/>
                    <a:pt x="253365" y="525780"/>
                  </a:cubicBezTo>
                  <a:lnTo>
                    <a:pt x="253365" y="525780"/>
                  </a:lnTo>
                  <a:close/>
                  <a:moveTo>
                    <a:pt x="228600" y="613410"/>
                  </a:moveTo>
                  <a:cubicBezTo>
                    <a:pt x="227647" y="618173"/>
                    <a:pt x="225742" y="622935"/>
                    <a:pt x="224790" y="627698"/>
                  </a:cubicBezTo>
                  <a:cubicBezTo>
                    <a:pt x="536257" y="716280"/>
                    <a:pt x="846772" y="804863"/>
                    <a:pt x="1158240" y="893445"/>
                  </a:cubicBezTo>
                  <a:cubicBezTo>
                    <a:pt x="1159192" y="888683"/>
                    <a:pt x="1161098" y="883920"/>
                    <a:pt x="1162050" y="879158"/>
                  </a:cubicBezTo>
                  <a:cubicBezTo>
                    <a:pt x="850582" y="790575"/>
                    <a:pt x="539115" y="701993"/>
                    <a:pt x="228600" y="613410"/>
                  </a:cubicBezTo>
                  <a:lnTo>
                    <a:pt x="228600" y="613410"/>
                  </a:lnTo>
                  <a:close/>
                  <a:moveTo>
                    <a:pt x="203835" y="701040"/>
                  </a:moveTo>
                  <a:cubicBezTo>
                    <a:pt x="202882" y="705803"/>
                    <a:pt x="200977" y="710565"/>
                    <a:pt x="200025" y="715328"/>
                  </a:cubicBezTo>
                  <a:cubicBezTo>
                    <a:pt x="511492" y="803910"/>
                    <a:pt x="822007" y="892493"/>
                    <a:pt x="1133475" y="981075"/>
                  </a:cubicBezTo>
                  <a:cubicBezTo>
                    <a:pt x="1134427" y="976313"/>
                    <a:pt x="1136332" y="971550"/>
                    <a:pt x="1137285" y="966788"/>
                  </a:cubicBezTo>
                  <a:cubicBezTo>
                    <a:pt x="825817" y="878205"/>
                    <a:pt x="514350" y="789623"/>
                    <a:pt x="203835" y="701040"/>
                  </a:cubicBezTo>
                  <a:lnTo>
                    <a:pt x="203835" y="701040"/>
                  </a:lnTo>
                  <a:close/>
                  <a:moveTo>
                    <a:pt x="178117" y="788670"/>
                  </a:moveTo>
                  <a:cubicBezTo>
                    <a:pt x="177165" y="793433"/>
                    <a:pt x="175260" y="798195"/>
                    <a:pt x="174307" y="802958"/>
                  </a:cubicBezTo>
                  <a:cubicBezTo>
                    <a:pt x="484822" y="891540"/>
                    <a:pt x="796290" y="980123"/>
                    <a:pt x="1107757" y="1068705"/>
                  </a:cubicBezTo>
                  <a:cubicBezTo>
                    <a:pt x="1108710" y="1063943"/>
                    <a:pt x="1110615" y="1059180"/>
                    <a:pt x="1111567" y="1054418"/>
                  </a:cubicBezTo>
                  <a:cubicBezTo>
                    <a:pt x="800100" y="965835"/>
                    <a:pt x="489585" y="877253"/>
                    <a:pt x="178117" y="788670"/>
                  </a:cubicBezTo>
                  <a:lnTo>
                    <a:pt x="178117" y="788670"/>
                  </a:lnTo>
                  <a:close/>
                  <a:moveTo>
                    <a:pt x="153352" y="877253"/>
                  </a:moveTo>
                  <a:cubicBezTo>
                    <a:pt x="464820" y="965835"/>
                    <a:pt x="775335" y="1054418"/>
                    <a:pt x="1086802" y="1142048"/>
                  </a:cubicBezTo>
                  <a:cubicBezTo>
                    <a:pt x="1085850" y="1146810"/>
                    <a:pt x="1083945" y="1151573"/>
                    <a:pt x="1082992" y="1156335"/>
                  </a:cubicBezTo>
                  <a:cubicBezTo>
                    <a:pt x="771525" y="1067753"/>
                    <a:pt x="461010" y="979170"/>
                    <a:pt x="149542" y="890588"/>
                  </a:cubicBezTo>
                  <a:cubicBezTo>
                    <a:pt x="150495" y="885825"/>
                    <a:pt x="152400" y="881063"/>
                    <a:pt x="153352" y="877253"/>
                  </a:cubicBezTo>
                  <a:lnTo>
                    <a:pt x="153352" y="877253"/>
                  </a:lnTo>
                  <a:close/>
                  <a:moveTo>
                    <a:pt x="128588" y="964883"/>
                  </a:moveTo>
                  <a:cubicBezTo>
                    <a:pt x="440055" y="1053465"/>
                    <a:pt x="750570" y="1142048"/>
                    <a:pt x="1062038" y="1229678"/>
                  </a:cubicBezTo>
                  <a:cubicBezTo>
                    <a:pt x="1061085" y="1234440"/>
                    <a:pt x="1059180" y="1239203"/>
                    <a:pt x="1058227" y="1243965"/>
                  </a:cubicBezTo>
                  <a:cubicBezTo>
                    <a:pt x="746760" y="1155383"/>
                    <a:pt x="436245" y="1066800"/>
                    <a:pt x="124777" y="978218"/>
                  </a:cubicBezTo>
                  <a:cubicBezTo>
                    <a:pt x="125730" y="973455"/>
                    <a:pt x="127635" y="969645"/>
                    <a:pt x="128588" y="964883"/>
                  </a:cubicBezTo>
                  <a:lnTo>
                    <a:pt x="128588" y="964883"/>
                  </a:lnTo>
                  <a:close/>
                  <a:moveTo>
                    <a:pt x="103822" y="1052513"/>
                  </a:moveTo>
                  <a:cubicBezTo>
                    <a:pt x="415290" y="1141095"/>
                    <a:pt x="725805" y="1229678"/>
                    <a:pt x="1037272" y="1318260"/>
                  </a:cubicBezTo>
                  <a:cubicBezTo>
                    <a:pt x="1036320" y="1323023"/>
                    <a:pt x="1034415" y="1327785"/>
                    <a:pt x="1033463" y="1332548"/>
                  </a:cubicBezTo>
                  <a:cubicBezTo>
                    <a:pt x="721995" y="1243965"/>
                    <a:pt x="411480" y="1155383"/>
                    <a:pt x="100013" y="1066800"/>
                  </a:cubicBezTo>
                  <a:cubicBezTo>
                    <a:pt x="100965" y="1062038"/>
                    <a:pt x="101917" y="1057275"/>
                    <a:pt x="103822" y="1052513"/>
                  </a:cubicBezTo>
                  <a:lnTo>
                    <a:pt x="103822" y="1052513"/>
                  </a:lnTo>
                  <a:close/>
                  <a:moveTo>
                    <a:pt x="79057" y="1140143"/>
                  </a:moveTo>
                  <a:cubicBezTo>
                    <a:pt x="78105" y="1144905"/>
                    <a:pt x="76200" y="1149668"/>
                    <a:pt x="75247" y="1154430"/>
                  </a:cubicBezTo>
                  <a:cubicBezTo>
                    <a:pt x="385763" y="1243013"/>
                    <a:pt x="697230" y="1331595"/>
                    <a:pt x="1008697" y="1419225"/>
                  </a:cubicBezTo>
                  <a:cubicBezTo>
                    <a:pt x="1009650" y="1414463"/>
                    <a:pt x="1011555" y="1409700"/>
                    <a:pt x="1012507" y="1404938"/>
                  </a:cubicBezTo>
                  <a:cubicBezTo>
                    <a:pt x="701040" y="1316355"/>
                    <a:pt x="389572" y="1228725"/>
                    <a:pt x="79057" y="1140143"/>
                  </a:cubicBezTo>
                  <a:lnTo>
                    <a:pt x="79057" y="1140143"/>
                  </a:lnTo>
                  <a:close/>
                  <a:moveTo>
                    <a:pt x="54292" y="1227773"/>
                  </a:moveTo>
                  <a:cubicBezTo>
                    <a:pt x="53340" y="1232535"/>
                    <a:pt x="51435" y="1237298"/>
                    <a:pt x="50482" y="1242060"/>
                  </a:cubicBezTo>
                  <a:cubicBezTo>
                    <a:pt x="360997" y="1330643"/>
                    <a:pt x="672465" y="1419225"/>
                    <a:pt x="983932" y="1507808"/>
                  </a:cubicBezTo>
                  <a:cubicBezTo>
                    <a:pt x="984885" y="1503045"/>
                    <a:pt x="986790" y="1498283"/>
                    <a:pt x="987742" y="1493520"/>
                  </a:cubicBezTo>
                  <a:cubicBezTo>
                    <a:pt x="676275" y="1403985"/>
                    <a:pt x="364807" y="1316355"/>
                    <a:pt x="54292" y="1227773"/>
                  </a:cubicBezTo>
                  <a:lnTo>
                    <a:pt x="54292" y="1227773"/>
                  </a:lnTo>
                  <a:close/>
                  <a:moveTo>
                    <a:pt x="28575" y="1315403"/>
                  </a:moveTo>
                  <a:cubicBezTo>
                    <a:pt x="27622" y="1320165"/>
                    <a:pt x="25717" y="1324928"/>
                    <a:pt x="24765" y="1329690"/>
                  </a:cubicBezTo>
                  <a:cubicBezTo>
                    <a:pt x="336232" y="1418273"/>
                    <a:pt x="646747" y="1506855"/>
                    <a:pt x="958215" y="1595438"/>
                  </a:cubicBezTo>
                  <a:cubicBezTo>
                    <a:pt x="959167" y="1590675"/>
                    <a:pt x="961072" y="1585913"/>
                    <a:pt x="962025" y="1581150"/>
                  </a:cubicBezTo>
                  <a:cubicBezTo>
                    <a:pt x="650557" y="1492568"/>
                    <a:pt x="340042" y="1403985"/>
                    <a:pt x="28575" y="1315403"/>
                  </a:cubicBezTo>
                  <a:lnTo>
                    <a:pt x="28575" y="1315403"/>
                  </a:lnTo>
                  <a:close/>
                  <a:moveTo>
                    <a:pt x="3810" y="1403033"/>
                  </a:moveTo>
                  <a:lnTo>
                    <a:pt x="937260" y="1668780"/>
                  </a:lnTo>
                  <a:lnTo>
                    <a:pt x="933450" y="1683068"/>
                  </a:lnTo>
                  <a:lnTo>
                    <a:pt x="0" y="1417320"/>
                  </a:lnTo>
                  <a:lnTo>
                    <a:pt x="3810" y="1403033"/>
                  </a:ln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7" name="Google Shape;417;p8"/>
          <p:cNvGrpSpPr/>
          <p:nvPr/>
        </p:nvGrpSpPr>
        <p:grpSpPr>
          <a:xfrm>
            <a:off x="2756861" y="608583"/>
            <a:ext cx="8388661" cy="6372661"/>
            <a:chOff x="4735686" y="1565954"/>
            <a:chExt cx="6435984" cy="4395242"/>
          </a:xfrm>
        </p:grpSpPr>
        <p:grpSp>
          <p:nvGrpSpPr>
            <p:cNvPr id="418" name="Google Shape;418;p8"/>
            <p:cNvGrpSpPr/>
            <p:nvPr/>
          </p:nvGrpSpPr>
          <p:grpSpPr>
            <a:xfrm>
              <a:off x="5355761" y="1788719"/>
              <a:ext cx="5815908" cy="4012465"/>
              <a:chOff x="5355761" y="1788719"/>
              <a:chExt cx="5815908" cy="4012465"/>
            </a:xfrm>
          </p:grpSpPr>
          <p:sp>
            <p:nvSpPr>
              <p:cNvPr id="419" name="Google Shape;419;p8"/>
              <p:cNvSpPr/>
              <p:nvPr/>
            </p:nvSpPr>
            <p:spPr>
              <a:xfrm rot="32818">
                <a:off x="5373127" y="1949043"/>
                <a:ext cx="5781177" cy="3665868"/>
              </a:xfrm>
              <a:custGeom>
                <a:avLst/>
                <a:gdLst/>
                <a:ahLst/>
                <a:cxnLst/>
                <a:rect l="l" t="t" r="r" b="b"/>
                <a:pathLst>
                  <a:path w="2759386" h="1749738" extrusionOk="0">
                    <a:moveTo>
                      <a:pt x="0" y="0"/>
                    </a:moveTo>
                    <a:lnTo>
                      <a:pt x="2759387" y="0"/>
                    </a:lnTo>
                    <a:lnTo>
                      <a:pt x="2759387" y="1749739"/>
                    </a:lnTo>
                    <a:lnTo>
                      <a:pt x="0" y="174973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 rot="32818">
                <a:off x="8399483" y="2078742"/>
                <a:ext cx="2592249" cy="3436378"/>
              </a:xfrm>
              <a:custGeom>
                <a:avLst/>
                <a:gdLst/>
                <a:ahLst/>
                <a:cxnLst/>
                <a:rect l="l" t="t" r="r" b="b"/>
                <a:pathLst>
                  <a:path w="1237294" h="1640201" extrusionOk="0">
                    <a:moveTo>
                      <a:pt x="0" y="0"/>
                    </a:moveTo>
                    <a:lnTo>
                      <a:pt x="1237295" y="0"/>
                    </a:lnTo>
                    <a:lnTo>
                      <a:pt x="1237295" y="1640202"/>
                    </a:lnTo>
                    <a:lnTo>
                      <a:pt x="0" y="1640202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 rot="32818">
                <a:off x="5538319" y="2050244"/>
                <a:ext cx="2592249" cy="3436378"/>
              </a:xfrm>
              <a:custGeom>
                <a:avLst/>
                <a:gdLst/>
                <a:ahLst/>
                <a:cxnLst/>
                <a:rect l="l" t="t" r="r" b="b"/>
                <a:pathLst>
                  <a:path w="1237294" h="1640201" extrusionOk="0">
                    <a:moveTo>
                      <a:pt x="0" y="0"/>
                    </a:moveTo>
                    <a:lnTo>
                      <a:pt x="1237295" y="0"/>
                    </a:lnTo>
                    <a:lnTo>
                      <a:pt x="1237295" y="1640202"/>
                    </a:lnTo>
                    <a:lnTo>
                      <a:pt x="0" y="1640202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 rot="1218961">
                <a:off x="7351200" y="2162365"/>
                <a:ext cx="1827545" cy="3244576"/>
              </a:xfrm>
              <a:custGeom>
                <a:avLst/>
                <a:gdLst/>
                <a:ahLst/>
                <a:cxnLst/>
                <a:rect l="l" t="t" r="r" b="b"/>
                <a:pathLst>
                  <a:path w="872192" h="1548467" extrusionOk="0">
                    <a:moveTo>
                      <a:pt x="516106" y="1457176"/>
                    </a:moveTo>
                    <a:cubicBezTo>
                      <a:pt x="539919" y="1448604"/>
                      <a:pt x="567541" y="1460986"/>
                      <a:pt x="576114" y="1485751"/>
                    </a:cubicBezTo>
                    <a:cubicBezTo>
                      <a:pt x="584686" y="1509564"/>
                      <a:pt x="572304" y="1537186"/>
                      <a:pt x="547539" y="1545759"/>
                    </a:cubicBezTo>
                    <a:cubicBezTo>
                      <a:pt x="523726" y="1554331"/>
                      <a:pt x="496104" y="1541949"/>
                      <a:pt x="487531" y="1517184"/>
                    </a:cubicBezTo>
                    <a:cubicBezTo>
                      <a:pt x="478959" y="1492419"/>
                      <a:pt x="491341" y="1465749"/>
                      <a:pt x="516106" y="1457176"/>
                    </a:cubicBezTo>
                    <a:lnTo>
                      <a:pt x="516106" y="1457176"/>
                    </a:lnTo>
                    <a:close/>
                    <a:moveTo>
                      <a:pt x="809476" y="1351449"/>
                    </a:moveTo>
                    <a:cubicBezTo>
                      <a:pt x="833289" y="1342876"/>
                      <a:pt x="860911" y="1355259"/>
                      <a:pt x="869484" y="1380024"/>
                    </a:cubicBezTo>
                    <a:cubicBezTo>
                      <a:pt x="878056" y="1403836"/>
                      <a:pt x="865673" y="1431459"/>
                      <a:pt x="840909" y="1440031"/>
                    </a:cubicBezTo>
                    <a:cubicBezTo>
                      <a:pt x="817096" y="1448604"/>
                      <a:pt x="789473" y="1436221"/>
                      <a:pt x="780901" y="1411456"/>
                    </a:cubicBezTo>
                    <a:cubicBezTo>
                      <a:pt x="772329" y="1386691"/>
                      <a:pt x="784711" y="1360021"/>
                      <a:pt x="809476" y="1351449"/>
                    </a:cubicBezTo>
                    <a:lnTo>
                      <a:pt x="809476" y="1351449"/>
                    </a:lnTo>
                    <a:close/>
                    <a:moveTo>
                      <a:pt x="748516" y="1182856"/>
                    </a:moveTo>
                    <a:cubicBezTo>
                      <a:pt x="772329" y="1174284"/>
                      <a:pt x="799951" y="1186666"/>
                      <a:pt x="808523" y="1211431"/>
                    </a:cubicBezTo>
                    <a:cubicBezTo>
                      <a:pt x="817096" y="1235244"/>
                      <a:pt x="804714" y="1262866"/>
                      <a:pt x="779948" y="1271439"/>
                    </a:cubicBezTo>
                    <a:cubicBezTo>
                      <a:pt x="756136" y="1280011"/>
                      <a:pt x="728514" y="1267629"/>
                      <a:pt x="719941" y="1242864"/>
                    </a:cubicBezTo>
                    <a:cubicBezTo>
                      <a:pt x="711369" y="1218099"/>
                      <a:pt x="724704" y="1191429"/>
                      <a:pt x="748516" y="1182856"/>
                    </a:cubicBezTo>
                    <a:lnTo>
                      <a:pt x="748516" y="1182856"/>
                    </a:lnTo>
                    <a:close/>
                    <a:moveTo>
                      <a:pt x="455146" y="1288584"/>
                    </a:moveTo>
                    <a:cubicBezTo>
                      <a:pt x="478959" y="1280011"/>
                      <a:pt x="506581" y="1292394"/>
                      <a:pt x="515154" y="1317159"/>
                    </a:cubicBezTo>
                    <a:cubicBezTo>
                      <a:pt x="523726" y="1340971"/>
                      <a:pt x="511344" y="1368594"/>
                      <a:pt x="486579" y="1377166"/>
                    </a:cubicBezTo>
                    <a:cubicBezTo>
                      <a:pt x="462766" y="1385739"/>
                      <a:pt x="435144" y="1373356"/>
                      <a:pt x="426571" y="1348591"/>
                    </a:cubicBezTo>
                    <a:cubicBezTo>
                      <a:pt x="418951" y="1323826"/>
                      <a:pt x="431334" y="1297156"/>
                      <a:pt x="455146" y="1288584"/>
                    </a:cubicBezTo>
                    <a:lnTo>
                      <a:pt x="455146" y="1288584"/>
                    </a:lnTo>
                    <a:close/>
                    <a:moveTo>
                      <a:pt x="395139" y="1119991"/>
                    </a:moveTo>
                    <a:cubicBezTo>
                      <a:pt x="418951" y="1111419"/>
                      <a:pt x="446573" y="1123801"/>
                      <a:pt x="455146" y="1148566"/>
                    </a:cubicBezTo>
                    <a:cubicBezTo>
                      <a:pt x="463719" y="1172379"/>
                      <a:pt x="451336" y="1200001"/>
                      <a:pt x="426571" y="1208574"/>
                    </a:cubicBezTo>
                    <a:cubicBezTo>
                      <a:pt x="402759" y="1217146"/>
                      <a:pt x="375136" y="1204764"/>
                      <a:pt x="366564" y="1179999"/>
                    </a:cubicBezTo>
                    <a:cubicBezTo>
                      <a:pt x="357991" y="1155234"/>
                      <a:pt x="370373" y="1128564"/>
                      <a:pt x="395139" y="1119991"/>
                    </a:cubicBezTo>
                    <a:lnTo>
                      <a:pt x="395139" y="1119991"/>
                    </a:lnTo>
                    <a:close/>
                    <a:moveTo>
                      <a:pt x="687556" y="1014264"/>
                    </a:moveTo>
                    <a:cubicBezTo>
                      <a:pt x="711369" y="1005691"/>
                      <a:pt x="738991" y="1018074"/>
                      <a:pt x="747564" y="1042839"/>
                    </a:cubicBezTo>
                    <a:cubicBezTo>
                      <a:pt x="756136" y="1066651"/>
                      <a:pt x="743754" y="1094274"/>
                      <a:pt x="718989" y="1102846"/>
                    </a:cubicBezTo>
                    <a:cubicBezTo>
                      <a:pt x="695176" y="1111419"/>
                      <a:pt x="667554" y="1099036"/>
                      <a:pt x="658981" y="1074271"/>
                    </a:cubicBezTo>
                    <a:cubicBezTo>
                      <a:pt x="651361" y="1049506"/>
                      <a:pt x="663744" y="1022836"/>
                      <a:pt x="687556" y="1014264"/>
                    </a:cubicBezTo>
                    <a:lnTo>
                      <a:pt x="687556" y="1014264"/>
                    </a:lnTo>
                    <a:close/>
                    <a:moveTo>
                      <a:pt x="627548" y="845671"/>
                    </a:moveTo>
                    <a:cubicBezTo>
                      <a:pt x="651361" y="837099"/>
                      <a:pt x="678984" y="849481"/>
                      <a:pt x="687556" y="874246"/>
                    </a:cubicBezTo>
                    <a:cubicBezTo>
                      <a:pt x="696129" y="898059"/>
                      <a:pt x="683746" y="925681"/>
                      <a:pt x="658981" y="934254"/>
                    </a:cubicBezTo>
                    <a:cubicBezTo>
                      <a:pt x="635169" y="942826"/>
                      <a:pt x="607546" y="930444"/>
                      <a:pt x="598973" y="905679"/>
                    </a:cubicBezTo>
                    <a:cubicBezTo>
                      <a:pt x="590401" y="880914"/>
                      <a:pt x="602784" y="854244"/>
                      <a:pt x="627548" y="845671"/>
                    </a:cubicBezTo>
                    <a:lnTo>
                      <a:pt x="627548" y="845671"/>
                    </a:lnTo>
                    <a:close/>
                    <a:moveTo>
                      <a:pt x="334179" y="951399"/>
                    </a:moveTo>
                    <a:cubicBezTo>
                      <a:pt x="357991" y="942826"/>
                      <a:pt x="385614" y="955209"/>
                      <a:pt x="394186" y="979974"/>
                    </a:cubicBezTo>
                    <a:cubicBezTo>
                      <a:pt x="402759" y="1003786"/>
                      <a:pt x="390376" y="1031409"/>
                      <a:pt x="365611" y="1039981"/>
                    </a:cubicBezTo>
                    <a:cubicBezTo>
                      <a:pt x="341798" y="1048554"/>
                      <a:pt x="314176" y="1036171"/>
                      <a:pt x="305604" y="1011406"/>
                    </a:cubicBezTo>
                    <a:cubicBezTo>
                      <a:pt x="297031" y="986641"/>
                      <a:pt x="309414" y="959971"/>
                      <a:pt x="334179" y="951399"/>
                    </a:cubicBezTo>
                    <a:lnTo>
                      <a:pt x="334179" y="951399"/>
                    </a:lnTo>
                    <a:close/>
                    <a:moveTo>
                      <a:pt x="273219" y="782806"/>
                    </a:moveTo>
                    <a:cubicBezTo>
                      <a:pt x="297031" y="774234"/>
                      <a:pt x="324654" y="786616"/>
                      <a:pt x="333226" y="811381"/>
                    </a:cubicBezTo>
                    <a:cubicBezTo>
                      <a:pt x="341798" y="835194"/>
                      <a:pt x="329416" y="862816"/>
                      <a:pt x="304651" y="871389"/>
                    </a:cubicBezTo>
                    <a:cubicBezTo>
                      <a:pt x="280839" y="879961"/>
                      <a:pt x="253216" y="867579"/>
                      <a:pt x="244644" y="842814"/>
                    </a:cubicBezTo>
                    <a:cubicBezTo>
                      <a:pt x="237023" y="818049"/>
                      <a:pt x="249406" y="791379"/>
                      <a:pt x="273219" y="782806"/>
                    </a:cubicBezTo>
                    <a:lnTo>
                      <a:pt x="273219" y="782806"/>
                    </a:lnTo>
                    <a:close/>
                    <a:moveTo>
                      <a:pt x="566589" y="677079"/>
                    </a:moveTo>
                    <a:cubicBezTo>
                      <a:pt x="590401" y="668506"/>
                      <a:pt x="618023" y="680889"/>
                      <a:pt x="626596" y="705654"/>
                    </a:cubicBezTo>
                    <a:cubicBezTo>
                      <a:pt x="635169" y="729466"/>
                      <a:pt x="622786" y="757089"/>
                      <a:pt x="598021" y="765661"/>
                    </a:cubicBezTo>
                    <a:cubicBezTo>
                      <a:pt x="574209" y="774234"/>
                      <a:pt x="546586" y="761851"/>
                      <a:pt x="538014" y="737086"/>
                    </a:cubicBezTo>
                    <a:cubicBezTo>
                      <a:pt x="529441" y="712321"/>
                      <a:pt x="542776" y="685651"/>
                      <a:pt x="566589" y="677079"/>
                    </a:cubicBezTo>
                    <a:lnTo>
                      <a:pt x="566589" y="677079"/>
                    </a:lnTo>
                    <a:close/>
                    <a:moveTo>
                      <a:pt x="505629" y="508486"/>
                    </a:moveTo>
                    <a:cubicBezTo>
                      <a:pt x="529441" y="499914"/>
                      <a:pt x="557064" y="512296"/>
                      <a:pt x="565636" y="537061"/>
                    </a:cubicBezTo>
                    <a:cubicBezTo>
                      <a:pt x="574209" y="560874"/>
                      <a:pt x="561826" y="588496"/>
                      <a:pt x="537061" y="597069"/>
                    </a:cubicBezTo>
                    <a:cubicBezTo>
                      <a:pt x="513248" y="605641"/>
                      <a:pt x="485626" y="593259"/>
                      <a:pt x="477054" y="568494"/>
                    </a:cubicBezTo>
                    <a:cubicBezTo>
                      <a:pt x="469434" y="543729"/>
                      <a:pt x="481816" y="517059"/>
                      <a:pt x="505629" y="508486"/>
                    </a:cubicBezTo>
                    <a:lnTo>
                      <a:pt x="505629" y="508486"/>
                    </a:lnTo>
                    <a:close/>
                    <a:moveTo>
                      <a:pt x="213211" y="614214"/>
                    </a:moveTo>
                    <a:cubicBezTo>
                      <a:pt x="237023" y="605641"/>
                      <a:pt x="264646" y="618024"/>
                      <a:pt x="273219" y="642789"/>
                    </a:cubicBezTo>
                    <a:cubicBezTo>
                      <a:pt x="281791" y="666601"/>
                      <a:pt x="269409" y="694224"/>
                      <a:pt x="244644" y="702796"/>
                    </a:cubicBezTo>
                    <a:cubicBezTo>
                      <a:pt x="220831" y="711369"/>
                      <a:pt x="193209" y="698986"/>
                      <a:pt x="184636" y="674221"/>
                    </a:cubicBezTo>
                    <a:cubicBezTo>
                      <a:pt x="176064" y="649456"/>
                      <a:pt x="188446" y="622786"/>
                      <a:pt x="213211" y="614214"/>
                    </a:cubicBezTo>
                    <a:lnTo>
                      <a:pt x="213211" y="614214"/>
                    </a:lnTo>
                    <a:close/>
                    <a:moveTo>
                      <a:pt x="152251" y="445621"/>
                    </a:moveTo>
                    <a:cubicBezTo>
                      <a:pt x="176064" y="437049"/>
                      <a:pt x="203686" y="449431"/>
                      <a:pt x="212259" y="474196"/>
                    </a:cubicBezTo>
                    <a:cubicBezTo>
                      <a:pt x="220831" y="498009"/>
                      <a:pt x="208448" y="525631"/>
                      <a:pt x="183684" y="534204"/>
                    </a:cubicBezTo>
                    <a:cubicBezTo>
                      <a:pt x="159871" y="542776"/>
                      <a:pt x="132248" y="530394"/>
                      <a:pt x="123676" y="505629"/>
                    </a:cubicBezTo>
                    <a:cubicBezTo>
                      <a:pt x="115104" y="480864"/>
                      <a:pt x="128439" y="454194"/>
                      <a:pt x="152251" y="445621"/>
                    </a:cubicBezTo>
                    <a:lnTo>
                      <a:pt x="152251" y="445621"/>
                    </a:lnTo>
                    <a:close/>
                    <a:moveTo>
                      <a:pt x="445621" y="339894"/>
                    </a:moveTo>
                    <a:cubicBezTo>
                      <a:pt x="469434" y="331321"/>
                      <a:pt x="497056" y="343704"/>
                      <a:pt x="505629" y="368469"/>
                    </a:cubicBezTo>
                    <a:cubicBezTo>
                      <a:pt x="514201" y="392281"/>
                      <a:pt x="501819" y="419904"/>
                      <a:pt x="477054" y="428476"/>
                    </a:cubicBezTo>
                    <a:cubicBezTo>
                      <a:pt x="453241" y="437049"/>
                      <a:pt x="425619" y="424666"/>
                      <a:pt x="417046" y="399901"/>
                    </a:cubicBezTo>
                    <a:cubicBezTo>
                      <a:pt x="408473" y="375136"/>
                      <a:pt x="420856" y="348466"/>
                      <a:pt x="445621" y="339894"/>
                    </a:cubicBezTo>
                    <a:lnTo>
                      <a:pt x="445621" y="339894"/>
                    </a:lnTo>
                    <a:close/>
                    <a:moveTo>
                      <a:pt x="31284" y="108436"/>
                    </a:moveTo>
                    <a:cubicBezTo>
                      <a:pt x="55096" y="99864"/>
                      <a:pt x="82719" y="112246"/>
                      <a:pt x="91291" y="137011"/>
                    </a:cubicBezTo>
                    <a:cubicBezTo>
                      <a:pt x="99864" y="160824"/>
                      <a:pt x="87481" y="188446"/>
                      <a:pt x="62716" y="197019"/>
                    </a:cubicBezTo>
                    <a:cubicBezTo>
                      <a:pt x="38904" y="205591"/>
                      <a:pt x="11281" y="193209"/>
                      <a:pt x="2709" y="168444"/>
                    </a:cubicBezTo>
                    <a:cubicBezTo>
                      <a:pt x="-5864" y="143679"/>
                      <a:pt x="6519" y="117009"/>
                      <a:pt x="31284" y="108436"/>
                    </a:cubicBezTo>
                    <a:lnTo>
                      <a:pt x="31284" y="108436"/>
                    </a:lnTo>
                    <a:close/>
                    <a:moveTo>
                      <a:pt x="91291" y="277029"/>
                    </a:moveTo>
                    <a:cubicBezTo>
                      <a:pt x="115104" y="268456"/>
                      <a:pt x="142726" y="280839"/>
                      <a:pt x="151298" y="305604"/>
                    </a:cubicBezTo>
                    <a:cubicBezTo>
                      <a:pt x="159871" y="329416"/>
                      <a:pt x="147489" y="357039"/>
                      <a:pt x="122723" y="365611"/>
                    </a:cubicBezTo>
                    <a:cubicBezTo>
                      <a:pt x="98911" y="374184"/>
                      <a:pt x="71289" y="361801"/>
                      <a:pt x="62716" y="337036"/>
                    </a:cubicBezTo>
                    <a:cubicBezTo>
                      <a:pt x="55096" y="312271"/>
                      <a:pt x="67479" y="285601"/>
                      <a:pt x="91291" y="277029"/>
                    </a:cubicBezTo>
                    <a:lnTo>
                      <a:pt x="91291" y="277029"/>
                    </a:lnTo>
                    <a:close/>
                    <a:moveTo>
                      <a:pt x="384661" y="171301"/>
                    </a:moveTo>
                    <a:cubicBezTo>
                      <a:pt x="408473" y="162729"/>
                      <a:pt x="436096" y="175111"/>
                      <a:pt x="444669" y="199876"/>
                    </a:cubicBezTo>
                    <a:cubicBezTo>
                      <a:pt x="453241" y="223689"/>
                      <a:pt x="440859" y="251311"/>
                      <a:pt x="416094" y="259884"/>
                    </a:cubicBezTo>
                    <a:cubicBezTo>
                      <a:pt x="392281" y="268456"/>
                      <a:pt x="364659" y="256074"/>
                      <a:pt x="356086" y="231309"/>
                    </a:cubicBezTo>
                    <a:cubicBezTo>
                      <a:pt x="347514" y="206544"/>
                      <a:pt x="360848" y="179874"/>
                      <a:pt x="384661" y="171301"/>
                    </a:cubicBezTo>
                    <a:lnTo>
                      <a:pt x="384661" y="171301"/>
                    </a:lnTo>
                    <a:close/>
                    <a:moveTo>
                      <a:pt x="324654" y="2709"/>
                    </a:moveTo>
                    <a:cubicBezTo>
                      <a:pt x="348466" y="-5864"/>
                      <a:pt x="376089" y="6519"/>
                      <a:pt x="384661" y="31284"/>
                    </a:cubicBezTo>
                    <a:cubicBezTo>
                      <a:pt x="393234" y="55096"/>
                      <a:pt x="380851" y="82719"/>
                      <a:pt x="356086" y="91291"/>
                    </a:cubicBezTo>
                    <a:cubicBezTo>
                      <a:pt x="332273" y="99864"/>
                      <a:pt x="304651" y="87481"/>
                      <a:pt x="296079" y="62716"/>
                    </a:cubicBezTo>
                    <a:cubicBezTo>
                      <a:pt x="287506" y="37951"/>
                      <a:pt x="299889" y="11281"/>
                      <a:pt x="324654" y="2709"/>
                    </a:cubicBezTo>
                    <a:close/>
                  </a:path>
                </a:pathLst>
              </a:custGeom>
              <a:solidFill>
                <a:srgbClr val="38242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 rot="1218961">
                <a:off x="7916261" y="2119306"/>
                <a:ext cx="720973" cy="323807"/>
              </a:xfrm>
              <a:custGeom>
                <a:avLst/>
                <a:gdLst/>
                <a:ahLst/>
                <a:cxnLst/>
                <a:rect l="l" t="t" r="r" b="b"/>
                <a:pathLst>
                  <a:path w="344083" h="154536" extrusionOk="0">
                    <a:moveTo>
                      <a:pt x="15832" y="108224"/>
                    </a:moveTo>
                    <a:lnTo>
                      <a:pt x="312059" y="1544"/>
                    </a:lnTo>
                    <a:cubicBezTo>
                      <a:pt x="324442" y="-3218"/>
                      <a:pt x="337777" y="3449"/>
                      <a:pt x="342539" y="15832"/>
                    </a:cubicBezTo>
                    <a:lnTo>
                      <a:pt x="342539" y="15832"/>
                    </a:lnTo>
                    <a:cubicBezTo>
                      <a:pt x="347302" y="28214"/>
                      <a:pt x="340634" y="41549"/>
                      <a:pt x="328252" y="46312"/>
                    </a:cubicBezTo>
                    <a:lnTo>
                      <a:pt x="32024" y="152992"/>
                    </a:lnTo>
                    <a:cubicBezTo>
                      <a:pt x="19642" y="157754"/>
                      <a:pt x="6307" y="151087"/>
                      <a:pt x="1544" y="138704"/>
                    </a:cubicBezTo>
                    <a:lnTo>
                      <a:pt x="1544" y="138704"/>
                    </a:lnTo>
                    <a:cubicBezTo>
                      <a:pt x="-3218" y="126322"/>
                      <a:pt x="3449" y="112987"/>
                      <a:pt x="15832" y="108224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 rot="1218961">
                <a:off x="7919872" y="2134584"/>
                <a:ext cx="717325" cy="275421"/>
              </a:xfrm>
              <a:custGeom>
                <a:avLst/>
                <a:gdLst/>
                <a:ahLst/>
                <a:cxnLst/>
                <a:rect l="l" t="t" r="r" b="b"/>
                <a:pathLst>
                  <a:path w="342342" h="131444" extrusionOk="0">
                    <a:moveTo>
                      <a:pt x="336627" y="0"/>
                    </a:moveTo>
                    <a:cubicBezTo>
                      <a:pt x="338532" y="2857"/>
                      <a:pt x="341389" y="5715"/>
                      <a:pt x="342342" y="8572"/>
                    </a:cubicBezTo>
                    <a:lnTo>
                      <a:pt x="342342" y="8572"/>
                    </a:lnTo>
                    <a:lnTo>
                      <a:pt x="342342" y="8572"/>
                    </a:lnTo>
                    <a:lnTo>
                      <a:pt x="1347" y="131445"/>
                    </a:lnTo>
                    <a:lnTo>
                      <a:pt x="1347" y="131445"/>
                    </a:lnTo>
                    <a:lnTo>
                      <a:pt x="1347" y="131445"/>
                    </a:lnTo>
                    <a:cubicBezTo>
                      <a:pt x="395" y="127635"/>
                      <a:pt x="-558" y="124777"/>
                      <a:pt x="395" y="120967"/>
                    </a:cubicBezTo>
                    <a:lnTo>
                      <a:pt x="336627" y="0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 rot="1218961">
                <a:off x="7921528" y="2175165"/>
                <a:ext cx="704523" cy="268137"/>
              </a:xfrm>
              <a:custGeom>
                <a:avLst/>
                <a:gdLst/>
                <a:ahLst/>
                <a:cxnLst/>
                <a:rect l="l" t="t" r="r" b="b"/>
                <a:pathLst>
                  <a:path w="336232" h="127968" extrusionOk="0">
                    <a:moveTo>
                      <a:pt x="336233" y="0"/>
                    </a:moveTo>
                    <a:cubicBezTo>
                      <a:pt x="335280" y="8572"/>
                      <a:pt x="329565" y="17145"/>
                      <a:pt x="320993" y="20002"/>
                    </a:cubicBezTo>
                    <a:lnTo>
                      <a:pt x="24765" y="126682"/>
                    </a:lnTo>
                    <a:cubicBezTo>
                      <a:pt x="16193" y="129540"/>
                      <a:pt x="5715" y="127635"/>
                      <a:pt x="0" y="120967"/>
                    </a:cubicBezTo>
                    <a:lnTo>
                      <a:pt x="336233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 rot="1218961">
                <a:off x="7913186" y="2494986"/>
                <a:ext cx="720973" cy="323807"/>
              </a:xfrm>
              <a:custGeom>
                <a:avLst/>
                <a:gdLst/>
                <a:ahLst/>
                <a:cxnLst/>
                <a:rect l="l" t="t" r="r" b="b"/>
                <a:pathLst>
                  <a:path w="344083" h="154536" extrusionOk="0">
                    <a:moveTo>
                      <a:pt x="15832" y="108225"/>
                    </a:moveTo>
                    <a:cubicBezTo>
                      <a:pt x="114892" y="72982"/>
                      <a:pt x="212999" y="36787"/>
                      <a:pt x="312060" y="1544"/>
                    </a:cubicBezTo>
                    <a:cubicBezTo>
                      <a:pt x="324442" y="-3218"/>
                      <a:pt x="337777" y="3450"/>
                      <a:pt x="342539" y="15832"/>
                    </a:cubicBezTo>
                    <a:lnTo>
                      <a:pt x="342539" y="15832"/>
                    </a:lnTo>
                    <a:cubicBezTo>
                      <a:pt x="347302" y="28215"/>
                      <a:pt x="340635" y="41550"/>
                      <a:pt x="328252" y="46312"/>
                    </a:cubicBezTo>
                    <a:cubicBezTo>
                      <a:pt x="229192" y="81555"/>
                      <a:pt x="131085" y="117750"/>
                      <a:pt x="32024" y="152992"/>
                    </a:cubicBezTo>
                    <a:cubicBezTo>
                      <a:pt x="19642" y="157755"/>
                      <a:pt x="6307" y="151087"/>
                      <a:pt x="1544" y="138705"/>
                    </a:cubicBezTo>
                    <a:lnTo>
                      <a:pt x="1544" y="138705"/>
                    </a:lnTo>
                    <a:cubicBezTo>
                      <a:pt x="-3218" y="126322"/>
                      <a:pt x="3449" y="112987"/>
                      <a:pt x="15832" y="108225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 rot="1218961">
                <a:off x="7916795" y="2510264"/>
                <a:ext cx="717325" cy="275423"/>
              </a:xfrm>
              <a:custGeom>
                <a:avLst/>
                <a:gdLst/>
                <a:ahLst/>
                <a:cxnLst/>
                <a:rect l="l" t="t" r="r" b="b"/>
                <a:pathLst>
                  <a:path w="342342" h="131445" extrusionOk="0">
                    <a:moveTo>
                      <a:pt x="336627" y="0"/>
                    </a:moveTo>
                    <a:cubicBezTo>
                      <a:pt x="339485" y="2858"/>
                      <a:pt x="341389" y="5715"/>
                      <a:pt x="342342" y="8572"/>
                    </a:cubicBezTo>
                    <a:lnTo>
                      <a:pt x="342342" y="8572"/>
                    </a:lnTo>
                    <a:cubicBezTo>
                      <a:pt x="342342" y="8572"/>
                      <a:pt x="342342" y="8572"/>
                      <a:pt x="342342" y="8572"/>
                    </a:cubicBezTo>
                    <a:cubicBezTo>
                      <a:pt x="228995" y="49530"/>
                      <a:pt x="114695" y="90488"/>
                      <a:pt x="1347" y="131445"/>
                    </a:cubicBezTo>
                    <a:cubicBezTo>
                      <a:pt x="1347" y="131445"/>
                      <a:pt x="1347" y="131445"/>
                      <a:pt x="1347" y="131445"/>
                    </a:cubicBezTo>
                    <a:lnTo>
                      <a:pt x="1347" y="131445"/>
                    </a:lnTo>
                    <a:cubicBezTo>
                      <a:pt x="395" y="127635"/>
                      <a:pt x="-558" y="124778"/>
                      <a:pt x="395" y="120968"/>
                    </a:cubicBezTo>
                    <a:cubicBezTo>
                      <a:pt x="111837" y="80963"/>
                      <a:pt x="224232" y="40005"/>
                      <a:pt x="336627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 rot="1218961">
                <a:off x="7918454" y="2550846"/>
                <a:ext cx="704523" cy="268137"/>
              </a:xfrm>
              <a:custGeom>
                <a:avLst/>
                <a:gdLst/>
                <a:ahLst/>
                <a:cxnLst/>
                <a:rect l="l" t="t" r="r" b="b"/>
                <a:pathLst>
                  <a:path w="336232" h="127968" extrusionOk="0">
                    <a:moveTo>
                      <a:pt x="336232" y="0"/>
                    </a:moveTo>
                    <a:cubicBezTo>
                      <a:pt x="335280" y="8572"/>
                      <a:pt x="329565" y="17145"/>
                      <a:pt x="320992" y="20003"/>
                    </a:cubicBezTo>
                    <a:cubicBezTo>
                      <a:pt x="221932" y="55245"/>
                      <a:pt x="123825" y="91440"/>
                      <a:pt x="24765" y="126683"/>
                    </a:cubicBezTo>
                    <a:cubicBezTo>
                      <a:pt x="16192" y="129540"/>
                      <a:pt x="5715" y="127635"/>
                      <a:pt x="0" y="120968"/>
                    </a:cubicBezTo>
                    <a:cubicBezTo>
                      <a:pt x="111442" y="80963"/>
                      <a:pt x="223838" y="40005"/>
                      <a:pt x="336232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 rot="1218961">
                <a:off x="7909005" y="2870112"/>
                <a:ext cx="720184" cy="323807"/>
              </a:xfrm>
              <a:custGeom>
                <a:avLst/>
                <a:gdLst/>
                <a:ahLst/>
                <a:cxnLst/>
                <a:rect l="l" t="t" r="r" b="b"/>
                <a:pathLst>
                  <a:path w="343706" h="154536" extrusionOk="0">
                    <a:moveTo>
                      <a:pt x="15454" y="108225"/>
                    </a:moveTo>
                    <a:cubicBezTo>
                      <a:pt x="114514" y="72982"/>
                      <a:pt x="212622" y="36787"/>
                      <a:pt x="311682" y="1544"/>
                    </a:cubicBezTo>
                    <a:cubicBezTo>
                      <a:pt x="324064" y="-3218"/>
                      <a:pt x="337400" y="3450"/>
                      <a:pt x="342162" y="15832"/>
                    </a:cubicBezTo>
                    <a:lnTo>
                      <a:pt x="342162" y="15832"/>
                    </a:lnTo>
                    <a:cubicBezTo>
                      <a:pt x="346925" y="28214"/>
                      <a:pt x="340257" y="41550"/>
                      <a:pt x="327875" y="46312"/>
                    </a:cubicBezTo>
                    <a:cubicBezTo>
                      <a:pt x="228814" y="81554"/>
                      <a:pt x="130707" y="117750"/>
                      <a:pt x="31647" y="152992"/>
                    </a:cubicBezTo>
                    <a:cubicBezTo>
                      <a:pt x="19264" y="157754"/>
                      <a:pt x="5929" y="151087"/>
                      <a:pt x="1167" y="138704"/>
                    </a:cubicBezTo>
                    <a:lnTo>
                      <a:pt x="1167" y="138704"/>
                    </a:lnTo>
                    <a:cubicBezTo>
                      <a:pt x="-2643" y="126322"/>
                      <a:pt x="3072" y="112987"/>
                      <a:pt x="15454" y="108225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 rot="1218961">
                <a:off x="7911850" y="2885253"/>
                <a:ext cx="717325" cy="275421"/>
              </a:xfrm>
              <a:custGeom>
                <a:avLst/>
                <a:gdLst/>
                <a:ahLst/>
                <a:cxnLst/>
                <a:rect l="l" t="t" r="r" b="b"/>
                <a:pathLst>
                  <a:path w="342342" h="131444" extrusionOk="0">
                    <a:moveTo>
                      <a:pt x="336627" y="0"/>
                    </a:moveTo>
                    <a:cubicBezTo>
                      <a:pt x="339485" y="2857"/>
                      <a:pt x="341390" y="5715"/>
                      <a:pt x="342342" y="8572"/>
                    </a:cubicBezTo>
                    <a:lnTo>
                      <a:pt x="342342" y="8572"/>
                    </a:lnTo>
                    <a:cubicBezTo>
                      <a:pt x="342342" y="8572"/>
                      <a:pt x="342342" y="8572"/>
                      <a:pt x="342342" y="8572"/>
                    </a:cubicBezTo>
                    <a:cubicBezTo>
                      <a:pt x="228994" y="49530"/>
                      <a:pt x="114694" y="90488"/>
                      <a:pt x="1347" y="131445"/>
                    </a:cubicBezTo>
                    <a:cubicBezTo>
                      <a:pt x="1347" y="131445"/>
                      <a:pt x="1347" y="131445"/>
                      <a:pt x="1347" y="131445"/>
                    </a:cubicBezTo>
                    <a:lnTo>
                      <a:pt x="1347" y="131445"/>
                    </a:lnTo>
                    <a:cubicBezTo>
                      <a:pt x="394" y="127635"/>
                      <a:pt x="-558" y="124778"/>
                      <a:pt x="394" y="120967"/>
                    </a:cubicBezTo>
                    <a:cubicBezTo>
                      <a:pt x="112790" y="80963"/>
                      <a:pt x="225185" y="40005"/>
                      <a:pt x="336627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 rot="1218961">
                <a:off x="7915379" y="2926528"/>
                <a:ext cx="704523" cy="268137"/>
              </a:xfrm>
              <a:custGeom>
                <a:avLst/>
                <a:gdLst/>
                <a:ahLst/>
                <a:cxnLst/>
                <a:rect l="l" t="t" r="r" b="b"/>
                <a:pathLst>
                  <a:path w="336232" h="127968" extrusionOk="0">
                    <a:moveTo>
                      <a:pt x="336232" y="0"/>
                    </a:moveTo>
                    <a:cubicBezTo>
                      <a:pt x="335280" y="8572"/>
                      <a:pt x="329565" y="17145"/>
                      <a:pt x="320992" y="20003"/>
                    </a:cubicBezTo>
                    <a:cubicBezTo>
                      <a:pt x="221932" y="55245"/>
                      <a:pt x="123825" y="91440"/>
                      <a:pt x="24765" y="126682"/>
                    </a:cubicBezTo>
                    <a:cubicBezTo>
                      <a:pt x="16192" y="129540"/>
                      <a:pt x="5715" y="127635"/>
                      <a:pt x="0" y="120967"/>
                    </a:cubicBezTo>
                    <a:cubicBezTo>
                      <a:pt x="111442" y="80963"/>
                      <a:pt x="223838" y="40005"/>
                      <a:pt x="336232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 rot="1218961">
                <a:off x="7905162" y="3245655"/>
                <a:ext cx="720976" cy="323807"/>
              </a:xfrm>
              <a:custGeom>
                <a:avLst/>
                <a:gdLst/>
                <a:ahLst/>
                <a:cxnLst/>
                <a:rect l="l" t="t" r="r" b="b"/>
                <a:pathLst>
                  <a:path w="344084" h="154536" extrusionOk="0">
                    <a:moveTo>
                      <a:pt x="15832" y="108224"/>
                    </a:moveTo>
                    <a:cubicBezTo>
                      <a:pt x="114892" y="72982"/>
                      <a:pt x="213000" y="36787"/>
                      <a:pt x="312060" y="1544"/>
                    </a:cubicBezTo>
                    <a:cubicBezTo>
                      <a:pt x="324442" y="-3218"/>
                      <a:pt x="337777" y="3449"/>
                      <a:pt x="342540" y="15832"/>
                    </a:cubicBezTo>
                    <a:lnTo>
                      <a:pt x="342540" y="15832"/>
                    </a:lnTo>
                    <a:cubicBezTo>
                      <a:pt x="347302" y="28214"/>
                      <a:pt x="340635" y="41549"/>
                      <a:pt x="328252" y="46312"/>
                    </a:cubicBezTo>
                    <a:cubicBezTo>
                      <a:pt x="229192" y="81554"/>
                      <a:pt x="131085" y="117749"/>
                      <a:pt x="32025" y="152992"/>
                    </a:cubicBezTo>
                    <a:cubicBezTo>
                      <a:pt x="19642" y="157754"/>
                      <a:pt x="6307" y="151087"/>
                      <a:pt x="1544" y="138704"/>
                    </a:cubicBezTo>
                    <a:lnTo>
                      <a:pt x="1544" y="138704"/>
                    </a:lnTo>
                    <a:cubicBezTo>
                      <a:pt x="-3218" y="126322"/>
                      <a:pt x="3450" y="112987"/>
                      <a:pt x="15832" y="108224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 rot="1218961">
                <a:off x="7908774" y="3260933"/>
                <a:ext cx="717325" cy="275423"/>
              </a:xfrm>
              <a:custGeom>
                <a:avLst/>
                <a:gdLst/>
                <a:ahLst/>
                <a:cxnLst/>
                <a:rect l="l" t="t" r="r" b="b"/>
                <a:pathLst>
                  <a:path w="342342" h="131445" extrusionOk="0">
                    <a:moveTo>
                      <a:pt x="336627" y="0"/>
                    </a:moveTo>
                    <a:cubicBezTo>
                      <a:pt x="339484" y="2858"/>
                      <a:pt x="341389" y="5715"/>
                      <a:pt x="342342" y="8573"/>
                    </a:cubicBezTo>
                    <a:lnTo>
                      <a:pt x="342342" y="8573"/>
                    </a:lnTo>
                    <a:cubicBezTo>
                      <a:pt x="342342" y="8573"/>
                      <a:pt x="342342" y="8573"/>
                      <a:pt x="342342" y="8573"/>
                    </a:cubicBezTo>
                    <a:cubicBezTo>
                      <a:pt x="228995" y="49530"/>
                      <a:pt x="114695" y="90488"/>
                      <a:pt x="1347" y="131445"/>
                    </a:cubicBezTo>
                    <a:cubicBezTo>
                      <a:pt x="1347" y="131445"/>
                      <a:pt x="1347" y="131445"/>
                      <a:pt x="1347" y="131445"/>
                    </a:cubicBezTo>
                    <a:lnTo>
                      <a:pt x="1347" y="131445"/>
                    </a:lnTo>
                    <a:cubicBezTo>
                      <a:pt x="395" y="127635"/>
                      <a:pt x="-558" y="124778"/>
                      <a:pt x="395" y="120968"/>
                    </a:cubicBezTo>
                    <a:cubicBezTo>
                      <a:pt x="111837" y="80963"/>
                      <a:pt x="224232" y="40005"/>
                      <a:pt x="336627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 rot="1218961">
                <a:off x="7910431" y="3301514"/>
                <a:ext cx="704523" cy="268137"/>
              </a:xfrm>
              <a:custGeom>
                <a:avLst/>
                <a:gdLst/>
                <a:ahLst/>
                <a:cxnLst/>
                <a:rect l="l" t="t" r="r" b="b"/>
                <a:pathLst>
                  <a:path w="336232" h="127968" extrusionOk="0">
                    <a:moveTo>
                      <a:pt x="336233" y="0"/>
                    </a:moveTo>
                    <a:cubicBezTo>
                      <a:pt x="335280" y="8573"/>
                      <a:pt x="329565" y="17145"/>
                      <a:pt x="320993" y="20003"/>
                    </a:cubicBezTo>
                    <a:cubicBezTo>
                      <a:pt x="221933" y="55245"/>
                      <a:pt x="123825" y="91440"/>
                      <a:pt x="24765" y="126683"/>
                    </a:cubicBezTo>
                    <a:cubicBezTo>
                      <a:pt x="16193" y="129540"/>
                      <a:pt x="5715" y="127635"/>
                      <a:pt x="0" y="120968"/>
                    </a:cubicBezTo>
                    <a:cubicBezTo>
                      <a:pt x="112395" y="80963"/>
                      <a:pt x="223838" y="40005"/>
                      <a:pt x="336233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 rot="1218961">
                <a:off x="7902089" y="3621335"/>
                <a:ext cx="720973" cy="323807"/>
              </a:xfrm>
              <a:custGeom>
                <a:avLst/>
                <a:gdLst/>
                <a:ahLst/>
                <a:cxnLst/>
                <a:rect l="l" t="t" r="r" b="b"/>
                <a:pathLst>
                  <a:path w="344083" h="154536" extrusionOk="0">
                    <a:moveTo>
                      <a:pt x="15832" y="108225"/>
                    </a:moveTo>
                    <a:cubicBezTo>
                      <a:pt x="114892" y="72982"/>
                      <a:pt x="212999" y="36787"/>
                      <a:pt x="312059" y="1544"/>
                    </a:cubicBezTo>
                    <a:cubicBezTo>
                      <a:pt x="324442" y="-3218"/>
                      <a:pt x="337777" y="3450"/>
                      <a:pt x="342539" y="15832"/>
                    </a:cubicBezTo>
                    <a:lnTo>
                      <a:pt x="342539" y="15832"/>
                    </a:lnTo>
                    <a:cubicBezTo>
                      <a:pt x="347302" y="28215"/>
                      <a:pt x="340634" y="41550"/>
                      <a:pt x="328252" y="46312"/>
                    </a:cubicBezTo>
                    <a:cubicBezTo>
                      <a:pt x="229192" y="81554"/>
                      <a:pt x="131084" y="117750"/>
                      <a:pt x="32024" y="152992"/>
                    </a:cubicBezTo>
                    <a:cubicBezTo>
                      <a:pt x="19642" y="157754"/>
                      <a:pt x="6307" y="151087"/>
                      <a:pt x="1544" y="138704"/>
                    </a:cubicBezTo>
                    <a:lnTo>
                      <a:pt x="1544" y="138704"/>
                    </a:lnTo>
                    <a:cubicBezTo>
                      <a:pt x="-3218" y="126322"/>
                      <a:pt x="3449" y="112987"/>
                      <a:pt x="15832" y="108225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 rot="1218961">
                <a:off x="7905699" y="3636615"/>
                <a:ext cx="717325" cy="275421"/>
              </a:xfrm>
              <a:custGeom>
                <a:avLst/>
                <a:gdLst/>
                <a:ahLst/>
                <a:cxnLst/>
                <a:rect l="l" t="t" r="r" b="b"/>
                <a:pathLst>
                  <a:path w="342342" h="131444" extrusionOk="0">
                    <a:moveTo>
                      <a:pt x="336627" y="0"/>
                    </a:moveTo>
                    <a:cubicBezTo>
                      <a:pt x="339485" y="1905"/>
                      <a:pt x="341389" y="5715"/>
                      <a:pt x="342342" y="8572"/>
                    </a:cubicBezTo>
                    <a:lnTo>
                      <a:pt x="342342" y="8572"/>
                    </a:lnTo>
                    <a:cubicBezTo>
                      <a:pt x="342342" y="8572"/>
                      <a:pt x="342342" y="8572"/>
                      <a:pt x="342342" y="8572"/>
                    </a:cubicBezTo>
                    <a:cubicBezTo>
                      <a:pt x="228995" y="49530"/>
                      <a:pt x="114695" y="90488"/>
                      <a:pt x="1347" y="131445"/>
                    </a:cubicBezTo>
                    <a:cubicBezTo>
                      <a:pt x="1347" y="131445"/>
                      <a:pt x="1347" y="131445"/>
                      <a:pt x="1347" y="131445"/>
                    </a:cubicBezTo>
                    <a:lnTo>
                      <a:pt x="1347" y="131445"/>
                    </a:lnTo>
                    <a:cubicBezTo>
                      <a:pt x="395" y="127635"/>
                      <a:pt x="-558" y="124778"/>
                      <a:pt x="395" y="120968"/>
                    </a:cubicBezTo>
                    <a:cubicBezTo>
                      <a:pt x="111837" y="80963"/>
                      <a:pt x="224232" y="40005"/>
                      <a:pt x="336627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 rot="1218961">
                <a:off x="7907355" y="3677196"/>
                <a:ext cx="704523" cy="268137"/>
              </a:xfrm>
              <a:custGeom>
                <a:avLst/>
                <a:gdLst/>
                <a:ahLst/>
                <a:cxnLst/>
                <a:rect l="l" t="t" r="r" b="b"/>
                <a:pathLst>
                  <a:path w="336232" h="127968" extrusionOk="0">
                    <a:moveTo>
                      <a:pt x="336233" y="0"/>
                    </a:moveTo>
                    <a:cubicBezTo>
                      <a:pt x="335280" y="8572"/>
                      <a:pt x="329565" y="17145"/>
                      <a:pt x="320993" y="20003"/>
                    </a:cubicBezTo>
                    <a:cubicBezTo>
                      <a:pt x="221933" y="55245"/>
                      <a:pt x="123825" y="91440"/>
                      <a:pt x="24765" y="126682"/>
                    </a:cubicBezTo>
                    <a:cubicBezTo>
                      <a:pt x="16193" y="129540"/>
                      <a:pt x="5715" y="127635"/>
                      <a:pt x="0" y="120968"/>
                    </a:cubicBezTo>
                    <a:cubicBezTo>
                      <a:pt x="111443" y="80963"/>
                      <a:pt x="223838" y="40005"/>
                      <a:pt x="336233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 rot="1218961">
                <a:off x="7897908" y="3996461"/>
                <a:ext cx="720184" cy="323807"/>
              </a:xfrm>
              <a:custGeom>
                <a:avLst/>
                <a:gdLst/>
                <a:ahLst/>
                <a:cxnLst/>
                <a:rect l="l" t="t" r="r" b="b"/>
                <a:pathLst>
                  <a:path w="343706" h="154536" extrusionOk="0">
                    <a:moveTo>
                      <a:pt x="15454" y="108224"/>
                    </a:moveTo>
                    <a:cubicBezTo>
                      <a:pt x="114514" y="72982"/>
                      <a:pt x="212622" y="36787"/>
                      <a:pt x="311682" y="1544"/>
                    </a:cubicBezTo>
                    <a:cubicBezTo>
                      <a:pt x="324064" y="-3218"/>
                      <a:pt x="337399" y="3449"/>
                      <a:pt x="342162" y="15832"/>
                    </a:cubicBezTo>
                    <a:lnTo>
                      <a:pt x="342162" y="15832"/>
                    </a:lnTo>
                    <a:cubicBezTo>
                      <a:pt x="346924" y="28214"/>
                      <a:pt x="340257" y="41549"/>
                      <a:pt x="327874" y="46312"/>
                    </a:cubicBezTo>
                    <a:cubicBezTo>
                      <a:pt x="228814" y="81554"/>
                      <a:pt x="130707" y="117749"/>
                      <a:pt x="31647" y="152992"/>
                    </a:cubicBezTo>
                    <a:cubicBezTo>
                      <a:pt x="19264" y="157754"/>
                      <a:pt x="5929" y="151087"/>
                      <a:pt x="1167" y="138704"/>
                    </a:cubicBezTo>
                    <a:lnTo>
                      <a:pt x="1167" y="138704"/>
                    </a:lnTo>
                    <a:cubicBezTo>
                      <a:pt x="-2643" y="126322"/>
                      <a:pt x="3072" y="112987"/>
                      <a:pt x="15454" y="108224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 rot="1218961">
                <a:off x="7900751" y="4011603"/>
                <a:ext cx="717325" cy="275421"/>
              </a:xfrm>
              <a:custGeom>
                <a:avLst/>
                <a:gdLst/>
                <a:ahLst/>
                <a:cxnLst/>
                <a:rect l="l" t="t" r="r" b="b"/>
                <a:pathLst>
                  <a:path w="342342" h="131444" extrusionOk="0">
                    <a:moveTo>
                      <a:pt x="336627" y="0"/>
                    </a:moveTo>
                    <a:cubicBezTo>
                      <a:pt x="338532" y="2857"/>
                      <a:pt x="341390" y="5715"/>
                      <a:pt x="342342" y="8572"/>
                    </a:cubicBezTo>
                    <a:lnTo>
                      <a:pt x="342342" y="8572"/>
                    </a:lnTo>
                    <a:cubicBezTo>
                      <a:pt x="342342" y="8572"/>
                      <a:pt x="342342" y="8572"/>
                      <a:pt x="342342" y="8572"/>
                    </a:cubicBezTo>
                    <a:cubicBezTo>
                      <a:pt x="228995" y="49530"/>
                      <a:pt x="114695" y="90488"/>
                      <a:pt x="1347" y="131445"/>
                    </a:cubicBezTo>
                    <a:cubicBezTo>
                      <a:pt x="1347" y="131445"/>
                      <a:pt x="1347" y="131445"/>
                      <a:pt x="1347" y="131445"/>
                    </a:cubicBezTo>
                    <a:lnTo>
                      <a:pt x="1347" y="131445"/>
                    </a:lnTo>
                    <a:cubicBezTo>
                      <a:pt x="395" y="127635"/>
                      <a:pt x="-558" y="124777"/>
                      <a:pt x="395" y="120967"/>
                    </a:cubicBezTo>
                    <a:cubicBezTo>
                      <a:pt x="112790" y="80963"/>
                      <a:pt x="225185" y="40005"/>
                      <a:pt x="336627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 rot="1218961">
                <a:off x="7904279" y="4052878"/>
                <a:ext cx="704523" cy="268137"/>
              </a:xfrm>
              <a:custGeom>
                <a:avLst/>
                <a:gdLst/>
                <a:ahLst/>
                <a:cxnLst/>
                <a:rect l="l" t="t" r="r" b="b"/>
                <a:pathLst>
                  <a:path w="336232" h="127968" extrusionOk="0">
                    <a:moveTo>
                      <a:pt x="336232" y="0"/>
                    </a:moveTo>
                    <a:cubicBezTo>
                      <a:pt x="335280" y="8572"/>
                      <a:pt x="329565" y="17145"/>
                      <a:pt x="320992" y="20002"/>
                    </a:cubicBezTo>
                    <a:cubicBezTo>
                      <a:pt x="221932" y="55245"/>
                      <a:pt x="123825" y="91440"/>
                      <a:pt x="24765" y="126682"/>
                    </a:cubicBezTo>
                    <a:cubicBezTo>
                      <a:pt x="16192" y="129540"/>
                      <a:pt x="5715" y="127635"/>
                      <a:pt x="0" y="120967"/>
                    </a:cubicBezTo>
                    <a:cubicBezTo>
                      <a:pt x="111442" y="80963"/>
                      <a:pt x="223838" y="40005"/>
                      <a:pt x="336232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 rot="1218961">
                <a:off x="7894065" y="4372003"/>
                <a:ext cx="720976" cy="323807"/>
              </a:xfrm>
              <a:custGeom>
                <a:avLst/>
                <a:gdLst/>
                <a:ahLst/>
                <a:cxnLst/>
                <a:rect l="l" t="t" r="r" b="b"/>
                <a:pathLst>
                  <a:path w="344084" h="154536" extrusionOk="0">
                    <a:moveTo>
                      <a:pt x="15832" y="108225"/>
                    </a:moveTo>
                    <a:cubicBezTo>
                      <a:pt x="114892" y="72982"/>
                      <a:pt x="213000" y="36787"/>
                      <a:pt x="312060" y="1544"/>
                    </a:cubicBezTo>
                    <a:cubicBezTo>
                      <a:pt x="324442" y="-3218"/>
                      <a:pt x="337777" y="3450"/>
                      <a:pt x="342540" y="15832"/>
                    </a:cubicBezTo>
                    <a:lnTo>
                      <a:pt x="342540" y="15832"/>
                    </a:lnTo>
                    <a:cubicBezTo>
                      <a:pt x="347302" y="28215"/>
                      <a:pt x="340635" y="41550"/>
                      <a:pt x="328252" y="46312"/>
                    </a:cubicBezTo>
                    <a:cubicBezTo>
                      <a:pt x="229192" y="81555"/>
                      <a:pt x="131085" y="117750"/>
                      <a:pt x="32025" y="152992"/>
                    </a:cubicBezTo>
                    <a:cubicBezTo>
                      <a:pt x="19642" y="157755"/>
                      <a:pt x="6307" y="151087"/>
                      <a:pt x="1544" y="138705"/>
                    </a:cubicBezTo>
                    <a:lnTo>
                      <a:pt x="1544" y="138705"/>
                    </a:lnTo>
                    <a:cubicBezTo>
                      <a:pt x="-3218" y="126322"/>
                      <a:pt x="3450" y="112987"/>
                      <a:pt x="15832" y="108225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 rot="1218961">
                <a:off x="7897674" y="4387283"/>
                <a:ext cx="717325" cy="275423"/>
              </a:xfrm>
              <a:custGeom>
                <a:avLst/>
                <a:gdLst/>
                <a:ahLst/>
                <a:cxnLst/>
                <a:rect l="l" t="t" r="r" b="b"/>
                <a:pathLst>
                  <a:path w="342342" h="131445" extrusionOk="0">
                    <a:moveTo>
                      <a:pt x="336627" y="0"/>
                    </a:moveTo>
                    <a:cubicBezTo>
                      <a:pt x="338532" y="2858"/>
                      <a:pt x="341390" y="5715"/>
                      <a:pt x="342342" y="8572"/>
                    </a:cubicBezTo>
                    <a:lnTo>
                      <a:pt x="342342" y="8572"/>
                    </a:lnTo>
                    <a:cubicBezTo>
                      <a:pt x="342342" y="8572"/>
                      <a:pt x="342342" y="8572"/>
                      <a:pt x="342342" y="8572"/>
                    </a:cubicBezTo>
                    <a:cubicBezTo>
                      <a:pt x="228994" y="49530"/>
                      <a:pt x="114694" y="90488"/>
                      <a:pt x="1347" y="131445"/>
                    </a:cubicBezTo>
                    <a:cubicBezTo>
                      <a:pt x="1347" y="131445"/>
                      <a:pt x="1347" y="131445"/>
                      <a:pt x="1347" y="131445"/>
                    </a:cubicBezTo>
                    <a:lnTo>
                      <a:pt x="1347" y="131445"/>
                    </a:lnTo>
                    <a:cubicBezTo>
                      <a:pt x="394" y="127635"/>
                      <a:pt x="-558" y="124778"/>
                      <a:pt x="394" y="120968"/>
                    </a:cubicBezTo>
                    <a:cubicBezTo>
                      <a:pt x="111837" y="80963"/>
                      <a:pt x="224232" y="40005"/>
                      <a:pt x="336627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 rot="1218961">
                <a:off x="7899334" y="4427864"/>
                <a:ext cx="704523" cy="268137"/>
              </a:xfrm>
              <a:custGeom>
                <a:avLst/>
                <a:gdLst/>
                <a:ahLst/>
                <a:cxnLst/>
                <a:rect l="l" t="t" r="r" b="b"/>
                <a:pathLst>
                  <a:path w="336232" h="127968" extrusionOk="0">
                    <a:moveTo>
                      <a:pt x="336232" y="0"/>
                    </a:moveTo>
                    <a:cubicBezTo>
                      <a:pt x="335280" y="8572"/>
                      <a:pt x="329565" y="17145"/>
                      <a:pt x="320993" y="20003"/>
                    </a:cubicBezTo>
                    <a:cubicBezTo>
                      <a:pt x="221932" y="55245"/>
                      <a:pt x="123825" y="91440"/>
                      <a:pt x="24765" y="126683"/>
                    </a:cubicBezTo>
                    <a:cubicBezTo>
                      <a:pt x="16193" y="129540"/>
                      <a:pt x="5715" y="127635"/>
                      <a:pt x="0" y="120968"/>
                    </a:cubicBezTo>
                    <a:cubicBezTo>
                      <a:pt x="111443" y="80963"/>
                      <a:pt x="223838" y="40005"/>
                      <a:pt x="336232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 rot="1218961">
                <a:off x="7890069" y="4747162"/>
                <a:ext cx="719993" cy="323807"/>
              </a:xfrm>
              <a:custGeom>
                <a:avLst/>
                <a:gdLst/>
                <a:ahLst/>
                <a:cxnLst/>
                <a:rect l="l" t="t" r="r" b="b"/>
                <a:pathLst>
                  <a:path w="343615" h="154536" extrusionOk="0">
                    <a:moveTo>
                      <a:pt x="15364" y="108225"/>
                    </a:moveTo>
                    <a:cubicBezTo>
                      <a:pt x="114424" y="72982"/>
                      <a:pt x="212531" y="36787"/>
                      <a:pt x="311591" y="1544"/>
                    </a:cubicBezTo>
                    <a:cubicBezTo>
                      <a:pt x="323974" y="-3218"/>
                      <a:pt x="337309" y="3450"/>
                      <a:pt x="342071" y="15832"/>
                    </a:cubicBezTo>
                    <a:lnTo>
                      <a:pt x="342071" y="15832"/>
                    </a:lnTo>
                    <a:cubicBezTo>
                      <a:pt x="346834" y="28214"/>
                      <a:pt x="340166" y="41550"/>
                      <a:pt x="327784" y="46312"/>
                    </a:cubicBezTo>
                    <a:cubicBezTo>
                      <a:pt x="228724" y="81554"/>
                      <a:pt x="130616" y="117750"/>
                      <a:pt x="31556" y="152992"/>
                    </a:cubicBezTo>
                    <a:cubicBezTo>
                      <a:pt x="19174" y="157754"/>
                      <a:pt x="5839" y="151087"/>
                      <a:pt x="1076" y="138704"/>
                    </a:cubicBezTo>
                    <a:lnTo>
                      <a:pt x="1076" y="138704"/>
                    </a:lnTo>
                    <a:cubicBezTo>
                      <a:pt x="-2734" y="126322"/>
                      <a:pt x="3934" y="112987"/>
                      <a:pt x="15364" y="108225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8"/>
              <p:cNvSpPr/>
              <p:nvPr/>
            </p:nvSpPr>
            <p:spPr>
              <a:xfrm rot="1218961">
                <a:off x="7894601" y="4762966"/>
                <a:ext cx="717325" cy="275421"/>
              </a:xfrm>
              <a:custGeom>
                <a:avLst/>
                <a:gdLst/>
                <a:ahLst/>
                <a:cxnLst/>
                <a:rect l="l" t="t" r="r" b="b"/>
                <a:pathLst>
                  <a:path w="342342" h="131444" extrusionOk="0">
                    <a:moveTo>
                      <a:pt x="336627" y="0"/>
                    </a:moveTo>
                    <a:cubicBezTo>
                      <a:pt x="338532" y="1905"/>
                      <a:pt x="341389" y="5715"/>
                      <a:pt x="342342" y="8572"/>
                    </a:cubicBezTo>
                    <a:lnTo>
                      <a:pt x="342342" y="8572"/>
                    </a:lnTo>
                    <a:cubicBezTo>
                      <a:pt x="342342" y="8572"/>
                      <a:pt x="342342" y="8572"/>
                      <a:pt x="342342" y="8572"/>
                    </a:cubicBezTo>
                    <a:cubicBezTo>
                      <a:pt x="228995" y="49530"/>
                      <a:pt x="114695" y="90488"/>
                      <a:pt x="1347" y="131445"/>
                    </a:cubicBezTo>
                    <a:cubicBezTo>
                      <a:pt x="1347" y="131445"/>
                      <a:pt x="1347" y="131445"/>
                      <a:pt x="1347" y="131445"/>
                    </a:cubicBezTo>
                    <a:lnTo>
                      <a:pt x="1347" y="131445"/>
                    </a:lnTo>
                    <a:cubicBezTo>
                      <a:pt x="395" y="127635"/>
                      <a:pt x="-558" y="124778"/>
                      <a:pt x="395" y="120967"/>
                    </a:cubicBezTo>
                    <a:cubicBezTo>
                      <a:pt x="111837" y="80963"/>
                      <a:pt x="224232" y="40005"/>
                      <a:pt x="336627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 rot="1218961">
                <a:off x="7896256" y="4803546"/>
                <a:ext cx="704523" cy="268137"/>
              </a:xfrm>
              <a:custGeom>
                <a:avLst/>
                <a:gdLst/>
                <a:ahLst/>
                <a:cxnLst/>
                <a:rect l="l" t="t" r="r" b="b"/>
                <a:pathLst>
                  <a:path w="336232" h="127968" extrusionOk="0">
                    <a:moveTo>
                      <a:pt x="336233" y="0"/>
                    </a:moveTo>
                    <a:cubicBezTo>
                      <a:pt x="335280" y="8572"/>
                      <a:pt x="329565" y="17145"/>
                      <a:pt x="320993" y="20003"/>
                    </a:cubicBezTo>
                    <a:cubicBezTo>
                      <a:pt x="221933" y="55245"/>
                      <a:pt x="123825" y="91440"/>
                      <a:pt x="24765" y="126682"/>
                    </a:cubicBezTo>
                    <a:cubicBezTo>
                      <a:pt x="16193" y="129540"/>
                      <a:pt x="5715" y="127635"/>
                      <a:pt x="0" y="120967"/>
                    </a:cubicBezTo>
                    <a:cubicBezTo>
                      <a:pt x="111443" y="80963"/>
                      <a:pt x="223838" y="40005"/>
                      <a:pt x="336233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8"/>
              <p:cNvSpPr/>
              <p:nvPr/>
            </p:nvSpPr>
            <p:spPr>
              <a:xfrm rot="1218961">
                <a:off x="7886043" y="5122674"/>
                <a:ext cx="720973" cy="323807"/>
              </a:xfrm>
              <a:custGeom>
                <a:avLst/>
                <a:gdLst/>
                <a:ahLst/>
                <a:cxnLst/>
                <a:rect l="l" t="t" r="r" b="b"/>
                <a:pathLst>
                  <a:path w="344083" h="154536" extrusionOk="0">
                    <a:moveTo>
                      <a:pt x="15832" y="108224"/>
                    </a:moveTo>
                    <a:lnTo>
                      <a:pt x="312060" y="1544"/>
                    </a:lnTo>
                    <a:cubicBezTo>
                      <a:pt x="324442" y="-3218"/>
                      <a:pt x="337777" y="3449"/>
                      <a:pt x="342539" y="15832"/>
                    </a:cubicBezTo>
                    <a:lnTo>
                      <a:pt x="342539" y="15832"/>
                    </a:lnTo>
                    <a:cubicBezTo>
                      <a:pt x="347302" y="28214"/>
                      <a:pt x="340635" y="41549"/>
                      <a:pt x="328252" y="46312"/>
                    </a:cubicBezTo>
                    <a:lnTo>
                      <a:pt x="32024" y="152992"/>
                    </a:lnTo>
                    <a:cubicBezTo>
                      <a:pt x="19642" y="157754"/>
                      <a:pt x="6307" y="151087"/>
                      <a:pt x="1544" y="138704"/>
                    </a:cubicBezTo>
                    <a:lnTo>
                      <a:pt x="1544" y="138704"/>
                    </a:lnTo>
                    <a:cubicBezTo>
                      <a:pt x="-3218" y="126322"/>
                      <a:pt x="3449" y="112987"/>
                      <a:pt x="15832" y="108224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8"/>
              <p:cNvSpPr/>
              <p:nvPr/>
            </p:nvSpPr>
            <p:spPr>
              <a:xfrm rot="1218961">
                <a:off x="7889653" y="5137952"/>
                <a:ext cx="717325" cy="275423"/>
              </a:xfrm>
              <a:custGeom>
                <a:avLst/>
                <a:gdLst/>
                <a:ahLst/>
                <a:cxnLst/>
                <a:rect l="l" t="t" r="r" b="b"/>
                <a:pathLst>
                  <a:path w="342342" h="131445" extrusionOk="0">
                    <a:moveTo>
                      <a:pt x="336627" y="0"/>
                    </a:moveTo>
                    <a:cubicBezTo>
                      <a:pt x="338532" y="2858"/>
                      <a:pt x="341389" y="5715"/>
                      <a:pt x="342342" y="8573"/>
                    </a:cubicBezTo>
                    <a:lnTo>
                      <a:pt x="342342" y="8573"/>
                    </a:lnTo>
                    <a:lnTo>
                      <a:pt x="342342" y="8573"/>
                    </a:lnTo>
                    <a:lnTo>
                      <a:pt x="1347" y="131445"/>
                    </a:lnTo>
                    <a:lnTo>
                      <a:pt x="1347" y="131445"/>
                    </a:lnTo>
                    <a:lnTo>
                      <a:pt x="1347" y="131445"/>
                    </a:lnTo>
                    <a:cubicBezTo>
                      <a:pt x="395" y="127635"/>
                      <a:pt x="-558" y="124778"/>
                      <a:pt x="395" y="120968"/>
                    </a:cubicBezTo>
                    <a:lnTo>
                      <a:pt x="336627" y="0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8"/>
              <p:cNvSpPr/>
              <p:nvPr/>
            </p:nvSpPr>
            <p:spPr>
              <a:xfrm rot="1218961">
                <a:off x="7891310" y="5178532"/>
                <a:ext cx="704523" cy="268137"/>
              </a:xfrm>
              <a:custGeom>
                <a:avLst/>
                <a:gdLst/>
                <a:ahLst/>
                <a:cxnLst/>
                <a:rect l="l" t="t" r="r" b="b"/>
                <a:pathLst>
                  <a:path w="336232" h="127968" extrusionOk="0">
                    <a:moveTo>
                      <a:pt x="336232" y="0"/>
                    </a:moveTo>
                    <a:cubicBezTo>
                      <a:pt x="335280" y="8573"/>
                      <a:pt x="329565" y="17145"/>
                      <a:pt x="320992" y="20003"/>
                    </a:cubicBezTo>
                    <a:lnTo>
                      <a:pt x="24765" y="126683"/>
                    </a:lnTo>
                    <a:cubicBezTo>
                      <a:pt x="16192" y="129540"/>
                      <a:pt x="5715" y="127635"/>
                      <a:pt x="0" y="120968"/>
                    </a:cubicBezTo>
                    <a:lnTo>
                      <a:pt x="336232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8"/>
              <p:cNvSpPr/>
              <p:nvPr/>
            </p:nvSpPr>
            <p:spPr>
              <a:xfrm rot="32818">
                <a:off x="8803051" y="2252423"/>
                <a:ext cx="2031493" cy="29933"/>
              </a:xfrm>
              <a:custGeom>
                <a:avLst/>
                <a:gdLst/>
                <a:ahLst/>
                <a:cxnLst/>
                <a:rect l="l" t="t" r="r" b="b"/>
                <a:pathLst>
                  <a:path w="969642" h="14287" extrusionOk="0">
                    <a:moveTo>
                      <a:pt x="0" y="0"/>
                    </a:moveTo>
                    <a:lnTo>
                      <a:pt x="969643" y="0"/>
                    </a:lnTo>
                    <a:lnTo>
                      <a:pt x="969643" y="14287"/>
                    </a:lnTo>
                    <a:lnTo>
                      <a:pt x="0" y="14287"/>
                    </a:lnTo>
                    <a:close/>
                  </a:path>
                </a:pathLst>
              </a:custGeom>
              <a:solidFill>
                <a:srgbClr val="000000">
                  <a:alpha val="82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 rot="1218961">
                <a:off x="8856385" y="2100085"/>
                <a:ext cx="1921972" cy="716498"/>
              </a:xfrm>
              <a:custGeom>
                <a:avLst/>
                <a:gdLst/>
                <a:ahLst/>
                <a:cxnLst/>
                <a:rect l="l" t="t" r="r" b="b"/>
                <a:pathLst>
                  <a:path w="917257" h="341947" extrusionOk="0">
                    <a:moveTo>
                      <a:pt x="0" y="328613"/>
                    </a:moveTo>
                    <a:cubicBezTo>
                      <a:pt x="303847" y="219075"/>
                      <a:pt x="608647" y="109538"/>
                      <a:pt x="912495" y="0"/>
                    </a:cubicBezTo>
                    <a:cubicBezTo>
                      <a:pt x="914400" y="4763"/>
                      <a:pt x="915353" y="9525"/>
                      <a:pt x="917258" y="13335"/>
                    </a:cubicBezTo>
                    <a:cubicBezTo>
                      <a:pt x="613410" y="122872"/>
                      <a:pt x="308610" y="232410"/>
                      <a:pt x="4763" y="341947"/>
                    </a:cubicBezTo>
                    <a:cubicBezTo>
                      <a:pt x="3810" y="337185"/>
                      <a:pt x="1905" y="332422"/>
                      <a:pt x="0" y="328613"/>
                    </a:cubicBezTo>
                    <a:close/>
                  </a:path>
                </a:pathLst>
              </a:custGeom>
              <a:solidFill>
                <a:srgbClr val="000000">
                  <a:alpha val="82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 rot="1218961">
                <a:off x="8855679" y="2291428"/>
                <a:ext cx="1921972" cy="716498"/>
              </a:xfrm>
              <a:custGeom>
                <a:avLst/>
                <a:gdLst/>
                <a:ahLst/>
                <a:cxnLst/>
                <a:rect l="l" t="t" r="r" b="b"/>
                <a:pathLst>
                  <a:path w="917257" h="341947" extrusionOk="0">
                    <a:moveTo>
                      <a:pt x="0" y="328613"/>
                    </a:moveTo>
                    <a:cubicBezTo>
                      <a:pt x="303847" y="219075"/>
                      <a:pt x="608647" y="109538"/>
                      <a:pt x="912495" y="0"/>
                    </a:cubicBezTo>
                    <a:cubicBezTo>
                      <a:pt x="914400" y="4763"/>
                      <a:pt x="915352" y="9525"/>
                      <a:pt x="917257" y="13335"/>
                    </a:cubicBezTo>
                    <a:cubicBezTo>
                      <a:pt x="613410" y="122872"/>
                      <a:pt x="308610" y="232410"/>
                      <a:pt x="4763" y="341947"/>
                    </a:cubicBezTo>
                    <a:cubicBezTo>
                      <a:pt x="2857" y="337185"/>
                      <a:pt x="952" y="332422"/>
                      <a:pt x="0" y="328613"/>
                    </a:cubicBezTo>
                    <a:close/>
                  </a:path>
                </a:pathLst>
              </a:custGeom>
              <a:solidFill>
                <a:srgbClr val="000000">
                  <a:alpha val="82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8"/>
              <p:cNvSpPr/>
              <p:nvPr/>
            </p:nvSpPr>
            <p:spPr>
              <a:xfrm rot="1218961">
                <a:off x="8853100" y="2482076"/>
                <a:ext cx="1921972" cy="716498"/>
              </a:xfrm>
              <a:custGeom>
                <a:avLst/>
                <a:gdLst/>
                <a:ahLst/>
                <a:cxnLst/>
                <a:rect l="l" t="t" r="r" b="b"/>
                <a:pathLst>
                  <a:path w="917257" h="341947" extrusionOk="0">
                    <a:moveTo>
                      <a:pt x="0" y="328613"/>
                    </a:moveTo>
                    <a:cubicBezTo>
                      <a:pt x="303847" y="219075"/>
                      <a:pt x="608647" y="109538"/>
                      <a:pt x="912495" y="0"/>
                    </a:cubicBezTo>
                    <a:cubicBezTo>
                      <a:pt x="914400" y="4763"/>
                      <a:pt x="915353" y="9525"/>
                      <a:pt x="917258" y="13335"/>
                    </a:cubicBezTo>
                    <a:cubicBezTo>
                      <a:pt x="613410" y="122872"/>
                      <a:pt x="308610" y="232410"/>
                      <a:pt x="4763" y="341947"/>
                    </a:cubicBezTo>
                    <a:cubicBezTo>
                      <a:pt x="2858" y="337185"/>
                      <a:pt x="1905" y="332422"/>
                      <a:pt x="0" y="328613"/>
                    </a:cubicBezTo>
                    <a:close/>
                  </a:path>
                </a:pathLst>
              </a:custGeom>
              <a:solidFill>
                <a:srgbClr val="000000">
                  <a:alpha val="82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8"/>
              <p:cNvSpPr/>
              <p:nvPr/>
            </p:nvSpPr>
            <p:spPr>
              <a:xfrm rot="1218961">
                <a:off x="8850521" y="2672723"/>
                <a:ext cx="1921972" cy="716498"/>
              </a:xfrm>
              <a:custGeom>
                <a:avLst/>
                <a:gdLst/>
                <a:ahLst/>
                <a:cxnLst/>
                <a:rect l="l" t="t" r="r" b="b"/>
                <a:pathLst>
                  <a:path w="917257" h="341947" extrusionOk="0">
                    <a:moveTo>
                      <a:pt x="0" y="328613"/>
                    </a:moveTo>
                    <a:cubicBezTo>
                      <a:pt x="303847" y="219075"/>
                      <a:pt x="608647" y="109538"/>
                      <a:pt x="912495" y="0"/>
                    </a:cubicBezTo>
                    <a:cubicBezTo>
                      <a:pt x="914400" y="4763"/>
                      <a:pt x="915353" y="9525"/>
                      <a:pt x="917258" y="13335"/>
                    </a:cubicBezTo>
                    <a:cubicBezTo>
                      <a:pt x="613410" y="122872"/>
                      <a:pt x="308610" y="232410"/>
                      <a:pt x="4763" y="341947"/>
                    </a:cubicBezTo>
                    <a:cubicBezTo>
                      <a:pt x="3810" y="337185"/>
                      <a:pt x="1905" y="333375"/>
                      <a:pt x="0" y="328613"/>
                    </a:cubicBezTo>
                    <a:close/>
                  </a:path>
                </a:pathLst>
              </a:custGeom>
              <a:solidFill>
                <a:srgbClr val="000000">
                  <a:alpha val="82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8"/>
              <p:cNvSpPr/>
              <p:nvPr/>
            </p:nvSpPr>
            <p:spPr>
              <a:xfrm rot="1218961">
                <a:off x="8849813" y="2864065"/>
                <a:ext cx="1921972" cy="716498"/>
              </a:xfrm>
              <a:custGeom>
                <a:avLst/>
                <a:gdLst/>
                <a:ahLst/>
                <a:cxnLst/>
                <a:rect l="l" t="t" r="r" b="b"/>
                <a:pathLst>
                  <a:path w="917257" h="341947" extrusionOk="0">
                    <a:moveTo>
                      <a:pt x="0" y="328613"/>
                    </a:moveTo>
                    <a:cubicBezTo>
                      <a:pt x="303847" y="219075"/>
                      <a:pt x="608647" y="109538"/>
                      <a:pt x="912495" y="0"/>
                    </a:cubicBezTo>
                    <a:cubicBezTo>
                      <a:pt x="914400" y="4763"/>
                      <a:pt x="915353" y="9525"/>
                      <a:pt x="917258" y="13335"/>
                    </a:cubicBezTo>
                    <a:cubicBezTo>
                      <a:pt x="613410" y="122872"/>
                      <a:pt x="308610" y="232410"/>
                      <a:pt x="4763" y="341947"/>
                    </a:cubicBezTo>
                    <a:cubicBezTo>
                      <a:pt x="2858" y="337185"/>
                      <a:pt x="1905" y="333375"/>
                      <a:pt x="0" y="328613"/>
                    </a:cubicBezTo>
                    <a:close/>
                  </a:path>
                </a:pathLst>
              </a:custGeom>
              <a:solidFill>
                <a:srgbClr val="000000">
                  <a:alpha val="82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8"/>
              <p:cNvSpPr/>
              <p:nvPr/>
            </p:nvSpPr>
            <p:spPr>
              <a:xfrm rot="1218961">
                <a:off x="8847236" y="3054714"/>
                <a:ext cx="1921972" cy="716498"/>
              </a:xfrm>
              <a:custGeom>
                <a:avLst/>
                <a:gdLst/>
                <a:ahLst/>
                <a:cxnLst/>
                <a:rect l="l" t="t" r="r" b="b"/>
                <a:pathLst>
                  <a:path w="917257" h="341947" extrusionOk="0">
                    <a:moveTo>
                      <a:pt x="0" y="328613"/>
                    </a:moveTo>
                    <a:cubicBezTo>
                      <a:pt x="303847" y="219075"/>
                      <a:pt x="608647" y="109538"/>
                      <a:pt x="912495" y="0"/>
                    </a:cubicBezTo>
                    <a:cubicBezTo>
                      <a:pt x="914400" y="4763"/>
                      <a:pt x="915353" y="9525"/>
                      <a:pt x="917258" y="13335"/>
                    </a:cubicBezTo>
                    <a:cubicBezTo>
                      <a:pt x="613410" y="122872"/>
                      <a:pt x="308610" y="232410"/>
                      <a:pt x="4763" y="341947"/>
                    </a:cubicBezTo>
                    <a:cubicBezTo>
                      <a:pt x="3810" y="338138"/>
                      <a:pt x="1905" y="333375"/>
                      <a:pt x="0" y="328613"/>
                    </a:cubicBezTo>
                    <a:close/>
                  </a:path>
                </a:pathLst>
              </a:custGeom>
              <a:solidFill>
                <a:srgbClr val="000000">
                  <a:alpha val="82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 rot="1218961">
                <a:off x="8846528" y="3246055"/>
                <a:ext cx="1921972" cy="716498"/>
              </a:xfrm>
              <a:custGeom>
                <a:avLst/>
                <a:gdLst/>
                <a:ahLst/>
                <a:cxnLst/>
                <a:rect l="l" t="t" r="r" b="b"/>
                <a:pathLst>
                  <a:path w="917257" h="341947" extrusionOk="0">
                    <a:moveTo>
                      <a:pt x="0" y="328613"/>
                    </a:moveTo>
                    <a:cubicBezTo>
                      <a:pt x="303847" y="219075"/>
                      <a:pt x="608647" y="109538"/>
                      <a:pt x="912495" y="0"/>
                    </a:cubicBezTo>
                    <a:cubicBezTo>
                      <a:pt x="914400" y="4763"/>
                      <a:pt x="915353" y="9525"/>
                      <a:pt x="917258" y="13335"/>
                    </a:cubicBezTo>
                    <a:cubicBezTo>
                      <a:pt x="613410" y="122872"/>
                      <a:pt x="308610" y="232410"/>
                      <a:pt x="4763" y="341947"/>
                    </a:cubicBezTo>
                    <a:cubicBezTo>
                      <a:pt x="2858" y="338138"/>
                      <a:pt x="953" y="333375"/>
                      <a:pt x="0" y="328613"/>
                    </a:cubicBezTo>
                    <a:close/>
                  </a:path>
                </a:pathLst>
              </a:custGeom>
              <a:solidFill>
                <a:srgbClr val="000000">
                  <a:alpha val="82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8"/>
              <p:cNvSpPr/>
              <p:nvPr/>
            </p:nvSpPr>
            <p:spPr>
              <a:xfrm rot="1218961">
                <a:off x="8843949" y="3436703"/>
                <a:ext cx="1921972" cy="716498"/>
              </a:xfrm>
              <a:custGeom>
                <a:avLst/>
                <a:gdLst/>
                <a:ahLst/>
                <a:cxnLst/>
                <a:rect l="l" t="t" r="r" b="b"/>
                <a:pathLst>
                  <a:path w="917257" h="341947" extrusionOk="0">
                    <a:moveTo>
                      <a:pt x="0" y="328613"/>
                    </a:moveTo>
                    <a:cubicBezTo>
                      <a:pt x="303847" y="219075"/>
                      <a:pt x="608647" y="109538"/>
                      <a:pt x="912495" y="0"/>
                    </a:cubicBezTo>
                    <a:cubicBezTo>
                      <a:pt x="914400" y="4763"/>
                      <a:pt x="915353" y="9525"/>
                      <a:pt x="917258" y="13335"/>
                    </a:cubicBezTo>
                    <a:cubicBezTo>
                      <a:pt x="613410" y="122872"/>
                      <a:pt x="308610" y="232410"/>
                      <a:pt x="4763" y="341947"/>
                    </a:cubicBezTo>
                    <a:cubicBezTo>
                      <a:pt x="2857" y="338138"/>
                      <a:pt x="1905" y="333375"/>
                      <a:pt x="0" y="328613"/>
                    </a:cubicBezTo>
                    <a:close/>
                  </a:path>
                </a:pathLst>
              </a:custGeom>
              <a:solidFill>
                <a:srgbClr val="000000">
                  <a:alpha val="82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 rot="1218961">
                <a:off x="8841370" y="3627351"/>
                <a:ext cx="1921972" cy="716498"/>
              </a:xfrm>
              <a:custGeom>
                <a:avLst/>
                <a:gdLst/>
                <a:ahLst/>
                <a:cxnLst/>
                <a:rect l="l" t="t" r="r" b="b"/>
                <a:pathLst>
                  <a:path w="917257" h="341947" extrusionOk="0">
                    <a:moveTo>
                      <a:pt x="0" y="328613"/>
                    </a:moveTo>
                    <a:cubicBezTo>
                      <a:pt x="303848" y="219075"/>
                      <a:pt x="608648" y="109538"/>
                      <a:pt x="912495" y="0"/>
                    </a:cubicBezTo>
                    <a:cubicBezTo>
                      <a:pt x="914400" y="4763"/>
                      <a:pt x="915353" y="9525"/>
                      <a:pt x="917257" y="13335"/>
                    </a:cubicBezTo>
                    <a:cubicBezTo>
                      <a:pt x="613410" y="122872"/>
                      <a:pt x="308610" y="232410"/>
                      <a:pt x="4763" y="341947"/>
                    </a:cubicBezTo>
                    <a:cubicBezTo>
                      <a:pt x="3810" y="338138"/>
                      <a:pt x="1905" y="333375"/>
                      <a:pt x="0" y="328613"/>
                    </a:cubicBezTo>
                    <a:close/>
                  </a:path>
                </a:pathLst>
              </a:custGeom>
              <a:solidFill>
                <a:srgbClr val="000000">
                  <a:alpha val="82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 rot="1218961">
                <a:off x="8840663" y="3818693"/>
                <a:ext cx="1921972" cy="716498"/>
              </a:xfrm>
              <a:custGeom>
                <a:avLst/>
                <a:gdLst/>
                <a:ahLst/>
                <a:cxnLst/>
                <a:rect l="l" t="t" r="r" b="b"/>
                <a:pathLst>
                  <a:path w="917257" h="341947" extrusionOk="0">
                    <a:moveTo>
                      <a:pt x="0" y="328613"/>
                    </a:moveTo>
                    <a:cubicBezTo>
                      <a:pt x="303847" y="219075"/>
                      <a:pt x="608647" y="109538"/>
                      <a:pt x="912495" y="0"/>
                    </a:cubicBezTo>
                    <a:cubicBezTo>
                      <a:pt x="914400" y="4763"/>
                      <a:pt x="915353" y="9525"/>
                      <a:pt x="917258" y="13335"/>
                    </a:cubicBezTo>
                    <a:cubicBezTo>
                      <a:pt x="613410" y="122872"/>
                      <a:pt x="308610" y="232410"/>
                      <a:pt x="4763" y="341947"/>
                    </a:cubicBezTo>
                    <a:cubicBezTo>
                      <a:pt x="2857" y="338138"/>
                      <a:pt x="953" y="333375"/>
                      <a:pt x="0" y="328613"/>
                    </a:cubicBezTo>
                    <a:close/>
                  </a:path>
                </a:pathLst>
              </a:custGeom>
              <a:solidFill>
                <a:srgbClr val="000000">
                  <a:alpha val="82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8"/>
              <p:cNvSpPr/>
              <p:nvPr/>
            </p:nvSpPr>
            <p:spPr>
              <a:xfrm rot="1218961">
                <a:off x="8838083" y="4009340"/>
                <a:ext cx="1921972" cy="716498"/>
              </a:xfrm>
              <a:custGeom>
                <a:avLst/>
                <a:gdLst/>
                <a:ahLst/>
                <a:cxnLst/>
                <a:rect l="l" t="t" r="r" b="b"/>
                <a:pathLst>
                  <a:path w="917257" h="341947" extrusionOk="0">
                    <a:moveTo>
                      <a:pt x="0" y="328613"/>
                    </a:moveTo>
                    <a:cubicBezTo>
                      <a:pt x="303848" y="219075"/>
                      <a:pt x="608648" y="109538"/>
                      <a:pt x="912495" y="0"/>
                    </a:cubicBezTo>
                    <a:cubicBezTo>
                      <a:pt x="914400" y="4763"/>
                      <a:pt x="915353" y="9525"/>
                      <a:pt x="917257" y="13335"/>
                    </a:cubicBezTo>
                    <a:cubicBezTo>
                      <a:pt x="613410" y="122872"/>
                      <a:pt x="308610" y="232410"/>
                      <a:pt x="4763" y="341947"/>
                    </a:cubicBezTo>
                    <a:cubicBezTo>
                      <a:pt x="3810" y="338138"/>
                      <a:pt x="1905" y="333375"/>
                      <a:pt x="0" y="328613"/>
                    </a:cubicBezTo>
                    <a:close/>
                  </a:path>
                </a:pathLst>
              </a:custGeom>
              <a:solidFill>
                <a:srgbClr val="000000">
                  <a:alpha val="82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8"/>
              <p:cNvSpPr/>
              <p:nvPr/>
            </p:nvSpPr>
            <p:spPr>
              <a:xfrm rot="1218961">
                <a:off x="8835506" y="4199989"/>
                <a:ext cx="1921972" cy="716498"/>
              </a:xfrm>
              <a:custGeom>
                <a:avLst/>
                <a:gdLst/>
                <a:ahLst/>
                <a:cxnLst/>
                <a:rect l="l" t="t" r="r" b="b"/>
                <a:pathLst>
                  <a:path w="917257" h="341947" extrusionOk="0">
                    <a:moveTo>
                      <a:pt x="0" y="328613"/>
                    </a:moveTo>
                    <a:cubicBezTo>
                      <a:pt x="303847" y="219075"/>
                      <a:pt x="608648" y="109538"/>
                      <a:pt x="912495" y="0"/>
                    </a:cubicBezTo>
                    <a:cubicBezTo>
                      <a:pt x="914400" y="4763"/>
                      <a:pt x="915352" y="9525"/>
                      <a:pt x="917257" y="13335"/>
                    </a:cubicBezTo>
                    <a:cubicBezTo>
                      <a:pt x="613410" y="122872"/>
                      <a:pt x="308610" y="232410"/>
                      <a:pt x="4763" y="341947"/>
                    </a:cubicBezTo>
                    <a:cubicBezTo>
                      <a:pt x="3810" y="338138"/>
                      <a:pt x="1905" y="333375"/>
                      <a:pt x="0" y="328613"/>
                    </a:cubicBezTo>
                    <a:close/>
                  </a:path>
                </a:pathLst>
              </a:custGeom>
              <a:solidFill>
                <a:srgbClr val="000000">
                  <a:alpha val="82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8"/>
              <p:cNvSpPr/>
              <p:nvPr/>
            </p:nvSpPr>
            <p:spPr>
              <a:xfrm rot="1218961">
                <a:off x="8834797" y="4391331"/>
                <a:ext cx="1921972" cy="716498"/>
              </a:xfrm>
              <a:custGeom>
                <a:avLst/>
                <a:gdLst/>
                <a:ahLst/>
                <a:cxnLst/>
                <a:rect l="l" t="t" r="r" b="b"/>
                <a:pathLst>
                  <a:path w="917257" h="341947" extrusionOk="0">
                    <a:moveTo>
                      <a:pt x="0" y="328613"/>
                    </a:moveTo>
                    <a:cubicBezTo>
                      <a:pt x="303848" y="219075"/>
                      <a:pt x="608648" y="109538"/>
                      <a:pt x="912495" y="0"/>
                    </a:cubicBezTo>
                    <a:cubicBezTo>
                      <a:pt x="914400" y="4763"/>
                      <a:pt x="915353" y="9525"/>
                      <a:pt x="917257" y="13335"/>
                    </a:cubicBezTo>
                    <a:cubicBezTo>
                      <a:pt x="613410" y="122872"/>
                      <a:pt x="308610" y="232410"/>
                      <a:pt x="4763" y="341947"/>
                    </a:cubicBezTo>
                    <a:cubicBezTo>
                      <a:pt x="2858" y="338138"/>
                      <a:pt x="1905" y="333375"/>
                      <a:pt x="0" y="328613"/>
                    </a:cubicBezTo>
                    <a:close/>
                  </a:path>
                </a:pathLst>
              </a:custGeom>
              <a:solidFill>
                <a:srgbClr val="000000">
                  <a:alpha val="82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8"/>
              <p:cNvSpPr/>
              <p:nvPr/>
            </p:nvSpPr>
            <p:spPr>
              <a:xfrm rot="1218961">
                <a:off x="8832218" y="4581979"/>
                <a:ext cx="1921972" cy="716498"/>
              </a:xfrm>
              <a:custGeom>
                <a:avLst/>
                <a:gdLst/>
                <a:ahLst/>
                <a:cxnLst/>
                <a:rect l="l" t="t" r="r" b="b"/>
                <a:pathLst>
                  <a:path w="917257" h="341947" extrusionOk="0">
                    <a:moveTo>
                      <a:pt x="0" y="328613"/>
                    </a:moveTo>
                    <a:cubicBezTo>
                      <a:pt x="303847" y="219075"/>
                      <a:pt x="608648" y="109538"/>
                      <a:pt x="912495" y="0"/>
                    </a:cubicBezTo>
                    <a:cubicBezTo>
                      <a:pt x="914400" y="4763"/>
                      <a:pt x="915352" y="9525"/>
                      <a:pt x="917257" y="13335"/>
                    </a:cubicBezTo>
                    <a:cubicBezTo>
                      <a:pt x="613410" y="122872"/>
                      <a:pt x="308610" y="232410"/>
                      <a:pt x="4763" y="341947"/>
                    </a:cubicBezTo>
                    <a:cubicBezTo>
                      <a:pt x="3810" y="338138"/>
                      <a:pt x="1905" y="333375"/>
                      <a:pt x="0" y="328613"/>
                    </a:cubicBezTo>
                    <a:close/>
                  </a:path>
                </a:pathLst>
              </a:custGeom>
              <a:solidFill>
                <a:srgbClr val="000000">
                  <a:alpha val="82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 rot="1218961">
                <a:off x="8831510" y="4773320"/>
                <a:ext cx="1921972" cy="716498"/>
              </a:xfrm>
              <a:custGeom>
                <a:avLst/>
                <a:gdLst/>
                <a:ahLst/>
                <a:cxnLst/>
                <a:rect l="l" t="t" r="r" b="b"/>
                <a:pathLst>
                  <a:path w="917257" h="341947" extrusionOk="0">
                    <a:moveTo>
                      <a:pt x="0" y="328613"/>
                    </a:moveTo>
                    <a:cubicBezTo>
                      <a:pt x="303848" y="219075"/>
                      <a:pt x="608648" y="109538"/>
                      <a:pt x="912495" y="0"/>
                    </a:cubicBezTo>
                    <a:cubicBezTo>
                      <a:pt x="914400" y="4763"/>
                      <a:pt x="915353" y="9525"/>
                      <a:pt x="917257" y="13335"/>
                    </a:cubicBezTo>
                    <a:cubicBezTo>
                      <a:pt x="613410" y="122872"/>
                      <a:pt x="308610" y="232410"/>
                      <a:pt x="4763" y="341947"/>
                    </a:cubicBezTo>
                    <a:cubicBezTo>
                      <a:pt x="2858" y="338138"/>
                      <a:pt x="953" y="333375"/>
                      <a:pt x="0" y="328613"/>
                    </a:cubicBezTo>
                    <a:close/>
                  </a:path>
                </a:pathLst>
              </a:custGeom>
              <a:solidFill>
                <a:srgbClr val="000000">
                  <a:alpha val="82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8"/>
              <p:cNvSpPr/>
              <p:nvPr/>
            </p:nvSpPr>
            <p:spPr>
              <a:xfrm rot="32818">
                <a:off x="8774448" y="5308872"/>
                <a:ext cx="2031493" cy="29933"/>
              </a:xfrm>
              <a:custGeom>
                <a:avLst/>
                <a:gdLst/>
                <a:ahLst/>
                <a:cxnLst/>
                <a:rect l="l" t="t" r="r" b="b"/>
                <a:pathLst>
                  <a:path w="969642" h="14287" extrusionOk="0">
                    <a:moveTo>
                      <a:pt x="0" y="0"/>
                    </a:moveTo>
                    <a:lnTo>
                      <a:pt x="969643" y="0"/>
                    </a:lnTo>
                    <a:lnTo>
                      <a:pt x="969643" y="14287"/>
                    </a:lnTo>
                    <a:lnTo>
                      <a:pt x="0" y="14287"/>
                    </a:lnTo>
                    <a:close/>
                  </a:path>
                </a:pathLst>
              </a:custGeom>
              <a:solidFill>
                <a:srgbClr val="000000">
                  <a:alpha val="82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7" name="Google Shape;467;p8"/>
            <p:cNvSpPr/>
            <p:nvPr/>
          </p:nvSpPr>
          <p:spPr>
            <a:xfrm rot="1218961">
              <a:off x="5267398" y="1967339"/>
              <a:ext cx="2955806" cy="3592473"/>
            </a:xfrm>
            <a:custGeom>
              <a:avLst/>
              <a:gdLst/>
              <a:ahLst/>
              <a:cxnLst/>
              <a:rect l="l" t="t" r="r" b="b"/>
              <a:pathLst>
                <a:path w="1410652" h="1714500" extrusionOk="0">
                  <a:moveTo>
                    <a:pt x="0" y="328613"/>
                  </a:moveTo>
                  <a:lnTo>
                    <a:pt x="912495" y="0"/>
                  </a:lnTo>
                  <a:lnTo>
                    <a:pt x="917258" y="13335"/>
                  </a:lnTo>
                  <a:lnTo>
                    <a:pt x="4763" y="341947"/>
                  </a:lnTo>
                  <a:lnTo>
                    <a:pt x="0" y="328613"/>
                  </a:lnTo>
                  <a:lnTo>
                    <a:pt x="0" y="328613"/>
                  </a:lnTo>
                  <a:close/>
                  <a:moveTo>
                    <a:pt x="30480" y="414338"/>
                  </a:moveTo>
                  <a:cubicBezTo>
                    <a:pt x="32385" y="419100"/>
                    <a:pt x="33338" y="423863"/>
                    <a:pt x="35243" y="427672"/>
                  </a:cubicBezTo>
                  <a:cubicBezTo>
                    <a:pt x="339090" y="318135"/>
                    <a:pt x="643890" y="208597"/>
                    <a:pt x="947738" y="99060"/>
                  </a:cubicBezTo>
                  <a:cubicBezTo>
                    <a:pt x="945833" y="94297"/>
                    <a:pt x="944880" y="89535"/>
                    <a:pt x="942975" y="85725"/>
                  </a:cubicBezTo>
                  <a:cubicBezTo>
                    <a:pt x="639128" y="196215"/>
                    <a:pt x="335280" y="304800"/>
                    <a:pt x="30480" y="414338"/>
                  </a:cubicBezTo>
                  <a:lnTo>
                    <a:pt x="30480" y="414338"/>
                  </a:lnTo>
                  <a:close/>
                  <a:moveTo>
                    <a:pt x="61913" y="500063"/>
                  </a:moveTo>
                  <a:cubicBezTo>
                    <a:pt x="63818" y="504825"/>
                    <a:pt x="64770" y="509588"/>
                    <a:pt x="66675" y="513397"/>
                  </a:cubicBezTo>
                  <a:cubicBezTo>
                    <a:pt x="370522" y="403860"/>
                    <a:pt x="675322" y="294322"/>
                    <a:pt x="979170" y="184785"/>
                  </a:cubicBezTo>
                  <a:cubicBezTo>
                    <a:pt x="977265" y="180022"/>
                    <a:pt x="976313" y="175260"/>
                    <a:pt x="974408" y="171450"/>
                  </a:cubicBezTo>
                  <a:cubicBezTo>
                    <a:pt x="670560" y="281940"/>
                    <a:pt x="365760" y="391478"/>
                    <a:pt x="61913" y="500063"/>
                  </a:cubicBezTo>
                  <a:lnTo>
                    <a:pt x="61913" y="500063"/>
                  </a:lnTo>
                  <a:close/>
                  <a:moveTo>
                    <a:pt x="92393" y="585788"/>
                  </a:moveTo>
                  <a:cubicBezTo>
                    <a:pt x="94297" y="590550"/>
                    <a:pt x="95250" y="595313"/>
                    <a:pt x="97155" y="599122"/>
                  </a:cubicBezTo>
                  <a:cubicBezTo>
                    <a:pt x="401003" y="489585"/>
                    <a:pt x="705803" y="380047"/>
                    <a:pt x="1009650" y="270510"/>
                  </a:cubicBezTo>
                  <a:cubicBezTo>
                    <a:pt x="1007745" y="265747"/>
                    <a:pt x="1006793" y="260985"/>
                    <a:pt x="1004888" y="257175"/>
                  </a:cubicBezTo>
                  <a:cubicBezTo>
                    <a:pt x="701040" y="367665"/>
                    <a:pt x="397193" y="477203"/>
                    <a:pt x="92393" y="585788"/>
                  </a:cubicBezTo>
                  <a:lnTo>
                    <a:pt x="92393" y="585788"/>
                  </a:lnTo>
                  <a:close/>
                  <a:moveTo>
                    <a:pt x="123825" y="672465"/>
                  </a:moveTo>
                  <a:cubicBezTo>
                    <a:pt x="427672" y="562928"/>
                    <a:pt x="732472" y="453390"/>
                    <a:pt x="1036320" y="343853"/>
                  </a:cubicBezTo>
                  <a:cubicBezTo>
                    <a:pt x="1038225" y="348615"/>
                    <a:pt x="1039178" y="353378"/>
                    <a:pt x="1041083" y="357188"/>
                  </a:cubicBezTo>
                  <a:cubicBezTo>
                    <a:pt x="737235" y="466725"/>
                    <a:pt x="432435" y="576263"/>
                    <a:pt x="128588" y="685800"/>
                  </a:cubicBezTo>
                  <a:cubicBezTo>
                    <a:pt x="126683" y="681038"/>
                    <a:pt x="124778" y="676275"/>
                    <a:pt x="123825" y="672465"/>
                  </a:cubicBezTo>
                  <a:lnTo>
                    <a:pt x="123825" y="672465"/>
                  </a:lnTo>
                  <a:close/>
                  <a:moveTo>
                    <a:pt x="154305" y="758190"/>
                  </a:moveTo>
                  <a:cubicBezTo>
                    <a:pt x="458153" y="648653"/>
                    <a:pt x="762953" y="539115"/>
                    <a:pt x="1066800" y="429578"/>
                  </a:cubicBezTo>
                  <a:cubicBezTo>
                    <a:pt x="1068705" y="434340"/>
                    <a:pt x="1069658" y="439103"/>
                    <a:pt x="1071563" y="442913"/>
                  </a:cubicBezTo>
                  <a:cubicBezTo>
                    <a:pt x="767715" y="552450"/>
                    <a:pt x="462915" y="661988"/>
                    <a:pt x="159068" y="771525"/>
                  </a:cubicBezTo>
                  <a:cubicBezTo>
                    <a:pt x="157163" y="766763"/>
                    <a:pt x="156210" y="762000"/>
                    <a:pt x="154305" y="758190"/>
                  </a:cubicBezTo>
                  <a:lnTo>
                    <a:pt x="154305" y="758190"/>
                  </a:lnTo>
                  <a:close/>
                  <a:moveTo>
                    <a:pt x="184785" y="843915"/>
                  </a:moveTo>
                  <a:cubicBezTo>
                    <a:pt x="488633" y="734378"/>
                    <a:pt x="793433" y="624840"/>
                    <a:pt x="1097280" y="515303"/>
                  </a:cubicBezTo>
                  <a:cubicBezTo>
                    <a:pt x="1099185" y="520065"/>
                    <a:pt x="1100138" y="524828"/>
                    <a:pt x="1102043" y="528638"/>
                  </a:cubicBezTo>
                  <a:cubicBezTo>
                    <a:pt x="798195" y="638175"/>
                    <a:pt x="493395" y="747713"/>
                    <a:pt x="189547" y="857250"/>
                  </a:cubicBezTo>
                  <a:cubicBezTo>
                    <a:pt x="188595" y="852488"/>
                    <a:pt x="186690" y="847725"/>
                    <a:pt x="184785" y="843915"/>
                  </a:cubicBezTo>
                  <a:lnTo>
                    <a:pt x="184785" y="843915"/>
                  </a:lnTo>
                  <a:close/>
                  <a:moveTo>
                    <a:pt x="216218" y="929640"/>
                  </a:moveTo>
                  <a:cubicBezTo>
                    <a:pt x="218122" y="934403"/>
                    <a:pt x="219075" y="939165"/>
                    <a:pt x="220980" y="942975"/>
                  </a:cubicBezTo>
                  <a:cubicBezTo>
                    <a:pt x="524828" y="833438"/>
                    <a:pt x="829628" y="723900"/>
                    <a:pt x="1133475" y="614363"/>
                  </a:cubicBezTo>
                  <a:cubicBezTo>
                    <a:pt x="1131570" y="609600"/>
                    <a:pt x="1130618" y="604838"/>
                    <a:pt x="1128713" y="601028"/>
                  </a:cubicBezTo>
                  <a:cubicBezTo>
                    <a:pt x="824865" y="710565"/>
                    <a:pt x="520065" y="820103"/>
                    <a:pt x="216218" y="929640"/>
                  </a:cubicBezTo>
                  <a:lnTo>
                    <a:pt x="216218" y="929640"/>
                  </a:lnTo>
                  <a:close/>
                  <a:moveTo>
                    <a:pt x="246697" y="1015365"/>
                  </a:moveTo>
                  <a:cubicBezTo>
                    <a:pt x="248603" y="1020128"/>
                    <a:pt x="249555" y="1024890"/>
                    <a:pt x="251460" y="1028700"/>
                  </a:cubicBezTo>
                  <a:cubicBezTo>
                    <a:pt x="555308" y="919163"/>
                    <a:pt x="860108" y="809625"/>
                    <a:pt x="1163955" y="700088"/>
                  </a:cubicBezTo>
                  <a:cubicBezTo>
                    <a:pt x="1162050" y="695325"/>
                    <a:pt x="1161098" y="690563"/>
                    <a:pt x="1159193" y="686753"/>
                  </a:cubicBezTo>
                  <a:cubicBezTo>
                    <a:pt x="855345" y="796290"/>
                    <a:pt x="551497" y="905828"/>
                    <a:pt x="246697" y="1015365"/>
                  </a:cubicBezTo>
                  <a:lnTo>
                    <a:pt x="246697" y="1015365"/>
                  </a:lnTo>
                  <a:close/>
                  <a:moveTo>
                    <a:pt x="277178" y="1101090"/>
                  </a:moveTo>
                  <a:cubicBezTo>
                    <a:pt x="279083" y="1105853"/>
                    <a:pt x="280035" y="1110615"/>
                    <a:pt x="281940" y="1114425"/>
                  </a:cubicBezTo>
                  <a:cubicBezTo>
                    <a:pt x="585788" y="1004888"/>
                    <a:pt x="890588" y="895350"/>
                    <a:pt x="1194435" y="785813"/>
                  </a:cubicBezTo>
                  <a:cubicBezTo>
                    <a:pt x="1192530" y="781050"/>
                    <a:pt x="1191578" y="776288"/>
                    <a:pt x="1189673" y="772478"/>
                  </a:cubicBezTo>
                  <a:cubicBezTo>
                    <a:pt x="885825" y="882015"/>
                    <a:pt x="581978" y="991553"/>
                    <a:pt x="277178" y="1101090"/>
                  </a:cubicBezTo>
                  <a:lnTo>
                    <a:pt x="277178" y="1101090"/>
                  </a:lnTo>
                  <a:close/>
                  <a:moveTo>
                    <a:pt x="308610" y="1186815"/>
                  </a:moveTo>
                  <a:cubicBezTo>
                    <a:pt x="612458" y="1077278"/>
                    <a:pt x="917258" y="967740"/>
                    <a:pt x="1221105" y="858203"/>
                  </a:cubicBezTo>
                  <a:cubicBezTo>
                    <a:pt x="1223010" y="862965"/>
                    <a:pt x="1223963" y="867728"/>
                    <a:pt x="1225868" y="871538"/>
                  </a:cubicBezTo>
                  <a:cubicBezTo>
                    <a:pt x="922020" y="981075"/>
                    <a:pt x="617220" y="1090613"/>
                    <a:pt x="313372" y="1200150"/>
                  </a:cubicBezTo>
                  <a:cubicBezTo>
                    <a:pt x="311468" y="1196340"/>
                    <a:pt x="310515" y="1191578"/>
                    <a:pt x="308610" y="1186815"/>
                  </a:cubicBezTo>
                  <a:lnTo>
                    <a:pt x="308610" y="1186815"/>
                  </a:lnTo>
                  <a:close/>
                  <a:moveTo>
                    <a:pt x="339090" y="1272540"/>
                  </a:moveTo>
                  <a:cubicBezTo>
                    <a:pt x="642938" y="1163003"/>
                    <a:pt x="947738" y="1053465"/>
                    <a:pt x="1251585" y="943928"/>
                  </a:cubicBezTo>
                  <a:cubicBezTo>
                    <a:pt x="1253490" y="948690"/>
                    <a:pt x="1254443" y="953453"/>
                    <a:pt x="1256348" y="957263"/>
                  </a:cubicBezTo>
                  <a:cubicBezTo>
                    <a:pt x="952500" y="1066800"/>
                    <a:pt x="647700" y="1176338"/>
                    <a:pt x="343853" y="1285875"/>
                  </a:cubicBezTo>
                  <a:cubicBezTo>
                    <a:pt x="342900" y="1282065"/>
                    <a:pt x="340995" y="1277303"/>
                    <a:pt x="339090" y="1272540"/>
                  </a:cubicBezTo>
                  <a:lnTo>
                    <a:pt x="339090" y="1272540"/>
                  </a:lnTo>
                  <a:close/>
                  <a:moveTo>
                    <a:pt x="370522" y="1358265"/>
                  </a:moveTo>
                  <a:cubicBezTo>
                    <a:pt x="674370" y="1248728"/>
                    <a:pt x="979170" y="1139190"/>
                    <a:pt x="1283018" y="1029653"/>
                  </a:cubicBezTo>
                  <a:cubicBezTo>
                    <a:pt x="1284923" y="1034415"/>
                    <a:pt x="1285875" y="1039178"/>
                    <a:pt x="1287780" y="1042988"/>
                  </a:cubicBezTo>
                  <a:cubicBezTo>
                    <a:pt x="983933" y="1152525"/>
                    <a:pt x="679133" y="1262063"/>
                    <a:pt x="375285" y="1371600"/>
                  </a:cubicBezTo>
                  <a:cubicBezTo>
                    <a:pt x="373380" y="1367790"/>
                    <a:pt x="371475" y="1363028"/>
                    <a:pt x="370522" y="1358265"/>
                  </a:cubicBezTo>
                  <a:lnTo>
                    <a:pt x="370522" y="1358265"/>
                  </a:lnTo>
                  <a:close/>
                  <a:moveTo>
                    <a:pt x="401003" y="1443990"/>
                  </a:moveTo>
                  <a:cubicBezTo>
                    <a:pt x="402908" y="1448753"/>
                    <a:pt x="403860" y="1453515"/>
                    <a:pt x="405765" y="1457325"/>
                  </a:cubicBezTo>
                  <a:cubicBezTo>
                    <a:pt x="709613" y="1347788"/>
                    <a:pt x="1014413" y="1238250"/>
                    <a:pt x="1318260" y="1128713"/>
                  </a:cubicBezTo>
                  <a:cubicBezTo>
                    <a:pt x="1316355" y="1123950"/>
                    <a:pt x="1315403" y="1119188"/>
                    <a:pt x="1313498" y="1115378"/>
                  </a:cubicBezTo>
                  <a:cubicBezTo>
                    <a:pt x="1009650" y="1224915"/>
                    <a:pt x="704850" y="1334453"/>
                    <a:pt x="401003" y="1443990"/>
                  </a:cubicBezTo>
                  <a:lnTo>
                    <a:pt x="401003" y="1443990"/>
                  </a:lnTo>
                  <a:close/>
                  <a:moveTo>
                    <a:pt x="431483" y="1529715"/>
                  </a:moveTo>
                  <a:cubicBezTo>
                    <a:pt x="433388" y="1534478"/>
                    <a:pt x="434340" y="1539240"/>
                    <a:pt x="436245" y="1543050"/>
                  </a:cubicBezTo>
                  <a:cubicBezTo>
                    <a:pt x="740093" y="1433513"/>
                    <a:pt x="1044893" y="1323975"/>
                    <a:pt x="1348740" y="1214438"/>
                  </a:cubicBezTo>
                  <a:cubicBezTo>
                    <a:pt x="1346835" y="1209675"/>
                    <a:pt x="1345883" y="1204913"/>
                    <a:pt x="1343978" y="1201103"/>
                  </a:cubicBezTo>
                  <a:cubicBezTo>
                    <a:pt x="1040130" y="1310640"/>
                    <a:pt x="736283" y="1420178"/>
                    <a:pt x="431483" y="1529715"/>
                  </a:cubicBezTo>
                  <a:lnTo>
                    <a:pt x="431483" y="1529715"/>
                  </a:lnTo>
                  <a:close/>
                  <a:moveTo>
                    <a:pt x="462915" y="1615440"/>
                  </a:moveTo>
                  <a:cubicBezTo>
                    <a:pt x="464820" y="1620203"/>
                    <a:pt x="465772" y="1624965"/>
                    <a:pt x="467678" y="1628775"/>
                  </a:cubicBezTo>
                  <a:cubicBezTo>
                    <a:pt x="771525" y="1519238"/>
                    <a:pt x="1076325" y="1409700"/>
                    <a:pt x="1380173" y="1300163"/>
                  </a:cubicBezTo>
                  <a:cubicBezTo>
                    <a:pt x="1378268" y="1295400"/>
                    <a:pt x="1377315" y="1290638"/>
                    <a:pt x="1375410" y="1286828"/>
                  </a:cubicBezTo>
                  <a:cubicBezTo>
                    <a:pt x="1071563" y="1397318"/>
                    <a:pt x="766763" y="1505903"/>
                    <a:pt x="462915" y="1615440"/>
                  </a:cubicBezTo>
                  <a:lnTo>
                    <a:pt x="462915" y="1615440"/>
                  </a:lnTo>
                  <a:close/>
                  <a:moveTo>
                    <a:pt x="493395" y="1701165"/>
                  </a:moveTo>
                  <a:lnTo>
                    <a:pt x="1405890" y="1372553"/>
                  </a:lnTo>
                  <a:lnTo>
                    <a:pt x="1410653" y="1385888"/>
                  </a:lnTo>
                  <a:lnTo>
                    <a:pt x="498158" y="1714500"/>
                  </a:lnTo>
                  <a:lnTo>
                    <a:pt x="493395" y="1701165"/>
                  </a:ln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8" name="Google Shape;468;p8"/>
          <p:cNvGrpSpPr/>
          <p:nvPr/>
        </p:nvGrpSpPr>
        <p:grpSpPr>
          <a:xfrm rot="-861947">
            <a:off x="623935" y="855666"/>
            <a:ext cx="2297175" cy="2423357"/>
            <a:chOff x="2368761" y="841731"/>
            <a:chExt cx="3148926" cy="3321893"/>
          </a:xfrm>
        </p:grpSpPr>
        <p:sp>
          <p:nvSpPr>
            <p:cNvPr id="469" name="Google Shape;469;p8"/>
            <p:cNvSpPr/>
            <p:nvPr/>
          </p:nvSpPr>
          <p:spPr>
            <a:xfrm rot="-5400000">
              <a:off x="2281268" y="934270"/>
              <a:ext cx="3321893" cy="3136815"/>
            </a:xfrm>
            <a:custGeom>
              <a:avLst/>
              <a:gdLst/>
              <a:ahLst/>
              <a:cxnLst/>
              <a:rect l="l" t="t" r="r" b="b"/>
              <a:pathLst>
                <a:path w="3321893" h="3136815" extrusionOk="0">
                  <a:moveTo>
                    <a:pt x="15340" y="3136815"/>
                  </a:moveTo>
                  <a:lnTo>
                    <a:pt x="7823" y="3136815"/>
                  </a:lnTo>
                  <a:lnTo>
                    <a:pt x="7246" y="3128385"/>
                  </a:lnTo>
                  <a:cubicBezTo>
                    <a:pt x="6349" y="3090892"/>
                    <a:pt x="7943" y="3056246"/>
                    <a:pt x="7943" y="3056246"/>
                  </a:cubicBezTo>
                  <a:close/>
                  <a:moveTo>
                    <a:pt x="3321893" y="1"/>
                  </a:moveTo>
                  <a:lnTo>
                    <a:pt x="3321893" y="3136815"/>
                  </a:lnTo>
                  <a:lnTo>
                    <a:pt x="17984" y="3136815"/>
                  </a:lnTo>
                  <a:lnTo>
                    <a:pt x="17230" y="3124210"/>
                  </a:lnTo>
                  <a:cubicBezTo>
                    <a:pt x="10841" y="3016343"/>
                    <a:pt x="1548" y="2851636"/>
                    <a:pt x="1548" y="2806198"/>
                  </a:cubicBezTo>
                  <a:cubicBezTo>
                    <a:pt x="1548" y="2736959"/>
                    <a:pt x="16347" y="2543684"/>
                    <a:pt x="16347" y="2543684"/>
                  </a:cubicBezTo>
                  <a:cubicBezTo>
                    <a:pt x="16347" y="2543684"/>
                    <a:pt x="-3275" y="2373088"/>
                    <a:pt x="1253" y="2303722"/>
                  </a:cubicBezTo>
                  <a:cubicBezTo>
                    <a:pt x="5782" y="2234348"/>
                    <a:pt x="45026" y="2187485"/>
                    <a:pt x="45026" y="2187485"/>
                  </a:cubicBezTo>
                  <a:lnTo>
                    <a:pt x="11470" y="2153021"/>
                  </a:lnTo>
                  <a:cubicBezTo>
                    <a:pt x="11470" y="2153021"/>
                    <a:pt x="-12796" y="1873544"/>
                    <a:pt x="9264" y="1796828"/>
                  </a:cubicBezTo>
                  <a:cubicBezTo>
                    <a:pt x="31324" y="1720106"/>
                    <a:pt x="64414" y="1714619"/>
                    <a:pt x="64414" y="1714619"/>
                  </a:cubicBezTo>
                  <a:cubicBezTo>
                    <a:pt x="64414" y="1714619"/>
                    <a:pt x="44560" y="1646127"/>
                    <a:pt x="64414" y="1558439"/>
                  </a:cubicBezTo>
                  <a:cubicBezTo>
                    <a:pt x="84269" y="1470764"/>
                    <a:pt x="84269" y="1435149"/>
                    <a:pt x="84269" y="1435149"/>
                  </a:cubicBezTo>
                  <a:lnTo>
                    <a:pt x="15882" y="1402265"/>
                  </a:lnTo>
                  <a:cubicBezTo>
                    <a:pt x="15882" y="1402265"/>
                    <a:pt x="5737" y="1346056"/>
                    <a:pt x="7945" y="1296678"/>
                  </a:cubicBezTo>
                  <a:cubicBezTo>
                    <a:pt x="10155" y="1247287"/>
                    <a:pt x="-890" y="948244"/>
                    <a:pt x="3528" y="843983"/>
                  </a:cubicBezTo>
                  <a:cubicBezTo>
                    <a:pt x="7945" y="739728"/>
                    <a:pt x="14320" y="614408"/>
                    <a:pt x="20563" y="573690"/>
                  </a:cubicBezTo>
                  <a:cubicBezTo>
                    <a:pt x="26805" y="532993"/>
                    <a:pt x="4957" y="211218"/>
                    <a:pt x="4957" y="211218"/>
                  </a:cubicBezTo>
                  <a:cubicBezTo>
                    <a:pt x="4957" y="211218"/>
                    <a:pt x="100156" y="224786"/>
                    <a:pt x="107958" y="158882"/>
                  </a:cubicBezTo>
                  <a:cubicBezTo>
                    <a:pt x="115762" y="92978"/>
                    <a:pt x="26805" y="77467"/>
                    <a:pt x="26805" y="77467"/>
                  </a:cubicBezTo>
                  <a:lnTo>
                    <a:pt x="22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 rot="-5400000">
              <a:off x="2321639" y="901972"/>
              <a:ext cx="3243170" cy="3148926"/>
            </a:xfrm>
            <a:custGeom>
              <a:avLst/>
              <a:gdLst/>
              <a:ahLst/>
              <a:cxnLst/>
              <a:rect l="l" t="t" r="r" b="b"/>
              <a:pathLst>
                <a:path w="3243170" h="3148926" extrusionOk="0">
                  <a:moveTo>
                    <a:pt x="20529" y="3148926"/>
                  </a:moveTo>
                  <a:lnTo>
                    <a:pt x="13055" y="3148926"/>
                  </a:lnTo>
                  <a:lnTo>
                    <a:pt x="10969" y="3138376"/>
                  </a:lnTo>
                  <a:cubicBezTo>
                    <a:pt x="4356" y="3089791"/>
                    <a:pt x="7943" y="3011837"/>
                    <a:pt x="7943" y="3011837"/>
                  </a:cubicBezTo>
                  <a:close/>
                  <a:moveTo>
                    <a:pt x="3243170" y="0"/>
                  </a:moveTo>
                  <a:lnTo>
                    <a:pt x="3243170" y="3148926"/>
                  </a:lnTo>
                  <a:lnTo>
                    <a:pt x="21390" y="3148926"/>
                  </a:lnTo>
                  <a:lnTo>
                    <a:pt x="20126" y="3128183"/>
                  </a:lnTo>
                  <a:cubicBezTo>
                    <a:pt x="14197" y="3030150"/>
                    <a:pt x="1548" y="2814800"/>
                    <a:pt x="1548" y="2761789"/>
                  </a:cubicBezTo>
                  <a:cubicBezTo>
                    <a:pt x="1548" y="2692550"/>
                    <a:pt x="16347" y="2499275"/>
                    <a:pt x="16347" y="2499275"/>
                  </a:cubicBezTo>
                  <a:cubicBezTo>
                    <a:pt x="16347" y="2499275"/>
                    <a:pt x="-3275" y="2328679"/>
                    <a:pt x="1253" y="2259313"/>
                  </a:cubicBezTo>
                  <a:cubicBezTo>
                    <a:pt x="5782" y="2189939"/>
                    <a:pt x="45026" y="2143076"/>
                    <a:pt x="45026" y="2143076"/>
                  </a:cubicBezTo>
                  <a:lnTo>
                    <a:pt x="11470" y="2108612"/>
                  </a:lnTo>
                  <a:cubicBezTo>
                    <a:pt x="11470" y="2108612"/>
                    <a:pt x="-12796" y="1829135"/>
                    <a:pt x="9264" y="1752419"/>
                  </a:cubicBezTo>
                  <a:cubicBezTo>
                    <a:pt x="31324" y="1675697"/>
                    <a:pt x="64414" y="1670210"/>
                    <a:pt x="64414" y="1670210"/>
                  </a:cubicBezTo>
                  <a:cubicBezTo>
                    <a:pt x="64414" y="1670210"/>
                    <a:pt x="44560" y="1601718"/>
                    <a:pt x="64414" y="1514030"/>
                  </a:cubicBezTo>
                  <a:cubicBezTo>
                    <a:pt x="84269" y="1426355"/>
                    <a:pt x="84269" y="1390740"/>
                    <a:pt x="84269" y="1390740"/>
                  </a:cubicBezTo>
                  <a:lnTo>
                    <a:pt x="15882" y="1357856"/>
                  </a:lnTo>
                  <a:cubicBezTo>
                    <a:pt x="15882" y="1357856"/>
                    <a:pt x="5737" y="1301647"/>
                    <a:pt x="7945" y="1252269"/>
                  </a:cubicBezTo>
                  <a:cubicBezTo>
                    <a:pt x="10155" y="1202878"/>
                    <a:pt x="-890" y="903835"/>
                    <a:pt x="3528" y="799574"/>
                  </a:cubicBezTo>
                  <a:cubicBezTo>
                    <a:pt x="7945" y="695319"/>
                    <a:pt x="14320" y="569999"/>
                    <a:pt x="20563" y="529281"/>
                  </a:cubicBezTo>
                  <a:cubicBezTo>
                    <a:pt x="26805" y="488584"/>
                    <a:pt x="4957" y="166809"/>
                    <a:pt x="4957" y="166809"/>
                  </a:cubicBezTo>
                  <a:cubicBezTo>
                    <a:pt x="4957" y="166809"/>
                    <a:pt x="100156" y="180377"/>
                    <a:pt x="107958" y="114473"/>
                  </a:cubicBezTo>
                  <a:cubicBezTo>
                    <a:pt x="115762" y="48569"/>
                    <a:pt x="26805" y="33058"/>
                    <a:pt x="26805" y="33058"/>
                  </a:cubicBezTo>
                  <a:lnTo>
                    <a:pt x="248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</a:t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" name="Google Shape;471;p8"/>
          <p:cNvGrpSpPr/>
          <p:nvPr/>
        </p:nvGrpSpPr>
        <p:grpSpPr>
          <a:xfrm rot="10800000">
            <a:off x="11310296" y="1457747"/>
            <a:ext cx="299402" cy="5042420"/>
            <a:chOff x="9680428" y="578816"/>
            <a:chExt cx="126000" cy="3166752"/>
          </a:xfrm>
        </p:grpSpPr>
        <p:sp>
          <p:nvSpPr>
            <p:cNvPr id="472" name="Google Shape;472;p8"/>
            <p:cNvSpPr/>
            <p:nvPr/>
          </p:nvSpPr>
          <p:spPr>
            <a:xfrm>
              <a:off x="9680428" y="578816"/>
              <a:ext cx="126000" cy="3112590"/>
            </a:xfrm>
            <a:custGeom>
              <a:avLst/>
              <a:gdLst/>
              <a:ahLst/>
              <a:cxnLst/>
              <a:rect l="l" t="t" r="r" b="b"/>
              <a:pathLst>
                <a:path w="126000" h="3112590" extrusionOk="0">
                  <a:moveTo>
                    <a:pt x="63001" y="0"/>
                  </a:moveTo>
                  <a:lnTo>
                    <a:pt x="114357" y="296725"/>
                  </a:lnTo>
                  <a:lnTo>
                    <a:pt x="117501" y="296725"/>
                  </a:lnTo>
                  <a:lnTo>
                    <a:pt x="117501" y="314893"/>
                  </a:lnTo>
                  <a:lnTo>
                    <a:pt x="117501" y="2932374"/>
                  </a:lnTo>
                  <a:lnTo>
                    <a:pt x="122485" y="2934439"/>
                  </a:lnTo>
                  <a:cubicBezTo>
                    <a:pt x="124657" y="2936611"/>
                    <a:pt x="126000" y="2939611"/>
                    <a:pt x="126000" y="2942924"/>
                  </a:cubicBezTo>
                  <a:lnTo>
                    <a:pt x="126000" y="2990924"/>
                  </a:lnTo>
                  <a:cubicBezTo>
                    <a:pt x="126000" y="2994238"/>
                    <a:pt x="124657" y="2997238"/>
                    <a:pt x="122485" y="2999409"/>
                  </a:cubicBezTo>
                  <a:lnTo>
                    <a:pt x="117501" y="3001474"/>
                  </a:lnTo>
                  <a:lnTo>
                    <a:pt x="117501" y="3088370"/>
                  </a:lnTo>
                  <a:lnTo>
                    <a:pt x="117000" y="3088370"/>
                  </a:lnTo>
                  <a:lnTo>
                    <a:pt x="117000" y="3094590"/>
                  </a:lnTo>
                  <a:cubicBezTo>
                    <a:pt x="117000" y="3104531"/>
                    <a:pt x="108941" y="3112590"/>
                    <a:pt x="99000" y="3112590"/>
                  </a:cubicBezTo>
                  <a:lnTo>
                    <a:pt x="27000" y="3112590"/>
                  </a:lnTo>
                  <a:cubicBezTo>
                    <a:pt x="17059" y="3112590"/>
                    <a:pt x="9000" y="3104531"/>
                    <a:pt x="9000" y="3094590"/>
                  </a:cubicBezTo>
                  <a:lnTo>
                    <a:pt x="9000" y="3088370"/>
                  </a:lnTo>
                  <a:lnTo>
                    <a:pt x="8500" y="3088370"/>
                  </a:lnTo>
                  <a:lnTo>
                    <a:pt x="8500" y="3001474"/>
                  </a:lnTo>
                  <a:lnTo>
                    <a:pt x="3515" y="2999409"/>
                  </a:lnTo>
                  <a:cubicBezTo>
                    <a:pt x="1343" y="2997238"/>
                    <a:pt x="0" y="2994238"/>
                    <a:pt x="0" y="2990924"/>
                  </a:cubicBezTo>
                  <a:lnTo>
                    <a:pt x="0" y="2942924"/>
                  </a:lnTo>
                  <a:cubicBezTo>
                    <a:pt x="0" y="2939611"/>
                    <a:pt x="1343" y="2936611"/>
                    <a:pt x="3515" y="2934439"/>
                  </a:cubicBezTo>
                  <a:lnTo>
                    <a:pt x="8500" y="2932374"/>
                  </a:lnTo>
                  <a:lnTo>
                    <a:pt x="8500" y="314893"/>
                  </a:lnTo>
                  <a:lnTo>
                    <a:pt x="8500" y="296725"/>
                  </a:lnTo>
                  <a:lnTo>
                    <a:pt x="11644" y="296725"/>
                  </a:lnTo>
                  <a:close/>
                </a:path>
              </a:pathLst>
            </a:custGeom>
            <a:gradFill>
              <a:gsLst>
                <a:gs pos="0">
                  <a:srgbClr val="D0CECE"/>
                </a:gs>
                <a:gs pos="40000">
                  <a:srgbClr val="FFFFFF"/>
                </a:gs>
                <a:gs pos="69000">
                  <a:srgbClr val="F2F2F2"/>
                </a:gs>
                <a:gs pos="100000">
                  <a:srgbClr val="F2F2F2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3" name="Google Shape;473;p8"/>
            <p:cNvGrpSpPr/>
            <p:nvPr/>
          </p:nvGrpSpPr>
          <p:grpSpPr>
            <a:xfrm>
              <a:off x="9680428" y="578816"/>
              <a:ext cx="126000" cy="3166752"/>
              <a:chOff x="10252180" y="581340"/>
              <a:chExt cx="126000" cy="3166752"/>
            </a:xfrm>
          </p:grpSpPr>
          <p:sp>
            <p:nvSpPr>
              <p:cNvPr id="474" name="Google Shape;474;p8"/>
              <p:cNvSpPr/>
              <p:nvPr/>
            </p:nvSpPr>
            <p:spPr>
              <a:xfrm>
                <a:off x="10260675" y="878065"/>
                <a:ext cx="108900" cy="2791500"/>
              </a:xfrm>
              <a:prstGeom prst="rect">
                <a:avLst/>
              </a:pr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8"/>
              <p:cNvSpPr/>
              <p:nvPr/>
            </p:nvSpPr>
            <p:spPr>
              <a:xfrm>
                <a:off x="10260679" y="581340"/>
                <a:ext cx="112500" cy="3048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rgbClr val="D0CECE"/>
                  </a:gs>
                  <a:gs pos="40000">
                    <a:srgbClr val="FFFFFF"/>
                  </a:gs>
                  <a:gs pos="69000">
                    <a:srgbClr val="F2F2F2"/>
                  </a:gs>
                  <a:gs pos="100000">
                    <a:srgbClr val="F2F2F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8"/>
              <p:cNvSpPr/>
              <p:nvPr/>
            </p:nvSpPr>
            <p:spPr>
              <a:xfrm>
                <a:off x="10296034" y="594461"/>
                <a:ext cx="38292" cy="100171"/>
              </a:xfrm>
              <a:custGeom>
                <a:avLst/>
                <a:gdLst/>
                <a:ahLst/>
                <a:cxnLst/>
                <a:rect l="l" t="t" r="r" b="b"/>
                <a:pathLst>
                  <a:path w="38292" h="112552" extrusionOk="0">
                    <a:moveTo>
                      <a:pt x="19480" y="0"/>
                    </a:moveTo>
                    <a:lnTo>
                      <a:pt x="38292" y="108692"/>
                    </a:lnTo>
                    <a:lnTo>
                      <a:pt x="0" y="112552"/>
                    </a:lnTo>
                    <a:close/>
                  </a:path>
                </a:pathLst>
              </a:custGeom>
              <a:solidFill>
                <a:srgbClr val="000000"/>
              </a:solidFill>
              <a:ln w="1587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8"/>
              <p:cNvSpPr/>
              <p:nvPr/>
            </p:nvSpPr>
            <p:spPr>
              <a:xfrm rot="10800000">
                <a:off x="10261179" y="3558492"/>
                <a:ext cx="108000" cy="18960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gradFill>
                <a:gsLst>
                  <a:gs pos="0">
                    <a:srgbClr val="D0CECE"/>
                  </a:gs>
                  <a:gs pos="40000">
                    <a:srgbClr val="FFFFFF"/>
                  </a:gs>
                  <a:gs pos="69000">
                    <a:srgbClr val="F2F2F2"/>
                  </a:gs>
                  <a:gs pos="100000">
                    <a:srgbClr val="F2F2F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8"/>
              <p:cNvSpPr/>
              <p:nvPr/>
            </p:nvSpPr>
            <p:spPr>
              <a:xfrm>
                <a:off x="10252180" y="3512264"/>
                <a:ext cx="126000" cy="720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CC1C4"/>
                  </a:gs>
                  <a:gs pos="40000">
                    <a:srgbClr val="F5FBFB"/>
                  </a:gs>
                  <a:gs pos="69000">
                    <a:srgbClr val="BCC1C4"/>
                  </a:gs>
                  <a:gs pos="100000">
                    <a:srgbClr val="BCC1C4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9" name="Google Shape;479;p8"/>
          <p:cNvSpPr txBox="1">
            <a:spLocks noGrp="1"/>
          </p:cNvSpPr>
          <p:nvPr>
            <p:ph type="title"/>
          </p:nvPr>
        </p:nvSpPr>
        <p:spPr>
          <a:xfrm>
            <a:off x="4184000" y="1583975"/>
            <a:ext cx="2484900" cy="421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80" name="Google Shape;480;p8"/>
          <p:cNvSpPr txBox="1">
            <a:spLocks noGrp="1"/>
          </p:cNvSpPr>
          <p:nvPr>
            <p:ph type="subTitle" idx="1"/>
          </p:nvPr>
        </p:nvSpPr>
        <p:spPr>
          <a:xfrm rot="-871877">
            <a:off x="784460" y="969890"/>
            <a:ext cx="1945330" cy="217161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81" name="Google Shape;481;p8"/>
          <p:cNvSpPr txBox="1">
            <a:spLocks noGrp="1"/>
          </p:cNvSpPr>
          <p:nvPr>
            <p:ph type="body" idx="2"/>
          </p:nvPr>
        </p:nvSpPr>
        <p:spPr>
          <a:xfrm>
            <a:off x="8059275" y="1729225"/>
            <a:ext cx="2484900" cy="41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4191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2pPr>
            <a:lvl3pPr marL="1371600" lvl="2" indent="-419100" rtl="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3pPr>
            <a:lvl4pPr marL="1828800" lvl="3" indent="-419100" rtl="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4pPr>
            <a:lvl5pPr marL="2286000" lvl="4" indent="-4191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5pPr>
            <a:lvl6pPr marL="2743200" lvl="5" indent="-419100" rtl="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6pPr>
            <a:lvl7pPr marL="3200400" lvl="6" indent="-419100" rtl="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7pPr>
            <a:lvl8pPr marL="3657600" lvl="7" indent="-4191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8pPr>
            <a:lvl9pPr marL="4114800" lvl="8" indent="-419100" rtl="0">
              <a:spcBef>
                <a:spcPts val="2100"/>
              </a:spcBef>
              <a:spcAft>
                <a:spcPts val="2100"/>
              </a:spcAft>
              <a:buSzPts val="3000"/>
              <a:buChar char="■"/>
              <a:defRPr/>
            </a:lvl9pPr>
          </a:lstStyle>
          <a:p>
            <a:endParaRPr/>
          </a:p>
        </p:txBody>
      </p:sp>
      <p:grpSp>
        <p:nvGrpSpPr>
          <p:cNvPr id="482" name="Google Shape;482;p8"/>
          <p:cNvGrpSpPr/>
          <p:nvPr/>
        </p:nvGrpSpPr>
        <p:grpSpPr>
          <a:xfrm>
            <a:off x="307015" y="3316617"/>
            <a:ext cx="2985376" cy="3086882"/>
            <a:chOff x="3724486" y="4010832"/>
            <a:chExt cx="1322953" cy="1367935"/>
          </a:xfrm>
        </p:grpSpPr>
        <p:sp>
          <p:nvSpPr>
            <p:cNvPr id="483" name="Google Shape;483;p8"/>
            <p:cNvSpPr/>
            <p:nvPr/>
          </p:nvSpPr>
          <p:spPr>
            <a:xfrm>
              <a:off x="3789997" y="4191952"/>
              <a:ext cx="1186814" cy="1186815"/>
            </a:xfrm>
            <a:custGeom>
              <a:avLst/>
              <a:gdLst/>
              <a:ahLst/>
              <a:cxnLst/>
              <a:rect l="l" t="t" r="r" b="b"/>
              <a:pathLst>
                <a:path w="1186814" h="1186815" extrusionOk="0">
                  <a:moveTo>
                    <a:pt x="593407" y="1186815"/>
                  </a:moveTo>
                  <a:cubicBezTo>
                    <a:pt x="920115" y="1186815"/>
                    <a:pt x="1186815" y="920115"/>
                    <a:pt x="1186815" y="593407"/>
                  </a:cubicBezTo>
                  <a:cubicBezTo>
                    <a:pt x="1186815" y="266700"/>
                    <a:pt x="920115" y="0"/>
                    <a:pt x="593407" y="0"/>
                  </a:cubicBezTo>
                  <a:cubicBezTo>
                    <a:pt x="266700" y="0"/>
                    <a:pt x="0" y="266700"/>
                    <a:pt x="0" y="593407"/>
                  </a:cubicBezTo>
                  <a:cubicBezTo>
                    <a:pt x="0" y="920115"/>
                    <a:pt x="266700" y="1186815"/>
                    <a:pt x="593407" y="1186815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4" name="Google Shape;484;p8"/>
            <p:cNvGrpSpPr/>
            <p:nvPr/>
          </p:nvGrpSpPr>
          <p:grpSpPr>
            <a:xfrm>
              <a:off x="3724486" y="4010832"/>
              <a:ext cx="1322953" cy="1317240"/>
              <a:chOff x="3724486" y="4010832"/>
              <a:chExt cx="1322953" cy="1317240"/>
            </a:xfrm>
          </p:grpSpPr>
          <p:sp>
            <p:nvSpPr>
              <p:cNvPr id="485" name="Google Shape;485;p8"/>
              <p:cNvSpPr/>
              <p:nvPr/>
            </p:nvSpPr>
            <p:spPr>
              <a:xfrm>
                <a:off x="4494847" y="4820602"/>
                <a:ext cx="552592" cy="415431"/>
              </a:xfrm>
              <a:custGeom>
                <a:avLst/>
                <a:gdLst/>
                <a:ahLst/>
                <a:cxnLst/>
                <a:rect l="l" t="t" r="r" b="b"/>
                <a:pathLst>
                  <a:path w="552592" h="415431" extrusionOk="0">
                    <a:moveTo>
                      <a:pt x="95250" y="0"/>
                    </a:moveTo>
                    <a:lnTo>
                      <a:pt x="506730" y="241935"/>
                    </a:lnTo>
                    <a:cubicBezTo>
                      <a:pt x="550545" y="267653"/>
                      <a:pt x="565785" y="325755"/>
                      <a:pt x="540068" y="369570"/>
                    </a:cubicBezTo>
                    <a:lnTo>
                      <a:pt x="540068" y="369570"/>
                    </a:lnTo>
                    <a:cubicBezTo>
                      <a:pt x="514350" y="413385"/>
                      <a:pt x="456248" y="428625"/>
                      <a:pt x="412433" y="402907"/>
                    </a:cubicBezTo>
                    <a:lnTo>
                      <a:pt x="0" y="160972"/>
                    </a:lnTo>
                    <a:lnTo>
                      <a:pt x="952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8"/>
              <p:cNvSpPr/>
              <p:nvPr/>
            </p:nvSpPr>
            <p:spPr>
              <a:xfrm>
                <a:off x="3724486" y="4185283"/>
                <a:ext cx="1142577" cy="1142789"/>
              </a:xfrm>
              <a:custGeom>
                <a:avLst/>
                <a:gdLst/>
                <a:ahLst/>
                <a:cxnLst/>
                <a:rect l="l" t="t" r="r" b="b"/>
                <a:pathLst>
                  <a:path w="1142577" h="1142789" extrusionOk="0">
                    <a:moveTo>
                      <a:pt x="860849" y="79059"/>
                    </a:moveTo>
                    <a:cubicBezTo>
                      <a:pt x="1132311" y="239079"/>
                      <a:pt x="1223751" y="588646"/>
                      <a:pt x="1063731" y="861061"/>
                    </a:cubicBezTo>
                    <a:cubicBezTo>
                      <a:pt x="903711" y="1132524"/>
                      <a:pt x="554144" y="1223964"/>
                      <a:pt x="281729" y="1063944"/>
                    </a:cubicBezTo>
                    <a:cubicBezTo>
                      <a:pt x="10266" y="903924"/>
                      <a:pt x="-81174" y="554356"/>
                      <a:pt x="78846" y="281941"/>
                    </a:cubicBezTo>
                    <a:cubicBezTo>
                      <a:pt x="238866" y="9526"/>
                      <a:pt x="589386" y="-80961"/>
                      <a:pt x="860849" y="790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8"/>
              <p:cNvSpPr/>
              <p:nvPr/>
            </p:nvSpPr>
            <p:spPr>
              <a:xfrm>
                <a:off x="3834587" y="4295280"/>
                <a:ext cx="923327" cy="922691"/>
              </a:xfrm>
              <a:custGeom>
                <a:avLst/>
                <a:gdLst/>
                <a:ahLst/>
                <a:cxnLst/>
                <a:rect l="l" t="t" r="r" b="b"/>
                <a:pathLst>
                  <a:path w="923327" h="922691" extrusionOk="0">
                    <a:moveTo>
                      <a:pt x="695503" y="63359"/>
                    </a:moveTo>
                    <a:cubicBezTo>
                      <a:pt x="915530" y="191947"/>
                      <a:pt x="988872" y="474839"/>
                      <a:pt x="859333" y="694867"/>
                    </a:cubicBezTo>
                    <a:cubicBezTo>
                      <a:pt x="730745" y="914894"/>
                      <a:pt x="447853" y="988237"/>
                      <a:pt x="227825" y="858697"/>
                    </a:cubicBezTo>
                    <a:cubicBezTo>
                      <a:pt x="7798" y="730109"/>
                      <a:pt x="-65545" y="447217"/>
                      <a:pt x="63995" y="227189"/>
                    </a:cubicBezTo>
                    <a:cubicBezTo>
                      <a:pt x="192583" y="8114"/>
                      <a:pt x="475475" y="-65228"/>
                      <a:pt x="695503" y="6335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3880237" y="4340294"/>
                <a:ext cx="832027" cy="832028"/>
              </a:xfrm>
              <a:custGeom>
                <a:avLst/>
                <a:gdLst/>
                <a:ahLst/>
                <a:cxnLst/>
                <a:rect l="l" t="t" r="r" b="b"/>
                <a:pathLst>
                  <a:path w="832027" h="832028" extrusionOk="0">
                    <a:moveTo>
                      <a:pt x="626993" y="57398"/>
                    </a:moveTo>
                    <a:cubicBezTo>
                      <a:pt x="825113" y="173603"/>
                      <a:pt x="890835" y="428873"/>
                      <a:pt x="774630" y="626993"/>
                    </a:cubicBezTo>
                    <a:cubicBezTo>
                      <a:pt x="658425" y="825113"/>
                      <a:pt x="403155" y="890835"/>
                      <a:pt x="205035" y="774630"/>
                    </a:cubicBezTo>
                    <a:cubicBezTo>
                      <a:pt x="6915" y="658425"/>
                      <a:pt x="-58807" y="403155"/>
                      <a:pt x="57398" y="205035"/>
                    </a:cubicBezTo>
                    <a:cubicBezTo>
                      <a:pt x="173603" y="6915"/>
                      <a:pt x="428873" y="-58807"/>
                      <a:pt x="626993" y="57398"/>
                    </a:cubicBez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8"/>
              <p:cNvSpPr/>
              <p:nvPr/>
            </p:nvSpPr>
            <p:spPr>
              <a:xfrm>
                <a:off x="4340542" y="4010832"/>
                <a:ext cx="434900" cy="607839"/>
              </a:xfrm>
              <a:custGeom>
                <a:avLst/>
                <a:gdLst/>
                <a:ahLst/>
                <a:cxnLst/>
                <a:rect l="l" t="t" r="r" b="b"/>
                <a:pathLst>
                  <a:path w="434900" h="607839" extrusionOk="0">
                    <a:moveTo>
                      <a:pt x="418148" y="153498"/>
                    </a:moveTo>
                    <a:lnTo>
                      <a:pt x="117158" y="607840"/>
                    </a:lnTo>
                    <a:lnTo>
                      <a:pt x="0" y="539260"/>
                    </a:lnTo>
                    <a:lnTo>
                      <a:pt x="243840" y="51580"/>
                    </a:lnTo>
                    <a:cubicBezTo>
                      <a:pt x="303848" y="-67483"/>
                      <a:pt x="491490" y="42055"/>
                      <a:pt x="418148" y="153498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9"/>
          <p:cNvGrpSpPr/>
          <p:nvPr/>
        </p:nvGrpSpPr>
        <p:grpSpPr>
          <a:xfrm rot="-9045007">
            <a:off x="5827868" y="260116"/>
            <a:ext cx="6867102" cy="6440313"/>
            <a:chOff x="8371004" y="-382642"/>
            <a:chExt cx="3618071" cy="3393209"/>
          </a:xfrm>
        </p:grpSpPr>
        <p:sp>
          <p:nvSpPr>
            <p:cNvPr id="492" name="Google Shape;492;p9"/>
            <p:cNvSpPr/>
            <p:nvPr/>
          </p:nvSpPr>
          <p:spPr>
            <a:xfrm>
              <a:off x="8371004" y="-382642"/>
              <a:ext cx="3618071" cy="3393209"/>
            </a:xfrm>
            <a:custGeom>
              <a:avLst/>
              <a:gdLst/>
              <a:ahLst/>
              <a:cxnLst/>
              <a:rect l="l" t="t" r="r" b="b"/>
              <a:pathLst>
                <a:path w="2038350" h="1911667" extrusionOk="0">
                  <a:moveTo>
                    <a:pt x="0" y="1057275"/>
                  </a:moveTo>
                  <a:lnTo>
                    <a:pt x="642938" y="0"/>
                  </a:lnTo>
                  <a:lnTo>
                    <a:pt x="710565" y="40957"/>
                  </a:lnTo>
                  <a:lnTo>
                    <a:pt x="683895" y="84772"/>
                  </a:lnTo>
                  <a:cubicBezTo>
                    <a:pt x="667703" y="84772"/>
                    <a:pt x="652463" y="92392"/>
                    <a:pt x="643890" y="107632"/>
                  </a:cubicBezTo>
                  <a:cubicBezTo>
                    <a:pt x="630555" y="129540"/>
                    <a:pt x="637222" y="158115"/>
                    <a:pt x="659130" y="171450"/>
                  </a:cubicBezTo>
                  <a:cubicBezTo>
                    <a:pt x="681038" y="184785"/>
                    <a:pt x="709613" y="178117"/>
                    <a:pt x="722947" y="156210"/>
                  </a:cubicBezTo>
                  <a:cubicBezTo>
                    <a:pt x="731520" y="141923"/>
                    <a:pt x="731520" y="123825"/>
                    <a:pt x="723900" y="109538"/>
                  </a:cubicBezTo>
                  <a:lnTo>
                    <a:pt x="750570" y="65722"/>
                  </a:lnTo>
                  <a:lnTo>
                    <a:pt x="862965" y="134302"/>
                  </a:lnTo>
                  <a:lnTo>
                    <a:pt x="836295" y="178117"/>
                  </a:lnTo>
                  <a:cubicBezTo>
                    <a:pt x="820103" y="178117"/>
                    <a:pt x="804863" y="185738"/>
                    <a:pt x="796290" y="200977"/>
                  </a:cubicBezTo>
                  <a:cubicBezTo>
                    <a:pt x="782955" y="222885"/>
                    <a:pt x="789622" y="251460"/>
                    <a:pt x="811530" y="264795"/>
                  </a:cubicBezTo>
                  <a:cubicBezTo>
                    <a:pt x="833438" y="278130"/>
                    <a:pt x="862013" y="271463"/>
                    <a:pt x="875347" y="249555"/>
                  </a:cubicBezTo>
                  <a:cubicBezTo>
                    <a:pt x="883920" y="235267"/>
                    <a:pt x="883920" y="217170"/>
                    <a:pt x="876300" y="202882"/>
                  </a:cubicBezTo>
                  <a:lnTo>
                    <a:pt x="902970" y="159067"/>
                  </a:lnTo>
                  <a:lnTo>
                    <a:pt x="1015365" y="227648"/>
                  </a:lnTo>
                  <a:lnTo>
                    <a:pt x="988695" y="271463"/>
                  </a:lnTo>
                  <a:cubicBezTo>
                    <a:pt x="972503" y="271463"/>
                    <a:pt x="957263" y="279082"/>
                    <a:pt x="948690" y="294323"/>
                  </a:cubicBezTo>
                  <a:cubicBezTo>
                    <a:pt x="935355" y="316230"/>
                    <a:pt x="942022" y="344805"/>
                    <a:pt x="963930" y="358140"/>
                  </a:cubicBezTo>
                  <a:cubicBezTo>
                    <a:pt x="985838" y="371475"/>
                    <a:pt x="1014413" y="364807"/>
                    <a:pt x="1027747" y="342900"/>
                  </a:cubicBezTo>
                  <a:cubicBezTo>
                    <a:pt x="1036320" y="328613"/>
                    <a:pt x="1036320" y="310515"/>
                    <a:pt x="1028700" y="296228"/>
                  </a:cubicBezTo>
                  <a:lnTo>
                    <a:pt x="1055370" y="252413"/>
                  </a:lnTo>
                  <a:lnTo>
                    <a:pt x="1167765" y="320992"/>
                  </a:lnTo>
                  <a:lnTo>
                    <a:pt x="1141095" y="364807"/>
                  </a:lnTo>
                  <a:cubicBezTo>
                    <a:pt x="1124903" y="364807"/>
                    <a:pt x="1109663" y="372428"/>
                    <a:pt x="1101090" y="387667"/>
                  </a:cubicBezTo>
                  <a:cubicBezTo>
                    <a:pt x="1087755" y="409575"/>
                    <a:pt x="1094423" y="438150"/>
                    <a:pt x="1116330" y="451485"/>
                  </a:cubicBezTo>
                  <a:cubicBezTo>
                    <a:pt x="1138238" y="464820"/>
                    <a:pt x="1166813" y="458153"/>
                    <a:pt x="1180148" y="436245"/>
                  </a:cubicBezTo>
                  <a:cubicBezTo>
                    <a:pt x="1188720" y="421957"/>
                    <a:pt x="1188720" y="403860"/>
                    <a:pt x="1181100" y="389573"/>
                  </a:cubicBezTo>
                  <a:lnTo>
                    <a:pt x="1207770" y="345757"/>
                  </a:lnTo>
                  <a:lnTo>
                    <a:pt x="1320165" y="414338"/>
                  </a:lnTo>
                  <a:lnTo>
                    <a:pt x="1293495" y="458153"/>
                  </a:lnTo>
                  <a:cubicBezTo>
                    <a:pt x="1277303" y="458153"/>
                    <a:pt x="1262063" y="465773"/>
                    <a:pt x="1253490" y="481013"/>
                  </a:cubicBezTo>
                  <a:cubicBezTo>
                    <a:pt x="1240155" y="502920"/>
                    <a:pt x="1246823" y="531495"/>
                    <a:pt x="1268730" y="544830"/>
                  </a:cubicBezTo>
                  <a:cubicBezTo>
                    <a:pt x="1290638" y="558165"/>
                    <a:pt x="1319213" y="551498"/>
                    <a:pt x="1332548" y="529590"/>
                  </a:cubicBezTo>
                  <a:cubicBezTo>
                    <a:pt x="1341120" y="515303"/>
                    <a:pt x="1341120" y="497205"/>
                    <a:pt x="1333500" y="482917"/>
                  </a:cubicBezTo>
                  <a:lnTo>
                    <a:pt x="1360170" y="439103"/>
                  </a:lnTo>
                  <a:lnTo>
                    <a:pt x="1472565" y="507682"/>
                  </a:lnTo>
                  <a:lnTo>
                    <a:pt x="1445895" y="551498"/>
                  </a:lnTo>
                  <a:cubicBezTo>
                    <a:pt x="1429703" y="551498"/>
                    <a:pt x="1414463" y="559118"/>
                    <a:pt x="1405890" y="574357"/>
                  </a:cubicBezTo>
                  <a:cubicBezTo>
                    <a:pt x="1392555" y="596265"/>
                    <a:pt x="1399223" y="624840"/>
                    <a:pt x="1421130" y="638175"/>
                  </a:cubicBezTo>
                  <a:cubicBezTo>
                    <a:pt x="1443038" y="651510"/>
                    <a:pt x="1471613" y="644843"/>
                    <a:pt x="1484948" y="622935"/>
                  </a:cubicBezTo>
                  <a:cubicBezTo>
                    <a:pt x="1493520" y="608648"/>
                    <a:pt x="1493520" y="590550"/>
                    <a:pt x="1485900" y="576263"/>
                  </a:cubicBezTo>
                  <a:lnTo>
                    <a:pt x="1512570" y="532448"/>
                  </a:lnTo>
                  <a:lnTo>
                    <a:pt x="1624965" y="601028"/>
                  </a:lnTo>
                  <a:lnTo>
                    <a:pt x="1598295" y="644843"/>
                  </a:lnTo>
                  <a:cubicBezTo>
                    <a:pt x="1582102" y="644843"/>
                    <a:pt x="1566863" y="652463"/>
                    <a:pt x="1558290" y="667703"/>
                  </a:cubicBezTo>
                  <a:cubicBezTo>
                    <a:pt x="1544955" y="689610"/>
                    <a:pt x="1551623" y="718185"/>
                    <a:pt x="1573530" y="731520"/>
                  </a:cubicBezTo>
                  <a:cubicBezTo>
                    <a:pt x="1595438" y="744855"/>
                    <a:pt x="1624013" y="738187"/>
                    <a:pt x="1637348" y="716280"/>
                  </a:cubicBezTo>
                  <a:cubicBezTo>
                    <a:pt x="1645920" y="701993"/>
                    <a:pt x="1645920" y="683895"/>
                    <a:pt x="1638300" y="669607"/>
                  </a:cubicBezTo>
                  <a:lnTo>
                    <a:pt x="1664970" y="625793"/>
                  </a:lnTo>
                  <a:lnTo>
                    <a:pt x="1777365" y="694373"/>
                  </a:lnTo>
                  <a:lnTo>
                    <a:pt x="1750695" y="738187"/>
                  </a:lnTo>
                  <a:cubicBezTo>
                    <a:pt x="1734502" y="738187"/>
                    <a:pt x="1719263" y="745807"/>
                    <a:pt x="1710690" y="761048"/>
                  </a:cubicBezTo>
                  <a:cubicBezTo>
                    <a:pt x="1697355" y="782955"/>
                    <a:pt x="1704023" y="811530"/>
                    <a:pt x="1725930" y="824865"/>
                  </a:cubicBezTo>
                  <a:cubicBezTo>
                    <a:pt x="1747838" y="838200"/>
                    <a:pt x="1776413" y="831532"/>
                    <a:pt x="1789748" y="809625"/>
                  </a:cubicBezTo>
                  <a:cubicBezTo>
                    <a:pt x="1798320" y="795337"/>
                    <a:pt x="1798320" y="777240"/>
                    <a:pt x="1790700" y="762953"/>
                  </a:cubicBezTo>
                  <a:lnTo>
                    <a:pt x="1817370" y="719137"/>
                  </a:lnTo>
                  <a:lnTo>
                    <a:pt x="1929765" y="787718"/>
                  </a:lnTo>
                  <a:lnTo>
                    <a:pt x="1903095" y="831532"/>
                  </a:lnTo>
                  <a:cubicBezTo>
                    <a:pt x="1886902" y="831532"/>
                    <a:pt x="1871663" y="839153"/>
                    <a:pt x="1863090" y="854393"/>
                  </a:cubicBezTo>
                  <a:cubicBezTo>
                    <a:pt x="1849755" y="876300"/>
                    <a:pt x="1856423" y="904875"/>
                    <a:pt x="1878330" y="918210"/>
                  </a:cubicBezTo>
                  <a:cubicBezTo>
                    <a:pt x="1900238" y="931545"/>
                    <a:pt x="1928813" y="924878"/>
                    <a:pt x="1942148" y="902970"/>
                  </a:cubicBezTo>
                  <a:cubicBezTo>
                    <a:pt x="1950720" y="888682"/>
                    <a:pt x="1950720" y="870585"/>
                    <a:pt x="1943100" y="856298"/>
                  </a:cubicBezTo>
                  <a:lnTo>
                    <a:pt x="1969770" y="812482"/>
                  </a:lnTo>
                  <a:lnTo>
                    <a:pt x="2038350" y="854393"/>
                  </a:lnTo>
                  <a:lnTo>
                    <a:pt x="1395413" y="1911668"/>
                  </a:lnTo>
                  <a:lnTo>
                    <a:pt x="0" y="1057275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8526181" y="-39606"/>
              <a:ext cx="3127772" cy="2830211"/>
            </a:xfrm>
            <a:custGeom>
              <a:avLst/>
              <a:gdLst/>
              <a:ahLst/>
              <a:cxnLst/>
              <a:rect l="l" t="t" r="r" b="b"/>
              <a:pathLst>
                <a:path w="1762125" h="1594485" extrusionOk="0">
                  <a:moveTo>
                    <a:pt x="0" y="828675"/>
                  </a:moveTo>
                  <a:lnTo>
                    <a:pt x="503873" y="0"/>
                  </a:lnTo>
                  <a:lnTo>
                    <a:pt x="516255" y="7620"/>
                  </a:lnTo>
                  <a:lnTo>
                    <a:pt x="12383" y="836295"/>
                  </a:lnTo>
                  <a:lnTo>
                    <a:pt x="0" y="828675"/>
                  </a:lnTo>
                  <a:lnTo>
                    <a:pt x="0" y="828675"/>
                  </a:lnTo>
                  <a:close/>
                  <a:moveTo>
                    <a:pt x="77153" y="876300"/>
                  </a:moveTo>
                  <a:cubicBezTo>
                    <a:pt x="80963" y="879158"/>
                    <a:pt x="85725" y="881063"/>
                    <a:pt x="89535" y="883920"/>
                  </a:cubicBezTo>
                  <a:cubicBezTo>
                    <a:pt x="257175" y="607695"/>
                    <a:pt x="425768" y="331470"/>
                    <a:pt x="593408" y="55245"/>
                  </a:cubicBezTo>
                  <a:cubicBezTo>
                    <a:pt x="589598" y="52388"/>
                    <a:pt x="584835" y="50483"/>
                    <a:pt x="581025" y="47625"/>
                  </a:cubicBezTo>
                  <a:cubicBezTo>
                    <a:pt x="413385" y="323850"/>
                    <a:pt x="245745" y="600075"/>
                    <a:pt x="77153" y="876300"/>
                  </a:cubicBezTo>
                  <a:lnTo>
                    <a:pt x="77153" y="876300"/>
                  </a:lnTo>
                  <a:close/>
                  <a:moveTo>
                    <a:pt x="155258" y="923925"/>
                  </a:moveTo>
                  <a:cubicBezTo>
                    <a:pt x="159068" y="926783"/>
                    <a:pt x="163830" y="928688"/>
                    <a:pt x="167640" y="931545"/>
                  </a:cubicBezTo>
                  <a:cubicBezTo>
                    <a:pt x="335280" y="655320"/>
                    <a:pt x="503873" y="379095"/>
                    <a:pt x="671513" y="102870"/>
                  </a:cubicBezTo>
                  <a:cubicBezTo>
                    <a:pt x="667703" y="100013"/>
                    <a:pt x="662940" y="98108"/>
                    <a:pt x="659130" y="95250"/>
                  </a:cubicBezTo>
                  <a:cubicBezTo>
                    <a:pt x="491490" y="371475"/>
                    <a:pt x="323850" y="647700"/>
                    <a:pt x="155258" y="923925"/>
                  </a:cubicBezTo>
                  <a:lnTo>
                    <a:pt x="155258" y="923925"/>
                  </a:lnTo>
                  <a:close/>
                  <a:moveTo>
                    <a:pt x="233363" y="970598"/>
                  </a:moveTo>
                  <a:cubicBezTo>
                    <a:pt x="237173" y="973455"/>
                    <a:pt x="241935" y="975360"/>
                    <a:pt x="245745" y="978218"/>
                  </a:cubicBezTo>
                  <a:cubicBezTo>
                    <a:pt x="413385" y="701993"/>
                    <a:pt x="581978" y="425768"/>
                    <a:pt x="749618" y="149543"/>
                  </a:cubicBezTo>
                  <a:cubicBezTo>
                    <a:pt x="745808" y="146685"/>
                    <a:pt x="741045" y="144780"/>
                    <a:pt x="737235" y="141923"/>
                  </a:cubicBezTo>
                  <a:cubicBezTo>
                    <a:pt x="569595" y="419100"/>
                    <a:pt x="401003" y="694373"/>
                    <a:pt x="233363" y="970598"/>
                  </a:cubicBezTo>
                  <a:lnTo>
                    <a:pt x="233363" y="970598"/>
                  </a:lnTo>
                  <a:close/>
                  <a:moveTo>
                    <a:pt x="311468" y="1018223"/>
                  </a:moveTo>
                  <a:cubicBezTo>
                    <a:pt x="315278" y="1021080"/>
                    <a:pt x="320040" y="1022985"/>
                    <a:pt x="323850" y="1025843"/>
                  </a:cubicBezTo>
                  <a:cubicBezTo>
                    <a:pt x="491490" y="749618"/>
                    <a:pt x="660083" y="473393"/>
                    <a:pt x="827723" y="197168"/>
                  </a:cubicBezTo>
                  <a:cubicBezTo>
                    <a:pt x="823913" y="194310"/>
                    <a:pt x="819150" y="192405"/>
                    <a:pt x="815340" y="189548"/>
                  </a:cubicBezTo>
                  <a:cubicBezTo>
                    <a:pt x="647700" y="465773"/>
                    <a:pt x="479108" y="741998"/>
                    <a:pt x="311468" y="1018223"/>
                  </a:cubicBezTo>
                  <a:lnTo>
                    <a:pt x="311468" y="1018223"/>
                  </a:lnTo>
                  <a:close/>
                  <a:moveTo>
                    <a:pt x="388620" y="1065848"/>
                  </a:moveTo>
                  <a:cubicBezTo>
                    <a:pt x="392430" y="1068705"/>
                    <a:pt x="397193" y="1070610"/>
                    <a:pt x="401003" y="1073468"/>
                  </a:cubicBezTo>
                  <a:cubicBezTo>
                    <a:pt x="568643" y="797243"/>
                    <a:pt x="737235" y="521017"/>
                    <a:pt x="904875" y="244793"/>
                  </a:cubicBezTo>
                  <a:cubicBezTo>
                    <a:pt x="901065" y="241935"/>
                    <a:pt x="896303" y="240030"/>
                    <a:pt x="892493" y="237173"/>
                  </a:cubicBezTo>
                  <a:cubicBezTo>
                    <a:pt x="724853" y="513398"/>
                    <a:pt x="557213" y="789623"/>
                    <a:pt x="388620" y="1065848"/>
                  </a:cubicBezTo>
                  <a:lnTo>
                    <a:pt x="388620" y="1065848"/>
                  </a:lnTo>
                  <a:close/>
                  <a:moveTo>
                    <a:pt x="466725" y="1113473"/>
                  </a:moveTo>
                  <a:cubicBezTo>
                    <a:pt x="470535" y="1116330"/>
                    <a:pt x="475298" y="1118235"/>
                    <a:pt x="479108" y="1121093"/>
                  </a:cubicBezTo>
                  <a:cubicBezTo>
                    <a:pt x="646748" y="844868"/>
                    <a:pt x="815340" y="568643"/>
                    <a:pt x="982980" y="292418"/>
                  </a:cubicBezTo>
                  <a:cubicBezTo>
                    <a:pt x="979170" y="289560"/>
                    <a:pt x="974408" y="287655"/>
                    <a:pt x="970598" y="284798"/>
                  </a:cubicBezTo>
                  <a:cubicBezTo>
                    <a:pt x="802958" y="561023"/>
                    <a:pt x="635318" y="837248"/>
                    <a:pt x="466725" y="1113473"/>
                  </a:cubicBezTo>
                  <a:lnTo>
                    <a:pt x="466725" y="1113473"/>
                  </a:lnTo>
                  <a:close/>
                  <a:moveTo>
                    <a:pt x="544830" y="1160145"/>
                  </a:moveTo>
                  <a:cubicBezTo>
                    <a:pt x="712470" y="883920"/>
                    <a:pt x="881063" y="607695"/>
                    <a:pt x="1048703" y="331470"/>
                  </a:cubicBezTo>
                  <a:cubicBezTo>
                    <a:pt x="1052513" y="334328"/>
                    <a:pt x="1057275" y="336233"/>
                    <a:pt x="1061085" y="339090"/>
                  </a:cubicBezTo>
                  <a:cubicBezTo>
                    <a:pt x="893445" y="615315"/>
                    <a:pt x="724853" y="891540"/>
                    <a:pt x="557213" y="1167765"/>
                  </a:cubicBezTo>
                  <a:cubicBezTo>
                    <a:pt x="553403" y="1165860"/>
                    <a:pt x="548640" y="1163003"/>
                    <a:pt x="544830" y="1160145"/>
                  </a:cubicBezTo>
                  <a:lnTo>
                    <a:pt x="544830" y="1160145"/>
                  </a:lnTo>
                  <a:close/>
                  <a:moveTo>
                    <a:pt x="622935" y="1207770"/>
                  </a:moveTo>
                  <a:cubicBezTo>
                    <a:pt x="790575" y="931545"/>
                    <a:pt x="959168" y="655320"/>
                    <a:pt x="1126808" y="379095"/>
                  </a:cubicBezTo>
                  <a:cubicBezTo>
                    <a:pt x="1130618" y="381953"/>
                    <a:pt x="1135380" y="383858"/>
                    <a:pt x="1139190" y="386715"/>
                  </a:cubicBezTo>
                  <a:cubicBezTo>
                    <a:pt x="971550" y="662940"/>
                    <a:pt x="802958" y="939165"/>
                    <a:pt x="635318" y="1215390"/>
                  </a:cubicBezTo>
                  <a:cubicBezTo>
                    <a:pt x="630555" y="1213485"/>
                    <a:pt x="626745" y="1210628"/>
                    <a:pt x="622935" y="1207770"/>
                  </a:cubicBezTo>
                  <a:lnTo>
                    <a:pt x="622935" y="1207770"/>
                  </a:lnTo>
                  <a:close/>
                  <a:moveTo>
                    <a:pt x="700088" y="1255395"/>
                  </a:moveTo>
                  <a:cubicBezTo>
                    <a:pt x="867728" y="979170"/>
                    <a:pt x="1036320" y="702945"/>
                    <a:pt x="1203960" y="426720"/>
                  </a:cubicBezTo>
                  <a:cubicBezTo>
                    <a:pt x="1207770" y="429578"/>
                    <a:pt x="1212533" y="431483"/>
                    <a:pt x="1216343" y="434340"/>
                  </a:cubicBezTo>
                  <a:cubicBezTo>
                    <a:pt x="1048703" y="710565"/>
                    <a:pt x="880110" y="986790"/>
                    <a:pt x="712470" y="1263015"/>
                  </a:cubicBezTo>
                  <a:cubicBezTo>
                    <a:pt x="708660" y="1260158"/>
                    <a:pt x="704850" y="1258253"/>
                    <a:pt x="700088" y="1255395"/>
                  </a:cubicBezTo>
                  <a:lnTo>
                    <a:pt x="700088" y="1255395"/>
                  </a:lnTo>
                  <a:close/>
                  <a:moveTo>
                    <a:pt x="778193" y="1303020"/>
                  </a:moveTo>
                  <a:cubicBezTo>
                    <a:pt x="945833" y="1026795"/>
                    <a:pt x="1114425" y="750570"/>
                    <a:pt x="1282065" y="474345"/>
                  </a:cubicBezTo>
                  <a:cubicBezTo>
                    <a:pt x="1285875" y="477203"/>
                    <a:pt x="1290638" y="479108"/>
                    <a:pt x="1294448" y="481965"/>
                  </a:cubicBezTo>
                  <a:cubicBezTo>
                    <a:pt x="1126808" y="758190"/>
                    <a:pt x="958215" y="1034415"/>
                    <a:pt x="790575" y="1310640"/>
                  </a:cubicBezTo>
                  <a:cubicBezTo>
                    <a:pt x="786765" y="1307783"/>
                    <a:pt x="782955" y="1304925"/>
                    <a:pt x="778193" y="1303020"/>
                  </a:cubicBezTo>
                  <a:lnTo>
                    <a:pt x="778193" y="1303020"/>
                  </a:lnTo>
                  <a:close/>
                  <a:moveTo>
                    <a:pt x="856298" y="1350645"/>
                  </a:moveTo>
                  <a:cubicBezTo>
                    <a:pt x="1023938" y="1074420"/>
                    <a:pt x="1192530" y="798195"/>
                    <a:pt x="1360170" y="521970"/>
                  </a:cubicBezTo>
                  <a:cubicBezTo>
                    <a:pt x="1363980" y="524828"/>
                    <a:pt x="1368743" y="526733"/>
                    <a:pt x="1372553" y="529590"/>
                  </a:cubicBezTo>
                  <a:cubicBezTo>
                    <a:pt x="1204913" y="805815"/>
                    <a:pt x="1036320" y="1082040"/>
                    <a:pt x="868680" y="1358265"/>
                  </a:cubicBezTo>
                  <a:cubicBezTo>
                    <a:pt x="864870" y="1355408"/>
                    <a:pt x="860108" y="1352550"/>
                    <a:pt x="856298" y="1350645"/>
                  </a:cubicBezTo>
                  <a:lnTo>
                    <a:pt x="856298" y="1350645"/>
                  </a:lnTo>
                  <a:close/>
                  <a:moveTo>
                    <a:pt x="934403" y="1397318"/>
                  </a:moveTo>
                  <a:cubicBezTo>
                    <a:pt x="1102043" y="1121093"/>
                    <a:pt x="1270635" y="844868"/>
                    <a:pt x="1438275" y="568643"/>
                  </a:cubicBezTo>
                  <a:cubicBezTo>
                    <a:pt x="1442085" y="571500"/>
                    <a:pt x="1446848" y="573405"/>
                    <a:pt x="1450657" y="576263"/>
                  </a:cubicBezTo>
                  <a:cubicBezTo>
                    <a:pt x="1283018" y="852488"/>
                    <a:pt x="1114425" y="1128713"/>
                    <a:pt x="946785" y="1404938"/>
                  </a:cubicBezTo>
                  <a:cubicBezTo>
                    <a:pt x="942975" y="1403033"/>
                    <a:pt x="938213" y="1400175"/>
                    <a:pt x="934403" y="1397318"/>
                  </a:cubicBezTo>
                  <a:lnTo>
                    <a:pt x="934403" y="1397318"/>
                  </a:lnTo>
                  <a:close/>
                  <a:moveTo>
                    <a:pt x="1012508" y="1444943"/>
                  </a:moveTo>
                  <a:cubicBezTo>
                    <a:pt x="1016318" y="1447800"/>
                    <a:pt x="1021080" y="1449705"/>
                    <a:pt x="1024890" y="1452563"/>
                  </a:cubicBezTo>
                  <a:cubicBezTo>
                    <a:pt x="1192530" y="1176338"/>
                    <a:pt x="1361123" y="900113"/>
                    <a:pt x="1528763" y="623888"/>
                  </a:cubicBezTo>
                  <a:cubicBezTo>
                    <a:pt x="1524953" y="621030"/>
                    <a:pt x="1520190" y="619125"/>
                    <a:pt x="1516380" y="616268"/>
                  </a:cubicBezTo>
                  <a:cubicBezTo>
                    <a:pt x="1347788" y="892493"/>
                    <a:pt x="1180148" y="1168718"/>
                    <a:pt x="1012508" y="1444943"/>
                  </a:cubicBezTo>
                  <a:lnTo>
                    <a:pt x="1012508" y="1444943"/>
                  </a:lnTo>
                  <a:close/>
                  <a:moveTo>
                    <a:pt x="1089660" y="1492568"/>
                  </a:moveTo>
                  <a:cubicBezTo>
                    <a:pt x="1093470" y="1495425"/>
                    <a:pt x="1098233" y="1497330"/>
                    <a:pt x="1102043" y="1500188"/>
                  </a:cubicBezTo>
                  <a:cubicBezTo>
                    <a:pt x="1269683" y="1223963"/>
                    <a:pt x="1438275" y="947738"/>
                    <a:pt x="1605915" y="671513"/>
                  </a:cubicBezTo>
                  <a:cubicBezTo>
                    <a:pt x="1602105" y="668655"/>
                    <a:pt x="1597343" y="666750"/>
                    <a:pt x="1593532" y="663893"/>
                  </a:cubicBezTo>
                  <a:cubicBezTo>
                    <a:pt x="1425893" y="940118"/>
                    <a:pt x="1258253" y="1216343"/>
                    <a:pt x="1089660" y="1492568"/>
                  </a:cubicBezTo>
                  <a:lnTo>
                    <a:pt x="1089660" y="1492568"/>
                  </a:lnTo>
                  <a:close/>
                  <a:moveTo>
                    <a:pt x="1167765" y="1540193"/>
                  </a:moveTo>
                  <a:cubicBezTo>
                    <a:pt x="1171575" y="1543050"/>
                    <a:pt x="1176338" y="1544955"/>
                    <a:pt x="1180148" y="1547813"/>
                  </a:cubicBezTo>
                  <a:cubicBezTo>
                    <a:pt x="1347788" y="1271588"/>
                    <a:pt x="1516380" y="995363"/>
                    <a:pt x="1684020" y="719138"/>
                  </a:cubicBezTo>
                  <a:cubicBezTo>
                    <a:pt x="1680210" y="716280"/>
                    <a:pt x="1675448" y="714375"/>
                    <a:pt x="1671638" y="711518"/>
                  </a:cubicBezTo>
                  <a:cubicBezTo>
                    <a:pt x="1503998" y="987743"/>
                    <a:pt x="1336358" y="1263968"/>
                    <a:pt x="1167765" y="1540193"/>
                  </a:cubicBezTo>
                  <a:lnTo>
                    <a:pt x="1167765" y="1540193"/>
                  </a:lnTo>
                  <a:close/>
                  <a:moveTo>
                    <a:pt x="1245870" y="1586865"/>
                  </a:moveTo>
                  <a:lnTo>
                    <a:pt x="1258253" y="1594485"/>
                  </a:lnTo>
                  <a:lnTo>
                    <a:pt x="1762125" y="765810"/>
                  </a:lnTo>
                  <a:lnTo>
                    <a:pt x="1749743" y="758190"/>
                  </a:lnTo>
                  <a:lnTo>
                    <a:pt x="1245870" y="1586865"/>
                  </a:ln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" name="Google Shape;494;p9"/>
          <p:cNvGrpSpPr/>
          <p:nvPr/>
        </p:nvGrpSpPr>
        <p:grpSpPr>
          <a:xfrm rot="9864821">
            <a:off x="5294690" y="367361"/>
            <a:ext cx="5506803" cy="6485575"/>
            <a:chOff x="6709035" y="58434"/>
            <a:chExt cx="2901220" cy="3416879"/>
          </a:xfrm>
        </p:grpSpPr>
        <p:sp>
          <p:nvSpPr>
            <p:cNvPr id="495" name="Google Shape;495;p9"/>
            <p:cNvSpPr/>
            <p:nvPr/>
          </p:nvSpPr>
          <p:spPr>
            <a:xfrm>
              <a:off x="6709035" y="58434"/>
              <a:ext cx="2901220" cy="3416879"/>
            </a:xfrm>
            <a:custGeom>
              <a:avLst/>
              <a:gdLst/>
              <a:ahLst/>
              <a:cxnLst/>
              <a:rect l="l" t="t" r="r" b="b"/>
              <a:pathLst>
                <a:path w="1634490" h="1925002" extrusionOk="0">
                  <a:moveTo>
                    <a:pt x="444818" y="0"/>
                  </a:moveTo>
                  <a:lnTo>
                    <a:pt x="1634490" y="338138"/>
                  </a:lnTo>
                  <a:lnTo>
                    <a:pt x="1612582" y="414338"/>
                  </a:lnTo>
                  <a:lnTo>
                    <a:pt x="1563053" y="400050"/>
                  </a:lnTo>
                  <a:cubicBezTo>
                    <a:pt x="1559243" y="384810"/>
                    <a:pt x="1546860" y="372428"/>
                    <a:pt x="1530668" y="367665"/>
                  </a:cubicBezTo>
                  <a:cubicBezTo>
                    <a:pt x="1505903" y="360997"/>
                    <a:pt x="1480185" y="375285"/>
                    <a:pt x="1472565" y="400050"/>
                  </a:cubicBezTo>
                  <a:cubicBezTo>
                    <a:pt x="1465898" y="424815"/>
                    <a:pt x="1480185" y="450533"/>
                    <a:pt x="1504950" y="458153"/>
                  </a:cubicBezTo>
                  <a:cubicBezTo>
                    <a:pt x="1521143" y="462915"/>
                    <a:pt x="1538288" y="458153"/>
                    <a:pt x="1550670" y="446722"/>
                  </a:cubicBezTo>
                  <a:lnTo>
                    <a:pt x="1600200" y="461010"/>
                  </a:lnTo>
                  <a:lnTo>
                    <a:pt x="1564005" y="587693"/>
                  </a:lnTo>
                  <a:lnTo>
                    <a:pt x="1514475" y="573405"/>
                  </a:lnTo>
                  <a:cubicBezTo>
                    <a:pt x="1510665" y="558165"/>
                    <a:pt x="1498282" y="545783"/>
                    <a:pt x="1482090" y="541020"/>
                  </a:cubicBezTo>
                  <a:cubicBezTo>
                    <a:pt x="1457325" y="534353"/>
                    <a:pt x="1431607" y="548640"/>
                    <a:pt x="1423988" y="573405"/>
                  </a:cubicBezTo>
                  <a:cubicBezTo>
                    <a:pt x="1417320" y="598170"/>
                    <a:pt x="1431607" y="623888"/>
                    <a:pt x="1456373" y="631508"/>
                  </a:cubicBezTo>
                  <a:cubicBezTo>
                    <a:pt x="1472565" y="636270"/>
                    <a:pt x="1489710" y="631508"/>
                    <a:pt x="1502093" y="620078"/>
                  </a:cubicBezTo>
                  <a:lnTo>
                    <a:pt x="1551623" y="634365"/>
                  </a:lnTo>
                  <a:lnTo>
                    <a:pt x="1515428" y="761048"/>
                  </a:lnTo>
                  <a:lnTo>
                    <a:pt x="1465898" y="746760"/>
                  </a:lnTo>
                  <a:cubicBezTo>
                    <a:pt x="1462088" y="731520"/>
                    <a:pt x="1449705" y="719138"/>
                    <a:pt x="1433513" y="714375"/>
                  </a:cubicBezTo>
                  <a:cubicBezTo>
                    <a:pt x="1408748" y="707708"/>
                    <a:pt x="1383030" y="721995"/>
                    <a:pt x="1375410" y="746760"/>
                  </a:cubicBezTo>
                  <a:cubicBezTo>
                    <a:pt x="1368743" y="771525"/>
                    <a:pt x="1383030" y="797243"/>
                    <a:pt x="1407795" y="804863"/>
                  </a:cubicBezTo>
                  <a:cubicBezTo>
                    <a:pt x="1423988" y="809625"/>
                    <a:pt x="1441132" y="804863"/>
                    <a:pt x="1453515" y="793433"/>
                  </a:cubicBezTo>
                  <a:lnTo>
                    <a:pt x="1503045" y="807720"/>
                  </a:lnTo>
                  <a:lnTo>
                    <a:pt x="1466850" y="934402"/>
                  </a:lnTo>
                  <a:lnTo>
                    <a:pt x="1417320" y="920115"/>
                  </a:lnTo>
                  <a:cubicBezTo>
                    <a:pt x="1413510" y="904875"/>
                    <a:pt x="1401128" y="892493"/>
                    <a:pt x="1384935" y="887730"/>
                  </a:cubicBezTo>
                  <a:cubicBezTo>
                    <a:pt x="1360170" y="881063"/>
                    <a:pt x="1334453" y="895350"/>
                    <a:pt x="1326832" y="920115"/>
                  </a:cubicBezTo>
                  <a:cubicBezTo>
                    <a:pt x="1320165" y="944880"/>
                    <a:pt x="1334453" y="970598"/>
                    <a:pt x="1359218" y="978218"/>
                  </a:cubicBezTo>
                  <a:cubicBezTo>
                    <a:pt x="1375410" y="982980"/>
                    <a:pt x="1392555" y="978218"/>
                    <a:pt x="1404938" y="966788"/>
                  </a:cubicBezTo>
                  <a:lnTo>
                    <a:pt x="1454468" y="981075"/>
                  </a:lnTo>
                  <a:lnTo>
                    <a:pt x="1418273" y="1107758"/>
                  </a:lnTo>
                  <a:lnTo>
                    <a:pt x="1368743" y="1093470"/>
                  </a:lnTo>
                  <a:cubicBezTo>
                    <a:pt x="1364932" y="1078230"/>
                    <a:pt x="1352550" y="1065848"/>
                    <a:pt x="1336357" y="1061085"/>
                  </a:cubicBezTo>
                  <a:cubicBezTo>
                    <a:pt x="1311593" y="1054418"/>
                    <a:pt x="1285875" y="1068705"/>
                    <a:pt x="1278255" y="1093470"/>
                  </a:cubicBezTo>
                  <a:cubicBezTo>
                    <a:pt x="1271588" y="1118235"/>
                    <a:pt x="1285875" y="1143953"/>
                    <a:pt x="1310640" y="1151573"/>
                  </a:cubicBezTo>
                  <a:cubicBezTo>
                    <a:pt x="1326832" y="1156335"/>
                    <a:pt x="1343978" y="1151573"/>
                    <a:pt x="1356360" y="1140143"/>
                  </a:cubicBezTo>
                  <a:lnTo>
                    <a:pt x="1405890" y="1154430"/>
                  </a:lnTo>
                  <a:lnTo>
                    <a:pt x="1369695" y="1281113"/>
                  </a:lnTo>
                  <a:lnTo>
                    <a:pt x="1320165" y="1266825"/>
                  </a:lnTo>
                  <a:cubicBezTo>
                    <a:pt x="1316355" y="1251585"/>
                    <a:pt x="1303973" y="1239203"/>
                    <a:pt x="1287780" y="1234440"/>
                  </a:cubicBezTo>
                  <a:cubicBezTo>
                    <a:pt x="1263015" y="1227773"/>
                    <a:pt x="1237298" y="1242060"/>
                    <a:pt x="1229678" y="1266825"/>
                  </a:cubicBezTo>
                  <a:cubicBezTo>
                    <a:pt x="1223010" y="1291590"/>
                    <a:pt x="1237298" y="1317308"/>
                    <a:pt x="1262063" y="1324928"/>
                  </a:cubicBezTo>
                  <a:cubicBezTo>
                    <a:pt x="1278255" y="1329690"/>
                    <a:pt x="1295400" y="1324928"/>
                    <a:pt x="1307782" y="1313498"/>
                  </a:cubicBezTo>
                  <a:lnTo>
                    <a:pt x="1357313" y="1327785"/>
                  </a:lnTo>
                  <a:lnTo>
                    <a:pt x="1321118" y="1454468"/>
                  </a:lnTo>
                  <a:lnTo>
                    <a:pt x="1271588" y="1440180"/>
                  </a:lnTo>
                  <a:cubicBezTo>
                    <a:pt x="1267778" y="1424940"/>
                    <a:pt x="1255395" y="1412558"/>
                    <a:pt x="1239203" y="1407795"/>
                  </a:cubicBezTo>
                  <a:cubicBezTo>
                    <a:pt x="1214438" y="1401128"/>
                    <a:pt x="1188720" y="1415415"/>
                    <a:pt x="1181100" y="1440180"/>
                  </a:cubicBezTo>
                  <a:cubicBezTo>
                    <a:pt x="1174432" y="1464945"/>
                    <a:pt x="1188720" y="1490663"/>
                    <a:pt x="1213485" y="1498283"/>
                  </a:cubicBezTo>
                  <a:cubicBezTo>
                    <a:pt x="1229678" y="1503045"/>
                    <a:pt x="1246823" y="1498283"/>
                    <a:pt x="1259205" y="1486853"/>
                  </a:cubicBezTo>
                  <a:lnTo>
                    <a:pt x="1308735" y="1501140"/>
                  </a:lnTo>
                  <a:lnTo>
                    <a:pt x="1272540" y="1627823"/>
                  </a:lnTo>
                  <a:lnTo>
                    <a:pt x="1223010" y="1613535"/>
                  </a:lnTo>
                  <a:cubicBezTo>
                    <a:pt x="1219200" y="1598295"/>
                    <a:pt x="1206818" y="1585913"/>
                    <a:pt x="1190625" y="1581150"/>
                  </a:cubicBezTo>
                  <a:cubicBezTo>
                    <a:pt x="1165860" y="1574483"/>
                    <a:pt x="1140143" y="1588770"/>
                    <a:pt x="1132523" y="1613535"/>
                  </a:cubicBezTo>
                  <a:cubicBezTo>
                    <a:pt x="1125855" y="1638300"/>
                    <a:pt x="1140143" y="1664018"/>
                    <a:pt x="1164907" y="1671638"/>
                  </a:cubicBezTo>
                  <a:cubicBezTo>
                    <a:pt x="1181100" y="1676400"/>
                    <a:pt x="1198245" y="1671638"/>
                    <a:pt x="1210628" y="1660208"/>
                  </a:cubicBezTo>
                  <a:lnTo>
                    <a:pt x="1260157" y="1674495"/>
                  </a:lnTo>
                  <a:lnTo>
                    <a:pt x="1223963" y="1801178"/>
                  </a:lnTo>
                  <a:lnTo>
                    <a:pt x="1174432" y="1786890"/>
                  </a:lnTo>
                  <a:cubicBezTo>
                    <a:pt x="1170623" y="1771650"/>
                    <a:pt x="1158240" y="1759268"/>
                    <a:pt x="1142048" y="1754505"/>
                  </a:cubicBezTo>
                  <a:cubicBezTo>
                    <a:pt x="1117282" y="1747838"/>
                    <a:pt x="1091565" y="1762125"/>
                    <a:pt x="1083945" y="1786890"/>
                  </a:cubicBezTo>
                  <a:cubicBezTo>
                    <a:pt x="1077278" y="1811655"/>
                    <a:pt x="1091565" y="1837373"/>
                    <a:pt x="1116330" y="1844993"/>
                  </a:cubicBezTo>
                  <a:cubicBezTo>
                    <a:pt x="1132523" y="1849755"/>
                    <a:pt x="1149668" y="1844993"/>
                    <a:pt x="1162050" y="1833563"/>
                  </a:cubicBezTo>
                  <a:lnTo>
                    <a:pt x="1211580" y="1847850"/>
                  </a:lnTo>
                  <a:lnTo>
                    <a:pt x="1189673" y="1925003"/>
                  </a:lnTo>
                  <a:lnTo>
                    <a:pt x="0" y="1586865"/>
                  </a:lnTo>
                  <a:lnTo>
                    <a:pt x="44481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6898297" y="242627"/>
              <a:ext cx="2372034" cy="2987444"/>
            </a:xfrm>
            <a:custGeom>
              <a:avLst/>
              <a:gdLst/>
              <a:ahLst/>
              <a:cxnLst/>
              <a:rect l="l" t="t" r="r" b="b"/>
              <a:pathLst>
                <a:path w="1336357" h="1683067" extrusionOk="0">
                  <a:moveTo>
                    <a:pt x="402907" y="0"/>
                  </a:moveTo>
                  <a:lnTo>
                    <a:pt x="1336357" y="264795"/>
                  </a:lnTo>
                  <a:lnTo>
                    <a:pt x="1331595" y="279083"/>
                  </a:lnTo>
                  <a:lnTo>
                    <a:pt x="398145" y="13335"/>
                  </a:lnTo>
                  <a:lnTo>
                    <a:pt x="402907" y="0"/>
                  </a:lnTo>
                  <a:lnTo>
                    <a:pt x="402907" y="0"/>
                  </a:lnTo>
                  <a:close/>
                  <a:moveTo>
                    <a:pt x="378142" y="87630"/>
                  </a:moveTo>
                  <a:cubicBezTo>
                    <a:pt x="377190" y="92393"/>
                    <a:pt x="375285" y="97155"/>
                    <a:pt x="374332" y="101918"/>
                  </a:cubicBezTo>
                  <a:cubicBezTo>
                    <a:pt x="685800" y="190500"/>
                    <a:pt x="996315" y="279083"/>
                    <a:pt x="1307782" y="367665"/>
                  </a:cubicBezTo>
                  <a:cubicBezTo>
                    <a:pt x="1308735" y="362903"/>
                    <a:pt x="1310640" y="358140"/>
                    <a:pt x="1311592" y="353378"/>
                  </a:cubicBezTo>
                  <a:cubicBezTo>
                    <a:pt x="1000125" y="264795"/>
                    <a:pt x="688657" y="176213"/>
                    <a:pt x="378142" y="87630"/>
                  </a:cubicBezTo>
                  <a:lnTo>
                    <a:pt x="378142" y="87630"/>
                  </a:lnTo>
                  <a:close/>
                  <a:moveTo>
                    <a:pt x="353377" y="175260"/>
                  </a:moveTo>
                  <a:cubicBezTo>
                    <a:pt x="352425" y="180023"/>
                    <a:pt x="350520" y="184785"/>
                    <a:pt x="349567" y="189548"/>
                  </a:cubicBezTo>
                  <a:cubicBezTo>
                    <a:pt x="661035" y="278130"/>
                    <a:pt x="971550" y="366713"/>
                    <a:pt x="1283017" y="455295"/>
                  </a:cubicBezTo>
                  <a:cubicBezTo>
                    <a:pt x="1283970" y="450533"/>
                    <a:pt x="1285875" y="445770"/>
                    <a:pt x="1286827" y="441008"/>
                  </a:cubicBezTo>
                  <a:cubicBezTo>
                    <a:pt x="975360" y="352425"/>
                    <a:pt x="663892" y="263843"/>
                    <a:pt x="353377" y="175260"/>
                  </a:cubicBezTo>
                  <a:lnTo>
                    <a:pt x="353377" y="175260"/>
                  </a:lnTo>
                  <a:close/>
                  <a:moveTo>
                    <a:pt x="327660" y="262890"/>
                  </a:moveTo>
                  <a:cubicBezTo>
                    <a:pt x="326707" y="267653"/>
                    <a:pt x="324802" y="272415"/>
                    <a:pt x="323850" y="277178"/>
                  </a:cubicBezTo>
                  <a:cubicBezTo>
                    <a:pt x="635317" y="365760"/>
                    <a:pt x="945832" y="454343"/>
                    <a:pt x="1257300" y="542925"/>
                  </a:cubicBezTo>
                  <a:cubicBezTo>
                    <a:pt x="1258252" y="538163"/>
                    <a:pt x="1260157" y="533400"/>
                    <a:pt x="1261110" y="528638"/>
                  </a:cubicBezTo>
                  <a:cubicBezTo>
                    <a:pt x="949642" y="440055"/>
                    <a:pt x="639127" y="351473"/>
                    <a:pt x="327660" y="262890"/>
                  </a:cubicBezTo>
                  <a:lnTo>
                    <a:pt x="327660" y="262890"/>
                  </a:lnTo>
                  <a:close/>
                  <a:moveTo>
                    <a:pt x="302895" y="350520"/>
                  </a:moveTo>
                  <a:cubicBezTo>
                    <a:pt x="614363" y="439103"/>
                    <a:pt x="924877" y="527685"/>
                    <a:pt x="1236345" y="615315"/>
                  </a:cubicBezTo>
                  <a:cubicBezTo>
                    <a:pt x="1235392" y="620078"/>
                    <a:pt x="1233488" y="624840"/>
                    <a:pt x="1232535" y="629603"/>
                  </a:cubicBezTo>
                  <a:cubicBezTo>
                    <a:pt x="921067" y="541020"/>
                    <a:pt x="610552" y="452438"/>
                    <a:pt x="299085" y="363855"/>
                  </a:cubicBezTo>
                  <a:cubicBezTo>
                    <a:pt x="300038" y="360045"/>
                    <a:pt x="301942" y="355283"/>
                    <a:pt x="302895" y="350520"/>
                  </a:cubicBezTo>
                  <a:lnTo>
                    <a:pt x="302895" y="350520"/>
                  </a:lnTo>
                  <a:close/>
                  <a:moveTo>
                    <a:pt x="278130" y="438150"/>
                  </a:moveTo>
                  <a:cubicBezTo>
                    <a:pt x="589597" y="526733"/>
                    <a:pt x="900113" y="615315"/>
                    <a:pt x="1211580" y="703898"/>
                  </a:cubicBezTo>
                  <a:cubicBezTo>
                    <a:pt x="1210627" y="708660"/>
                    <a:pt x="1208723" y="713423"/>
                    <a:pt x="1207770" y="718185"/>
                  </a:cubicBezTo>
                  <a:cubicBezTo>
                    <a:pt x="896302" y="629603"/>
                    <a:pt x="585788" y="541020"/>
                    <a:pt x="274320" y="452438"/>
                  </a:cubicBezTo>
                  <a:cubicBezTo>
                    <a:pt x="275272" y="447675"/>
                    <a:pt x="277177" y="442913"/>
                    <a:pt x="278130" y="438150"/>
                  </a:cubicBezTo>
                  <a:lnTo>
                    <a:pt x="278130" y="438150"/>
                  </a:lnTo>
                  <a:close/>
                  <a:moveTo>
                    <a:pt x="253365" y="525780"/>
                  </a:moveTo>
                  <a:cubicBezTo>
                    <a:pt x="564832" y="614363"/>
                    <a:pt x="875347" y="702945"/>
                    <a:pt x="1186815" y="791528"/>
                  </a:cubicBezTo>
                  <a:cubicBezTo>
                    <a:pt x="1185863" y="796290"/>
                    <a:pt x="1183957" y="801053"/>
                    <a:pt x="1183005" y="805815"/>
                  </a:cubicBezTo>
                  <a:cubicBezTo>
                    <a:pt x="872490" y="717233"/>
                    <a:pt x="561022" y="628650"/>
                    <a:pt x="249555" y="540068"/>
                  </a:cubicBezTo>
                  <a:cubicBezTo>
                    <a:pt x="250507" y="535305"/>
                    <a:pt x="252413" y="530543"/>
                    <a:pt x="253365" y="525780"/>
                  </a:cubicBezTo>
                  <a:lnTo>
                    <a:pt x="253365" y="525780"/>
                  </a:lnTo>
                  <a:close/>
                  <a:moveTo>
                    <a:pt x="228600" y="613410"/>
                  </a:moveTo>
                  <a:cubicBezTo>
                    <a:pt x="227647" y="618173"/>
                    <a:pt x="225742" y="622935"/>
                    <a:pt x="224790" y="627698"/>
                  </a:cubicBezTo>
                  <a:cubicBezTo>
                    <a:pt x="536257" y="716280"/>
                    <a:pt x="846772" y="804863"/>
                    <a:pt x="1158240" y="893445"/>
                  </a:cubicBezTo>
                  <a:cubicBezTo>
                    <a:pt x="1159192" y="888683"/>
                    <a:pt x="1161098" y="883920"/>
                    <a:pt x="1162050" y="879158"/>
                  </a:cubicBezTo>
                  <a:cubicBezTo>
                    <a:pt x="850582" y="790575"/>
                    <a:pt x="539115" y="701993"/>
                    <a:pt x="228600" y="613410"/>
                  </a:cubicBezTo>
                  <a:lnTo>
                    <a:pt x="228600" y="613410"/>
                  </a:lnTo>
                  <a:close/>
                  <a:moveTo>
                    <a:pt x="203835" y="701040"/>
                  </a:moveTo>
                  <a:cubicBezTo>
                    <a:pt x="202882" y="705803"/>
                    <a:pt x="200977" y="710565"/>
                    <a:pt x="200025" y="715328"/>
                  </a:cubicBezTo>
                  <a:cubicBezTo>
                    <a:pt x="511492" y="803910"/>
                    <a:pt x="822007" y="892493"/>
                    <a:pt x="1133475" y="981075"/>
                  </a:cubicBezTo>
                  <a:cubicBezTo>
                    <a:pt x="1134427" y="976313"/>
                    <a:pt x="1136332" y="971550"/>
                    <a:pt x="1137285" y="966788"/>
                  </a:cubicBezTo>
                  <a:cubicBezTo>
                    <a:pt x="825817" y="878205"/>
                    <a:pt x="514350" y="789623"/>
                    <a:pt x="203835" y="701040"/>
                  </a:cubicBezTo>
                  <a:lnTo>
                    <a:pt x="203835" y="701040"/>
                  </a:lnTo>
                  <a:close/>
                  <a:moveTo>
                    <a:pt x="178117" y="788670"/>
                  </a:moveTo>
                  <a:cubicBezTo>
                    <a:pt x="177165" y="793433"/>
                    <a:pt x="175260" y="798195"/>
                    <a:pt x="174307" y="802958"/>
                  </a:cubicBezTo>
                  <a:cubicBezTo>
                    <a:pt x="484822" y="891540"/>
                    <a:pt x="796290" y="980123"/>
                    <a:pt x="1107757" y="1068705"/>
                  </a:cubicBezTo>
                  <a:cubicBezTo>
                    <a:pt x="1108710" y="1063943"/>
                    <a:pt x="1110615" y="1059180"/>
                    <a:pt x="1111567" y="1054418"/>
                  </a:cubicBezTo>
                  <a:cubicBezTo>
                    <a:pt x="800100" y="965835"/>
                    <a:pt x="489585" y="877253"/>
                    <a:pt x="178117" y="788670"/>
                  </a:cubicBezTo>
                  <a:lnTo>
                    <a:pt x="178117" y="788670"/>
                  </a:lnTo>
                  <a:close/>
                  <a:moveTo>
                    <a:pt x="153352" y="877253"/>
                  </a:moveTo>
                  <a:cubicBezTo>
                    <a:pt x="464820" y="965835"/>
                    <a:pt x="775335" y="1054418"/>
                    <a:pt x="1086802" y="1142048"/>
                  </a:cubicBezTo>
                  <a:cubicBezTo>
                    <a:pt x="1085850" y="1146810"/>
                    <a:pt x="1083945" y="1151573"/>
                    <a:pt x="1082992" y="1156335"/>
                  </a:cubicBezTo>
                  <a:cubicBezTo>
                    <a:pt x="771525" y="1067753"/>
                    <a:pt x="461010" y="979170"/>
                    <a:pt x="149542" y="890588"/>
                  </a:cubicBezTo>
                  <a:cubicBezTo>
                    <a:pt x="150495" y="885825"/>
                    <a:pt x="152400" y="881063"/>
                    <a:pt x="153352" y="877253"/>
                  </a:cubicBezTo>
                  <a:lnTo>
                    <a:pt x="153352" y="877253"/>
                  </a:lnTo>
                  <a:close/>
                  <a:moveTo>
                    <a:pt x="128588" y="964883"/>
                  </a:moveTo>
                  <a:cubicBezTo>
                    <a:pt x="440055" y="1053465"/>
                    <a:pt x="750570" y="1142048"/>
                    <a:pt x="1062038" y="1229678"/>
                  </a:cubicBezTo>
                  <a:cubicBezTo>
                    <a:pt x="1061085" y="1234440"/>
                    <a:pt x="1059180" y="1239203"/>
                    <a:pt x="1058227" y="1243965"/>
                  </a:cubicBezTo>
                  <a:cubicBezTo>
                    <a:pt x="746760" y="1155383"/>
                    <a:pt x="436245" y="1066800"/>
                    <a:pt x="124777" y="978218"/>
                  </a:cubicBezTo>
                  <a:cubicBezTo>
                    <a:pt x="125730" y="973455"/>
                    <a:pt x="127635" y="969645"/>
                    <a:pt x="128588" y="964883"/>
                  </a:cubicBezTo>
                  <a:lnTo>
                    <a:pt x="128588" y="964883"/>
                  </a:lnTo>
                  <a:close/>
                  <a:moveTo>
                    <a:pt x="103822" y="1052513"/>
                  </a:moveTo>
                  <a:cubicBezTo>
                    <a:pt x="415290" y="1141095"/>
                    <a:pt x="725805" y="1229678"/>
                    <a:pt x="1037272" y="1318260"/>
                  </a:cubicBezTo>
                  <a:cubicBezTo>
                    <a:pt x="1036320" y="1323023"/>
                    <a:pt x="1034415" y="1327785"/>
                    <a:pt x="1033463" y="1332548"/>
                  </a:cubicBezTo>
                  <a:cubicBezTo>
                    <a:pt x="721995" y="1243965"/>
                    <a:pt x="411480" y="1155383"/>
                    <a:pt x="100013" y="1066800"/>
                  </a:cubicBezTo>
                  <a:cubicBezTo>
                    <a:pt x="100965" y="1062038"/>
                    <a:pt x="101917" y="1057275"/>
                    <a:pt x="103822" y="1052513"/>
                  </a:cubicBezTo>
                  <a:lnTo>
                    <a:pt x="103822" y="1052513"/>
                  </a:lnTo>
                  <a:close/>
                  <a:moveTo>
                    <a:pt x="79057" y="1140143"/>
                  </a:moveTo>
                  <a:cubicBezTo>
                    <a:pt x="78105" y="1144905"/>
                    <a:pt x="76200" y="1149668"/>
                    <a:pt x="75247" y="1154430"/>
                  </a:cubicBezTo>
                  <a:cubicBezTo>
                    <a:pt x="385763" y="1243013"/>
                    <a:pt x="697230" y="1331595"/>
                    <a:pt x="1008697" y="1419225"/>
                  </a:cubicBezTo>
                  <a:cubicBezTo>
                    <a:pt x="1009650" y="1414463"/>
                    <a:pt x="1011555" y="1409700"/>
                    <a:pt x="1012507" y="1404938"/>
                  </a:cubicBezTo>
                  <a:cubicBezTo>
                    <a:pt x="701040" y="1316355"/>
                    <a:pt x="389572" y="1228725"/>
                    <a:pt x="79057" y="1140143"/>
                  </a:cubicBezTo>
                  <a:lnTo>
                    <a:pt x="79057" y="1140143"/>
                  </a:lnTo>
                  <a:close/>
                  <a:moveTo>
                    <a:pt x="54292" y="1227773"/>
                  </a:moveTo>
                  <a:cubicBezTo>
                    <a:pt x="53340" y="1232535"/>
                    <a:pt x="51435" y="1237298"/>
                    <a:pt x="50482" y="1242060"/>
                  </a:cubicBezTo>
                  <a:cubicBezTo>
                    <a:pt x="360997" y="1330643"/>
                    <a:pt x="672465" y="1419225"/>
                    <a:pt x="983932" y="1507808"/>
                  </a:cubicBezTo>
                  <a:cubicBezTo>
                    <a:pt x="984885" y="1503045"/>
                    <a:pt x="986790" y="1498283"/>
                    <a:pt x="987742" y="1493520"/>
                  </a:cubicBezTo>
                  <a:cubicBezTo>
                    <a:pt x="676275" y="1403985"/>
                    <a:pt x="364807" y="1316355"/>
                    <a:pt x="54292" y="1227773"/>
                  </a:cubicBezTo>
                  <a:lnTo>
                    <a:pt x="54292" y="1227773"/>
                  </a:lnTo>
                  <a:close/>
                  <a:moveTo>
                    <a:pt x="28575" y="1315403"/>
                  </a:moveTo>
                  <a:cubicBezTo>
                    <a:pt x="27622" y="1320165"/>
                    <a:pt x="25717" y="1324928"/>
                    <a:pt x="24765" y="1329690"/>
                  </a:cubicBezTo>
                  <a:cubicBezTo>
                    <a:pt x="336232" y="1418273"/>
                    <a:pt x="646747" y="1506855"/>
                    <a:pt x="958215" y="1595438"/>
                  </a:cubicBezTo>
                  <a:cubicBezTo>
                    <a:pt x="959167" y="1590675"/>
                    <a:pt x="961072" y="1585913"/>
                    <a:pt x="962025" y="1581150"/>
                  </a:cubicBezTo>
                  <a:cubicBezTo>
                    <a:pt x="650557" y="1492568"/>
                    <a:pt x="340042" y="1403985"/>
                    <a:pt x="28575" y="1315403"/>
                  </a:cubicBezTo>
                  <a:lnTo>
                    <a:pt x="28575" y="1315403"/>
                  </a:lnTo>
                  <a:close/>
                  <a:moveTo>
                    <a:pt x="3810" y="1403033"/>
                  </a:moveTo>
                  <a:lnTo>
                    <a:pt x="937260" y="1668780"/>
                  </a:lnTo>
                  <a:lnTo>
                    <a:pt x="933450" y="1683068"/>
                  </a:lnTo>
                  <a:lnTo>
                    <a:pt x="0" y="1417320"/>
                  </a:lnTo>
                  <a:lnTo>
                    <a:pt x="3810" y="1403033"/>
                  </a:ln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7" name="Google Shape;497;p9"/>
          <p:cNvSpPr/>
          <p:nvPr/>
        </p:nvSpPr>
        <p:spPr>
          <a:xfrm rot="-649104">
            <a:off x="5065329" y="2076953"/>
            <a:ext cx="541907" cy="4026883"/>
          </a:xfrm>
          <a:custGeom>
            <a:avLst/>
            <a:gdLst/>
            <a:ahLst/>
            <a:cxnLst/>
            <a:rect l="l" t="t" r="r" b="b"/>
            <a:pathLst>
              <a:path w="172397" h="1281073" extrusionOk="0">
                <a:moveTo>
                  <a:pt x="0" y="0"/>
                </a:moveTo>
                <a:lnTo>
                  <a:pt x="172397" y="0"/>
                </a:lnTo>
                <a:lnTo>
                  <a:pt x="172397" y="1281074"/>
                </a:lnTo>
                <a:lnTo>
                  <a:pt x="0" y="128107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9"/>
          <p:cNvSpPr/>
          <p:nvPr/>
        </p:nvSpPr>
        <p:spPr>
          <a:xfrm rot="-649104">
            <a:off x="5064604" y="2076353"/>
            <a:ext cx="541907" cy="4026883"/>
          </a:xfrm>
          <a:custGeom>
            <a:avLst/>
            <a:gdLst/>
            <a:ahLst/>
            <a:cxnLst/>
            <a:rect l="l" t="t" r="r" b="b"/>
            <a:pathLst>
              <a:path w="172397" h="1281073" extrusionOk="0">
                <a:moveTo>
                  <a:pt x="0" y="0"/>
                </a:moveTo>
                <a:lnTo>
                  <a:pt x="172397" y="0"/>
                </a:lnTo>
                <a:lnTo>
                  <a:pt x="172397" y="1281074"/>
                </a:lnTo>
                <a:lnTo>
                  <a:pt x="0" y="1281074"/>
                </a:lnTo>
                <a:close/>
              </a:path>
            </a:pathLst>
          </a:custGeom>
          <a:solidFill>
            <a:srgbClr val="000000">
              <a:alpha val="3296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9" name="Google Shape;499;p9"/>
          <p:cNvGrpSpPr/>
          <p:nvPr/>
        </p:nvGrpSpPr>
        <p:grpSpPr>
          <a:xfrm rot="-7799674">
            <a:off x="-283485" y="152674"/>
            <a:ext cx="6867251" cy="6440453"/>
            <a:chOff x="8371004" y="-382642"/>
            <a:chExt cx="3618071" cy="3393209"/>
          </a:xfrm>
        </p:grpSpPr>
        <p:sp>
          <p:nvSpPr>
            <p:cNvPr id="500" name="Google Shape;500;p9"/>
            <p:cNvSpPr/>
            <p:nvPr/>
          </p:nvSpPr>
          <p:spPr>
            <a:xfrm>
              <a:off x="8371004" y="-382642"/>
              <a:ext cx="3618071" cy="3393209"/>
            </a:xfrm>
            <a:custGeom>
              <a:avLst/>
              <a:gdLst/>
              <a:ahLst/>
              <a:cxnLst/>
              <a:rect l="l" t="t" r="r" b="b"/>
              <a:pathLst>
                <a:path w="2038350" h="1911667" extrusionOk="0">
                  <a:moveTo>
                    <a:pt x="0" y="1057275"/>
                  </a:moveTo>
                  <a:lnTo>
                    <a:pt x="642938" y="0"/>
                  </a:lnTo>
                  <a:lnTo>
                    <a:pt x="710565" y="40957"/>
                  </a:lnTo>
                  <a:lnTo>
                    <a:pt x="683895" y="84772"/>
                  </a:lnTo>
                  <a:cubicBezTo>
                    <a:pt x="667703" y="84772"/>
                    <a:pt x="652463" y="92392"/>
                    <a:pt x="643890" y="107632"/>
                  </a:cubicBezTo>
                  <a:cubicBezTo>
                    <a:pt x="630555" y="129540"/>
                    <a:pt x="637222" y="158115"/>
                    <a:pt x="659130" y="171450"/>
                  </a:cubicBezTo>
                  <a:cubicBezTo>
                    <a:pt x="681038" y="184785"/>
                    <a:pt x="709613" y="178117"/>
                    <a:pt x="722947" y="156210"/>
                  </a:cubicBezTo>
                  <a:cubicBezTo>
                    <a:pt x="731520" y="141923"/>
                    <a:pt x="731520" y="123825"/>
                    <a:pt x="723900" y="109538"/>
                  </a:cubicBezTo>
                  <a:lnTo>
                    <a:pt x="750570" y="65722"/>
                  </a:lnTo>
                  <a:lnTo>
                    <a:pt x="862965" y="134302"/>
                  </a:lnTo>
                  <a:lnTo>
                    <a:pt x="836295" y="178117"/>
                  </a:lnTo>
                  <a:cubicBezTo>
                    <a:pt x="820103" y="178117"/>
                    <a:pt x="804863" y="185738"/>
                    <a:pt x="796290" y="200977"/>
                  </a:cubicBezTo>
                  <a:cubicBezTo>
                    <a:pt x="782955" y="222885"/>
                    <a:pt x="789622" y="251460"/>
                    <a:pt x="811530" y="264795"/>
                  </a:cubicBezTo>
                  <a:cubicBezTo>
                    <a:pt x="833438" y="278130"/>
                    <a:pt x="862013" y="271463"/>
                    <a:pt x="875347" y="249555"/>
                  </a:cubicBezTo>
                  <a:cubicBezTo>
                    <a:pt x="883920" y="235267"/>
                    <a:pt x="883920" y="217170"/>
                    <a:pt x="876300" y="202882"/>
                  </a:cubicBezTo>
                  <a:lnTo>
                    <a:pt x="902970" y="159067"/>
                  </a:lnTo>
                  <a:lnTo>
                    <a:pt x="1015365" y="227648"/>
                  </a:lnTo>
                  <a:lnTo>
                    <a:pt x="988695" y="271463"/>
                  </a:lnTo>
                  <a:cubicBezTo>
                    <a:pt x="972503" y="271463"/>
                    <a:pt x="957263" y="279082"/>
                    <a:pt x="948690" y="294323"/>
                  </a:cubicBezTo>
                  <a:cubicBezTo>
                    <a:pt x="935355" y="316230"/>
                    <a:pt x="942022" y="344805"/>
                    <a:pt x="963930" y="358140"/>
                  </a:cubicBezTo>
                  <a:cubicBezTo>
                    <a:pt x="985838" y="371475"/>
                    <a:pt x="1014413" y="364807"/>
                    <a:pt x="1027747" y="342900"/>
                  </a:cubicBezTo>
                  <a:cubicBezTo>
                    <a:pt x="1036320" y="328613"/>
                    <a:pt x="1036320" y="310515"/>
                    <a:pt x="1028700" y="296228"/>
                  </a:cubicBezTo>
                  <a:lnTo>
                    <a:pt x="1055370" y="252413"/>
                  </a:lnTo>
                  <a:lnTo>
                    <a:pt x="1167765" y="320992"/>
                  </a:lnTo>
                  <a:lnTo>
                    <a:pt x="1141095" y="364807"/>
                  </a:lnTo>
                  <a:cubicBezTo>
                    <a:pt x="1124903" y="364807"/>
                    <a:pt x="1109663" y="372428"/>
                    <a:pt x="1101090" y="387667"/>
                  </a:cubicBezTo>
                  <a:cubicBezTo>
                    <a:pt x="1087755" y="409575"/>
                    <a:pt x="1094423" y="438150"/>
                    <a:pt x="1116330" y="451485"/>
                  </a:cubicBezTo>
                  <a:cubicBezTo>
                    <a:pt x="1138238" y="464820"/>
                    <a:pt x="1166813" y="458153"/>
                    <a:pt x="1180148" y="436245"/>
                  </a:cubicBezTo>
                  <a:cubicBezTo>
                    <a:pt x="1188720" y="421957"/>
                    <a:pt x="1188720" y="403860"/>
                    <a:pt x="1181100" y="389573"/>
                  </a:cubicBezTo>
                  <a:lnTo>
                    <a:pt x="1207770" y="345757"/>
                  </a:lnTo>
                  <a:lnTo>
                    <a:pt x="1320165" y="414338"/>
                  </a:lnTo>
                  <a:lnTo>
                    <a:pt x="1293495" y="458153"/>
                  </a:lnTo>
                  <a:cubicBezTo>
                    <a:pt x="1277303" y="458153"/>
                    <a:pt x="1262063" y="465773"/>
                    <a:pt x="1253490" y="481013"/>
                  </a:cubicBezTo>
                  <a:cubicBezTo>
                    <a:pt x="1240155" y="502920"/>
                    <a:pt x="1246823" y="531495"/>
                    <a:pt x="1268730" y="544830"/>
                  </a:cubicBezTo>
                  <a:cubicBezTo>
                    <a:pt x="1290638" y="558165"/>
                    <a:pt x="1319213" y="551498"/>
                    <a:pt x="1332548" y="529590"/>
                  </a:cubicBezTo>
                  <a:cubicBezTo>
                    <a:pt x="1341120" y="515303"/>
                    <a:pt x="1341120" y="497205"/>
                    <a:pt x="1333500" y="482917"/>
                  </a:cubicBezTo>
                  <a:lnTo>
                    <a:pt x="1360170" y="439103"/>
                  </a:lnTo>
                  <a:lnTo>
                    <a:pt x="1472565" y="507682"/>
                  </a:lnTo>
                  <a:lnTo>
                    <a:pt x="1445895" y="551498"/>
                  </a:lnTo>
                  <a:cubicBezTo>
                    <a:pt x="1429703" y="551498"/>
                    <a:pt x="1414463" y="559118"/>
                    <a:pt x="1405890" y="574357"/>
                  </a:cubicBezTo>
                  <a:cubicBezTo>
                    <a:pt x="1392555" y="596265"/>
                    <a:pt x="1399223" y="624840"/>
                    <a:pt x="1421130" y="638175"/>
                  </a:cubicBezTo>
                  <a:cubicBezTo>
                    <a:pt x="1443038" y="651510"/>
                    <a:pt x="1471613" y="644843"/>
                    <a:pt x="1484948" y="622935"/>
                  </a:cubicBezTo>
                  <a:cubicBezTo>
                    <a:pt x="1493520" y="608648"/>
                    <a:pt x="1493520" y="590550"/>
                    <a:pt x="1485900" y="576263"/>
                  </a:cubicBezTo>
                  <a:lnTo>
                    <a:pt x="1512570" y="532448"/>
                  </a:lnTo>
                  <a:lnTo>
                    <a:pt x="1624965" y="601028"/>
                  </a:lnTo>
                  <a:lnTo>
                    <a:pt x="1598295" y="644843"/>
                  </a:lnTo>
                  <a:cubicBezTo>
                    <a:pt x="1582102" y="644843"/>
                    <a:pt x="1566863" y="652463"/>
                    <a:pt x="1558290" y="667703"/>
                  </a:cubicBezTo>
                  <a:cubicBezTo>
                    <a:pt x="1544955" y="689610"/>
                    <a:pt x="1551623" y="718185"/>
                    <a:pt x="1573530" y="731520"/>
                  </a:cubicBezTo>
                  <a:cubicBezTo>
                    <a:pt x="1595438" y="744855"/>
                    <a:pt x="1624013" y="738187"/>
                    <a:pt x="1637348" y="716280"/>
                  </a:cubicBezTo>
                  <a:cubicBezTo>
                    <a:pt x="1645920" y="701993"/>
                    <a:pt x="1645920" y="683895"/>
                    <a:pt x="1638300" y="669607"/>
                  </a:cubicBezTo>
                  <a:lnTo>
                    <a:pt x="1664970" y="625793"/>
                  </a:lnTo>
                  <a:lnTo>
                    <a:pt x="1777365" y="694373"/>
                  </a:lnTo>
                  <a:lnTo>
                    <a:pt x="1750695" y="738187"/>
                  </a:lnTo>
                  <a:cubicBezTo>
                    <a:pt x="1734502" y="738187"/>
                    <a:pt x="1719263" y="745807"/>
                    <a:pt x="1710690" y="761048"/>
                  </a:cubicBezTo>
                  <a:cubicBezTo>
                    <a:pt x="1697355" y="782955"/>
                    <a:pt x="1704023" y="811530"/>
                    <a:pt x="1725930" y="824865"/>
                  </a:cubicBezTo>
                  <a:cubicBezTo>
                    <a:pt x="1747838" y="838200"/>
                    <a:pt x="1776413" y="831532"/>
                    <a:pt x="1789748" y="809625"/>
                  </a:cubicBezTo>
                  <a:cubicBezTo>
                    <a:pt x="1798320" y="795337"/>
                    <a:pt x="1798320" y="777240"/>
                    <a:pt x="1790700" y="762953"/>
                  </a:cubicBezTo>
                  <a:lnTo>
                    <a:pt x="1817370" y="719137"/>
                  </a:lnTo>
                  <a:lnTo>
                    <a:pt x="1929765" y="787718"/>
                  </a:lnTo>
                  <a:lnTo>
                    <a:pt x="1903095" y="831532"/>
                  </a:lnTo>
                  <a:cubicBezTo>
                    <a:pt x="1886902" y="831532"/>
                    <a:pt x="1871663" y="839153"/>
                    <a:pt x="1863090" y="854393"/>
                  </a:cubicBezTo>
                  <a:cubicBezTo>
                    <a:pt x="1849755" y="876300"/>
                    <a:pt x="1856423" y="904875"/>
                    <a:pt x="1878330" y="918210"/>
                  </a:cubicBezTo>
                  <a:cubicBezTo>
                    <a:pt x="1900238" y="931545"/>
                    <a:pt x="1928813" y="924878"/>
                    <a:pt x="1942148" y="902970"/>
                  </a:cubicBezTo>
                  <a:cubicBezTo>
                    <a:pt x="1950720" y="888682"/>
                    <a:pt x="1950720" y="870585"/>
                    <a:pt x="1943100" y="856298"/>
                  </a:cubicBezTo>
                  <a:lnTo>
                    <a:pt x="1969770" y="812482"/>
                  </a:lnTo>
                  <a:lnTo>
                    <a:pt x="2038350" y="854393"/>
                  </a:lnTo>
                  <a:lnTo>
                    <a:pt x="1395413" y="1911668"/>
                  </a:lnTo>
                  <a:lnTo>
                    <a:pt x="0" y="1057275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8526181" y="-39606"/>
              <a:ext cx="3127772" cy="2830211"/>
            </a:xfrm>
            <a:custGeom>
              <a:avLst/>
              <a:gdLst/>
              <a:ahLst/>
              <a:cxnLst/>
              <a:rect l="l" t="t" r="r" b="b"/>
              <a:pathLst>
                <a:path w="1762125" h="1594485" extrusionOk="0">
                  <a:moveTo>
                    <a:pt x="0" y="828675"/>
                  </a:moveTo>
                  <a:lnTo>
                    <a:pt x="503873" y="0"/>
                  </a:lnTo>
                  <a:lnTo>
                    <a:pt x="516255" y="7620"/>
                  </a:lnTo>
                  <a:lnTo>
                    <a:pt x="12383" y="836295"/>
                  </a:lnTo>
                  <a:lnTo>
                    <a:pt x="0" y="828675"/>
                  </a:lnTo>
                  <a:lnTo>
                    <a:pt x="0" y="828675"/>
                  </a:lnTo>
                  <a:close/>
                  <a:moveTo>
                    <a:pt x="77153" y="876300"/>
                  </a:moveTo>
                  <a:cubicBezTo>
                    <a:pt x="80963" y="879158"/>
                    <a:pt x="85725" y="881063"/>
                    <a:pt x="89535" y="883920"/>
                  </a:cubicBezTo>
                  <a:cubicBezTo>
                    <a:pt x="257175" y="607695"/>
                    <a:pt x="425768" y="331470"/>
                    <a:pt x="593408" y="55245"/>
                  </a:cubicBezTo>
                  <a:cubicBezTo>
                    <a:pt x="589598" y="52388"/>
                    <a:pt x="584835" y="50483"/>
                    <a:pt x="581025" y="47625"/>
                  </a:cubicBezTo>
                  <a:cubicBezTo>
                    <a:pt x="413385" y="323850"/>
                    <a:pt x="245745" y="600075"/>
                    <a:pt x="77153" y="876300"/>
                  </a:cubicBezTo>
                  <a:lnTo>
                    <a:pt x="77153" y="876300"/>
                  </a:lnTo>
                  <a:close/>
                  <a:moveTo>
                    <a:pt x="155258" y="923925"/>
                  </a:moveTo>
                  <a:cubicBezTo>
                    <a:pt x="159068" y="926783"/>
                    <a:pt x="163830" y="928688"/>
                    <a:pt x="167640" y="931545"/>
                  </a:cubicBezTo>
                  <a:cubicBezTo>
                    <a:pt x="335280" y="655320"/>
                    <a:pt x="503873" y="379095"/>
                    <a:pt x="671513" y="102870"/>
                  </a:cubicBezTo>
                  <a:cubicBezTo>
                    <a:pt x="667703" y="100013"/>
                    <a:pt x="662940" y="98108"/>
                    <a:pt x="659130" y="95250"/>
                  </a:cubicBezTo>
                  <a:cubicBezTo>
                    <a:pt x="491490" y="371475"/>
                    <a:pt x="323850" y="647700"/>
                    <a:pt x="155258" y="923925"/>
                  </a:cubicBezTo>
                  <a:lnTo>
                    <a:pt x="155258" y="923925"/>
                  </a:lnTo>
                  <a:close/>
                  <a:moveTo>
                    <a:pt x="233363" y="970598"/>
                  </a:moveTo>
                  <a:cubicBezTo>
                    <a:pt x="237173" y="973455"/>
                    <a:pt x="241935" y="975360"/>
                    <a:pt x="245745" y="978218"/>
                  </a:cubicBezTo>
                  <a:cubicBezTo>
                    <a:pt x="413385" y="701993"/>
                    <a:pt x="581978" y="425768"/>
                    <a:pt x="749618" y="149543"/>
                  </a:cubicBezTo>
                  <a:cubicBezTo>
                    <a:pt x="745808" y="146685"/>
                    <a:pt x="741045" y="144780"/>
                    <a:pt x="737235" y="141923"/>
                  </a:cubicBezTo>
                  <a:cubicBezTo>
                    <a:pt x="569595" y="419100"/>
                    <a:pt x="401003" y="694373"/>
                    <a:pt x="233363" y="970598"/>
                  </a:cubicBezTo>
                  <a:lnTo>
                    <a:pt x="233363" y="970598"/>
                  </a:lnTo>
                  <a:close/>
                  <a:moveTo>
                    <a:pt x="311468" y="1018223"/>
                  </a:moveTo>
                  <a:cubicBezTo>
                    <a:pt x="315278" y="1021080"/>
                    <a:pt x="320040" y="1022985"/>
                    <a:pt x="323850" y="1025843"/>
                  </a:cubicBezTo>
                  <a:cubicBezTo>
                    <a:pt x="491490" y="749618"/>
                    <a:pt x="660083" y="473393"/>
                    <a:pt x="827723" y="197168"/>
                  </a:cubicBezTo>
                  <a:cubicBezTo>
                    <a:pt x="823913" y="194310"/>
                    <a:pt x="819150" y="192405"/>
                    <a:pt x="815340" y="189548"/>
                  </a:cubicBezTo>
                  <a:cubicBezTo>
                    <a:pt x="647700" y="465773"/>
                    <a:pt x="479108" y="741998"/>
                    <a:pt x="311468" y="1018223"/>
                  </a:cubicBezTo>
                  <a:lnTo>
                    <a:pt x="311468" y="1018223"/>
                  </a:lnTo>
                  <a:close/>
                  <a:moveTo>
                    <a:pt x="388620" y="1065848"/>
                  </a:moveTo>
                  <a:cubicBezTo>
                    <a:pt x="392430" y="1068705"/>
                    <a:pt x="397193" y="1070610"/>
                    <a:pt x="401003" y="1073468"/>
                  </a:cubicBezTo>
                  <a:cubicBezTo>
                    <a:pt x="568643" y="797243"/>
                    <a:pt x="737235" y="521017"/>
                    <a:pt x="904875" y="244793"/>
                  </a:cubicBezTo>
                  <a:cubicBezTo>
                    <a:pt x="901065" y="241935"/>
                    <a:pt x="896303" y="240030"/>
                    <a:pt x="892493" y="237173"/>
                  </a:cubicBezTo>
                  <a:cubicBezTo>
                    <a:pt x="724853" y="513398"/>
                    <a:pt x="557213" y="789623"/>
                    <a:pt x="388620" y="1065848"/>
                  </a:cubicBezTo>
                  <a:lnTo>
                    <a:pt x="388620" y="1065848"/>
                  </a:lnTo>
                  <a:close/>
                  <a:moveTo>
                    <a:pt x="466725" y="1113473"/>
                  </a:moveTo>
                  <a:cubicBezTo>
                    <a:pt x="470535" y="1116330"/>
                    <a:pt x="475298" y="1118235"/>
                    <a:pt x="479108" y="1121093"/>
                  </a:cubicBezTo>
                  <a:cubicBezTo>
                    <a:pt x="646748" y="844868"/>
                    <a:pt x="815340" y="568643"/>
                    <a:pt x="982980" y="292418"/>
                  </a:cubicBezTo>
                  <a:cubicBezTo>
                    <a:pt x="979170" y="289560"/>
                    <a:pt x="974408" y="287655"/>
                    <a:pt x="970598" y="284798"/>
                  </a:cubicBezTo>
                  <a:cubicBezTo>
                    <a:pt x="802958" y="561023"/>
                    <a:pt x="635318" y="837248"/>
                    <a:pt x="466725" y="1113473"/>
                  </a:cubicBezTo>
                  <a:lnTo>
                    <a:pt x="466725" y="1113473"/>
                  </a:lnTo>
                  <a:close/>
                  <a:moveTo>
                    <a:pt x="544830" y="1160145"/>
                  </a:moveTo>
                  <a:cubicBezTo>
                    <a:pt x="712470" y="883920"/>
                    <a:pt x="881063" y="607695"/>
                    <a:pt x="1048703" y="331470"/>
                  </a:cubicBezTo>
                  <a:cubicBezTo>
                    <a:pt x="1052513" y="334328"/>
                    <a:pt x="1057275" y="336233"/>
                    <a:pt x="1061085" y="339090"/>
                  </a:cubicBezTo>
                  <a:cubicBezTo>
                    <a:pt x="893445" y="615315"/>
                    <a:pt x="724853" y="891540"/>
                    <a:pt x="557213" y="1167765"/>
                  </a:cubicBezTo>
                  <a:cubicBezTo>
                    <a:pt x="553403" y="1165860"/>
                    <a:pt x="548640" y="1163003"/>
                    <a:pt x="544830" y="1160145"/>
                  </a:cubicBezTo>
                  <a:lnTo>
                    <a:pt x="544830" y="1160145"/>
                  </a:lnTo>
                  <a:close/>
                  <a:moveTo>
                    <a:pt x="622935" y="1207770"/>
                  </a:moveTo>
                  <a:cubicBezTo>
                    <a:pt x="790575" y="931545"/>
                    <a:pt x="959168" y="655320"/>
                    <a:pt x="1126808" y="379095"/>
                  </a:cubicBezTo>
                  <a:cubicBezTo>
                    <a:pt x="1130618" y="381953"/>
                    <a:pt x="1135380" y="383858"/>
                    <a:pt x="1139190" y="386715"/>
                  </a:cubicBezTo>
                  <a:cubicBezTo>
                    <a:pt x="971550" y="662940"/>
                    <a:pt x="802958" y="939165"/>
                    <a:pt x="635318" y="1215390"/>
                  </a:cubicBezTo>
                  <a:cubicBezTo>
                    <a:pt x="630555" y="1213485"/>
                    <a:pt x="626745" y="1210628"/>
                    <a:pt x="622935" y="1207770"/>
                  </a:cubicBezTo>
                  <a:lnTo>
                    <a:pt x="622935" y="1207770"/>
                  </a:lnTo>
                  <a:close/>
                  <a:moveTo>
                    <a:pt x="700088" y="1255395"/>
                  </a:moveTo>
                  <a:cubicBezTo>
                    <a:pt x="867728" y="979170"/>
                    <a:pt x="1036320" y="702945"/>
                    <a:pt x="1203960" y="426720"/>
                  </a:cubicBezTo>
                  <a:cubicBezTo>
                    <a:pt x="1207770" y="429578"/>
                    <a:pt x="1212533" y="431483"/>
                    <a:pt x="1216343" y="434340"/>
                  </a:cubicBezTo>
                  <a:cubicBezTo>
                    <a:pt x="1048703" y="710565"/>
                    <a:pt x="880110" y="986790"/>
                    <a:pt x="712470" y="1263015"/>
                  </a:cubicBezTo>
                  <a:cubicBezTo>
                    <a:pt x="708660" y="1260158"/>
                    <a:pt x="704850" y="1258253"/>
                    <a:pt x="700088" y="1255395"/>
                  </a:cubicBezTo>
                  <a:lnTo>
                    <a:pt x="700088" y="1255395"/>
                  </a:lnTo>
                  <a:close/>
                  <a:moveTo>
                    <a:pt x="778193" y="1303020"/>
                  </a:moveTo>
                  <a:cubicBezTo>
                    <a:pt x="945833" y="1026795"/>
                    <a:pt x="1114425" y="750570"/>
                    <a:pt x="1282065" y="474345"/>
                  </a:cubicBezTo>
                  <a:cubicBezTo>
                    <a:pt x="1285875" y="477203"/>
                    <a:pt x="1290638" y="479108"/>
                    <a:pt x="1294448" y="481965"/>
                  </a:cubicBezTo>
                  <a:cubicBezTo>
                    <a:pt x="1126808" y="758190"/>
                    <a:pt x="958215" y="1034415"/>
                    <a:pt x="790575" y="1310640"/>
                  </a:cubicBezTo>
                  <a:cubicBezTo>
                    <a:pt x="786765" y="1307783"/>
                    <a:pt x="782955" y="1304925"/>
                    <a:pt x="778193" y="1303020"/>
                  </a:cubicBezTo>
                  <a:lnTo>
                    <a:pt x="778193" y="1303020"/>
                  </a:lnTo>
                  <a:close/>
                  <a:moveTo>
                    <a:pt x="856298" y="1350645"/>
                  </a:moveTo>
                  <a:cubicBezTo>
                    <a:pt x="1023938" y="1074420"/>
                    <a:pt x="1192530" y="798195"/>
                    <a:pt x="1360170" y="521970"/>
                  </a:cubicBezTo>
                  <a:cubicBezTo>
                    <a:pt x="1363980" y="524828"/>
                    <a:pt x="1368743" y="526733"/>
                    <a:pt x="1372553" y="529590"/>
                  </a:cubicBezTo>
                  <a:cubicBezTo>
                    <a:pt x="1204913" y="805815"/>
                    <a:pt x="1036320" y="1082040"/>
                    <a:pt x="868680" y="1358265"/>
                  </a:cubicBezTo>
                  <a:cubicBezTo>
                    <a:pt x="864870" y="1355408"/>
                    <a:pt x="860108" y="1352550"/>
                    <a:pt x="856298" y="1350645"/>
                  </a:cubicBezTo>
                  <a:lnTo>
                    <a:pt x="856298" y="1350645"/>
                  </a:lnTo>
                  <a:close/>
                  <a:moveTo>
                    <a:pt x="934403" y="1397318"/>
                  </a:moveTo>
                  <a:cubicBezTo>
                    <a:pt x="1102043" y="1121093"/>
                    <a:pt x="1270635" y="844868"/>
                    <a:pt x="1438275" y="568643"/>
                  </a:cubicBezTo>
                  <a:cubicBezTo>
                    <a:pt x="1442085" y="571500"/>
                    <a:pt x="1446848" y="573405"/>
                    <a:pt x="1450657" y="576263"/>
                  </a:cubicBezTo>
                  <a:cubicBezTo>
                    <a:pt x="1283018" y="852488"/>
                    <a:pt x="1114425" y="1128713"/>
                    <a:pt x="946785" y="1404938"/>
                  </a:cubicBezTo>
                  <a:cubicBezTo>
                    <a:pt x="942975" y="1403033"/>
                    <a:pt x="938213" y="1400175"/>
                    <a:pt x="934403" y="1397318"/>
                  </a:cubicBezTo>
                  <a:lnTo>
                    <a:pt x="934403" y="1397318"/>
                  </a:lnTo>
                  <a:close/>
                  <a:moveTo>
                    <a:pt x="1012508" y="1444943"/>
                  </a:moveTo>
                  <a:cubicBezTo>
                    <a:pt x="1016318" y="1447800"/>
                    <a:pt x="1021080" y="1449705"/>
                    <a:pt x="1024890" y="1452563"/>
                  </a:cubicBezTo>
                  <a:cubicBezTo>
                    <a:pt x="1192530" y="1176338"/>
                    <a:pt x="1361123" y="900113"/>
                    <a:pt x="1528763" y="623888"/>
                  </a:cubicBezTo>
                  <a:cubicBezTo>
                    <a:pt x="1524953" y="621030"/>
                    <a:pt x="1520190" y="619125"/>
                    <a:pt x="1516380" y="616268"/>
                  </a:cubicBezTo>
                  <a:cubicBezTo>
                    <a:pt x="1347788" y="892493"/>
                    <a:pt x="1180148" y="1168718"/>
                    <a:pt x="1012508" y="1444943"/>
                  </a:cubicBezTo>
                  <a:lnTo>
                    <a:pt x="1012508" y="1444943"/>
                  </a:lnTo>
                  <a:close/>
                  <a:moveTo>
                    <a:pt x="1089660" y="1492568"/>
                  </a:moveTo>
                  <a:cubicBezTo>
                    <a:pt x="1093470" y="1495425"/>
                    <a:pt x="1098233" y="1497330"/>
                    <a:pt x="1102043" y="1500188"/>
                  </a:cubicBezTo>
                  <a:cubicBezTo>
                    <a:pt x="1269683" y="1223963"/>
                    <a:pt x="1438275" y="947738"/>
                    <a:pt x="1605915" y="671513"/>
                  </a:cubicBezTo>
                  <a:cubicBezTo>
                    <a:pt x="1602105" y="668655"/>
                    <a:pt x="1597343" y="666750"/>
                    <a:pt x="1593532" y="663893"/>
                  </a:cubicBezTo>
                  <a:cubicBezTo>
                    <a:pt x="1425893" y="940118"/>
                    <a:pt x="1258253" y="1216343"/>
                    <a:pt x="1089660" y="1492568"/>
                  </a:cubicBezTo>
                  <a:lnTo>
                    <a:pt x="1089660" y="1492568"/>
                  </a:lnTo>
                  <a:close/>
                  <a:moveTo>
                    <a:pt x="1167765" y="1540193"/>
                  </a:moveTo>
                  <a:cubicBezTo>
                    <a:pt x="1171575" y="1543050"/>
                    <a:pt x="1176338" y="1544955"/>
                    <a:pt x="1180148" y="1547813"/>
                  </a:cubicBezTo>
                  <a:cubicBezTo>
                    <a:pt x="1347788" y="1271588"/>
                    <a:pt x="1516380" y="995363"/>
                    <a:pt x="1684020" y="719138"/>
                  </a:cubicBezTo>
                  <a:cubicBezTo>
                    <a:pt x="1680210" y="716280"/>
                    <a:pt x="1675448" y="714375"/>
                    <a:pt x="1671638" y="711518"/>
                  </a:cubicBezTo>
                  <a:cubicBezTo>
                    <a:pt x="1503998" y="987743"/>
                    <a:pt x="1336358" y="1263968"/>
                    <a:pt x="1167765" y="1540193"/>
                  </a:cubicBezTo>
                  <a:lnTo>
                    <a:pt x="1167765" y="1540193"/>
                  </a:lnTo>
                  <a:close/>
                  <a:moveTo>
                    <a:pt x="1245870" y="1586865"/>
                  </a:moveTo>
                  <a:lnTo>
                    <a:pt x="1258253" y="1594485"/>
                  </a:lnTo>
                  <a:lnTo>
                    <a:pt x="1762125" y="765810"/>
                  </a:lnTo>
                  <a:lnTo>
                    <a:pt x="1749743" y="758190"/>
                  </a:lnTo>
                  <a:lnTo>
                    <a:pt x="1245870" y="1586865"/>
                  </a:ln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2" name="Google Shape;502;p9"/>
          <p:cNvSpPr/>
          <p:nvPr/>
        </p:nvSpPr>
        <p:spPr>
          <a:xfrm>
            <a:off x="278619" y="72165"/>
            <a:ext cx="5172300" cy="6818581"/>
          </a:xfrm>
          <a:custGeom>
            <a:avLst/>
            <a:gdLst/>
            <a:ahLst/>
            <a:cxnLst/>
            <a:rect l="l" t="t" r="r" b="b"/>
            <a:pathLst>
              <a:path w="1645919" h="2169795" extrusionOk="0">
                <a:moveTo>
                  <a:pt x="0" y="279082"/>
                </a:moveTo>
                <a:lnTo>
                  <a:pt x="1452563" y="0"/>
                </a:lnTo>
                <a:lnTo>
                  <a:pt x="1573530" y="633412"/>
                </a:lnTo>
                <a:lnTo>
                  <a:pt x="1404938" y="665798"/>
                </a:lnTo>
                <a:lnTo>
                  <a:pt x="1645920" y="1924050"/>
                </a:lnTo>
                <a:lnTo>
                  <a:pt x="362903" y="216979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9"/>
          <p:cNvSpPr/>
          <p:nvPr/>
        </p:nvSpPr>
        <p:spPr>
          <a:xfrm rot="-649104">
            <a:off x="845916" y="877452"/>
            <a:ext cx="188621" cy="6050919"/>
          </a:xfrm>
          <a:custGeom>
            <a:avLst/>
            <a:gdLst/>
            <a:ahLst/>
            <a:cxnLst/>
            <a:rect l="l" t="t" r="r" b="b"/>
            <a:pathLst>
              <a:path w="60006" h="1924980" extrusionOk="0">
                <a:moveTo>
                  <a:pt x="0" y="0"/>
                </a:moveTo>
                <a:lnTo>
                  <a:pt x="60007" y="0"/>
                </a:lnTo>
                <a:lnTo>
                  <a:pt x="60007" y="1924981"/>
                </a:lnTo>
                <a:lnTo>
                  <a:pt x="0" y="1924981"/>
                </a:lnTo>
                <a:close/>
              </a:path>
            </a:pathLst>
          </a:custGeom>
          <a:solidFill>
            <a:srgbClr val="000000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4" name="Google Shape;504;p9"/>
          <p:cNvGrpSpPr/>
          <p:nvPr/>
        </p:nvGrpSpPr>
        <p:grpSpPr>
          <a:xfrm>
            <a:off x="8899101" y="-631942"/>
            <a:ext cx="3477311" cy="2731775"/>
            <a:chOff x="3435860" y="4185283"/>
            <a:chExt cx="1540951" cy="1210571"/>
          </a:xfrm>
        </p:grpSpPr>
        <p:sp>
          <p:nvSpPr>
            <p:cNvPr id="505" name="Google Shape;505;p9"/>
            <p:cNvSpPr/>
            <p:nvPr/>
          </p:nvSpPr>
          <p:spPr>
            <a:xfrm>
              <a:off x="3789997" y="4191952"/>
              <a:ext cx="1186814" cy="1186815"/>
            </a:xfrm>
            <a:custGeom>
              <a:avLst/>
              <a:gdLst/>
              <a:ahLst/>
              <a:cxnLst/>
              <a:rect l="l" t="t" r="r" b="b"/>
              <a:pathLst>
                <a:path w="1186814" h="1186815" extrusionOk="0">
                  <a:moveTo>
                    <a:pt x="593407" y="1186815"/>
                  </a:moveTo>
                  <a:cubicBezTo>
                    <a:pt x="920115" y="1186815"/>
                    <a:pt x="1186815" y="920115"/>
                    <a:pt x="1186815" y="593407"/>
                  </a:cubicBezTo>
                  <a:cubicBezTo>
                    <a:pt x="1186815" y="266700"/>
                    <a:pt x="920115" y="0"/>
                    <a:pt x="593407" y="0"/>
                  </a:cubicBezTo>
                  <a:cubicBezTo>
                    <a:pt x="266700" y="0"/>
                    <a:pt x="0" y="266700"/>
                    <a:pt x="0" y="593407"/>
                  </a:cubicBezTo>
                  <a:cubicBezTo>
                    <a:pt x="0" y="920115"/>
                    <a:pt x="266700" y="1186815"/>
                    <a:pt x="593407" y="1186815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6" name="Google Shape;506;p9"/>
            <p:cNvGrpSpPr/>
            <p:nvPr/>
          </p:nvGrpSpPr>
          <p:grpSpPr>
            <a:xfrm>
              <a:off x="3435860" y="4185283"/>
              <a:ext cx="1431203" cy="1210571"/>
              <a:chOff x="3435860" y="4185283"/>
              <a:chExt cx="1431203" cy="1210571"/>
            </a:xfrm>
          </p:grpSpPr>
          <p:sp>
            <p:nvSpPr>
              <p:cNvPr id="507" name="Google Shape;507;p9"/>
              <p:cNvSpPr/>
              <p:nvPr/>
            </p:nvSpPr>
            <p:spPr>
              <a:xfrm rot="8697667">
                <a:off x="3505145" y="4577326"/>
                <a:ext cx="553427" cy="416059"/>
              </a:xfrm>
              <a:custGeom>
                <a:avLst/>
                <a:gdLst/>
                <a:ahLst/>
                <a:cxnLst/>
                <a:rect l="l" t="t" r="r" b="b"/>
                <a:pathLst>
                  <a:path w="552592" h="415431" extrusionOk="0">
                    <a:moveTo>
                      <a:pt x="95250" y="0"/>
                    </a:moveTo>
                    <a:lnTo>
                      <a:pt x="506730" y="241935"/>
                    </a:lnTo>
                    <a:cubicBezTo>
                      <a:pt x="550545" y="267653"/>
                      <a:pt x="565785" y="325755"/>
                      <a:pt x="540068" y="369570"/>
                    </a:cubicBezTo>
                    <a:lnTo>
                      <a:pt x="540068" y="369570"/>
                    </a:lnTo>
                    <a:cubicBezTo>
                      <a:pt x="514350" y="413385"/>
                      <a:pt x="456248" y="428625"/>
                      <a:pt x="412433" y="402907"/>
                    </a:cubicBezTo>
                    <a:lnTo>
                      <a:pt x="0" y="160972"/>
                    </a:lnTo>
                    <a:lnTo>
                      <a:pt x="952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9"/>
              <p:cNvSpPr/>
              <p:nvPr/>
            </p:nvSpPr>
            <p:spPr>
              <a:xfrm>
                <a:off x="3724486" y="4185283"/>
                <a:ext cx="1142577" cy="1142789"/>
              </a:xfrm>
              <a:custGeom>
                <a:avLst/>
                <a:gdLst/>
                <a:ahLst/>
                <a:cxnLst/>
                <a:rect l="l" t="t" r="r" b="b"/>
                <a:pathLst>
                  <a:path w="1142577" h="1142789" extrusionOk="0">
                    <a:moveTo>
                      <a:pt x="860849" y="79059"/>
                    </a:moveTo>
                    <a:cubicBezTo>
                      <a:pt x="1132311" y="239079"/>
                      <a:pt x="1223751" y="588646"/>
                      <a:pt x="1063731" y="861061"/>
                    </a:cubicBezTo>
                    <a:cubicBezTo>
                      <a:pt x="903711" y="1132524"/>
                      <a:pt x="554144" y="1223964"/>
                      <a:pt x="281729" y="1063944"/>
                    </a:cubicBezTo>
                    <a:cubicBezTo>
                      <a:pt x="10266" y="903924"/>
                      <a:pt x="-81174" y="554356"/>
                      <a:pt x="78846" y="281941"/>
                    </a:cubicBezTo>
                    <a:cubicBezTo>
                      <a:pt x="238866" y="9526"/>
                      <a:pt x="589386" y="-80961"/>
                      <a:pt x="860849" y="790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9"/>
              <p:cNvSpPr/>
              <p:nvPr/>
            </p:nvSpPr>
            <p:spPr>
              <a:xfrm>
                <a:off x="3834587" y="4295280"/>
                <a:ext cx="923327" cy="922691"/>
              </a:xfrm>
              <a:custGeom>
                <a:avLst/>
                <a:gdLst/>
                <a:ahLst/>
                <a:cxnLst/>
                <a:rect l="l" t="t" r="r" b="b"/>
                <a:pathLst>
                  <a:path w="923327" h="922691" extrusionOk="0">
                    <a:moveTo>
                      <a:pt x="695503" y="63359"/>
                    </a:moveTo>
                    <a:cubicBezTo>
                      <a:pt x="915530" y="191947"/>
                      <a:pt x="988872" y="474839"/>
                      <a:pt x="859333" y="694867"/>
                    </a:cubicBezTo>
                    <a:cubicBezTo>
                      <a:pt x="730745" y="914894"/>
                      <a:pt x="447853" y="988237"/>
                      <a:pt x="227825" y="858697"/>
                    </a:cubicBezTo>
                    <a:cubicBezTo>
                      <a:pt x="7798" y="730109"/>
                      <a:pt x="-65545" y="447217"/>
                      <a:pt x="63995" y="227189"/>
                    </a:cubicBezTo>
                    <a:cubicBezTo>
                      <a:pt x="192583" y="8114"/>
                      <a:pt x="475475" y="-65228"/>
                      <a:pt x="695503" y="6335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9"/>
              <p:cNvSpPr/>
              <p:nvPr/>
            </p:nvSpPr>
            <p:spPr>
              <a:xfrm>
                <a:off x="3880237" y="4340294"/>
                <a:ext cx="832027" cy="832028"/>
              </a:xfrm>
              <a:custGeom>
                <a:avLst/>
                <a:gdLst/>
                <a:ahLst/>
                <a:cxnLst/>
                <a:rect l="l" t="t" r="r" b="b"/>
                <a:pathLst>
                  <a:path w="832027" h="832028" extrusionOk="0">
                    <a:moveTo>
                      <a:pt x="626993" y="57398"/>
                    </a:moveTo>
                    <a:cubicBezTo>
                      <a:pt x="825113" y="173603"/>
                      <a:pt x="890835" y="428873"/>
                      <a:pt x="774630" y="626993"/>
                    </a:cubicBezTo>
                    <a:cubicBezTo>
                      <a:pt x="658425" y="825113"/>
                      <a:pt x="403155" y="890835"/>
                      <a:pt x="205035" y="774630"/>
                    </a:cubicBezTo>
                    <a:cubicBezTo>
                      <a:pt x="6915" y="658425"/>
                      <a:pt x="-58807" y="403155"/>
                      <a:pt x="57398" y="205035"/>
                    </a:cubicBezTo>
                    <a:cubicBezTo>
                      <a:pt x="173603" y="6915"/>
                      <a:pt x="428873" y="-58807"/>
                      <a:pt x="626993" y="57398"/>
                    </a:cubicBez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9"/>
              <p:cNvSpPr/>
              <p:nvPr/>
            </p:nvSpPr>
            <p:spPr>
              <a:xfrm rot="-9290678">
                <a:off x="3672518" y="4724524"/>
                <a:ext cx="434824" cy="607733"/>
              </a:xfrm>
              <a:custGeom>
                <a:avLst/>
                <a:gdLst/>
                <a:ahLst/>
                <a:cxnLst/>
                <a:rect l="l" t="t" r="r" b="b"/>
                <a:pathLst>
                  <a:path w="434900" h="607839" extrusionOk="0">
                    <a:moveTo>
                      <a:pt x="418148" y="153498"/>
                    </a:moveTo>
                    <a:lnTo>
                      <a:pt x="117158" y="607840"/>
                    </a:lnTo>
                    <a:lnTo>
                      <a:pt x="0" y="539260"/>
                    </a:lnTo>
                    <a:lnTo>
                      <a:pt x="243840" y="51580"/>
                    </a:lnTo>
                    <a:cubicBezTo>
                      <a:pt x="303848" y="-67483"/>
                      <a:pt x="491490" y="42055"/>
                      <a:pt x="418148" y="153498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2" name="Google Shape;512;p9"/>
          <p:cNvSpPr txBox="1">
            <a:spLocks noGrp="1"/>
          </p:cNvSpPr>
          <p:nvPr>
            <p:ph type="title"/>
          </p:nvPr>
        </p:nvSpPr>
        <p:spPr>
          <a:xfrm>
            <a:off x="6605875" y="1106900"/>
            <a:ext cx="33405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513" name="Google Shape;513;p9"/>
          <p:cNvSpPr txBox="1">
            <a:spLocks noGrp="1"/>
          </p:cNvSpPr>
          <p:nvPr>
            <p:ph type="body" idx="1"/>
          </p:nvPr>
        </p:nvSpPr>
        <p:spPr>
          <a:xfrm>
            <a:off x="6605875" y="2468225"/>
            <a:ext cx="3340500" cy="342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4191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2pPr>
            <a:lvl3pPr marL="1371600" lvl="2" indent="-419100" rtl="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3pPr>
            <a:lvl4pPr marL="1828800" lvl="3" indent="-419100" rtl="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4pPr>
            <a:lvl5pPr marL="2286000" lvl="4" indent="-4191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5pPr>
            <a:lvl6pPr marL="2743200" lvl="5" indent="-419100" rtl="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6pPr>
            <a:lvl7pPr marL="3200400" lvl="6" indent="-419100" rtl="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7pPr>
            <a:lvl8pPr marL="3657600" lvl="7" indent="-4191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8pPr>
            <a:lvl9pPr marL="4114800" lvl="8" indent="-419100" rtl="0">
              <a:spcBef>
                <a:spcPts val="2100"/>
              </a:spcBef>
              <a:spcAft>
                <a:spcPts val="2100"/>
              </a:spcAft>
              <a:buSzPts val="3000"/>
              <a:buChar char="■"/>
              <a:defRPr/>
            </a:lvl9pPr>
          </a:lstStyle>
          <a:p>
            <a:endParaRPr/>
          </a:p>
        </p:txBody>
      </p:sp>
      <p:sp>
        <p:nvSpPr>
          <p:cNvPr id="514" name="Google Shape;514;p9"/>
          <p:cNvSpPr txBox="1"/>
          <p:nvPr/>
        </p:nvSpPr>
        <p:spPr>
          <a:xfrm rot="4725490">
            <a:off x="3884074" y="884687"/>
            <a:ext cx="1732746" cy="48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3"/>
                </a:solidFill>
                <a:latin typeface="Just Another Hand"/>
                <a:ea typeface="Just Another Hand"/>
                <a:cs typeface="Just Another Hand"/>
                <a:sym typeface="Just Another Hand"/>
              </a:rPr>
              <a:t>GROUPS</a:t>
            </a:r>
            <a:endParaRPr sz="2600">
              <a:solidFill>
                <a:schemeClr val="accent3"/>
              </a:solidFill>
              <a:latin typeface="Just Another Hand"/>
              <a:ea typeface="Just Another Hand"/>
              <a:cs typeface="Just Another Hand"/>
              <a:sym typeface="Just Another Hand"/>
            </a:endParaRPr>
          </a:p>
        </p:txBody>
      </p:sp>
      <p:grpSp>
        <p:nvGrpSpPr>
          <p:cNvPr id="515" name="Google Shape;515;p9"/>
          <p:cNvGrpSpPr/>
          <p:nvPr/>
        </p:nvGrpSpPr>
        <p:grpSpPr>
          <a:xfrm rot="-861947">
            <a:off x="10579610" y="4003066"/>
            <a:ext cx="2297175" cy="2423357"/>
            <a:chOff x="2368761" y="841731"/>
            <a:chExt cx="3148926" cy="3321893"/>
          </a:xfrm>
        </p:grpSpPr>
        <p:sp>
          <p:nvSpPr>
            <p:cNvPr id="516" name="Google Shape;516;p9"/>
            <p:cNvSpPr/>
            <p:nvPr/>
          </p:nvSpPr>
          <p:spPr>
            <a:xfrm rot="-5400000">
              <a:off x="2281268" y="934270"/>
              <a:ext cx="3321893" cy="3136815"/>
            </a:xfrm>
            <a:custGeom>
              <a:avLst/>
              <a:gdLst/>
              <a:ahLst/>
              <a:cxnLst/>
              <a:rect l="l" t="t" r="r" b="b"/>
              <a:pathLst>
                <a:path w="3321893" h="3136815" extrusionOk="0">
                  <a:moveTo>
                    <a:pt x="15340" y="3136815"/>
                  </a:moveTo>
                  <a:lnTo>
                    <a:pt x="7823" y="3136815"/>
                  </a:lnTo>
                  <a:lnTo>
                    <a:pt x="7246" y="3128385"/>
                  </a:lnTo>
                  <a:cubicBezTo>
                    <a:pt x="6349" y="3090892"/>
                    <a:pt x="7943" y="3056246"/>
                    <a:pt x="7943" y="3056246"/>
                  </a:cubicBezTo>
                  <a:close/>
                  <a:moveTo>
                    <a:pt x="3321893" y="1"/>
                  </a:moveTo>
                  <a:lnTo>
                    <a:pt x="3321893" y="3136815"/>
                  </a:lnTo>
                  <a:lnTo>
                    <a:pt x="17984" y="3136815"/>
                  </a:lnTo>
                  <a:lnTo>
                    <a:pt x="17230" y="3124210"/>
                  </a:lnTo>
                  <a:cubicBezTo>
                    <a:pt x="10841" y="3016343"/>
                    <a:pt x="1548" y="2851636"/>
                    <a:pt x="1548" y="2806198"/>
                  </a:cubicBezTo>
                  <a:cubicBezTo>
                    <a:pt x="1548" y="2736959"/>
                    <a:pt x="16347" y="2543684"/>
                    <a:pt x="16347" y="2543684"/>
                  </a:cubicBezTo>
                  <a:cubicBezTo>
                    <a:pt x="16347" y="2543684"/>
                    <a:pt x="-3275" y="2373088"/>
                    <a:pt x="1253" y="2303722"/>
                  </a:cubicBezTo>
                  <a:cubicBezTo>
                    <a:pt x="5782" y="2234348"/>
                    <a:pt x="45026" y="2187485"/>
                    <a:pt x="45026" y="2187485"/>
                  </a:cubicBezTo>
                  <a:lnTo>
                    <a:pt x="11470" y="2153021"/>
                  </a:lnTo>
                  <a:cubicBezTo>
                    <a:pt x="11470" y="2153021"/>
                    <a:pt x="-12796" y="1873544"/>
                    <a:pt x="9264" y="1796828"/>
                  </a:cubicBezTo>
                  <a:cubicBezTo>
                    <a:pt x="31324" y="1720106"/>
                    <a:pt x="64414" y="1714619"/>
                    <a:pt x="64414" y="1714619"/>
                  </a:cubicBezTo>
                  <a:cubicBezTo>
                    <a:pt x="64414" y="1714619"/>
                    <a:pt x="44560" y="1646127"/>
                    <a:pt x="64414" y="1558439"/>
                  </a:cubicBezTo>
                  <a:cubicBezTo>
                    <a:pt x="84269" y="1470764"/>
                    <a:pt x="84269" y="1435149"/>
                    <a:pt x="84269" y="1435149"/>
                  </a:cubicBezTo>
                  <a:lnTo>
                    <a:pt x="15882" y="1402265"/>
                  </a:lnTo>
                  <a:cubicBezTo>
                    <a:pt x="15882" y="1402265"/>
                    <a:pt x="5737" y="1346056"/>
                    <a:pt x="7945" y="1296678"/>
                  </a:cubicBezTo>
                  <a:cubicBezTo>
                    <a:pt x="10155" y="1247287"/>
                    <a:pt x="-890" y="948244"/>
                    <a:pt x="3528" y="843983"/>
                  </a:cubicBezTo>
                  <a:cubicBezTo>
                    <a:pt x="7945" y="739728"/>
                    <a:pt x="14320" y="614408"/>
                    <a:pt x="20563" y="573690"/>
                  </a:cubicBezTo>
                  <a:cubicBezTo>
                    <a:pt x="26805" y="532993"/>
                    <a:pt x="4957" y="211218"/>
                    <a:pt x="4957" y="211218"/>
                  </a:cubicBezTo>
                  <a:cubicBezTo>
                    <a:pt x="4957" y="211218"/>
                    <a:pt x="100156" y="224786"/>
                    <a:pt x="107958" y="158882"/>
                  </a:cubicBezTo>
                  <a:cubicBezTo>
                    <a:pt x="115762" y="92978"/>
                    <a:pt x="26805" y="77467"/>
                    <a:pt x="26805" y="77467"/>
                  </a:cubicBezTo>
                  <a:lnTo>
                    <a:pt x="22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 rot="-5400000">
              <a:off x="2321639" y="901972"/>
              <a:ext cx="3243170" cy="3148926"/>
            </a:xfrm>
            <a:custGeom>
              <a:avLst/>
              <a:gdLst/>
              <a:ahLst/>
              <a:cxnLst/>
              <a:rect l="l" t="t" r="r" b="b"/>
              <a:pathLst>
                <a:path w="3243170" h="3148926" extrusionOk="0">
                  <a:moveTo>
                    <a:pt x="20529" y="3148926"/>
                  </a:moveTo>
                  <a:lnTo>
                    <a:pt x="13055" y="3148926"/>
                  </a:lnTo>
                  <a:lnTo>
                    <a:pt x="10969" y="3138376"/>
                  </a:lnTo>
                  <a:cubicBezTo>
                    <a:pt x="4356" y="3089791"/>
                    <a:pt x="7943" y="3011837"/>
                    <a:pt x="7943" y="3011837"/>
                  </a:cubicBezTo>
                  <a:close/>
                  <a:moveTo>
                    <a:pt x="3243170" y="0"/>
                  </a:moveTo>
                  <a:lnTo>
                    <a:pt x="3243170" y="3148926"/>
                  </a:lnTo>
                  <a:lnTo>
                    <a:pt x="21390" y="3148926"/>
                  </a:lnTo>
                  <a:lnTo>
                    <a:pt x="20126" y="3128183"/>
                  </a:lnTo>
                  <a:cubicBezTo>
                    <a:pt x="14197" y="3030150"/>
                    <a:pt x="1548" y="2814800"/>
                    <a:pt x="1548" y="2761789"/>
                  </a:cubicBezTo>
                  <a:cubicBezTo>
                    <a:pt x="1548" y="2692550"/>
                    <a:pt x="16347" y="2499275"/>
                    <a:pt x="16347" y="2499275"/>
                  </a:cubicBezTo>
                  <a:cubicBezTo>
                    <a:pt x="16347" y="2499275"/>
                    <a:pt x="-3275" y="2328679"/>
                    <a:pt x="1253" y="2259313"/>
                  </a:cubicBezTo>
                  <a:cubicBezTo>
                    <a:pt x="5782" y="2189939"/>
                    <a:pt x="45026" y="2143076"/>
                    <a:pt x="45026" y="2143076"/>
                  </a:cubicBezTo>
                  <a:lnTo>
                    <a:pt x="11470" y="2108612"/>
                  </a:lnTo>
                  <a:cubicBezTo>
                    <a:pt x="11470" y="2108612"/>
                    <a:pt x="-12796" y="1829135"/>
                    <a:pt x="9264" y="1752419"/>
                  </a:cubicBezTo>
                  <a:cubicBezTo>
                    <a:pt x="31324" y="1675697"/>
                    <a:pt x="64414" y="1670210"/>
                    <a:pt x="64414" y="1670210"/>
                  </a:cubicBezTo>
                  <a:cubicBezTo>
                    <a:pt x="64414" y="1670210"/>
                    <a:pt x="44560" y="1601718"/>
                    <a:pt x="64414" y="1514030"/>
                  </a:cubicBezTo>
                  <a:cubicBezTo>
                    <a:pt x="84269" y="1426355"/>
                    <a:pt x="84269" y="1390740"/>
                    <a:pt x="84269" y="1390740"/>
                  </a:cubicBezTo>
                  <a:lnTo>
                    <a:pt x="15882" y="1357856"/>
                  </a:lnTo>
                  <a:cubicBezTo>
                    <a:pt x="15882" y="1357856"/>
                    <a:pt x="5737" y="1301647"/>
                    <a:pt x="7945" y="1252269"/>
                  </a:cubicBezTo>
                  <a:cubicBezTo>
                    <a:pt x="10155" y="1202878"/>
                    <a:pt x="-890" y="903835"/>
                    <a:pt x="3528" y="799574"/>
                  </a:cubicBezTo>
                  <a:cubicBezTo>
                    <a:pt x="7945" y="695319"/>
                    <a:pt x="14320" y="569999"/>
                    <a:pt x="20563" y="529281"/>
                  </a:cubicBezTo>
                  <a:cubicBezTo>
                    <a:pt x="26805" y="488584"/>
                    <a:pt x="4957" y="166809"/>
                    <a:pt x="4957" y="166809"/>
                  </a:cubicBezTo>
                  <a:cubicBezTo>
                    <a:pt x="4957" y="166809"/>
                    <a:pt x="100156" y="180377"/>
                    <a:pt x="107958" y="114473"/>
                  </a:cubicBezTo>
                  <a:cubicBezTo>
                    <a:pt x="115762" y="48569"/>
                    <a:pt x="26805" y="33058"/>
                    <a:pt x="26805" y="33058"/>
                  </a:cubicBezTo>
                  <a:lnTo>
                    <a:pt x="248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</a:t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8" name="Google Shape;518;p9"/>
          <p:cNvGrpSpPr/>
          <p:nvPr/>
        </p:nvGrpSpPr>
        <p:grpSpPr>
          <a:xfrm rot="138115">
            <a:off x="1566107" y="3426988"/>
            <a:ext cx="2297106" cy="2423283"/>
            <a:chOff x="2368761" y="841731"/>
            <a:chExt cx="3148926" cy="3321893"/>
          </a:xfrm>
        </p:grpSpPr>
        <p:sp>
          <p:nvSpPr>
            <p:cNvPr id="519" name="Google Shape;519;p9"/>
            <p:cNvSpPr/>
            <p:nvPr/>
          </p:nvSpPr>
          <p:spPr>
            <a:xfrm rot="-5400000">
              <a:off x="2281268" y="934270"/>
              <a:ext cx="3321893" cy="3136815"/>
            </a:xfrm>
            <a:custGeom>
              <a:avLst/>
              <a:gdLst/>
              <a:ahLst/>
              <a:cxnLst/>
              <a:rect l="l" t="t" r="r" b="b"/>
              <a:pathLst>
                <a:path w="3321893" h="3136815" extrusionOk="0">
                  <a:moveTo>
                    <a:pt x="15340" y="3136815"/>
                  </a:moveTo>
                  <a:lnTo>
                    <a:pt x="7823" y="3136815"/>
                  </a:lnTo>
                  <a:lnTo>
                    <a:pt x="7246" y="3128385"/>
                  </a:lnTo>
                  <a:cubicBezTo>
                    <a:pt x="6349" y="3090892"/>
                    <a:pt x="7943" y="3056246"/>
                    <a:pt x="7943" y="3056246"/>
                  </a:cubicBezTo>
                  <a:close/>
                  <a:moveTo>
                    <a:pt x="3321893" y="1"/>
                  </a:moveTo>
                  <a:lnTo>
                    <a:pt x="3321893" y="3136815"/>
                  </a:lnTo>
                  <a:lnTo>
                    <a:pt x="17984" y="3136815"/>
                  </a:lnTo>
                  <a:lnTo>
                    <a:pt x="17230" y="3124210"/>
                  </a:lnTo>
                  <a:cubicBezTo>
                    <a:pt x="10841" y="3016343"/>
                    <a:pt x="1548" y="2851636"/>
                    <a:pt x="1548" y="2806198"/>
                  </a:cubicBezTo>
                  <a:cubicBezTo>
                    <a:pt x="1548" y="2736959"/>
                    <a:pt x="16347" y="2543684"/>
                    <a:pt x="16347" y="2543684"/>
                  </a:cubicBezTo>
                  <a:cubicBezTo>
                    <a:pt x="16347" y="2543684"/>
                    <a:pt x="-3275" y="2373088"/>
                    <a:pt x="1253" y="2303722"/>
                  </a:cubicBezTo>
                  <a:cubicBezTo>
                    <a:pt x="5782" y="2234348"/>
                    <a:pt x="45026" y="2187485"/>
                    <a:pt x="45026" y="2187485"/>
                  </a:cubicBezTo>
                  <a:lnTo>
                    <a:pt x="11470" y="2153021"/>
                  </a:lnTo>
                  <a:cubicBezTo>
                    <a:pt x="11470" y="2153021"/>
                    <a:pt x="-12796" y="1873544"/>
                    <a:pt x="9264" y="1796828"/>
                  </a:cubicBezTo>
                  <a:cubicBezTo>
                    <a:pt x="31324" y="1720106"/>
                    <a:pt x="64414" y="1714619"/>
                    <a:pt x="64414" y="1714619"/>
                  </a:cubicBezTo>
                  <a:cubicBezTo>
                    <a:pt x="64414" y="1714619"/>
                    <a:pt x="44560" y="1646127"/>
                    <a:pt x="64414" y="1558439"/>
                  </a:cubicBezTo>
                  <a:cubicBezTo>
                    <a:pt x="84269" y="1470764"/>
                    <a:pt x="84269" y="1435149"/>
                    <a:pt x="84269" y="1435149"/>
                  </a:cubicBezTo>
                  <a:lnTo>
                    <a:pt x="15882" y="1402265"/>
                  </a:lnTo>
                  <a:cubicBezTo>
                    <a:pt x="15882" y="1402265"/>
                    <a:pt x="5737" y="1346056"/>
                    <a:pt x="7945" y="1296678"/>
                  </a:cubicBezTo>
                  <a:cubicBezTo>
                    <a:pt x="10155" y="1247287"/>
                    <a:pt x="-890" y="948244"/>
                    <a:pt x="3528" y="843983"/>
                  </a:cubicBezTo>
                  <a:cubicBezTo>
                    <a:pt x="7945" y="739728"/>
                    <a:pt x="14320" y="614408"/>
                    <a:pt x="20563" y="573690"/>
                  </a:cubicBezTo>
                  <a:cubicBezTo>
                    <a:pt x="26805" y="532993"/>
                    <a:pt x="4957" y="211218"/>
                    <a:pt x="4957" y="211218"/>
                  </a:cubicBezTo>
                  <a:cubicBezTo>
                    <a:pt x="4957" y="211218"/>
                    <a:pt x="100156" y="224786"/>
                    <a:pt x="107958" y="158882"/>
                  </a:cubicBezTo>
                  <a:cubicBezTo>
                    <a:pt x="115762" y="92978"/>
                    <a:pt x="26805" y="77467"/>
                    <a:pt x="26805" y="77467"/>
                  </a:cubicBezTo>
                  <a:lnTo>
                    <a:pt x="22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 rot="-5400000">
              <a:off x="2321639" y="901972"/>
              <a:ext cx="3243170" cy="3148926"/>
            </a:xfrm>
            <a:custGeom>
              <a:avLst/>
              <a:gdLst/>
              <a:ahLst/>
              <a:cxnLst/>
              <a:rect l="l" t="t" r="r" b="b"/>
              <a:pathLst>
                <a:path w="3243170" h="3148926" extrusionOk="0">
                  <a:moveTo>
                    <a:pt x="20529" y="3148926"/>
                  </a:moveTo>
                  <a:lnTo>
                    <a:pt x="13055" y="3148926"/>
                  </a:lnTo>
                  <a:lnTo>
                    <a:pt x="10969" y="3138376"/>
                  </a:lnTo>
                  <a:cubicBezTo>
                    <a:pt x="4356" y="3089791"/>
                    <a:pt x="7943" y="3011837"/>
                    <a:pt x="7943" y="3011837"/>
                  </a:cubicBezTo>
                  <a:close/>
                  <a:moveTo>
                    <a:pt x="3243170" y="0"/>
                  </a:moveTo>
                  <a:lnTo>
                    <a:pt x="3243170" y="3148926"/>
                  </a:lnTo>
                  <a:lnTo>
                    <a:pt x="21390" y="3148926"/>
                  </a:lnTo>
                  <a:lnTo>
                    <a:pt x="20126" y="3128183"/>
                  </a:lnTo>
                  <a:cubicBezTo>
                    <a:pt x="14197" y="3030150"/>
                    <a:pt x="1548" y="2814800"/>
                    <a:pt x="1548" y="2761789"/>
                  </a:cubicBezTo>
                  <a:cubicBezTo>
                    <a:pt x="1548" y="2692550"/>
                    <a:pt x="16347" y="2499275"/>
                    <a:pt x="16347" y="2499275"/>
                  </a:cubicBezTo>
                  <a:cubicBezTo>
                    <a:pt x="16347" y="2499275"/>
                    <a:pt x="-3275" y="2328679"/>
                    <a:pt x="1253" y="2259313"/>
                  </a:cubicBezTo>
                  <a:cubicBezTo>
                    <a:pt x="5782" y="2189939"/>
                    <a:pt x="45026" y="2143076"/>
                    <a:pt x="45026" y="2143076"/>
                  </a:cubicBezTo>
                  <a:lnTo>
                    <a:pt x="11470" y="2108612"/>
                  </a:lnTo>
                  <a:cubicBezTo>
                    <a:pt x="11470" y="2108612"/>
                    <a:pt x="-12796" y="1829135"/>
                    <a:pt x="9264" y="1752419"/>
                  </a:cubicBezTo>
                  <a:cubicBezTo>
                    <a:pt x="31324" y="1675697"/>
                    <a:pt x="64414" y="1670210"/>
                    <a:pt x="64414" y="1670210"/>
                  </a:cubicBezTo>
                  <a:cubicBezTo>
                    <a:pt x="64414" y="1670210"/>
                    <a:pt x="44560" y="1601718"/>
                    <a:pt x="64414" y="1514030"/>
                  </a:cubicBezTo>
                  <a:cubicBezTo>
                    <a:pt x="84269" y="1426355"/>
                    <a:pt x="84269" y="1390740"/>
                    <a:pt x="84269" y="1390740"/>
                  </a:cubicBezTo>
                  <a:lnTo>
                    <a:pt x="15882" y="1357856"/>
                  </a:lnTo>
                  <a:cubicBezTo>
                    <a:pt x="15882" y="1357856"/>
                    <a:pt x="5737" y="1301647"/>
                    <a:pt x="7945" y="1252269"/>
                  </a:cubicBezTo>
                  <a:cubicBezTo>
                    <a:pt x="10155" y="1202878"/>
                    <a:pt x="-890" y="903835"/>
                    <a:pt x="3528" y="799574"/>
                  </a:cubicBezTo>
                  <a:cubicBezTo>
                    <a:pt x="7945" y="695319"/>
                    <a:pt x="14320" y="569999"/>
                    <a:pt x="20563" y="529281"/>
                  </a:cubicBezTo>
                  <a:cubicBezTo>
                    <a:pt x="26805" y="488584"/>
                    <a:pt x="4957" y="166809"/>
                    <a:pt x="4957" y="166809"/>
                  </a:cubicBezTo>
                  <a:cubicBezTo>
                    <a:pt x="4957" y="166809"/>
                    <a:pt x="100156" y="180377"/>
                    <a:pt x="107958" y="114473"/>
                  </a:cubicBezTo>
                  <a:cubicBezTo>
                    <a:pt x="115762" y="48569"/>
                    <a:pt x="26805" y="33058"/>
                    <a:pt x="26805" y="33058"/>
                  </a:cubicBezTo>
                  <a:lnTo>
                    <a:pt x="248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</a:t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19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23" name="Google Shape;523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24" name="Google Shape;524;p10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5" name="Google Shape;525;p10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526" name="Google Shape;526;p10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27" name="Google Shape;527;p10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8" name="Google Shape;528;p10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9" name="Google Shape;529;p10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0" name="Google Shape;530;p10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1" name="Google Shape;531;p10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2"/>
          <p:cNvSpPr/>
          <p:nvPr/>
        </p:nvSpPr>
        <p:spPr>
          <a:xfrm>
            <a:off x="1025967" y="-508975"/>
            <a:ext cx="1012507" cy="1460182"/>
          </a:xfrm>
          <a:custGeom>
            <a:avLst/>
            <a:gdLst/>
            <a:ahLst/>
            <a:cxnLst/>
            <a:rect l="l" t="t" r="r" b="b"/>
            <a:pathLst>
              <a:path w="1012507" h="1460182" extrusionOk="0">
                <a:moveTo>
                  <a:pt x="0" y="1460183"/>
                </a:moveTo>
                <a:lnTo>
                  <a:pt x="200978" y="1460183"/>
                </a:lnTo>
                <a:lnTo>
                  <a:pt x="1012508" y="212408"/>
                </a:lnTo>
                <a:lnTo>
                  <a:pt x="94964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12"/>
          <p:cNvSpPr/>
          <p:nvPr/>
        </p:nvSpPr>
        <p:spPr>
          <a:xfrm>
            <a:off x="1025967" y="-508975"/>
            <a:ext cx="1012507" cy="1460182"/>
          </a:xfrm>
          <a:custGeom>
            <a:avLst/>
            <a:gdLst/>
            <a:ahLst/>
            <a:cxnLst/>
            <a:rect l="l" t="t" r="r" b="b"/>
            <a:pathLst>
              <a:path w="1012507" h="1460182" extrusionOk="0">
                <a:moveTo>
                  <a:pt x="0" y="1460183"/>
                </a:moveTo>
                <a:lnTo>
                  <a:pt x="200978" y="1460183"/>
                </a:lnTo>
                <a:lnTo>
                  <a:pt x="1012508" y="212408"/>
                </a:lnTo>
                <a:lnTo>
                  <a:pt x="949643" y="0"/>
                </a:lnTo>
                <a:close/>
              </a:path>
            </a:pathLst>
          </a:custGeom>
          <a:solidFill>
            <a:srgbClr val="FFFFFF">
              <a:alpha val="262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5" name="Google Shape;725;p12"/>
          <p:cNvGrpSpPr/>
          <p:nvPr/>
        </p:nvGrpSpPr>
        <p:grpSpPr>
          <a:xfrm rot="9304928">
            <a:off x="942397" y="597005"/>
            <a:ext cx="5506770" cy="6485536"/>
            <a:chOff x="6709035" y="58434"/>
            <a:chExt cx="2901220" cy="3416879"/>
          </a:xfrm>
        </p:grpSpPr>
        <p:sp>
          <p:nvSpPr>
            <p:cNvPr id="726" name="Google Shape;726;p12"/>
            <p:cNvSpPr/>
            <p:nvPr/>
          </p:nvSpPr>
          <p:spPr>
            <a:xfrm>
              <a:off x="6709035" y="58434"/>
              <a:ext cx="2901220" cy="3416879"/>
            </a:xfrm>
            <a:custGeom>
              <a:avLst/>
              <a:gdLst/>
              <a:ahLst/>
              <a:cxnLst/>
              <a:rect l="l" t="t" r="r" b="b"/>
              <a:pathLst>
                <a:path w="1634490" h="1925002" extrusionOk="0">
                  <a:moveTo>
                    <a:pt x="444818" y="0"/>
                  </a:moveTo>
                  <a:lnTo>
                    <a:pt x="1634490" y="338138"/>
                  </a:lnTo>
                  <a:lnTo>
                    <a:pt x="1612582" y="414338"/>
                  </a:lnTo>
                  <a:lnTo>
                    <a:pt x="1563053" y="400050"/>
                  </a:lnTo>
                  <a:cubicBezTo>
                    <a:pt x="1559243" y="384810"/>
                    <a:pt x="1546860" y="372428"/>
                    <a:pt x="1530668" y="367665"/>
                  </a:cubicBezTo>
                  <a:cubicBezTo>
                    <a:pt x="1505903" y="360997"/>
                    <a:pt x="1480185" y="375285"/>
                    <a:pt x="1472565" y="400050"/>
                  </a:cubicBezTo>
                  <a:cubicBezTo>
                    <a:pt x="1465898" y="424815"/>
                    <a:pt x="1480185" y="450533"/>
                    <a:pt x="1504950" y="458153"/>
                  </a:cubicBezTo>
                  <a:cubicBezTo>
                    <a:pt x="1521143" y="462915"/>
                    <a:pt x="1538288" y="458153"/>
                    <a:pt x="1550670" y="446722"/>
                  </a:cubicBezTo>
                  <a:lnTo>
                    <a:pt x="1600200" y="461010"/>
                  </a:lnTo>
                  <a:lnTo>
                    <a:pt x="1564005" y="587693"/>
                  </a:lnTo>
                  <a:lnTo>
                    <a:pt x="1514475" y="573405"/>
                  </a:lnTo>
                  <a:cubicBezTo>
                    <a:pt x="1510665" y="558165"/>
                    <a:pt x="1498282" y="545783"/>
                    <a:pt x="1482090" y="541020"/>
                  </a:cubicBezTo>
                  <a:cubicBezTo>
                    <a:pt x="1457325" y="534353"/>
                    <a:pt x="1431607" y="548640"/>
                    <a:pt x="1423988" y="573405"/>
                  </a:cubicBezTo>
                  <a:cubicBezTo>
                    <a:pt x="1417320" y="598170"/>
                    <a:pt x="1431607" y="623888"/>
                    <a:pt x="1456373" y="631508"/>
                  </a:cubicBezTo>
                  <a:cubicBezTo>
                    <a:pt x="1472565" y="636270"/>
                    <a:pt x="1489710" y="631508"/>
                    <a:pt x="1502093" y="620078"/>
                  </a:cubicBezTo>
                  <a:lnTo>
                    <a:pt x="1551623" y="634365"/>
                  </a:lnTo>
                  <a:lnTo>
                    <a:pt x="1515428" y="761048"/>
                  </a:lnTo>
                  <a:lnTo>
                    <a:pt x="1465898" y="746760"/>
                  </a:lnTo>
                  <a:cubicBezTo>
                    <a:pt x="1462088" y="731520"/>
                    <a:pt x="1449705" y="719138"/>
                    <a:pt x="1433513" y="714375"/>
                  </a:cubicBezTo>
                  <a:cubicBezTo>
                    <a:pt x="1408748" y="707708"/>
                    <a:pt x="1383030" y="721995"/>
                    <a:pt x="1375410" y="746760"/>
                  </a:cubicBezTo>
                  <a:cubicBezTo>
                    <a:pt x="1368743" y="771525"/>
                    <a:pt x="1383030" y="797243"/>
                    <a:pt x="1407795" y="804863"/>
                  </a:cubicBezTo>
                  <a:cubicBezTo>
                    <a:pt x="1423988" y="809625"/>
                    <a:pt x="1441132" y="804863"/>
                    <a:pt x="1453515" y="793433"/>
                  </a:cubicBezTo>
                  <a:lnTo>
                    <a:pt x="1503045" y="807720"/>
                  </a:lnTo>
                  <a:lnTo>
                    <a:pt x="1466850" y="934402"/>
                  </a:lnTo>
                  <a:lnTo>
                    <a:pt x="1417320" y="920115"/>
                  </a:lnTo>
                  <a:cubicBezTo>
                    <a:pt x="1413510" y="904875"/>
                    <a:pt x="1401128" y="892493"/>
                    <a:pt x="1384935" y="887730"/>
                  </a:cubicBezTo>
                  <a:cubicBezTo>
                    <a:pt x="1360170" y="881063"/>
                    <a:pt x="1334453" y="895350"/>
                    <a:pt x="1326832" y="920115"/>
                  </a:cubicBezTo>
                  <a:cubicBezTo>
                    <a:pt x="1320165" y="944880"/>
                    <a:pt x="1334453" y="970598"/>
                    <a:pt x="1359218" y="978218"/>
                  </a:cubicBezTo>
                  <a:cubicBezTo>
                    <a:pt x="1375410" y="982980"/>
                    <a:pt x="1392555" y="978218"/>
                    <a:pt x="1404938" y="966788"/>
                  </a:cubicBezTo>
                  <a:lnTo>
                    <a:pt x="1454468" y="981075"/>
                  </a:lnTo>
                  <a:lnTo>
                    <a:pt x="1418273" y="1107758"/>
                  </a:lnTo>
                  <a:lnTo>
                    <a:pt x="1368743" y="1093470"/>
                  </a:lnTo>
                  <a:cubicBezTo>
                    <a:pt x="1364932" y="1078230"/>
                    <a:pt x="1352550" y="1065848"/>
                    <a:pt x="1336357" y="1061085"/>
                  </a:cubicBezTo>
                  <a:cubicBezTo>
                    <a:pt x="1311593" y="1054418"/>
                    <a:pt x="1285875" y="1068705"/>
                    <a:pt x="1278255" y="1093470"/>
                  </a:cubicBezTo>
                  <a:cubicBezTo>
                    <a:pt x="1271588" y="1118235"/>
                    <a:pt x="1285875" y="1143953"/>
                    <a:pt x="1310640" y="1151573"/>
                  </a:cubicBezTo>
                  <a:cubicBezTo>
                    <a:pt x="1326832" y="1156335"/>
                    <a:pt x="1343978" y="1151573"/>
                    <a:pt x="1356360" y="1140143"/>
                  </a:cubicBezTo>
                  <a:lnTo>
                    <a:pt x="1405890" y="1154430"/>
                  </a:lnTo>
                  <a:lnTo>
                    <a:pt x="1369695" y="1281113"/>
                  </a:lnTo>
                  <a:lnTo>
                    <a:pt x="1320165" y="1266825"/>
                  </a:lnTo>
                  <a:cubicBezTo>
                    <a:pt x="1316355" y="1251585"/>
                    <a:pt x="1303973" y="1239203"/>
                    <a:pt x="1287780" y="1234440"/>
                  </a:cubicBezTo>
                  <a:cubicBezTo>
                    <a:pt x="1263015" y="1227773"/>
                    <a:pt x="1237298" y="1242060"/>
                    <a:pt x="1229678" y="1266825"/>
                  </a:cubicBezTo>
                  <a:cubicBezTo>
                    <a:pt x="1223010" y="1291590"/>
                    <a:pt x="1237298" y="1317308"/>
                    <a:pt x="1262063" y="1324928"/>
                  </a:cubicBezTo>
                  <a:cubicBezTo>
                    <a:pt x="1278255" y="1329690"/>
                    <a:pt x="1295400" y="1324928"/>
                    <a:pt x="1307782" y="1313498"/>
                  </a:cubicBezTo>
                  <a:lnTo>
                    <a:pt x="1357313" y="1327785"/>
                  </a:lnTo>
                  <a:lnTo>
                    <a:pt x="1321118" y="1454468"/>
                  </a:lnTo>
                  <a:lnTo>
                    <a:pt x="1271588" y="1440180"/>
                  </a:lnTo>
                  <a:cubicBezTo>
                    <a:pt x="1267778" y="1424940"/>
                    <a:pt x="1255395" y="1412558"/>
                    <a:pt x="1239203" y="1407795"/>
                  </a:cubicBezTo>
                  <a:cubicBezTo>
                    <a:pt x="1214438" y="1401128"/>
                    <a:pt x="1188720" y="1415415"/>
                    <a:pt x="1181100" y="1440180"/>
                  </a:cubicBezTo>
                  <a:cubicBezTo>
                    <a:pt x="1174432" y="1464945"/>
                    <a:pt x="1188720" y="1490663"/>
                    <a:pt x="1213485" y="1498283"/>
                  </a:cubicBezTo>
                  <a:cubicBezTo>
                    <a:pt x="1229678" y="1503045"/>
                    <a:pt x="1246823" y="1498283"/>
                    <a:pt x="1259205" y="1486853"/>
                  </a:cubicBezTo>
                  <a:lnTo>
                    <a:pt x="1308735" y="1501140"/>
                  </a:lnTo>
                  <a:lnTo>
                    <a:pt x="1272540" y="1627823"/>
                  </a:lnTo>
                  <a:lnTo>
                    <a:pt x="1223010" y="1613535"/>
                  </a:lnTo>
                  <a:cubicBezTo>
                    <a:pt x="1219200" y="1598295"/>
                    <a:pt x="1206818" y="1585913"/>
                    <a:pt x="1190625" y="1581150"/>
                  </a:cubicBezTo>
                  <a:cubicBezTo>
                    <a:pt x="1165860" y="1574483"/>
                    <a:pt x="1140143" y="1588770"/>
                    <a:pt x="1132523" y="1613535"/>
                  </a:cubicBezTo>
                  <a:cubicBezTo>
                    <a:pt x="1125855" y="1638300"/>
                    <a:pt x="1140143" y="1664018"/>
                    <a:pt x="1164907" y="1671638"/>
                  </a:cubicBezTo>
                  <a:cubicBezTo>
                    <a:pt x="1181100" y="1676400"/>
                    <a:pt x="1198245" y="1671638"/>
                    <a:pt x="1210628" y="1660208"/>
                  </a:cubicBezTo>
                  <a:lnTo>
                    <a:pt x="1260157" y="1674495"/>
                  </a:lnTo>
                  <a:lnTo>
                    <a:pt x="1223963" y="1801178"/>
                  </a:lnTo>
                  <a:lnTo>
                    <a:pt x="1174432" y="1786890"/>
                  </a:lnTo>
                  <a:cubicBezTo>
                    <a:pt x="1170623" y="1771650"/>
                    <a:pt x="1158240" y="1759268"/>
                    <a:pt x="1142048" y="1754505"/>
                  </a:cubicBezTo>
                  <a:cubicBezTo>
                    <a:pt x="1117282" y="1747838"/>
                    <a:pt x="1091565" y="1762125"/>
                    <a:pt x="1083945" y="1786890"/>
                  </a:cubicBezTo>
                  <a:cubicBezTo>
                    <a:pt x="1077278" y="1811655"/>
                    <a:pt x="1091565" y="1837373"/>
                    <a:pt x="1116330" y="1844993"/>
                  </a:cubicBezTo>
                  <a:cubicBezTo>
                    <a:pt x="1132523" y="1849755"/>
                    <a:pt x="1149668" y="1844993"/>
                    <a:pt x="1162050" y="1833563"/>
                  </a:cubicBezTo>
                  <a:lnTo>
                    <a:pt x="1211580" y="1847850"/>
                  </a:lnTo>
                  <a:lnTo>
                    <a:pt x="1189673" y="1925003"/>
                  </a:lnTo>
                  <a:lnTo>
                    <a:pt x="0" y="1586865"/>
                  </a:lnTo>
                  <a:lnTo>
                    <a:pt x="44481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2"/>
            <p:cNvSpPr/>
            <p:nvPr/>
          </p:nvSpPr>
          <p:spPr>
            <a:xfrm>
              <a:off x="6898297" y="242627"/>
              <a:ext cx="2372034" cy="2987444"/>
            </a:xfrm>
            <a:custGeom>
              <a:avLst/>
              <a:gdLst/>
              <a:ahLst/>
              <a:cxnLst/>
              <a:rect l="l" t="t" r="r" b="b"/>
              <a:pathLst>
                <a:path w="1336357" h="1683067" extrusionOk="0">
                  <a:moveTo>
                    <a:pt x="402907" y="0"/>
                  </a:moveTo>
                  <a:lnTo>
                    <a:pt x="1336357" y="264795"/>
                  </a:lnTo>
                  <a:lnTo>
                    <a:pt x="1331595" y="279083"/>
                  </a:lnTo>
                  <a:lnTo>
                    <a:pt x="398145" y="13335"/>
                  </a:lnTo>
                  <a:lnTo>
                    <a:pt x="402907" y="0"/>
                  </a:lnTo>
                  <a:lnTo>
                    <a:pt x="402907" y="0"/>
                  </a:lnTo>
                  <a:close/>
                  <a:moveTo>
                    <a:pt x="378142" y="87630"/>
                  </a:moveTo>
                  <a:cubicBezTo>
                    <a:pt x="377190" y="92393"/>
                    <a:pt x="375285" y="97155"/>
                    <a:pt x="374332" y="101918"/>
                  </a:cubicBezTo>
                  <a:cubicBezTo>
                    <a:pt x="685800" y="190500"/>
                    <a:pt x="996315" y="279083"/>
                    <a:pt x="1307782" y="367665"/>
                  </a:cubicBezTo>
                  <a:cubicBezTo>
                    <a:pt x="1308735" y="362903"/>
                    <a:pt x="1310640" y="358140"/>
                    <a:pt x="1311592" y="353378"/>
                  </a:cubicBezTo>
                  <a:cubicBezTo>
                    <a:pt x="1000125" y="264795"/>
                    <a:pt x="688657" y="176213"/>
                    <a:pt x="378142" y="87630"/>
                  </a:cubicBezTo>
                  <a:lnTo>
                    <a:pt x="378142" y="87630"/>
                  </a:lnTo>
                  <a:close/>
                  <a:moveTo>
                    <a:pt x="353377" y="175260"/>
                  </a:moveTo>
                  <a:cubicBezTo>
                    <a:pt x="352425" y="180023"/>
                    <a:pt x="350520" y="184785"/>
                    <a:pt x="349567" y="189548"/>
                  </a:cubicBezTo>
                  <a:cubicBezTo>
                    <a:pt x="661035" y="278130"/>
                    <a:pt x="971550" y="366713"/>
                    <a:pt x="1283017" y="455295"/>
                  </a:cubicBezTo>
                  <a:cubicBezTo>
                    <a:pt x="1283970" y="450533"/>
                    <a:pt x="1285875" y="445770"/>
                    <a:pt x="1286827" y="441008"/>
                  </a:cubicBezTo>
                  <a:cubicBezTo>
                    <a:pt x="975360" y="352425"/>
                    <a:pt x="663892" y="263843"/>
                    <a:pt x="353377" y="175260"/>
                  </a:cubicBezTo>
                  <a:lnTo>
                    <a:pt x="353377" y="175260"/>
                  </a:lnTo>
                  <a:close/>
                  <a:moveTo>
                    <a:pt x="327660" y="262890"/>
                  </a:moveTo>
                  <a:cubicBezTo>
                    <a:pt x="326707" y="267653"/>
                    <a:pt x="324802" y="272415"/>
                    <a:pt x="323850" y="277178"/>
                  </a:cubicBezTo>
                  <a:cubicBezTo>
                    <a:pt x="635317" y="365760"/>
                    <a:pt x="945832" y="454343"/>
                    <a:pt x="1257300" y="542925"/>
                  </a:cubicBezTo>
                  <a:cubicBezTo>
                    <a:pt x="1258252" y="538163"/>
                    <a:pt x="1260157" y="533400"/>
                    <a:pt x="1261110" y="528638"/>
                  </a:cubicBezTo>
                  <a:cubicBezTo>
                    <a:pt x="949642" y="440055"/>
                    <a:pt x="639127" y="351473"/>
                    <a:pt x="327660" y="262890"/>
                  </a:cubicBezTo>
                  <a:lnTo>
                    <a:pt x="327660" y="262890"/>
                  </a:lnTo>
                  <a:close/>
                  <a:moveTo>
                    <a:pt x="302895" y="350520"/>
                  </a:moveTo>
                  <a:cubicBezTo>
                    <a:pt x="614363" y="439103"/>
                    <a:pt x="924877" y="527685"/>
                    <a:pt x="1236345" y="615315"/>
                  </a:cubicBezTo>
                  <a:cubicBezTo>
                    <a:pt x="1235392" y="620078"/>
                    <a:pt x="1233488" y="624840"/>
                    <a:pt x="1232535" y="629603"/>
                  </a:cubicBezTo>
                  <a:cubicBezTo>
                    <a:pt x="921067" y="541020"/>
                    <a:pt x="610552" y="452438"/>
                    <a:pt x="299085" y="363855"/>
                  </a:cubicBezTo>
                  <a:cubicBezTo>
                    <a:pt x="300038" y="360045"/>
                    <a:pt x="301942" y="355283"/>
                    <a:pt x="302895" y="350520"/>
                  </a:cubicBezTo>
                  <a:lnTo>
                    <a:pt x="302895" y="350520"/>
                  </a:lnTo>
                  <a:close/>
                  <a:moveTo>
                    <a:pt x="278130" y="438150"/>
                  </a:moveTo>
                  <a:cubicBezTo>
                    <a:pt x="589597" y="526733"/>
                    <a:pt x="900113" y="615315"/>
                    <a:pt x="1211580" y="703898"/>
                  </a:cubicBezTo>
                  <a:cubicBezTo>
                    <a:pt x="1210627" y="708660"/>
                    <a:pt x="1208723" y="713423"/>
                    <a:pt x="1207770" y="718185"/>
                  </a:cubicBezTo>
                  <a:cubicBezTo>
                    <a:pt x="896302" y="629603"/>
                    <a:pt x="585788" y="541020"/>
                    <a:pt x="274320" y="452438"/>
                  </a:cubicBezTo>
                  <a:cubicBezTo>
                    <a:pt x="275272" y="447675"/>
                    <a:pt x="277177" y="442913"/>
                    <a:pt x="278130" y="438150"/>
                  </a:cubicBezTo>
                  <a:lnTo>
                    <a:pt x="278130" y="438150"/>
                  </a:lnTo>
                  <a:close/>
                  <a:moveTo>
                    <a:pt x="253365" y="525780"/>
                  </a:moveTo>
                  <a:cubicBezTo>
                    <a:pt x="564832" y="614363"/>
                    <a:pt x="875347" y="702945"/>
                    <a:pt x="1186815" y="791528"/>
                  </a:cubicBezTo>
                  <a:cubicBezTo>
                    <a:pt x="1185863" y="796290"/>
                    <a:pt x="1183957" y="801053"/>
                    <a:pt x="1183005" y="805815"/>
                  </a:cubicBezTo>
                  <a:cubicBezTo>
                    <a:pt x="872490" y="717233"/>
                    <a:pt x="561022" y="628650"/>
                    <a:pt x="249555" y="540068"/>
                  </a:cubicBezTo>
                  <a:cubicBezTo>
                    <a:pt x="250507" y="535305"/>
                    <a:pt x="252413" y="530543"/>
                    <a:pt x="253365" y="525780"/>
                  </a:cubicBezTo>
                  <a:lnTo>
                    <a:pt x="253365" y="525780"/>
                  </a:lnTo>
                  <a:close/>
                  <a:moveTo>
                    <a:pt x="228600" y="613410"/>
                  </a:moveTo>
                  <a:cubicBezTo>
                    <a:pt x="227647" y="618173"/>
                    <a:pt x="225742" y="622935"/>
                    <a:pt x="224790" y="627698"/>
                  </a:cubicBezTo>
                  <a:cubicBezTo>
                    <a:pt x="536257" y="716280"/>
                    <a:pt x="846772" y="804863"/>
                    <a:pt x="1158240" y="893445"/>
                  </a:cubicBezTo>
                  <a:cubicBezTo>
                    <a:pt x="1159192" y="888683"/>
                    <a:pt x="1161098" y="883920"/>
                    <a:pt x="1162050" y="879158"/>
                  </a:cubicBezTo>
                  <a:cubicBezTo>
                    <a:pt x="850582" y="790575"/>
                    <a:pt x="539115" y="701993"/>
                    <a:pt x="228600" y="613410"/>
                  </a:cubicBezTo>
                  <a:lnTo>
                    <a:pt x="228600" y="613410"/>
                  </a:lnTo>
                  <a:close/>
                  <a:moveTo>
                    <a:pt x="203835" y="701040"/>
                  </a:moveTo>
                  <a:cubicBezTo>
                    <a:pt x="202882" y="705803"/>
                    <a:pt x="200977" y="710565"/>
                    <a:pt x="200025" y="715328"/>
                  </a:cubicBezTo>
                  <a:cubicBezTo>
                    <a:pt x="511492" y="803910"/>
                    <a:pt x="822007" y="892493"/>
                    <a:pt x="1133475" y="981075"/>
                  </a:cubicBezTo>
                  <a:cubicBezTo>
                    <a:pt x="1134427" y="976313"/>
                    <a:pt x="1136332" y="971550"/>
                    <a:pt x="1137285" y="966788"/>
                  </a:cubicBezTo>
                  <a:cubicBezTo>
                    <a:pt x="825817" y="878205"/>
                    <a:pt x="514350" y="789623"/>
                    <a:pt x="203835" y="701040"/>
                  </a:cubicBezTo>
                  <a:lnTo>
                    <a:pt x="203835" y="701040"/>
                  </a:lnTo>
                  <a:close/>
                  <a:moveTo>
                    <a:pt x="178117" y="788670"/>
                  </a:moveTo>
                  <a:cubicBezTo>
                    <a:pt x="177165" y="793433"/>
                    <a:pt x="175260" y="798195"/>
                    <a:pt x="174307" y="802958"/>
                  </a:cubicBezTo>
                  <a:cubicBezTo>
                    <a:pt x="484822" y="891540"/>
                    <a:pt x="796290" y="980123"/>
                    <a:pt x="1107757" y="1068705"/>
                  </a:cubicBezTo>
                  <a:cubicBezTo>
                    <a:pt x="1108710" y="1063943"/>
                    <a:pt x="1110615" y="1059180"/>
                    <a:pt x="1111567" y="1054418"/>
                  </a:cubicBezTo>
                  <a:cubicBezTo>
                    <a:pt x="800100" y="965835"/>
                    <a:pt x="489585" y="877253"/>
                    <a:pt x="178117" y="788670"/>
                  </a:cubicBezTo>
                  <a:lnTo>
                    <a:pt x="178117" y="788670"/>
                  </a:lnTo>
                  <a:close/>
                  <a:moveTo>
                    <a:pt x="153352" y="877253"/>
                  </a:moveTo>
                  <a:cubicBezTo>
                    <a:pt x="464820" y="965835"/>
                    <a:pt x="775335" y="1054418"/>
                    <a:pt x="1086802" y="1142048"/>
                  </a:cubicBezTo>
                  <a:cubicBezTo>
                    <a:pt x="1085850" y="1146810"/>
                    <a:pt x="1083945" y="1151573"/>
                    <a:pt x="1082992" y="1156335"/>
                  </a:cubicBezTo>
                  <a:cubicBezTo>
                    <a:pt x="771525" y="1067753"/>
                    <a:pt x="461010" y="979170"/>
                    <a:pt x="149542" y="890588"/>
                  </a:cubicBezTo>
                  <a:cubicBezTo>
                    <a:pt x="150495" y="885825"/>
                    <a:pt x="152400" y="881063"/>
                    <a:pt x="153352" y="877253"/>
                  </a:cubicBezTo>
                  <a:lnTo>
                    <a:pt x="153352" y="877253"/>
                  </a:lnTo>
                  <a:close/>
                  <a:moveTo>
                    <a:pt x="128588" y="964883"/>
                  </a:moveTo>
                  <a:cubicBezTo>
                    <a:pt x="440055" y="1053465"/>
                    <a:pt x="750570" y="1142048"/>
                    <a:pt x="1062038" y="1229678"/>
                  </a:cubicBezTo>
                  <a:cubicBezTo>
                    <a:pt x="1061085" y="1234440"/>
                    <a:pt x="1059180" y="1239203"/>
                    <a:pt x="1058227" y="1243965"/>
                  </a:cubicBezTo>
                  <a:cubicBezTo>
                    <a:pt x="746760" y="1155383"/>
                    <a:pt x="436245" y="1066800"/>
                    <a:pt x="124777" y="978218"/>
                  </a:cubicBezTo>
                  <a:cubicBezTo>
                    <a:pt x="125730" y="973455"/>
                    <a:pt x="127635" y="969645"/>
                    <a:pt x="128588" y="964883"/>
                  </a:cubicBezTo>
                  <a:lnTo>
                    <a:pt x="128588" y="964883"/>
                  </a:lnTo>
                  <a:close/>
                  <a:moveTo>
                    <a:pt x="103822" y="1052513"/>
                  </a:moveTo>
                  <a:cubicBezTo>
                    <a:pt x="415290" y="1141095"/>
                    <a:pt x="725805" y="1229678"/>
                    <a:pt x="1037272" y="1318260"/>
                  </a:cubicBezTo>
                  <a:cubicBezTo>
                    <a:pt x="1036320" y="1323023"/>
                    <a:pt x="1034415" y="1327785"/>
                    <a:pt x="1033463" y="1332548"/>
                  </a:cubicBezTo>
                  <a:cubicBezTo>
                    <a:pt x="721995" y="1243965"/>
                    <a:pt x="411480" y="1155383"/>
                    <a:pt x="100013" y="1066800"/>
                  </a:cubicBezTo>
                  <a:cubicBezTo>
                    <a:pt x="100965" y="1062038"/>
                    <a:pt x="101917" y="1057275"/>
                    <a:pt x="103822" y="1052513"/>
                  </a:cubicBezTo>
                  <a:lnTo>
                    <a:pt x="103822" y="1052513"/>
                  </a:lnTo>
                  <a:close/>
                  <a:moveTo>
                    <a:pt x="79057" y="1140143"/>
                  </a:moveTo>
                  <a:cubicBezTo>
                    <a:pt x="78105" y="1144905"/>
                    <a:pt x="76200" y="1149668"/>
                    <a:pt x="75247" y="1154430"/>
                  </a:cubicBezTo>
                  <a:cubicBezTo>
                    <a:pt x="385763" y="1243013"/>
                    <a:pt x="697230" y="1331595"/>
                    <a:pt x="1008697" y="1419225"/>
                  </a:cubicBezTo>
                  <a:cubicBezTo>
                    <a:pt x="1009650" y="1414463"/>
                    <a:pt x="1011555" y="1409700"/>
                    <a:pt x="1012507" y="1404938"/>
                  </a:cubicBezTo>
                  <a:cubicBezTo>
                    <a:pt x="701040" y="1316355"/>
                    <a:pt x="389572" y="1228725"/>
                    <a:pt x="79057" y="1140143"/>
                  </a:cubicBezTo>
                  <a:lnTo>
                    <a:pt x="79057" y="1140143"/>
                  </a:lnTo>
                  <a:close/>
                  <a:moveTo>
                    <a:pt x="54292" y="1227773"/>
                  </a:moveTo>
                  <a:cubicBezTo>
                    <a:pt x="53340" y="1232535"/>
                    <a:pt x="51435" y="1237298"/>
                    <a:pt x="50482" y="1242060"/>
                  </a:cubicBezTo>
                  <a:cubicBezTo>
                    <a:pt x="360997" y="1330643"/>
                    <a:pt x="672465" y="1419225"/>
                    <a:pt x="983932" y="1507808"/>
                  </a:cubicBezTo>
                  <a:cubicBezTo>
                    <a:pt x="984885" y="1503045"/>
                    <a:pt x="986790" y="1498283"/>
                    <a:pt x="987742" y="1493520"/>
                  </a:cubicBezTo>
                  <a:cubicBezTo>
                    <a:pt x="676275" y="1403985"/>
                    <a:pt x="364807" y="1316355"/>
                    <a:pt x="54292" y="1227773"/>
                  </a:cubicBezTo>
                  <a:lnTo>
                    <a:pt x="54292" y="1227773"/>
                  </a:lnTo>
                  <a:close/>
                  <a:moveTo>
                    <a:pt x="28575" y="1315403"/>
                  </a:moveTo>
                  <a:cubicBezTo>
                    <a:pt x="27622" y="1320165"/>
                    <a:pt x="25717" y="1324928"/>
                    <a:pt x="24765" y="1329690"/>
                  </a:cubicBezTo>
                  <a:cubicBezTo>
                    <a:pt x="336232" y="1418273"/>
                    <a:pt x="646747" y="1506855"/>
                    <a:pt x="958215" y="1595438"/>
                  </a:cubicBezTo>
                  <a:cubicBezTo>
                    <a:pt x="959167" y="1590675"/>
                    <a:pt x="961072" y="1585913"/>
                    <a:pt x="962025" y="1581150"/>
                  </a:cubicBezTo>
                  <a:cubicBezTo>
                    <a:pt x="650557" y="1492568"/>
                    <a:pt x="340042" y="1403985"/>
                    <a:pt x="28575" y="1315403"/>
                  </a:cubicBezTo>
                  <a:lnTo>
                    <a:pt x="28575" y="1315403"/>
                  </a:lnTo>
                  <a:close/>
                  <a:moveTo>
                    <a:pt x="3810" y="1403033"/>
                  </a:moveTo>
                  <a:lnTo>
                    <a:pt x="937260" y="1668780"/>
                  </a:lnTo>
                  <a:lnTo>
                    <a:pt x="933450" y="1683068"/>
                  </a:lnTo>
                  <a:lnTo>
                    <a:pt x="0" y="1417320"/>
                  </a:lnTo>
                  <a:lnTo>
                    <a:pt x="3810" y="1403033"/>
                  </a:ln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8" name="Google Shape;728;p12"/>
          <p:cNvSpPr/>
          <p:nvPr/>
        </p:nvSpPr>
        <p:spPr>
          <a:xfrm rot="-649104">
            <a:off x="12189729" y="2096603"/>
            <a:ext cx="541907" cy="4026883"/>
          </a:xfrm>
          <a:custGeom>
            <a:avLst/>
            <a:gdLst/>
            <a:ahLst/>
            <a:cxnLst/>
            <a:rect l="l" t="t" r="r" b="b"/>
            <a:pathLst>
              <a:path w="172397" h="1281073" extrusionOk="0">
                <a:moveTo>
                  <a:pt x="0" y="0"/>
                </a:moveTo>
                <a:lnTo>
                  <a:pt x="172397" y="0"/>
                </a:lnTo>
                <a:lnTo>
                  <a:pt x="172397" y="1281074"/>
                </a:lnTo>
                <a:lnTo>
                  <a:pt x="0" y="128107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12"/>
          <p:cNvSpPr/>
          <p:nvPr/>
        </p:nvSpPr>
        <p:spPr>
          <a:xfrm rot="-649104">
            <a:off x="12189004" y="2096003"/>
            <a:ext cx="541907" cy="4026883"/>
          </a:xfrm>
          <a:custGeom>
            <a:avLst/>
            <a:gdLst/>
            <a:ahLst/>
            <a:cxnLst/>
            <a:rect l="l" t="t" r="r" b="b"/>
            <a:pathLst>
              <a:path w="172397" h="1281073" extrusionOk="0">
                <a:moveTo>
                  <a:pt x="0" y="0"/>
                </a:moveTo>
                <a:lnTo>
                  <a:pt x="172397" y="0"/>
                </a:lnTo>
                <a:lnTo>
                  <a:pt x="172397" y="1281074"/>
                </a:lnTo>
                <a:lnTo>
                  <a:pt x="0" y="1281074"/>
                </a:lnTo>
                <a:close/>
              </a:path>
            </a:pathLst>
          </a:custGeom>
          <a:solidFill>
            <a:srgbClr val="000000">
              <a:alpha val="3296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0" name="Google Shape;730;p12"/>
          <p:cNvGrpSpPr/>
          <p:nvPr/>
        </p:nvGrpSpPr>
        <p:grpSpPr>
          <a:xfrm rot="-7799674">
            <a:off x="6840915" y="172324"/>
            <a:ext cx="6867251" cy="6440453"/>
            <a:chOff x="8371004" y="-382642"/>
            <a:chExt cx="3618071" cy="3393209"/>
          </a:xfrm>
        </p:grpSpPr>
        <p:sp>
          <p:nvSpPr>
            <p:cNvPr id="731" name="Google Shape;731;p12"/>
            <p:cNvSpPr/>
            <p:nvPr/>
          </p:nvSpPr>
          <p:spPr>
            <a:xfrm>
              <a:off x="8371004" y="-382642"/>
              <a:ext cx="3618071" cy="3393209"/>
            </a:xfrm>
            <a:custGeom>
              <a:avLst/>
              <a:gdLst/>
              <a:ahLst/>
              <a:cxnLst/>
              <a:rect l="l" t="t" r="r" b="b"/>
              <a:pathLst>
                <a:path w="2038350" h="1911667" extrusionOk="0">
                  <a:moveTo>
                    <a:pt x="0" y="1057275"/>
                  </a:moveTo>
                  <a:lnTo>
                    <a:pt x="642938" y="0"/>
                  </a:lnTo>
                  <a:lnTo>
                    <a:pt x="710565" y="40957"/>
                  </a:lnTo>
                  <a:lnTo>
                    <a:pt x="683895" y="84772"/>
                  </a:lnTo>
                  <a:cubicBezTo>
                    <a:pt x="667703" y="84772"/>
                    <a:pt x="652463" y="92392"/>
                    <a:pt x="643890" y="107632"/>
                  </a:cubicBezTo>
                  <a:cubicBezTo>
                    <a:pt x="630555" y="129540"/>
                    <a:pt x="637222" y="158115"/>
                    <a:pt x="659130" y="171450"/>
                  </a:cubicBezTo>
                  <a:cubicBezTo>
                    <a:pt x="681038" y="184785"/>
                    <a:pt x="709613" y="178117"/>
                    <a:pt x="722947" y="156210"/>
                  </a:cubicBezTo>
                  <a:cubicBezTo>
                    <a:pt x="731520" y="141923"/>
                    <a:pt x="731520" y="123825"/>
                    <a:pt x="723900" y="109538"/>
                  </a:cubicBezTo>
                  <a:lnTo>
                    <a:pt x="750570" y="65722"/>
                  </a:lnTo>
                  <a:lnTo>
                    <a:pt x="862965" y="134302"/>
                  </a:lnTo>
                  <a:lnTo>
                    <a:pt x="836295" y="178117"/>
                  </a:lnTo>
                  <a:cubicBezTo>
                    <a:pt x="820103" y="178117"/>
                    <a:pt x="804863" y="185738"/>
                    <a:pt x="796290" y="200977"/>
                  </a:cubicBezTo>
                  <a:cubicBezTo>
                    <a:pt x="782955" y="222885"/>
                    <a:pt x="789622" y="251460"/>
                    <a:pt x="811530" y="264795"/>
                  </a:cubicBezTo>
                  <a:cubicBezTo>
                    <a:pt x="833438" y="278130"/>
                    <a:pt x="862013" y="271463"/>
                    <a:pt x="875347" y="249555"/>
                  </a:cubicBezTo>
                  <a:cubicBezTo>
                    <a:pt x="883920" y="235267"/>
                    <a:pt x="883920" y="217170"/>
                    <a:pt x="876300" y="202882"/>
                  </a:cubicBezTo>
                  <a:lnTo>
                    <a:pt x="902970" y="159067"/>
                  </a:lnTo>
                  <a:lnTo>
                    <a:pt x="1015365" y="227648"/>
                  </a:lnTo>
                  <a:lnTo>
                    <a:pt x="988695" y="271463"/>
                  </a:lnTo>
                  <a:cubicBezTo>
                    <a:pt x="972503" y="271463"/>
                    <a:pt x="957263" y="279082"/>
                    <a:pt x="948690" y="294323"/>
                  </a:cubicBezTo>
                  <a:cubicBezTo>
                    <a:pt x="935355" y="316230"/>
                    <a:pt x="942022" y="344805"/>
                    <a:pt x="963930" y="358140"/>
                  </a:cubicBezTo>
                  <a:cubicBezTo>
                    <a:pt x="985838" y="371475"/>
                    <a:pt x="1014413" y="364807"/>
                    <a:pt x="1027747" y="342900"/>
                  </a:cubicBezTo>
                  <a:cubicBezTo>
                    <a:pt x="1036320" y="328613"/>
                    <a:pt x="1036320" y="310515"/>
                    <a:pt x="1028700" y="296228"/>
                  </a:cubicBezTo>
                  <a:lnTo>
                    <a:pt x="1055370" y="252413"/>
                  </a:lnTo>
                  <a:lnTo>
                    <a:pt x="1167765" y="320992"/>
                  </a:lnTo>
                  <a:lnTo>
                    <a:pt x="1141095" y="364807"/>
                  </a:lnTo>
                  <a:cubicBezTo>
                    <a:pt x="1124903" y="364807"/>
                    <a:pt x="1109663" y="372428"/>
                    <a:pt x="1101090" y="387667"/>
                  </a:cubicBezTo>
                  <a:cubicBezTo>
                    <a:pt x="1087755" y="409575"/>
                    <a:pt x="1094423" y="438150"/>
                    <a:pt x="1116330" y="451485"/>
                  </a:cubicBezTo>
                  <a:cubicBezTo>
                    <a:pt x="1138238" y="464820"/>
                    <a:pt x="1166813" y="458153"/>
                    <a:pt x="1180148" y="436245"/>
                  </a:cubicBezTo>
                  <a:cubicBezTo>
                    <a:pt x="1188720" y="421957"/>
                    <a:pt x="1188720" y="403860"/>
                    <a:pt x="1181100" y="389573"/>
                  </a:cubicBezTo>
                  <a:lnTo>
                    <a:pt x="1207770" y="345757"/>
                  </a:lnTo>
                  <a:lnTo>
                    <a:pt x="1320165" y="414338"/>
                  </a:lnTo>
                  <a:lnTo>
                    <a:pt x="1293495" y="458153"/>
                  </a:lnTo>
                  <a:cubicBezTo>
                    <a:pt x="1277303" y="458153"/>
                    <a:pt x="1262063" y="465773"/>
                    <a:pt x="1253490" y="481013"/>
                  </a:cubicBezTo>
                  <a:cubicBezTo>
                    <a:pt x="1240155" y="502920"/>
                    <a:pt x="1246823" y="531495"/>
                    <a:pt x="1268730" y="544830"/>
                  </a:cubicBezTo>
                  <a:cubicBezTo>
                    <a:pt x="1290638" y="558165"/>
                    <a:pt x="1319213" y="551498"/>
                    <a:pt x="1332548" y="529590"/>
                  </a:cubicBezTo>
                  <a:cubicBezTo>
                    <a:pt x="1341120" y="515303"/>
                    <a:pt x="1341120" y="497205"/>
                    <a:pt x="1333500" y="482917"/>
                  </a:cubicBezTo>
                  <a:lnTo>
                    <a:pt x="1360170" y="439103"/>
                  </a:lnTo>
                  <a:lnTo>
                    <a:pt x="1472565" y="507682"/>
                  </a:lnTo>
                  <a:lnTo>
                    <a:pt x="1445895" y="551498"/>
                  </a:lnTo>
                  <a:cubicBezTo>
                    <a:pt x="1429703" y="551498"/>
                    <a:pt x="1414463" y="559118"/>
                    <a:pt x="1405890" y="574357"/>
                  </a:cubicBezTo>
                  <a:cubicBezTo>
                    <a:pt x="1392555" y="596265"/>
                    <a:pt x="1399223" y="624840"/>
                    <a:pt x="1421130" y="638175"/>
                  </a:cubicBezTo>
                  <a:cubicBezTo>
                    <a:pt x="1443038" y="651510"/>
                    <a:pt x="1471613" y="644843"/>
                    <a:pt x="1484948" y="622935"/>
                  </a:cubicBezTo>
                  <a:cubicBezTo>
                    <a:pt x="1493520" y="608648"/>
                    <a:pt x="1493520" y="590550"/>
                    <a:pt x="1485900" y="576263"/>
                  </a:cubicBezTo>
                  <a:lnTo>
                    <a:pt x="1512570" y="532448"/>
                  </a:lnTo>
                  <a:lnTo>
                    <a:pt x="1624965" y="601028"/>
                  </a:lnTo>
                  <a:lnTo>
                    <a:pt x="1598295" y="644843"/>
                  </a:lnTo>
                  <a:cubicBezTo>
                    <a:pt x="1582102" y="644843"/>
                    <a:pt x="1566863" y="652463"/>
                    <a:pt x="1558290" y="667703"/>
                  </a:cubicBezTo>
                  <a:cubicBezTo>
                    <a:pt x="1544955" y="689610"/>
                    <a:pt x="1551623" y="718185"/>
                    <a:pt x="1573530" y="731520"/>
                  </a:cubicBezTo>
                  <a:cubicBezTo>
                    <a:pt x="1595438" y="744855"/>
                    <a:pt x="1624013" y="738187"/>
                    <a:pt x="1637348" y="716280"/>
                  </a:cubicBezTo>
                  <a:cubicBezTo>
                    <a:pt x="1645920" y="701993"/>
                    <a:pt x="1645920" y="683895"/>
                    <a:pt x="1638300" y="669607"/>
                  </a:cubicBezTo>
                  <a:lnTo>
                    <a:pt x="1664970" y="625793"/>
                  </a:lnTo>
                  <a:lnTo>
                    <a:pt x="1777365" y="694373"/>
                  </a:lnTo>
                  <a:lnTo>
                    <a:pt x="1750695" y="738187"/>
                  </a:lnTo>
                  <a:cubicBezTo>
                    <a:pt x="1734502" y="738187"/>
                    <a:pt x="1719263" y="745807"/>
                    <a:pt x="1710690" y="761048"/>
                  </a:cubicBezTo>
                  <a:cubicBezTo>
                    <a:pt x="1697355" y="782955"/>
                    <a:pt x="1704023" y="811530"/>
                    <a:pt x="1725930" y="824865"/>
                  </a:cubicBezTo>
                  <a:cubicBezTo>
                    <a:pt x="1747838" y="838200"/>
                    <a:pt x="1776413" y="831532"/>
                    <a:pt x="1789748" y="809625"/>
                  </a:cubicBezTo>
                  <a:cubicBezTo>
                    <a:pt x="1798320" y="795337"/>
                    <a:pt x="1798320" y="777240"/>
                    <a:pt x="1790700" y="762953"/>
                  </a:cubicBezTo>
                  <a:lnTo>
                    <a:pt x="1817370" y="719137"/>
                  </a:lnTo>
                  <a:lnTo>
                    <a:pt x="1929765" y="787718"/>
                  </a:lnTo>
                  <a:lnTo>
                    <a:pt x="1903095" y="831532"/>
                  </a:lnTo>
                  <a:cubicBezTo>
                    <a:pt x="1886902" y="831532"/>
                    <a:pt x="1871663" y="839153"/>
                    <a:pt x="1863090" y="854393"/>
                  </a:cubicBezTo>
                  <a:cubicBezTo>
                    <a:pt x="1849755" y="876300"/>
                    <a:pt x="1856423" y="904875"/>
                    <a:pt x="1878330" y="918210"/>
                  </a:cubicBezTo>
                  <a:cubicBezTo>
                    <a:pt x="1900238" y="931545"/>
                    <a:pt x="1928813" y="924878"/>
                    <a:pt x="1942148" y="902970"/>
                  </a:cubicBezTo>
                  <a:cubicBezTo>
                    <a:pt x="1950720" y="888682"/>
                    <a:pt x="1950720" y="870585"/>
                    <a:pt x="1943100" y="856298"/>
                  </a:cubicBezTo>
                  <a:lnTo>
                    <a:pt x="1969770" y="812482"/>
                  </a:lnTo>
                  <a:lnTo>
                    <a:pt x="2038350" y="854393"/>
                  </a:lnTo>
                  <a:lnTo>
                    <a:pt x="1395413" y="1911668"/>
                  </a:lnTo>
                  <a:lnTo>
                    <a:pt x="0" y="1057275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2"/>
            <p:cNvSpPr/>
            <p:nvPr/>
          </p:nvSpPr>
          <p:spPr>
            <a:xfrm>
              <a:off x="8526181" y="-39606"/>
              <a:ext cx="3127772" cy="2830211"/>
            </a:xfrm>
            <a:custGeom>
              <a:avLst/>
              <a:gdLst/>
              <a:ahLst/>
              <a:cxnLst/>
              <a:rect l="l" t="t" r="r" b="b"/>
              <a:pathLst>
                <a:path w="1762125" h="1594485" extrusionOk="0">
                  <a:moveTo>
                    <a:pt x="0" y="828675"/>
                  </a:moveTo>
                  <a:lnTo>
                    <a:pt x="503873" y="0"/>
                  </a:lnTo>
                  <a:lnTo>
                    <a:pt x="516255" y="7620"/>
                  </a:lnTo>
                  <a:lnTo>
                    <a:pt x="12383" y="836295"/>
                  </a:lnTo>
                  <a:lnTo>
                    <a:pt x="0" y="828675"/>
                  </a:lnTo>
                  <a:lnTo>
                    <a:pt x="0" y="828675"/>
                  </a:lnTo>
                  <a:close/>
                  <a:moveTo>
                    <a:pt x="77153" y="876300"/>
                  </a:moveTo>
                  <a:cubicBezTo>
                    <a:pt x="80963" y="879158"/>
                    <a:pt x="85725" y="881063"/>
                    <a:pt x="89535" y="883920"/>
                  </a:cubicBezTo>
                  <a:cubicBezTo>
                    <a:pt x="257175" y="607695"/>
                    <a:pt x="425768" y="331470"/>
                    <a:pt x="593408" y="55245"/>
                  </a:cubicBezTo>
                  <a:cubicBezTo>
                    <a:pt x="589598" y="52388"/>
                    <a:pt x="584835" y="50483"/>
                    <a:pt x="581025" y="47625"/>
                  </a:cubicBezTo>
                  <a:cubicBezTo>
                    <a:pt x="413385" y="323850"/>
                    <a:pt x="245745" y="600075"/>
                    <a:pt x="77153" y="876300"/>
                  </a:cubicBezTo>
                  <a:lnTo>
                    <a:pt x="77153" y="876300"/>
                  </a:lnTo>
                  <a:close/>
                  <a:moveTo>
                    <a:pt x="155258" y="923925"/>
                  </a:moveTo>
                  <a:cubicBezTo>
                    <a:pt x="159068" y="926783"/>
                    <a:pt x="163830" y="928688"/>
                    <a:pt x="167640" y="931545"/>
                  </a:cubicBezTo>
                  <a:cubicBezTo>
                    <a:pt x="335280" y="655320"/>
                    <a:pt x="503873" y="379095"/>
                    <a:pt x="671513" y="102870"/>
                  </a:cubicBezTo>
                  <a:cubicBezTo>
                    <a:pt x="667703" y="100013"/>
                    <a:pt x="662940" y="98108"/>
                    <a:pt x="659130" y="95250"/>
                  </a:cubicBezTo>
                  <a:cubicBezTo>
                    <a:pt x="491490" y="371475"/>
                    <a:pt x="323850" y="647700"/>
                    <a:pt x="155258" y="923925"/>
                  </a:cubicBezTo>
                  <a:lnTo>
                    <a:pt x="155258" y="923925"/>
                  </a:lnTo>
                  <a:close/>
                  <a:moveTo>
                    <a:pt x="233363" y="970598"/>
                  </a:moveTo>
                  <a:cubicBezTo>
                    <a:pt x="237173" y="973455"/>
                    <a:pt x="241935" y="975360"/>
                    <a:pt x="245745" y="978218"/>
                  </a:cubicBezTo>
                  <a:cubicBezTo>
                    <a:pt x="413385" y="701993"/>
                    <a:pt x="581978" y="425768"/>
                    <a:pt x="749618" y="149543"/>
                  </a:cubicBezTo>
                  <a:cubicBezTo>
                    <a:pt x="745808" y="146685"/>
                    <a:pt x="741045" y="144780"/>
                    <a:pt x="737235" y="141923"/>
                  </a:cubicBezTo>
                  <a:cubicBezTo>
                    <a:pt x="569595" y="419100"/>
                    <a:pt x="401003" y="694373"/>
                    <a:pt x="233363" y="970598"/>
                  </a:cubicBezTo>
                  <a:lnTo>
                    <a:pt x="233363" y="970598"/>
                  </a:lnTo>
                  <a:close/>
                  <a:moveTo>
                    <a:pt x="311468" y="1018223"/>
                  </a:moveTo>
                  <a:cubicBezTo>
                    <a:pt x="315278" y="1021080"/>
                    <a:pt x="320040" y="1022985"/>
                    <a:pt x="323850" y="1025843"/>
                  </a:cubicBezTo>
                  <a:cubicBezTo>
                    <a:pt x="491490" y="749618"/>
                    <a:pt x="660083" y="473393"/>
                    <a:pt x="827723" y="197168"/>
                  </a:cubicBezTo>
                  <a:cubicBezTo>
                    <a:pt x="823913" y="194310"/>
                    <a:pt x="819150" y="192405"/>
                    <a:pt x="815340" y="189548"/>
                  </a:cubicBezTo>
                  <a:cubicBezTo>
                    <a:pt x="647700" y="465773"/>
                    <a:pt x="479108" y="741998"/>
                    <a:pt x="311468" y="1018223"/>
                  </a:cubicBezTo>
                  <a:lnTo>
                    <a:pt x="311468" y="1018223"/>
                  </a:lnTo>
                  <a:close/>
                  <a:moveTo>
                    <a:pt x="388620" y="1065848"/>
                  </a:moveTo>
                  <a:cubicBezTo>
                    <a:pt x="392430" y="1068705"/>
                    <a:pt x="397193" y="1070610"/>
                    <a:pt x="401003" y="1073468"/>
                  </a:cubicBezTo>
                  <a:cubicBezTo>
                    <a:pt x="568643" y="797243"/>
                    <a:pt x="737235" y="521017"/>
                    <a:pt x="904875" y="244793"/>
                  </a:cubicBezTo>
                  <a:cubicBezTo>
                    <a:pt x="901065" y="241935"/>
                    <a:pt x="896303" y="240030"/>
                    <a:pt x="892493" y="237173"/>
                  </a:cubicBezTo>
                  <a:cubicBezTo>
                    <a:pt x="724853" y="513398"/>
                    <a:pt x="557213" y="789623"/>
                    <a:pt x="388620" y="1065848"/>
                  </a:cubicBezTo>
                  <a:lnTo>
                    <a:pt x="388620" y="1065848"/>
                  </a:lnTo>
                  <a:close/>
                  <a:moveTo>
                    <a:pt x="466725" y="1113473"/>
                  </a:moveTo>
                  <a:cubicBezTo>
                    <a:pt x="470535" y="1116330"/>
                    <a:pt x="475298" y="1118235"/>
                    <a:pt x="479108" y="1121093"/>
                  </a:cubicBezTo>
                  <a:cubicBezTo>
                    <a:pt x="646748" y="844868"/>
                    <a:pt x="815340" y="568643"/>
                    <a:pt x="982980" y="292418"/>
                  </a:cubicBezTo>
                  <a:cubicBezTo>
                    <a:pt x="979170" y="289560"/>
                    <a:pt x="974408" y="287655"/>
                    <a:pt x="970598" y="284798"/>
                  </a:cubicBezTo>
                  <a:cubicBezTo>
                    <a:pt x="802958" y="561023"/>
                    <a:pt x="635318" y="837248"/>
                    <a:pt x="466725" y="1113473"/>
                  </a:cubicBezTo>
                  <a:lnTo>
                    <a:pt x="466725" y="1113473"/>
                  </a:lnTo>
                  <a:close/>
                  <a:moveTo>
                    <a:pt x="544830" y="1160145"/>
                  </a:moveTo>
                  <a:cubicBezTo>
                    <a:pt x="712470" y="883920"/>
                    <a:pt x="881063" y="607695"/>
                    <a:pt x="1048703" y="331470"/>
                  </a:cubicBezTo>
                  <a:cubicBezTo>
                    <a:pt x="1052513" y="334328"/>
                    <a:pt x="1057275" y="336233"/>
                    <a:pt x="1061085" y="339090"/>
                  </a:cubicBezTo>
                  <a:cubicBezTo>
                    <a:pt x="893445" y="615315"/>
                    <a:pt x="724853" y="891540"/>
                    <a:pt x="557213" y="1167765"/>
                  </a:cubicBezTo>
                  <a:cubicBezTo>
                    <a:pt x="553403" y="1165860"/>
                    <a:pt x="548640" y="1163003"/>
                    <a:pt x="544830" y="1160145"/>
                  </a:cubicBezTo>
                  <a:lnTo>
                    <a:pt x="544830" y="1160145"/>
                  </a:lnTo>
                  <a:close/>
                  <a:moveTo>
                    <a:pt x="622935" y="1207770"/>
                  </a:moveTo>
                  <a:cubicBezTo>
                    <a:pt x="790575" y="931545"/>
                    <a:pt x="959168" y="655320"/>
                    <a:pt x="1126808" y="379095"/>
                  </a:cubicBezTo>
                  <a:cubicBezTo>
                    <a:pt x="1130618" y="381953"/>
                    <a:pt x="1135380" y="383858"/>
                    <a:pt x="1139190" y="386715"/>
                  </a:cubicBezTo>
                  <a:cubicBezTo>
                    <a:pt x="971550" y="662940"/>
                    <a:pt x="802958" y="939165"/>
                    <a:pt x="635318" y="1215390"/>
                  </a:cubicBezTo>
                  <a:cubicBezTo>
                    <a:pt x="630555" y="1213485"/>
                    <a:pt x="626745" y="1210628"/>
                    <a:pt x="622935" y="1207770"/>
                  </a:cubicBezTo>
                  <a:lnTo>
                    <a:pt x="622935" y="1207770"/>
                  </a:lnTo>
                  <a:close/>
                  <a:moveTo>
                    <a:pt x="700088" y="1255395"/>
                  </a:moveTo>
                  <a:cubicBezTo>
                    <a:pt x="867728" y="979170"/>
                    <a:pt x="1036320" y="702945"/>
                    <a:pt x="1203960" y="426720"/>
                  </a:cubicBezTo>
                  <a:cubicBezTo>
                    <a:pt x="1207770" y="429578"/>
                    <a:pt x="1212533" y="431483"/>
                    <a:pt x="1216343" y="434340"/>
                  </a:cubicBezTo>
                  <a:cubicBezTo>
                    <a:pt x="1048703" y="710565"/>
                    <a:pt x="880110" y="986790"/>
                    <a:pt x="712470" y="1263015"/>
                  </a:cubicBezTo>
                  <a:cubicBezTo>
                    <a:pt x="708660" y="1260158"/>
                    <a:pt x="704850" y="1258253"/>
                    <a:pt x="700088" y="1255395"/>
                  </a:cubicBezTo>
                  <a:lnTo>
                    <a:pt x="700088" y="1255395"/>
                  </a:lnTo>
                  <a:close/>
                  <a:moveTo>
                    <a:pt x="778193" y="1303020"/>
                  </a:moveTo>
                  <a:cubicBezTo>
                    <a:pt x="945833" y="1026795"/>
                    <a:pt x="1114425" y="750570"/>
                    <a:pt x="1282065" y="474345"/>
                  </a:cubicBezTo>
                  <a:cubicBezTo>
                    <a:pt x="1285875" y="477203"/>
                    <a:pt x="1290638" y="479108"/>
                    <a:pt x="1294448" y="481965"/>
                  </a:cubicBezTo>
                  <a:cubicBezTo>
                    <a:pt x="1126808" y="758190"/>
                    <a:pt x="958215" y="1034415"/>
                    <a:pt x="790575" y="1310640"/>
                  </a:cubicBezTo>
                  <a:cubicBezTo>
                    <a:pt x="786765" y="1307783"/>
                    <a:pt x="782955" y="1304925"/>
                    <a:pt x="778193" y="1303020"/>
                  </a:cubicBezTo>
                  <a:lnTo>
                    <a:pt x="778193" y="1303020"/>
                  </a:lnTo>
                  <a:close/>
                  <a:moveTo>
                    <a:pt x="856298" y="1350645"/>
                  </a:moveTo>
                  <a:cubicBezTo>
                    <a:pt x="1023938" y="1074420"/>
                    <a:pt x="1192530" y="798195"/>
                    <a:pt x="1360170" y="521970"/>
                  </a:cubicBezTo>
                  <a:cubicBezTo>
                    <a:pt x="1363980" y="524828"/>
                    <a:pt x="1368743" y="526733"/>
                    <a:pt x="1372553" y="529590"/>
                  </a:cubicBezTo>
                  <a:cubicBezTo>
                    <a:pt x="1204913" y="805815"/>
                    <a:pt x="1036320" y="1082040"/>
                    <a:pt x="868680" y="1358265"/>
                  </a:cubicBezTo>
                  <a:cubicBezTo>
                    <a:pt x="864870" y="1355408"/>
                    <a:pt x="860108" y="1352550"/>
                    <a:pt x="856298" y="1350645"/>
                  </a:cubicBezTo>
                  <a:lnTo>
                    <a:pt x="856298" y="1350645"/>
                  </a:lnTo>
                  <a:close/>
                  <a:moveTo>
                    <a:pt x="934403" y="1397318"/>
                  </a:moveTo>
                  <a:cubicBezTo>
                    <a:pt x="1102043" y="1121093"/>
                    <a:pt x="1270635" y="844868"/>
                    <a:pt x="1438275" y="568643"/>
                  </a:cubicBezTo>
                  <a:cubicBezTo>
                    <a:pt x="1442085" y="571500"/>
                    <a:pt x="1446848" y="573405"/>
                    <a:pt x="1450657" y="576263"/>
                  </a:cubicBezTo>
                  <a:cubicBezTo>
                    <a:pt x="1283018" y="852488"/>
                    <a:pt x="1114425" y="1128713"/>
                    <a:pt x="946785" y="1404938"/>
                  </a:cubicBezTo>
                  <a:cubicBezTo>
                    <a:pt x="942975" y="1403033"/>
                    <a:pt x="938213" y="1400175"/>
                    <a:pt x="934403" y="1397318"/>
                  </a:cubicBezTo>
                  <a:lnTo>
                    <a:pt x="934403" y="1397318"/>
                  </a:lnTo>
                  <a:close/>
                  <a:moveTo>
                    <a:pt x="1012508" y="1444943"/>
                  </a:moveTo>
                  <a:cubicBezTo>
                    <a:pt x="1016318" y="1447800"/>
                    <a:pt x="1021080" y="1449705"/>
                    <a:pt x="1024890" y="1452563"/>
                  </a:cubicBezTo>
                  <a:cubicBezTo>
                    <a:pt x="1192530" y="1176338"/>
                    <a:pt x="1361123" y="900113"/>
                    <a:pt x="1528763" y="623888"/>
                  </a:cubicBezTo>
                  <a:cubicBezTo>
                    <a:pt x="1524953" y="621030"/>
                    <a:pt x="1520190" y="619125"/>
                    <a:pt x="1516380" y="616268"/>
                  </a:cubicBezTo>
                  <a:cubicBezTo>
                    <a:pt x="1347788" y="892493"/>
                    <a:pt x="1180148" y="1168718"/>
                    <a:pt x="1012508" y="1444943"/>
                  </a:cubicBezTo>
                  <a:lnTo>
                    <a:pt x="1012508" y="1444943"/>
                  </a:lnTo>
                  <a:close/>
                  <a:moveTo>
                    <a:pt x="1089660" y="1492568"/>
                  </a:moveTo>
                  <a:cubicBezTo>
                    <a:pt x="1093470" y="1495425"/>
                    <a:pt x="1098233" y="1497330"/>
                    <a:pt x="1102043" y="1500188"/>
                  </a:cubicBezTo>
                  <a:cubicBezTo>
                    <a:pt x="1269683" y="1223963"/>
                    <a:pt x="1438275" y="947738"/>
                    <a:pt x="1605915" y="671513"/>
                  </a:cubicBezTo>
                  <a:cubicBezTo>
                    <a:pt x="1602105" y="668655"/>
                    <a:pt x="1597343" y="666750"/>
                    <a:pt x="1593532" y="663893"/>
                  </a:cubicBezTo>
                  <a:cubicBezTo>
                    <a:pt x="1425893" y="940118"/>
                    <a:pt x="1258253" y="1216343"/>
                    <a:pt x="1089660" y="1492568"/>
                  </a:cubicBezTo>
                  <a:lnTo>
                    <a:pt x="1089660" y="1492568"/>
                  </a:lnTo>
                  <a:close/>
                  <a:moveTo>
                    <a:pt x="1167765" y="1540193"/>
                  </a:moveTo>
                  <a:cubicBezTo>
                    <a:pt x="1171575" y="1543050"/>
                    <a:pt x="1176338" y="1544955"/>
                    <a:pt x="1180148" y="1547813"/>
                  </a:cubicBezTo>
                  <a:cubicBezTo>
                    <a:pt x="1347788" y="1271588"/>
                    <a:pt x="1516380" y="995363"/>
                    <a:pt x="1684020" y="719138"/>
                  </a:cubicBezTo>
                  <a:cubicBezTo>
                    <a:pt x="1680210" y="716280"/>
                    <a:pt x="1675448" y="714375"/>
                    <a:pt x="1671638" y="711518"/>
                  </a:cubicBezTo>
                  <a:cubicBezTo>
                    <a:pt x="1503998" y="987743"/>
                    <a:pt x="1336358" y="1263968"/>
                    <a:pt x="1167765" y="1540193"/>
                  </a:cubicBezTo>
                  <a:lnTo>
                    <a:pt x="1167765" y="1540193"/>
                  </a:lnTo>
                  <a:close/>
                  <a:moveTo>
                    <a:pt x="1245870" y="1586865"/>
                  </a:moveTo>
                  <a:lnTo>
                    <a:pt x="1258253" y="1594485"/>
                  </a:lnTo>
                  <a:lnTo>
                    <a:pt x="1762125" y="765810"/>
                  </a:lnTo>
                  <a:lnTo>
                    <a:pt x="1749743" y="758190"/>
                  </a:lnTo>
                  <a:lnTo>
                    <a:pt x="1245870" y="1586865"/>
                  </a:ln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3" name="Google Shape;733;p12"/>
          <p:cNvSpPr/>
          <p:nvPr/>
        </p:nvSpPr>
        <p:spPr>
          <a:xfrm>
            <a:off x="7403019" y="91815"/>
            <a:ext cx="5172300" cy="6818581"/>
          </a:xfrm>
          <a:custGeom>
            <a:avLst/>
            <a:gdLst/>
            <a:ahLst/>
            <a:cxnLst/>
            <a:rect l="l" t="t" r="r" b="b"/>
            <a:pathLst>
              <a:path w="1645919" h="2169795" extrusionOk="0">
                <a:moveTo>
                  <a:pt x="0" y="279082"/>
                </a:moveTo>
                <a:lnTo>
                  <a:pt x="1452563" y="0"/>
                </a:lnTo>
                <a:lnTo>
                  <a:pt x="1573530" y="633412"/>
                </a:lnTo>
                <a:lnTo>
                  <a:pt x="1404938" y="665798"/>
                </a:lnTo>
                <a:lnTo>
                  <a:pt x="1645920" y="1924050"/>
                </a:lnTo>
                <a:lnTo>
                  <a:pt x="362903" y="216979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12"/>
          <p:cNvSpPr txBox="1"/>
          <p:nvPr/>
        </p:nvSpPr>
        <p:spPr>
          <a:xfrm rot="4725490">
            <a:off x="11008474" y="904337"/>
            <a:ext cx="1732746" cy="48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3"/>
                </a:solidFill>
                <a:latin typeface="Just Another Hand"/>
                <a:ea typeface="Just Another Hand"/>
                <a:cs typeface="Just Another Hand"/>
                <a:sym typeface="Just Another Hand"/>
              </a:rPr>
              <a:t>GROUPS</a:t>
            </a:r>
            <a:endParaRPr sz="2600">
              <a:solidFill>
                <a:schemeClr val="accent3"/>
              </a:solidFill>
              <a:latin typeface="Just Another Hand"/>
              <a:ea typeface="Just Another Hand"/>
              <a:cs typeface="Just Another Hand"/>
              <a:sym typeface="Just Another Hand"/>
            </a:endParaRPr>
          </a:p>
        </p:txBody>
      </p:sp>
      <p:sp>
        <p:nvSpPr>
          <p:cNvPr id="735" name="Google Shape;735;p12"/>
          <p:cNvSpPr/>
          <p:nvPr/>
        </p:nvSpPr>
        <p:spPr>
          <a:xfrm>
            <a:off x="2181000" y="463825"/>
            <a:ext cx="9475200" cy="58698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12"/>
          <p:cNvSpPr txBox="1">
            <a:spLocks noGrp="1"/>
          </p:cNvSpPr>
          <p:nvPr>
            <p:ph type="title"/>
          </p:nvPr>
        </p:nvSpPr>
        <p:spPr>
          <a:xfrm>
            <a:off x="2543675" y="662600"/>
            <a:ext cx="8925300" cy="878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737" name="Google Shape;737;p12"/>
          <p:cNvSpPr txBox="1">
            <a:spLocks noGrp="1"/>
          </p:cNvSpPr>
          <p:nvPr>
            <p:ph type="body" idx="1"/>
          </p:nvPr>
        </p:nvSpPr>
        <p:spPr>
          <a:xfrm>
            <a:off x="2543675" y="1540700"/>
            <a:ext cx="8925300" cy="450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4191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2pPr>
            <a:lvl3pPr marL="1371600" lvl="2" indent="-419100" rtl="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3pPr>
            <a:lvl4pPr marL="1828800" lvl="3" indent="-419100" rtl="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4pPr>
            <a:lvl5pPr marL="2286000" lvl="4" indent="-4191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5pPr>
            <a:lvl6pPr marL="2743200" lvl="5" indent="-419100" rtl="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6pPr>
            <a:lvl7pPr marL="3200400" lvl="6" indent="-419100" rtl="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7pPr>
            <a:lvl8pPr marL="3657600" lvl="7" indent="-4191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8pPr>
            <a:lvl9pPr marL="4114800" lvl="8" indent="-419100" rtl="0">
              <a:spcBef>
                <a:spcPts val="2100"/>
              </a:spcBef>
              <a:spcAft>
                <a:spcPts val="2100"/>
              </a:spcAft>
              <a:buSzPts val="3000"/>
              <a:buChar char="■"/>
              <a:defRPr/>
            </a:lvl9pPr>
          </a:lstStyle>
          <a:p>
            <a:endParaRPr/>
          </a:p>
        </p:txBody>
      </p:sp>
      <p:grpSp>
        <p:nvGrpSpPr>
          <p:cNvPr id="738" name="Google Shape;738;p12"/>
          <p:cNvGrpSpPr/>
          <p:nvPr/>
        </p:nvGrpSpPr>
        <p:grpSpPr>
          <a:xfrm>
            <a:off x="137393" y="889240"/>
            <a:ext cx="1953597" cy="3775408"/>
            <a:chOff x="2718842" y="-1249002"/>
            <a:chExt cx="1653349" cy="3195166"/>
          </a:xfrm>
        </p:grpSpPr>
        <p:sp>
          <p:nvSpPr>
            <p:cNvPr id="739" name="Google Shape;739;p12"/>
            <p:cNvSpPr/>
            <p:nvPr/>
          </p:nvSpPr>
          <p:spPr>
            <a:xfrm>
              <a:off x="3291607" y="-1249002"/>
              <a:ext cx="509207" cy="509207"/>
            </a:xfrm>
            <a:custGeom>
              <a:avLst/>
              <a:gdLst/>
              <a:ahLst/>
              <a:cxnLst/>
              <a:rect l="l" t="t" r="r" b="b"/>
              <a:pathLst>
                <a:path w="617220" h="617220" extrusionOk="0">
                  <a:moveTo>
                    <a:pt x="308610" y="0"/>
                  </a:moveTo>
                  <a:cubicBezTo>
                    <a:pt x="393382" y="0"/>
                    <a:pt x="470535" y="34290"/>
                    <a:pt x="526733" y="90488"/>
                  </a:cubicBezTo>
                  <a:cubicBezTo>
                    <a:pt x="582930" y="146685"/>
                    <a:pt x="617220" y="223838"/>
                    <a:pt x="617220" y="308610"/>
                  </a:cubicBezTo>
                  <a:cubicBezTo>
                    <a:pt x="617220" y="393383"/>
                    <a:pt x="582930" y="470535"/>
                    <a:pt x="526733" y="526733"/>
                  </a:cubicBezTo>
                  <a:cubicBezTo>
                    <a:pt x="470535" y="582930"/>
                    <a:pt x="393382" y="617220"/>
                    <a:pt x="308610" y="617220"/>
                  </a:cubicBezTo>
                  <a:cubicBezTo>
                    <a:pt x="223838" y="617220"/>
                    <a:pt x="146685" y="582930"/>
                    <a:pt x="90488" y="526733"/>
                  </a:cubicBezTo>
                  <a:cubicBezTo>
                    <a:pt x="34290" y="470535"/>
                    <a:pt x="0" y="393383"/>
                    <a:pt x="0" y="308610"/>
                  </a:cubicBezTo>
                  <a:cubicBezTo>
                    <a:pt x="0" y="223838"/>
                    <a:pt x="34290" y="146685"/>
                    <a:pt x="90488" y="90488"/>
                  </a:cubicBezTo>
                  <a:cubicBezTo>
                    <a:pt x="146685" y="34290"/>
                    <a:pt x="223838" y="0"/>
                    <a:pt x="308610" y="0"/>
                  </a:cubicBezTo>
                  <a:lnTo>
                    <a:pt x="308610" y="0"/>
                  </a:lnTo>
                  <a:close/>
                  <a:moveTo>
                    <a:pt x="475297" y="140970"/>
                  </a:moveTo>
                  <a:cubicBezTo>
                    <a:pt x="432435" y="98108"/>
                    <a:pt x="373380" y="72390"/>
                    <a:pt x="308610" y="72390"/>
                  </a:cubicBezTo>
                  <a:cubicBezTo>
                    <a:pt x="243840" y="72390"/>
                    <a:pt x="184785" y="99060"/>
                    <a:pt x="141922" y="140970"/>
                  </a:cubicBezTo>
                  <a:cubicBezTo>
                    <a:pt x="99060" y="183833"/>
                    <a:pt x="73342" y="242888"/>
                    <a:pt x="73342" y="307658"/>
                  </a:cubicBezTo>
                  <a:cubicBezTo>
                    <a:pt x="73342" y="372427"/>
                    <a:pt x="100013" y="431483"/>
                    <a:pt x="141922" y="474345"/>
                  </a:cubicBezTo>
                  <a:cubicBezTo>
                    <a:pt x="184785" y="517208"/>
                    <a:pt x="243840" y="542925"/>
                    <a:pt x="308610" y="542925"/>
                  </a:cubicBezTo>
                  <a:cubicBezTo>
                    <a:pt x="373380" y="542925"/>
                    <a:pt x="432435" y="516255"/>
                    <a:pt x="475297" y="474345"/>
                  </a:cubicBezTo>
                  <a:cubicBezTo>
                    <a:pt x="518160" y="431483"/>
                    <a:pt x="543877" y="372427"/>
                    <a:pt x="543877" y="307658"/>
                  </a:cubicBezTo>
                  <a:cubicBezTo>
                    <a:pt x="544830" y="242888"/>
                    <a:pt x="518160" y="183833"/>
                    <a:pt x="475297" y="140970"/>
                  </a:cubicBezTo>
                  <a:close/>
                </a:path>
              </a:pathLst>
            </a:custGeom>
            <a:solidFill>
              <a:srgbClr val="3935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12"/>
            <p:cNvSpPr/>
            <p:nvPr/>
          </p:nvSpPr>
          <p:spPr>
            <a:xfrm>
              <a:off x="2718842" y="-555863"/>
              <a:ext cx="1653349" cy="2502026"/>
            </a:xfrm>
            <a:custGeom>
              <a:avLst/>
              <a:gdLst/>
              <a:ahLst/>
              <a:cxnLst/>
              <a:rect l="l" t="t" r="r" b="b"/>
              <a:pathLst>
                <a:path w="2004059" h="3032759" extrusionOk="0">
                  <a:moveTo>
                    <a:pt x="0" y="0"/>
                  </a:moveTo>
                  <a:lnTo>
                    <a:pt x="2004060" y="0"/>
                  </a:lnTo>
                  <a:lnTo>
                    <a:pt x="2004060" y="3032760"/>
                  </a:lnTo>
                  <a:lnTo>
                    <a:pt x="0" y="303276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809625" y="105728"/>
                  </a:moveTo>
                  <a:cubicBezTo>
                    <a:pt x="765810" y="105728"/>
                    <a:pt x="730568" y="140970"/>
                    <a:pt x="730568" y="184785"/>
                  </a:cubicBezTo>
                  <a:lnTo>
                    <a:pt x="730568" y="184785"/>
                  </a:lnTo>
                  <a:cubicBezTo>
                    <a:pt x="730568" y="228600"/>
                    <a:pt x="765810" y="263843"/>
                    <a:pt x="809625" y="263843"/>
                  </a:cubicBezTo>
                  <a:lnTo>
                    <a:pt x="1195388" y="263843"/>
                  </a:lnTo>
                  <a:cubicBezTo>
                    <a:pt x="1239203" y="263843"/>
                    <a:pt x="1274445" y="228600"/>
                    <a:pt x="1274445" y="184785"/>
                  </a:cubicBezTo>
                  <a:lnTo>
                    <a:pt x="1274445" y="184785"/>
                  </a:lnTo>
                  <a:cubicBezTo>
                    <a:pt x="1274445" y="140970"/>
                    <a:pt x="1239203" y="105728"/>
                    <a:pt x="1195388" y="105728"/>
                  </a:cubicBezTo>
                  <a:lnTo>
                    <a:pt x="809625" y="105728"/>
                  </a:lnTo>
                  <a:lnTo>
                    <a:pt x="809625" y="105728"/>
                  </a:lnTo>
                  <a:close/>
                  <a:moveTo>
                    <a:pt x="1489710" y="105728"/>
                  </a:moveTo>
                  <a:cubicBezTo>
                    <a:pt x="1445895" y="105728"/>
                    <a:pt x="1410653" y="140970"/>
                    <a:pt x="1410653" y="184785"/>
                  </a:cubicBezTo>
                  <a:lnTo>
                    <a:pt x="1410653" y="184785"/>
                  </a:lnTo>
                  <a:cubicBezTo>
                    <a:pt x="1410653" y="228600"/>
                    <a:pt x="1445895" y="263843"/>
                    <a:pt x="1489710" y="263843"/>
                  </a:cubicBezTo>
                  <a:lnTo>
                    <a:pt x="1489710" y="263843"/>
                  </a:lnTo>
                  <a:cubicBezTo>
                    <a:pt x="1533525" y="263843"/>
                    <a:pt x="1568768" y="228600"/>
                    <a:pt x="1568768" y="184785"/>
                  </a:cubicBezTo>
                  <a:lnTo>
                    <a:pt x="1568768" y="184785"/>
                  </a:lnTo>
                  <a:cubicBezTo>
                    <a:pt x="1568768" y="141923"/>
                    <a:pt x="1533525" y="105728"/>
                    <a:pt x="1489710" y="105728"/>
                  </a:cubicBezTo>
                  <a:lnTo>
                    <a:pt x="1489710" y="105728"/>
                  </a:lnTo>
                  <a:lnTo>
                    <a:pt x="1489710" y="105728"/>
                  </a:lnTo>
                  <a:close/>
                  <a:moveTo>
                    <a:pt x="515303" y="105728"/>
                  </a:moveTo>
                  <a:cubicBezTo>
                    <a:pt x="471488" y="105728"/>
                    <a:pt x="436245" y="140970"/>
                    <a:pt x="436245" y="184785"/>
                  </a:cubicBezTo>
                  <a:lnTo>
                    <a:pt x="436245" y="184785"/>
                  </a:lnTo>
                  <a:cubicBezTo>
                    <a:pt x="436245" y="228600"/>
                    <a:pt x="471488" y="263843"/>
                    <a:pt x="515303" y="263843"/>
                  </a:cubicBezTo>
                  <a:lnTo>
                    <a:pt x="515303" y="263843"/>
                  </a:lnTo>
                  <a:cubicBezTo>
                    <a:pt x="559118" y="263843"/>
                    <a:pt x="594360" y="228600"/>
                    <a:pt x="594360" y="184785"/>
                  </a:cubicBezTo>
                  <a:lnTo>
                    <a:pt x="594360" y="184785"/>
                  </a:lnTo>
                  <a:cubicBezTo>
                    <a:pt x="594360" y="141923"/>
                    <a:pt x="559118" y="105728"/>
                    <a:pt x="515303" y="105728"/>
                  </a:cubicBezTo>
                  <a:lnTo>
                    <a:pt x="515303" y="10572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12"/>
            <p:cNvSpPr/>
            <p:nvPr/>
          </p:nvSpPr>
          <p:spPr>
            <a:xfrm>
              <a:off x="2900584" y="-155400"/>
              <a:ext cx="1290304" cy="1919740"/>
            </a:xfrm>
            <a:custGeom>
              <a:avLst/>
              <a:gdLst/>
              <a:ahLst/>
              <a:cxnLst/>
              <a:rect l="l" t="t" r="r" b="b"/>
              <a:pathLst>
                <a:path w="1564005" h="2326957" extrusionOk="0">
                  <a:moveTo>
                    <a:pt x="0" y="0"/>
                  </a:moveTo>
                  <a:lnTo>
                    <a:pt x="0" y="2326958"/>
                  </a:lnTo>
                  <a:lnTo>
                    <a:pt x="1564005" y="2326958"/>
                  </a:lnTo>
                  <a:lnTo>
                    <a:pt x="1564005" y="0"/>
                  </a:lnTo>
                  <a:cubicBezTo>
                    <a:pt x="1042988" y="0"/>
                    <a:pt x="52197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81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12"/>
            <p:cNvSpPr/>
            <p:nvPr/>
          </p:nvSpPr>
          <p:spPr>
            <a:xfrm>
              <a:off x="2900584" y="-155400"/>
              <a:ext cx="1046702" cy="1920526"/>
            </a:xfrm>
            <a:custGeom>
              <a:avLst/>
              <a:gdLst/>
              <a:ahLst/>
              <a:cxnLst/>
              <a:rect l="l" t="t" r="r" b="b"/>
              <a:pathLst>
                <a:path w="1268730" h="2327910" extrusionOk="0">
                  <a:moveTo>
                    <a:pt x="0" y="0"/>
                  </a:moveTo>
                  <a:lnTo>
                    <a:pt x="0" y="2327910"/>
                  </a:lnTo>
                  <a:lnTo>
                    <a:pt x="157162" y="2327910"/>
                  </a:lnTo>
                  <a:lnTo>
                    <a:pt x="1268730" y="0"/>
                  </a:lnTo>
                  <a:close/>
                </a:path>
              </a:pathLst>
            </a:custGeom>
            <a:solidFill>
              <a:srgbClr val="FFFFFF">
                <a:alpha val="491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3" name="Google Shape;743;p12"/>
            <p:cNvGrpSpPr/>
            <p:nvPr/>
          </p:nvGrpSpPr>
          <p:grpSpPr>
            <a:xfrm>
              <a:off x="3022533" y="201005"/>
              <a:ext cx="1047184" cy="1223368"/>
              <a:chOff x="2793933" y="-256195"/>
              <a:chExt cx="1047184" cy="1223368"/>
            </a:xfrm>
          </p:grpSpPr>
          <p:sp>
            <p:nvSpPr>
              <p:cNvPr id="744" name="Google Shape;744;p12"/>
              <p:cNvSpPr/>
              <p:nvPr/>
            </p:nvSpPr>
            <p:spPr>
              <a:xfrm>
                <a:off x="2793933" y="-256195"/>
                <a:ext cx="1045916" cy="42433"/>
              </a:xfrm>
              <a:custGeom>
                <a:avLst/>
                <a:gdLst/>
                <a:ahLst/>
                <a:cxnLst/>
                <a:rect l="l" t="t" r="r" b="b"/>
                <a:pathLst>
                  <a:path w="1267777" h="51434" extrusionOk="0">
                    <a:moveTo>
                      <a:pt x="0" y="0"/>
                    </a:moveTo>
                    <a:lnTo>
                      <a:pt x="1267778" y="0"/>
                    </a:lnTo>
                    <a:lnTo>
                      <a:pt x="1267778" y="51435"/>
                    </a:lnTo>
                    <a:lnTo>
                      <a:pt x="0" y="5143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45" name="Google Shape;745;p12"/>
              <p:cNvGrpSpPr/>
              <p:nvPr/>
            </p:nvGrpSpPr>
            <p:grpSpPr>
              <a:xfrm>
                <a:off x="2793933" y="137188"/>
                <a:ext cx="1047184" cy="435867"/>
                <a:chOff x="5463539" y="4411027"/>
                <a:chExt cx="1267777" cy="527684"/>
              </a:xfrm>
            </p:grpSpPr>
            <p:sp>
              <p:nvSpPr>
                <p:cNvPr id="746" name="Google Shape;746;p12"/>
                <p:cNvSpPr/>
                <p:nvPr/>
              </p:nvSpPr>
              <p:spPr>
                <a:xfrm>
                  <a:off x="5463539" y="4411027"/>
                  <a:ext cx="1267777" cy="5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777" h="51434" extrusionOk="0">
                      <a:moveTo>
                        <a:pt x="0" y="0"/>
                      </a:moveTo>
                      <a:cubicBezTo>
                        <a:pt x="422910" y="0"/>
                        <a:pt x="845820" y="0"/>
                        <a:pt x="1267778" y="0"/>
                      </a:cubicBezTo>
                      <a:cubicBezTo>
                        <a:pt x="1267778" y="17145"/>
                        <a:pt x="1267778" y="34290"/>
                        <a:pt x="1267778" y="51435"/>
                      </a:cubicBezTo>
                      <a:cubicBezTo>
                        <a:pt x="844868" y="51435"/>
                        <a:pt x="421958" y="51435"/>
                        <a:pt x="0" y="51435"/>
                      </a:cubicBezTo>
                      <a:cubicBezTo>
                        <a:pt x="0" y="34290"/>
                        <a:pt x="0" y="1714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7" name="Google Shape;747;p12"/>
                <p:cNvSpPr/>
                <p:nvPr/>
              </p:nvSpPr>
              <p:spPr>
                <a:xfrm>
                  <a:off x="5463539" y="4887277"/>
                  <a:ext cx="1267777" cy="5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777" h="51434" extrusionOk="0">
                      <a:moveTo>
                        <a:pt x="0" y="0"/>
                      </a:moveTo>
                      <a:cubicBezTo>
                        <a:pt x="422910" y="0"/>
                        <a:pt x="845820" y="0"/>
                        <a:pt x="1267778" y="0"/>
                      </a:cubicBezTo>
                      <a:cubicBezTo>
                        <a:pt x="1267778" y="17145"/>
                        <a:pt x="1267778" y="34290"/>
                        <a:pt x="1267778" y="51435"/>
                      </a:cubicBezTo>
                      <a:cubicBezTo>
                        <a:pt x="844868" y="51435"/>
                        <a:pt x="421958" y="51435"/>
                        <a:pt x="0" y="51435"/>
                      </a:cubicBezTo>
                      <a:cubicBezTo>
                        <a:pt x="0" y="34290"/>
                        <a:pt x="0" y="1714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48" name="Google Shape;748;p12"/>
              <p:cNvSpPr/>
              <p:nvPr/>
            </p:nvSpPr>
            <p:spPr>
              <a:xfrm>
                <a:off x="2793933" y="924740"/>
                <a:ext cx="1045916" cy="42433"/>
              </a:xfrm>
              <a:custGeom>
                <a:avLst/>
                <a:gdLst/>
                <a:ahLst/>
                <a:cxnLst/>
                <a:rect l="l" t="t" r="r" b="b"/>
                <a:pathLst>
                  <a:path w="1267777" h="51434" extrusionOk="0">
                    <a:moveTo>
                      <a:pt x="0" y="0"/>
                    </a:moveTo>
                    <a:lnTo>
                      <a:pt x="1267778" y="0"/>
                    </a:lnTo>
                    <a:lnTo>
                      <a:pt x="1267778" y="51435"/>
                    </a:lnTo>
                    <a:lnTo>
                      <a:pt x="0" y="5143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9" name="Google Shape;749;p12"/>
            <p:cNvGrpSpPr/>
            <p:nvPr/>
          </p:nvGrpSpPr>
          <p:grpSpPr>
            <a:xfrm>
              <a:off x="3023320" y="201005"/>
              <a:ext cx="1047184" cy="1223419"/>
              <a:chOff x="5463539" y="3934777"/>
              <a:chExt cx="1267778" cy="1481137"/>
            </a:xfrm>
          </p:grpSpPr>
          <p:sp>
            <p:nvSpPr>
              <p:cNvPr id="750" name="Google Shape;750;p12"/>
              <p:cNvSpPr/>
              <p:nvPr/>
            </p:nvSpPr>
            <p:spPr>
              <a:xfrm>
                <a:off x="5463540" y="3934777"/>
                <a:ext cx="1267777" cy="51434"/>
              </a:xfrm>
              <a:custGeom>
                <a:avLst/>
                <a:gdLst/>
                <a:ahLst/>
                <a:cxnLst/>
                <a:rect l="l" t="t" r="r" b="b"/>
                <a:pathLst>
                  <a:path w="1267777" h="51434" extrusionOk="0">
                    <a:moveTo>
                      <a:pt x="0" y="0"/>
                    </a:moveTo>
                    <a:lnTo>
                      <a:pt x="1267778" y="0"/>
                    </a:lnTo>
                    <a:lnTo>
                      <a:pt x="1267778" y="51435"/>
                    </a:lnTo>
                    <a:lnTo>
                      <a:pt x="0" y="51435"/>
                    </a:lnTo>
                    <a:close/>
                  </a:path>
                </a:pathLst>
              </a:custGeom>
              <a:solidFill>
                <a:srgbClr val="FFFFFF">
                  <a:alpha val="240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51" name="Google Shape;751;p12"/>
              <p:cNvGrpSpPr/>
              <p:nvPr/>
            </p:nvGrpSpPr>
            <p:grpSpPr>
              <a:xfrm>
                <a:off x="5463539" y="4411027"/>
                <a:ext cx="1267777" cy="527684"/>
                <a:chOff x="5463539" y="4411027"/>
                <a:chExt cx="1267777" cy="527684"/>
              </a:xfrm>
            </p:grpSpPr>
            <p:sp>
              <p:nvSpPr>
                <p:cNvPr id="752" name="Google Shape;752;p12"/>
                <p:cNvSpPr/>
                <p:nvPr/>
              </p:nvSpPr>
              <p:spPr>
                <a:xfrm>
                  <a:off x="5463539" y="4411027"/>
                  <a:ext cx="1267777" cy="5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777" h="51434" extrusionOk="0">
                      <a:moveTo>
                        <a:pt x="0" y="0"/>
                      </a:moveTo>
                      <a:cubicBezTo>
                        <a:pt x="422910" y="0"/>
                        <a:pt x="845820" y="0"/>
                        <a:pt x="1267778" y="0"/>
                      </a:cubicBezTo>
                      <a:cubicBezTo>
                        <a:pt x="1267778" y="17145"/>
                        <a:pt x="1267778" y="34290"/>
                        <a:pt x="1267778" y="51435"/>
                      </a:cubicBezTo>
                      <a:cubicBezTo>
                        <a:pt x="844868" y="51435"/>
                        <a:pt x="421958" y="51435"/>
                        <a:pt x="0" y="51435"/>
                      </a:cubicBezTo>
                      <a:cubicBezTo>
                        <a:pt x="0" y="34290"/>
                        <a:pt x="0" y="17145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402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3" name="Google Shape;753;p12"/>
                <p:cNvSpPr/>
                <p:nvPr/>
              </p:nvSpPr>
              <p:spPr>
                <a:xfrm>
                  <a:off x="5463539" y="4887277"/>
                  <a:ext cx="1267777" cy="5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777" h="51434" extrusionOk="0">
                      <a:moveTo>
                        <a:pt x="0" y="0"/>
                      </a:moveTo>
                      <a:cubicBezTo>
                        <a:pt x="422910" y="0"/>
                        <a:pt x="845820" y="0"/>
                        <a:pt x="1267778" y="0"/>
                      </a:cubicBezTo>
                      <a:cubicBezTo>
                        <a:pt x="1267778" y="17145"/>
                        <a:pt x="1267778" y="34290"/>
                        <a:pt x="1267778" y="51435"/>
                      </a:cubicBezTo>
                      <a:cubicBezTo>
                        <a:pt x="844868" y="51435"/>
                        <a:pt x="421958" y="51435"/>
                        <a:pt x="0" y="51435"/>
                      </a:cubicBezTo>
                      <a:cubicBezTo>
                        <a:pt x="0" y="34290"/>
                        <a:pt x="0" y="17145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402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54" name="Google Shape;754;p12"/>
              <p:cNvSpPr/>
              <p:nvPr/>
            </p:nvSpPr>
            <p:spPr>
              <a:xfrm>
                <a:off x="5463540" y="5364480"/>
                <a:ext cx="1267777" cy="51434"/>
              </a:xfrm>
              <a:custGeom>
                <a:avLst/>
                <a:gdLst/>
                <a:ahLst/>
                <a:cxnLst/>
                <a:rect l="l" t="t" r="r" b="b"/>
                <a:pathLst>
                  <a:path w="1267777" h="51434" extrusionOk="0">
                    <a:moveTo>
                      <a:pt x="0" y="0"/>
                    </a:moveTo>
                    <a:lnTo>
                      <a:pt x="1267778" y="0"/>
                    </a:lnTo>
                    <a:lnTo>
                      <a:pt x="1267778" y="51435"/>
                    </a:lnTo>
                    <a:lnTo>
                      <a:pt x="0" y="51435"/>
                    </a:lnTo>
                    <a:close/>
                  </a:path>
                </a:pathLst>
              </a:custGeom>
              <a:solidFill>
                <a:srgbClr val="FFFFFF">
                  <a:alpha val="240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5" name="Google Shape;755;p12"/>
            <p:cNvGrpSpPr/>
            <p:nvPr/>
          </p:nvGrpSpPr>
          <p:grpSpPr>
            <a:xfrm>
              <a:off x="3414505" y="-892598"/>
              <a:ext cx="264818" cy="496634"/>
              <a:chOff x="5504867" y="-892598"/>
              <a:chExt cx="264818" cy="496634"/>
            </a:xfrm>
          </p:grpSpPr>
          <p:sp>
            <p:nvSpPr>
              <p:cNvPr id="756" name="Google Shape;756;p12"/>
              <p:cNvSpPr/>
              <p:nvPr/>
            </p:nvSpPr>
            <p:spPr>
              <a:xfrm>
                <a:off x="5504867" y="-892598"/>
                <a:ext cx="264818" cy="496634"/>
              </a:xfrm>
              <a:custGeom>
                <a:avLst/>
                <a:gdLst/>
                <a:ahLst/>
                <a:cxnLst/>
                <a:rect l="l" t="t" r="r" b="b"/>
                <a:pathLst>
                  <a:path w="320992" h="601980" extrusionOk="0">
                    <a:moveTo>
                      <a:pt x="0" y="0"/>
                    </a:moveTo>
                    <a:lnTo>
                      <a:pt x="320993" y="0"/>
                    </a:lnTo>
                    <a:lnTo>
                      <a:pt x="320993" y="601980"/>
                    </a:lnTo>
                    <a:lnTo>
                      <a:pt x="0" y="6019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12"/>
              <p:cNvSpPr/>
              <p:nvPr/>
            </p:nvSpPr>
            <p:spPr>
              <a:xfrm>
                <a:off x="5504867" y="-892598"/>
                <a:ext cx="264818" cy="248316"/>
              </a:xfrm>
              <a:custGeom>
                <a:avLst/>
                <a:gdLst/>
                <a:ahLst/>
                <a:cxnLst/>
                <a:rect l="l" t="t" r="r" b="b"/>
                <a:pathLst>
                  <a:path w="320992" h="300989" extrusionOk="0">
                    <a:moveTo>
                      <a:pt x="0" y="0"/>
                    </a:moveTo>
                    <a:lnTo>
                      <a:pt x="320993" y="0"/>
                    </a:lnTo>
                    <a:lnTo>
                      <a:pt x="320993" y="300990"/>
                    </a:lnTo>
                    <a:lnTo>
                      <a:pt x="0" y="30099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12"/>
              <p:cNvSpPr/>
              <p:nvPr/>
            </p:nvSpPr>
            <p:spPr>
              <a:xfrm>
                <a:off x="5504867" y="-892598"/>
                <a:ext cx="264818" cy="248316"/>
              </a:xfrm>
              <a:custGeom>
                <a:avLst/>
                <a:gdLst/>
                <a:ahLst/>
                <a:cxnLst/>
                <a:rect l="l" t="t" r="r" b="b"/>
                <a:pathLst>
                  <a:path w="320992" h="300989" extrusionOk="0">
                    <a:moveTo>
                      <a:pt x="0" y="0"/>
                    </a:moveTo>
                    <a:lnTo>
                      <a:pt x="320993" y="0"/>
                    </a:lnTo>
                    <a:lnTo>
                      <a:pt x="320993" y="300990"/>
                    </a:lnTo>
                    <a:lnTo>
                      <a:pt x="0" y="300990"/>
                    </a:lnTo>
                    <a:close/>
                  </a:path>
                </a:pathLst>
              </a:custGeom>
              <a:solidFill>
                <a:srgbClr val="000000">
                  <a:alpha val="184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12"/>
              <p:cNvSpPr/>
              <p:nvPr/>
            </p:nvSpPr>
            <p:spPr>
              <a:xfrm>
                <a:off x="5553647" y="-851686"/>
                <a:ext cx="166591" cy="166591"/>
              </a:xfrm>
              <a:custGeom>
                <a:avLst/>
                <a:gdLst/>
                <a:ahLst/>
                <a:cxnLst/>
                <a:rect l="l" t="t" r="r" b="b"/>
                <a:pathLst>
                  <a:path w="201929" h="201929" extrusionOk="0">
                    <a:moveTo>
                      <a:pt x="201930" y="100965"/>
                    </a:moveTo>
                    <a:cubicBezTo>
                      <a:pt x="201930" y="156726"/>
                      <a:pt x="156726" y="201930"/>
                      <a:pt x="100965" y="201930"/>
                    </a:cubicBezTo>
                    <a:cubicBezTo>
                      <a:pt x="45204" y="201930"/>
                      <a:pt x="0" y="156726"/>
                      <a:pt x="0" y="100965"/>
                    </a:cubicBezTo>
                    <a:cubicBezTo>
                      <a:pt x="0" y="45204"/>
                      <a:pt x="45204" y="0"/>
                      <a:pt x="100965" y="0"/>
                    </a:cubicBezTo>
                    <a:cubicBezTo>
                      <a:pt x="156726" y="0"/>
                      <a:pt x="201930" y="45204"/>
                      <a:pt x="201930" y="100965"/>
                    </a:cubicBezTo>
                    <a:close/>
                  </a:path>
                </a:pathLst>
              </a:custGeom>
              <a:solidFill>
                <a:srgbClr val="FFFFFF">
                  <a:alpha val="262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60" name="Google Shape;760;p12"/>
          <p:cNvSpPr/>
          <p:nvPr/>
        </p:nvSpPr>
        <p:spPr>
          <a:xfrm>
            <a:off x="213484" y="-508975"/>
            <a:ext cx="1013460" cy="1460182"/>
          </a:xfrm>
          <a:custGeom>
            <a:avLst/>
            <a:gdLst/>
            <a:ahLst/>
            <a:cxnLst/>
            <a:rect l="l" t="t" r="r" b="b"/>
            <a:pathLst>
              <a:path w="1013460" h="1460182" extrusionOk="0">
                <a:moveTo>
                  <a:pt x="1013460" y="1460183"/>
                </a:moveTo>
                <a:lnTo>
                  <a:pt x="812483" y="1460183"/>
                </a:lnTo>
                <a:lnTo>
                  <a:pt x="0" y="212408"/>
                </a:lnTo>
                <a:lnTo>
                  <a:pt x="6381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"/>
          <p:cNvSpPr txBox="1">
            <a:spLocks noGrp="1"/>
          </p:cNvSpPr>
          <p:nvPr>
            <p:ph type="title"/>
          </p:nvPr>
        </p:nvSpPr>
        <p:spPr>
          <a:xfrm>
            <a:off x="415600" y="2638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Just Another Hand"/>
              <a:buNone/>
              <a:defRPr sz="80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alter Turncoat"/>
              <a:buNone/>
              <a:defRPr sz="4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alter Turncoat"/>
              <a:buNone/>
              <a:defRPr sz="4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alter Turncoat"/>
              <a:buNone/>
              <a:defRPr sz="4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alter Turncoat"/>
              <a:buNone/>
              <a:defRPr sz="4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alter Turncoat"/>
              <a:buNone/>
              <a:defRPr sz="4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alter Turncoat"/>
              <a:buNone/>
              <a:defRPr sz="4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alter Turncoat"/>
              <a:buNone/>
              <a:defRPr sz="4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alter Turncoat"/>
              <a:buNone/>
              <a:defRPr sz="4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385" name="Google Shape;385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st Another Hand"/>
              <a:buChar char="●"/>
              <a:defRPr sz="30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marL="914400" lvl="1" indent="-4191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st Another Hand"/>
              <a:buChar char="○"/>
              <a:defRPr sz="30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marL="1371600" lvl="2" indent="-4191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st Another Hand"/>
              <a:buChar char="■"/>
              <a:defRPr sz="30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marL="1828800" lvl="3" indent="-4191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st Another Hand"/>
              <a:buChar char="●"/>
              <a:defRPr sz="30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marL="2286000" lvl="4" indent="-4191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st Another Hand"/>
              <a:buChar char="○"/>
              <a:defRPr sz="30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marL="2743200" lvl="5" indent="-4191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st Another Hand"/>
              <a:buChar char="■"/>
              <a:defRPr sz="30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marL="3200400" lvl="6" indent="-4191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st Another Hand"/>
              <a:buChar char="●"/>
              <a:defRPr sz="30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marL="3657600" lvl="7" indent="-4191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st Another Hand"/>
              <a:buChar char="○"/>
              <a:defRPr sz="30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marL="4114800" lvl="8" indent="-4191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3000"/>
              <a:buFont typeface="Just Another Hand"/>
              <a:buChar char="■"/>
              <a:defRPr sz="30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endParaRPr/>
          </a:p>
        </p:txBody>
      </p:sp>
      <p:sp>
        <p:nvSpPr>
          <p:cNvPr id="386" name="Google Shape;386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9"/>
          <p:cNvSpPr txBox="1">
            <a:spLocks noGrp="1"/>
          </p:cNvSpPr>
          <p:nvPr>
            <p:ph type="title"/>
          </p:nvPr>
        </p:nvSpPr>
        <p:spPr>
          <a:xfrm>
            <a:off x="3949325" y="1736375"/>
            <a:ext cx="2903400" cy="421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accent3"/>
                </a:highlight>
              </a:rPr>
              <a:t>Báo cáo tiến độ chuyên đề!</a:t>
            </a:r>
            <a:endParaRPr b="1">
              <a:highlight>
                <a:schemeClr val="accent3"/>
              </a:highlight>
            </a:endParaRPr>
          </a:p>
        </p:txBody>
      </p:sp>
      <p:sp>
        <p:nvSpPr>
          <p:cNvPr id="1144" name="Google Shape;1144;p19"/>
          <p:cNvSpPr txBox="1">
            <a:spLocks noGrp="1"/>
          </p:cNvSpPr>
          <p:nvPr>
            <p:ph type="subTitle" idx="1"/>
          </p:nvPr>
        </p:nvSpPr>
        <p:spPr>
          <a:xfrm rot="-871877">
            <a:off x="784460" y="969890"/>
            <a:ext cx="1945330" cy="217161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Friday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May 19th.</a:t>
            </a:r>
            <a:endParaRPr sz="4500"/>
          </a:p>
        </p:txBody>
      </p:sp>
      <p:sp>
        <p:nvSpPr>
          <p:cNvPr id="1145" name="Google Shape;1145;p19"/>
          <p:cNvSpPr txBox="1">
            <a:spLocks noGrp="1"/>
          </p:cNvSpPr>
          <p:nvPr>
            <p:ph type="body" idx="2"/>
          </p:nvPr>
        </p:nvSpPr>
        <p:spPr>
          <a:xfrm>
            <a:off x="8059275" y="1729225"/>
            <a:ext cx="2484900" cy="416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Tên đề tài: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Phần mềm quản lý quán ăn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GVHD: Phan Thị Đài Trang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SV: Vũ Xuân Bắc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20"/>
          <p:cNvSpPr txBox="1">
            <a:spLocks noGrp="1"/>
          </p:cNvSpPr>
          <p:nvPr>
            <p:ph type="body" idx="1"/>
          </p:nvPr>
        </p:nvSpPr>
        <p:spPr>
          <a:xfrm>
            <a:off x="6535537" y="1249227"/>
            <a:ext cx="3340500" cy="373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Công nghệ sử dụng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Cơ sở dữ liệu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Chức năng đã hoàn thành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Chức năng đang phát triển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Demo</a:t>
            </a:r>
            <a:endParaRPr/>
          </a:p>
        </p:txBody>
      </p:sp>
      <p:sp>
        <p:nvSpPr>
          <p:cNvPr id="1152" name="Google Shape;1152;p20"/>
          <p:cNvSpPr txBox="1"/>
          <p:nvPr/>
        </p:nvSpPr>
        <p:spPr>
          <a:xfrm rot="185493">
            <a:off x="1760848" y="4123131"/>
            <a:ext cx="1846788" cy="1871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latin typeface="Just Another Hand"/>
                <a:ea typeface="Just Another Hand"/>
                <a:cs typeface="Just Another Hand"/>
                <a:sym typeface="Just Another Hand"/>
              </a:rPr>
              <a:t>Nội dung trình bày</a:t>
            </a:r>
            <a:endParaRPr sz="2500">
              <a:latin typeface="Just Another Hand"/>
              <a:ea typeface="Just Another Hand"/>
              <a:cs typeface="Just Another Hand"/>
              <a:sym typeface="Just Another H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22"/>
          <p:cNvSpPr txBox="1">
            <a:spLocks noGrp="1"/>
          </p:cNvSpPr>
          <p:nvPr>
            <p:ph type="title"/>
          </p:nvPr>
        </p:nvSpPr>
        <p:spPr>
          <a:xfrm>
            <a:off x="2543675" y="662600"/>
            <a:ext cx="8925300" cy="878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Công nghệ sử dụng</a:t>
            </a:r>
            <a:endParaRPr/>
          </a:p>
        </p:txBody>
      </p:sp>
      <p:sp>
        <p:nvSpPr>
          <p:cNvPr id="1204" name="Google Shape;1204;p22"/>
          <p:cNvSpPr txBox="1">
            <a:spLocks noGrp="1"/>
          </p:cNvSpPr>
          <p:nvPr>
            <p:ph type="body" idx="1"/>
          </p:nvPr>
        </p:nvSpPr>
        <p:spPr>
          <a:xfrm>
            <a:off x="2543675" y="1540700"/>
            <a:ext cx="8925300" cy="450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1" indent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C# .NET framework </a:t>
            </a:r>
          </a:p>
          <a:p>
            <a:pPr marL="457200" lvl="1" indent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LinQ to sql</a:t>
            </a:r>
          </a:p>
          <a:p>
            <a:pPr marL="457200" lvl="1" indent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Mô hình 3 lớp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/>
          </a:p>
        </p:txBody>
      </p:sp>
      <p:sp>
        <p:nvSpPr>
          <p:cNvPr id="1206" name="Google Shape;1206;p22">
            <a:hlinkClick r:id="rId3" action="ppaction://hlinksldjump"/>
          </p:cNvPr>
          <p:cNvSpPr/>
          <p:nvPr/>
        </p:nvSpPr>
        <p:spPr>
          <a:xfrm rot="10241445">
            <a:off x="11016365" y="5263751"/>
            <a:ext cx="1184906" cy="871356"/>
          </a:xfrm>
          <a:custGeom>
            <a:avLst/>
            <a:gdLst/>
            <a:ahLst/>
            <a:cxnLst/>
            <a:rect l="l" t="t" r="r" b="b"/>
            <a:pathLst>
              <a:path w="10653" h="7834" extrusionOk="0">
                <a:moveTo>
                  <a:pt x="3801" y="1"/>
                </a:moveTo>
                <a:lnTo>
                  <a:pt x="0" y="3195"/>
                </a:lnTo>
                <a:lnTo>
                  <a:pt x="3801" y="6371"/>
                </a:lnTo>
                <a:lnTo>
                  <a:pt x="3801" y="4640"/>
                </a:lnTo>
                <a:cubicBezTo>
                  <a:pt x="8475" y="4693"/>
                  <a:pt x="10652" y="7834"/>
                  <a:pt x="10652" y="7834"/>
                </a:cubicBezTo>
                <a:cubicBezTo>
                  <a:pt x="10652" y="7834"/>
                  <a:pt x="9653" y="1910"/>
                  <a:pt x="3801" y="1857"/>
                </a:cubicBezTo>
                <a:lnTo>
                  <a:pt x="380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13;p23">
            <a:extLst>
              <a:ext uri="{FF2B5EF4-FFF2-40B4-BE49-F238E27FC236}">
                <a16:creationId xmlns:a16="http://schemas.microsoft.com/office/drawing/2014/main" id="{20A3CFA1-4BF9-B204-58DA-68E733838B95}"/>
              </a:ext>
            </a:extLst>
          </p:cNvPr>
          <p:cNvSpPr txBox="1"/>
          <p:nvPr/>
        </p:nvSpPr>
        <p:spPr>
          <a:xfrm>
            <a:off x="396240" y="2617550"/>
            <a:ext cx="1453800" cy="1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Just Another Hand"/>
                <a:sym typeface="Courier New"/>
              </a:rPr>
              <a:t>Phần mềm quản lý quán ăn</a:t>
            </a:r>
            <a:endParaRPr sz="2000">
              <a:solidFill>
                <a:schemeClr val="dk1"/>
              </a:solidFill>
              <a:latin typeface="Just Another Hand"/>
              <a:sym typeface="Courier New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DB2F8E-9D27-4387-2BB4-0AF40C639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483" y="1881134"/>
            <a:ext cx="4295208" cy="34361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22"/>
          <p:cNvSpPr txBox="1">
            <a:spLocks noGrp="1"/>
          </p:cNvSpPr>
          <p:nvPr>
            <p:ph type="title"/>
          </p:nvPr>
        </p:nvSpPr>
        <p:spPr>
          <a:xfrm>
            <a:off x="2543675" y="662600"/>
            <a:ext cx="8925300" cy="878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Cơ sở dữ liệu</a:t>
            </a:r>
            <a:endParaRPr/>
          </a:p>
        </p:txBody>
      </p:sp>
      <p:sp>
        <p:nvSpPr>
          <p:cNvPr id="1204" name="Google Shape;1204;p22"/>
          <p:cNvSpPr txBox="1">
            <a:spLocks noGrp="1"/>
          </p:cNvSpPr>
          <p:nvPr>
            <p:ph type="body" idx="1"/>
          </p:nvPr>
        </p:nvSpPr>
        <p:spPr>
          <a:xfrm>
            <a:off x="2543675" y="1540700"/>
            <a:ext cx="8925300" cy="450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1" indent="0">
              <a:spcBef>
                <a:spcPts val="0"/>
              </a:spcBef>
              <a:spcAft>
                <a:spcPts val="2100"/>
              </a:spcAft>
              <a:buNone/>
            </a:pPr>
            <a:endParaRPr lang="en-US"/>
          </a:p>
          <a:p>
            <a:pPr marL="457200" lvl="1" indent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Sử dụng SQL Server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/>
          </a:p>
        </p:txBody>
      </p:sp>
      <p:sp>
        <p:nvSpPr>
          <p:cNvPr id="1206" name="Google Shape;1206;p22">
            <a:hlinkClick r:id="rId3" action="ppaction://hlinksldjump"/>
          </p:cNvPr>
          <p:cNvSpPr/>
          <p:nvPr/>
        </p:nvSpPr>
        <p:spPr>
          <a:xfrm rot="10241445">
            <a:off x="11016365" y="5263751"/>
            <a:ext cx="1184906" cy="871356"/>
          </a:xfrm>
          <a:custGeom>
            <a:avLst/>
            <a:gdLst/>
            <a:ahLst/>
            <a:cxnLst/>
            <a:rect l="l" t="t" r="r" b="b"/>
            <a:pathLst>
              <a:path w="10653" h="7834" extrusionOk="0">
                <a:moveTo>
                  <a:pt x="3801" y="1"/>
                </a:moveTo>
                <a:lnTo>
                  <a:pt x="0" y="3195"/>
                </a:lnTo>
                <a:lnTo>
                  <a:pt x="3801" y="6371"/>
                </a:lnTo>
                <a:lnTo>
                  <a:pt x="3801" y="4640"/>
                </a:lnTo>
                <a:cubicBezTo>
                  <a:pt x="8475" y="4693"/>
                  <a:pt x="10652" y="7834"/>
                  <a:pt x="10652" y="7834"/>
                </a:cubicBezTo>
                <a:cubicBezTo>
                  <a:pt x="10652" y="7834"/>
                  <a:pt x="9653" y="1910"/>
                  <a:pt x="3801" y="1857"/>
                </a:cubicBezTo>
                <a:lnTo>
                  <a:pt x="380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13;p23">
            <a:extLst>
              <a:ext uri="{FF2B5EF4-FFF2-40B4-BE49-F238E27FC236}">
                <a16:creationId xmlns:a16="http://schemas.microsoft.com/office/drawing/2014/main" id="{20A3CFA1-4BF9-B204-58DA-68E733838B95}"/>
              </a:ext>
            </a:extLst>
          </p:cNvPr>
          <p:cNvSpPr txBox="1"/>
          <p:nvPr/>
        </p:nvSpPr>
        <p:spPr>
          <a:xfrm>
            <a:off x="396240" y="2617550"/>
            <a:ext cx="1453800" cy="1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Just Another Hand"/>
                <a:sym typeface="Courier New"/>
              </a:rPr>
              <a:t>Phần mềm quản lý quán ăn</a:t>
            </a:r>
            <a:endParaRPr sz="2000">
              <a:solidFill>
                <a:schemeClr val="dk1"/>
              </a:solidFill>
              <a:latin typeface="Just Another Hand"/>
              <a:sym typeface="Courier New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8016A9-664F-0079-D9B0-52FC9F7DA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5856"/>
            <a:ext cx="4682765" cy="465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0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22"/>
          <p:cNvSpPr txBox="1">
            <a:spLocks noGrp="1"/>
          </p:cNvSpPr>
          <p:nvPr>
            <p:ph type="title"/>
          </p:nvPr>
        </p:nvSpPr>
        <p:spPr>
          <a:xfrm>
            <a:off x="2543675" y="662600"/>
            <a:ext cx="8925300" cy="878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Chức năng đã hoàn thành</a:t>
            </a:r>
            <a:endParaRPr/>
          </a:p>
        </p:txBody>
      </p:sp>
      <p:sp>
        <p:nvSpPr>
          <p:cNvPr id="1204" name="Google Shape;1204;p22"/>
          <p:cNvSpPr txBox="1">
            <a:spLocks noGrp="1"/>
          </p:cNvSpPr>
          <p:nvPr>
            <p:ph type="body" idx="1"/>
          </p:nvPr>
        </p:nvSpPr>
        <p:spPr>
          <a:xfrm>
            <a:off x="2543675" y="1540700"/>
            <a:ext cx="8925300" cy="450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1" indent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Đăng ký, đăng nhập, đăng xuất</a:t>
            </a:r>
          </a:p>
          <a:p>
            <a:pPr marL="457200" lvl="1" indent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Chỉnh sửa thông tin user</a:t>
            </a:r>
          </a:p>
          <a:p>
            <a:pPr marL="457200" lvl="1" indent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Thêm/xóa/sửa món ăn, danh mục</a:t>
            </a:r>
          </a:p>
          <a:p>
            <a:pPr marL="0" indent="0">
              <a:spcAft>
                <a:spcPts val="2100"/>
              </a:spcAft>
              <a:buNone/>
            </a:pPr>
            <a:r>
              <a:rPr lang="en-US"/>
              <a:t>        Thêm món ăn vào bàn ăn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/>
          </a:p>
        </p:txBody>
      </p:sp>
      <p:sp>
        <p:nvSpPr>
          <p:cNvPr id="1206" name="Google Shape;1206;p22">
            <a:hlinkClick r:id="rId3" action="ppaction://hlinksldjump"/>
          </p:cNvPr>
          <p:cNvSpPr/>
          <p:nvPr/>
        </p:nvSpPr>
        <p:spPr>
          <a:xfrm rot="10241445">
            <a:off x="11016365" y="5263751"/>
            <a:ext cx="1184906" cy="871356"/>
          </a:xfrm>
          <a:custGeom>
            <a:avLst/>
            <a:gdLst/>
            <a:ahLst/>
            <a:cxnLst/>
            <a:rect l="l" t="t" r="r" b="b"/>
            <a:pathLst>
              <a:path w="10653" h="7834" extrusionOk="0">
                <a:moveTo>
                  <a:pt x="3801" y="1"/>
                </a:moveTo>
                <a:lnTo>
                  <a:pt x="0" y="3195"/>
                </a:lnTo>
                <a:lnTo>
                  <a:pt x="3801" y="6371"/>
                </a:lnTo>
                <a:lnTo>
                  <a:pt x="3801" y="4640"/>
                </a:lnTo>
                <a:cubicBezTo>
                  <a:pt x="8475" y="4693"/>
                  <a:pt x="10652" y="7834"/>
                  <a:pt x="10652" y="7834"/>
                </a:cubicBezTo>
                <a:cubicBezTo>
                  <a:pt x="10652" y="7834"/>
                  <a:pt x="9653" y="1910"/>
                  <a:pt x="3801" y="1857"/>
                </a:cubicBezTo>
                <a:lnTo>
                  <a:pt x="380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13;p23">
            <a:extLst>
              <a:ext uri="{FF2B5EF4-FFF2-40B4-BE49-F238E27FC236}">
                <a16:creationId xmlns:a16="http://schemas.microsoft.com/office/drawing/2014/main" id="{20A3CFA1-4BF9-B204-58DA-68E733838B95}"/>
              </a:ext>
            </a:extLst>
          </p:cNvPr>
          <p:cNvSpPr txBox="1"/>
          <p:nvPr/>
        </p:nvSpPr>
        <p:spPr>
          <a:xfrm>
            <a:off x="396240" y="2617550"/>
            <a:ext cx="1453800" cy="1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Just Another Hand"/>
                <a:sym typeface="Courier New"/>
              </a:rPr>
              <a:t>Phần mềm quản lý quán ăn</a:t>
            </a:r>
            <a:endParaRPr sz="2000">
              <a:solidFill>
                <a:schemeClr val="dk1"/>
              </a:solidFill>
              <a:latin typeface="Just Another Hand"/>
              <a:sym typeface="Courier New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508C8-6304-9FAF-5CDA-C59A8578A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461" y="2399365"/>
            <a:ext cx="5149838" cy="239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3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22"/>
          <p:cNvSpPr txBox="1">
            <a:spLocks noGrp="1"/>
          </p:cNvSpPr>
          <p:nvPr>
            <p:ph type="title"/>
          </p:nvPr>
        </p:nvSpPr>
        <p:spPr>
          <a:xfrm>
            <a:off x="2543675" y="662600"/>
            <a:ext cx="8925300" cy="878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Chức năng đang phát triển</a:t>
            </a:r>
            <a:endParaRPr/>
          </a:p>
        </p:txBody>
      </p:sp>
      <p:sp>
        <p:nvSpPr>
          <p:cNvPr id="1204" name="Google Shape;1204;p22"/>
          <p:cNvSpPr txBox="1">
            <a:spLocks noGrp="1"/>
          </p:cNvSpPr>
          <p:nvPr>
            <p:ph type="body" idx="1"/>
          </p:nvPr>
        </p:nvSpPr>
        <p:spPr>
          <a:xfrm>
            <a:off x="2543675" y="1540700"/>
            <a:ext cx="8925300" cy="450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1" indent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Thêm/xóa/sửa bàn ăn</a:t>
            </a:r>
          </a:p>
          <a:p>
            <a:pPr marL="457200" lvl="1" indent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Thống kê doanh thu</a:t>
            </a:r>
          </a:p>
          <a:p>
            <a:pPr marL="457200" lvl="1" indent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Xuất hóa đơn</a:t>
            </a:r>
          </a:p>
          <a:p>
            <a:pPr marL="457200" lvl="1" indent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Trang trí giao diện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/>
          </a:p>
        </p:txBody>
      </p:sp>
      <p:sp>
        <p:nvSpPr>
          <p:cNvPr id="1206" name="Google Shape;1206;p22">
            <a:hlinkClick r:id="rId3" action="ppaction://hlinksldjump"/>
          </p:cNvPr>
          <p:cNvSpPr/>
          <p:nvPr/>
        </p:nvSpPr>
        <p:spPr>
          <a:xfrm rot="10241445">
            <a:off x="11016365" y="5263751"/>
            <a:ext cx="1184906" cy="871356"/>
          </a:xfrm>
          <a:custGeom>
            <a:avLst/>
            <a:gdLst/>
            <a:ahLst/>
            <a:cxnLst/>
            <a:rect l="l" t="t" r="r" b="b"/>
            <a:pathLst>
              <a:path w="10653" h="7834" extrusionOk="0">
                <a:moveTo>
                  <a:pt x="3801" y="1"/>
                </a:moveTo>
                <a:lnTo>
                  <a:pt x="0" y="3195"/>
                </a:lnTo>
                <a:lnTo>
                  <a:pt x="3801" y="6371"/>
                </a:lnTo>
                <a:lnTo>
                  <a:pt x="3801" y="4640"/>
                </a:lnTo>
                <a:cubicBezTo>
                  <a:pt x="8475" y="4693"/>
                  <a:pt x="10652" y="7834"/>
                  <a:pt x="10652" y="7834"/>
                </a:cubicBezTo>
                <a:cubicBezTo>
                  <a:pt x="10652" y="7834"/>
                  <a:pt x="9653" y="1910"/>
                  <a:pt x="3801" y="1857"/>
                </a:cubicBezTo>
                <a:lnTo>
                  <a:pt x="380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13;p23">
            <a:extLst>
              <a:ext uri="{FF2B5EF4-FFF2-40B4-BE49-F238E27FC236}">
                <a16:creationId xmlns:a16="http://schemas.microsoft.com/office/drawing/2014/main" id="{20A3CFA1-4BF9-B204-58DA-68E733838B95}"/>
              </a:ext>
            </a:extLst>
          </p:cNvPr>
          <p:cNvSpPr txBox="1"/>
          <p:nvPr/>
        </p:nvSpPr>
        <p:spPr>
          <a:xfrm>
            <a:off x="396240" y="2617550"/>
            <a:ext cx="1453800" cy="1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Just Another Hand"/>
                <a:sym typeface="Courier New"/>
              </a:rPr>
              <a:t>Phần mềm quản lý quán ăn</a:t>
            </a:r>
            <a:endParaRPr sz="2000">
              <a:solidFill>
                <a:schemeClr val="dk1"/>
              </a:solidFill>
              <a:latin typeface="Just Another Hand"/>
              <a:sym typeface="Courier New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B2439-AB1C-A924-66A0-ABEAC9706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843893"/>
            <a:ext cx="5073748" cy="352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9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22"/>
          <p:cNvSpPr txBox="1">
            <a:spLocks noGrp="1"/>
          </p:cNvSpPr>
          <p:nvPr>
            <p:ph type="title"/>
          </p:nvPr>
        </p:nvSpPr>
        <p:spPr>
          <a:xfrm>
            <a:off x="2543675" y="662600"/>
            <a:ext cx="8925300" cy="878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Demo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52F52C-C31D-DAE1-34DC-D645D28CE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942" y="1540700"/>
            <a:ext cx="6096000" cy="4457700"/>
          </a:xfrm>
          <a:prstGeom prst="rect">
            <a:avLst/>
          </a:prstGeom>
        </p:spPr>
      </p:pic>
      <p:sp>
        <p:nvSpPr>
          <p:cNvPr id="1206" name="Google Shape;1206;p22">
            <a:hlinkClick r:id="rId4" action="ppaction://hlinksldjump"/>
          </p:cNvPr>
          <p:cNvSpPr/>
          <p:nvPr/>
        </p:nvSpPr>
        <p:spPr>
          <a:xfrm rot="10241445">
            <a:off x="11016365" y="5263751"/>
            <a:ext cx="1184906" cy="871356"/>
          </a:xfrm>
          <a:custGeom>
            <a:avLst/>
            <a:gdLst/>
            <a:ahLst/>
            <a:cxnLst/>
            <a:rect l="l" t="t" r="r" b="b"/>
            <a:pathLst>
              <a:path w="10653" h="7834" extrusionOk="0">
                <a:moveTo>
                  <a:pt x="3801" y="1"/>
                </a:moveTo>
                <a:lnTo>
                  <a:pt x="0" y="3195"/>
                </a:lnTo>
                <a:lnTo>
                  <a:pt x="3801" y="6371"/>
                </a:lnTo>
                <a:lnTo>
                  <a:pt x="3801" y="4640"/>
                </a:lnTo>
                <a:cubicBezTo>
                  <a:pt x="8475" y="4693"/>
                  <a:pt x="10652" y="7834"/>
                  <a:pt x="10652" y="7834"/>
                </a:cubicBezTo>
                <a:cubicBezTo>
                  <a:pt x="10652" y="7834"/>
                  <a:pt x="9653" y="1910"/>
                  <a:pt x="3801" y="1857"/>
                </a:cubicBezTo>
                <a:lnTo>
                  <a:pt x="380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13;p23">
            <a:extLst>
              <a:ext uri="{FF2B5EF4-FFF2-40B4-BE49-F238E27FC236}">
                <a16:creationId xmlns:a16="http://schemas.microsoft.com/office/drawing/2014/main" id="{20A3CFA1-4BF9-B204-58DA-68E733838B95}"/>
              </a:ext>
            </a:extLst>
          </p:cNvPr>
          <p:cNvSpPr txBox="1"/>
          <p:nvPr/>
        </p:nvSpPr>
        <p:spPr>
          <a:xfrm>
            <a:off x="396240" y="2617550"/>
            <a:ext cx="1453800" cy="1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Just Another Hand"/>
                <a:sym typeface="Courier New"/>
              </a:rPr>
              <a:t>Phần mềm quản lý quán ăn</a:t>
            </a:r>
            <a:endParaRPr sz="2000">
              <a:solidFill>
                <a:schemeClr val="dk1"/>
              </a:solidFill>
              <a:latin typeface="Just Another Hand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2261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9"/>
          <p:cNvSpPr txBox="1">
            <a:spLocks noGrp="1"/>
          </p:cNvSpPr>
          <p:nvPr>
            <p:ph type="title"/>
          </p:nvPr>
        </p:nvSpPr>
        <p:spPr>
          <a:xfrm>
            <a:off x="3949325" y="1736375"/>
            <a:ext cx="2903400" cy="421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accent3"/>
                </a:highlight>
              </a:rPr>
              <a:t>Thank</a:t>
            </a:r>
            <a:endParaRPr b="1">
              <a:highlight>
                <a:schemeClr val="accent3"/>
              </a:highlight>
            </a:endParaRPr>
          </a:p>
        </p:txBody>
      </p:sp>
      <p:sp>
        <p:nvSpPr>
          <p:cNvPr id="1144" name="Google Shape;1144;p19"/>
          <p:cNvSpPr txBox="1">
            <a:spLocks noGrp="1"/>
          </p:cNvSpPr>
          <p:nvPr>
            <p:ph type="subTitle" idx="1"/>
          </p:nvPr>
        </p:nvSpPr>
        <p:spPr>
          <a:xfrm rot="-871877">
            <a:off x="784460" y="969890"/>
            <a:ext cx="1945330" cy="217161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Friday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May 19th.</a:t>
            </a:r>
            <a:endParaRPr sz="4500"/>
          </a:p>
        </p:txBody>
      </p:sp>
      <p:sp>
        <p:nvSpPr>
          <p:cNvPr id="7" name="Google Shape;1143;p19">
            <a:extLst>
              <a:ext uri="{FF2B5EF4-FFF2-40B4-BE49-F238E27FC236}">
                <a16:creationId xmlns:a16="http://schemas.microsoft.com/office/drawing/2014/main" id="{D3204201-41D8-D304-0571-85B603DA6529}"/>
              </a:ext>
            </a:extLst>
          </p:cNvPr>
          <p:cNvSpPr txBox="1">
            <a:spLocks/>
          </p:cNvSpPr>
          <p:nvPr/>
        </p:nvSpPr>
        <p:spPr>
          <a:xfrm>
            <a:off x="7590513" y="1736375"/>
            <a:ext cx="2903400" cy="42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ust Another Hand"/>
              <a:buNone/>
              <a:defRPr sz="6000" b="0" i="0" u="none" strike="noStrike" cap="none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b="1">
                <a:highlight>
                  <a:schemeClr val="accent3"/>
                </a:highlight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1830373317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 Cyan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FFFF"/>
      </a:accent1>
      <a:accent2>
        <a:srgbClr val="FFFFFF"/>
      </a:accent2>
      <a:accent3>
        <a:srgbClr val="D0E0E3"/>
      </a:accent3>
      <a:accent4>
        <a:srgbClr val="45818E"/>
      </a:accent4>
      <a:accent5>
        <a:srgbClr val="76A5AF"/>
      </a:accent5>
      <a:accent6>
        <a:srgbClr val="79522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195</Words>
  <Application>Microsoft Office PowerPoint</Application>
  <PresentationFormat>Widescreen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Homemade Apple</vt:lpstr>
      <vt:lpstr>Arial</vt:lpstr>
      <vt:lpstr>Just Another Hand</vt:lpstr>
      <vt:lpstr>Calibri</vt:lpstr>
      <vt:lpstr>Walter Turncoat</vt:lpstr>
      <vt:lpstr>Barlow Condensed</vt:lpstr>
      <vt:lpstr>Poppins</vt:lpstr>
      <vt:lpstr>SlidesMania Cyan</vt:lpstr>
      <vt:lpstr>Báo cáo tiến độ chuyên đề!</vt:lpstr>
      <vt:lpstr>PowerPoint Presentation</vt:lpstr>
      <vt:lpstr>1. Công nghệ sử dụng</vt:lpstr>
      <vt:lpstr>2. Cơ sở dữ liệu</vt:lpstr>
      <vt:lpstr>3. Chức năng đã hoàn thành</vt:lpstr>
      <vt:lpstr>4. Chức năng đang phát triển</vt:lpstr>
      <vt:lpstr>5. Demo</vt:lpstr>
      <vt:lpstr>Thank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tiến độ chuyên đề!</dc:title>
  <cp:lastModifiedBy>Vũ Xuân Bắc</cp:lastModifiedBy>
  <cp:revision>6</cp:revision>
  <dcterms:modified xsi:type="dcterms:W3CDTF">2022-05-19T15:46:47Z</dcterms:modified>
</cp:coreProperties>
</file>