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10" Type="http://schemas.openxmlformats.org/officeDocument/2006/relationships/slide" Target="slides/slide4.xml"/><Relationship Id="rId6" Type="http://schemas.openxmlformats.org/officeDocument/2006/relationships/tableStyles" Target="tableStyles.xml"/><Relationship Id="rId9" Type="http://schemas.openxmlformats.org/officeDocument/2006/relationships/slide" Target="slides/slid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9" Type="http://schemas.openxmlformats.org/officeDocument/2006/relationships/slideLayout" Target="../slideLayouts/slideLayout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Ez egy aranyos cica, kicsit pixelesen atmeretezve</a:t>
            </a:r>
          </a:p>
        </p:txBody>
      </p:sp>
      <p:pic>
        <p:nvPicPr>
          <p:cNvPr id="3" name="Picture 2" descr="ca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828800"/>
            <a:ext cx="629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Python programozasi nyelv</a:t>
            </a:r>
          </a:p>
        </p:txBody>
      </p:sp>
      <p:pic>
        <p:nvPicPr>
          <p:cNvPr id="3" name="Picture 2" descr="pytho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828800"/>
            <a:ext cx="8128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Adatbanyaszat</a:t>
            </a:r>
          </a:p>
        </p:txBody>
      </p:sp>
      <p:pic>
        <p:nvPicPr>
          <p:cNvPr id="3" name="Picture 2" descr="dataminin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= $$$</a:t>
            </a:r>
          </a:p>
        </p:txBody>
      </p:sp>
      <p:pic>
        <p:nvPicPr>
          <p:cNvPr id="3" name="Picture 2" descr="biddat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620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Koszonom a figyelmet!</a:t>
            </a:r>
          </a:p>
        </p:txBody>
      </p:sp>
      <p:pic>
        <p:nvPicPr>
          <p:cNvPr id="3" name="Picture 2" descr="thankyouforyourattentio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28800"/>
            <a:ext cx="5715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