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F5C5-302E-4B90-9BCC-64864FC0347E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C328-E3B3-4AE1-9F10-2F3BDB90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0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Plasticonnect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r>
              <a:rPr lang="en-CA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Problem</a:t>
            </a:r>
            <a:endParaRPr lang="en-US" dirty="0"/>
          </a:p>
        </p:txBody>
      </p:sp>
      <p:pic>
        <p:nvPicPr>
          <p:cNvPr id="1026" name="Picture 2" descr="C:\Users\bdaneshgar\AppData\Local\Microsoft\Windows\Temporary Internet Files\Content.IE5\83131VM3\MC9003912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2" y="2384452"/>
            <a:ext cx="1186023" cy="1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daneshgar\AppData\Local\Microsoft\Windows\Temporary Internet Files\Content.IE5\ZURBU1NX\MC900412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94" y="1076896"/>
            <a:ext cx="874443" cy="12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daneshgar\AppData\Local\Microsoft\Windows\Temporary Internet Files\Content.IE5\83131VM3\MC90000718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54" y="3880314"/>
            <a:ext cx="1001901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"/>
          <p:cNvSpPr>
            <a:spLocks noEditPoints="1" noChangeArrowheads="1"/>
          </p:cNvSpPr>
          <p:nvPr/>
        </p:nvSpPr>
        <p:spPr bwMode="auto">
          <a:xfrm>
            <a:off x="4499992" y="1357195"/>
            <a:ext cx="648072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dirty="0" smtClean="0"/>
              <a:t>RFQ</a:t>
            </a:r>
            <a:endParaRPr lang="en-US" sz="1100" b="1" dirty="0"/>
          </a:p>
        </p:txBody>
      </p:sp>
      <p:pic>
        <p:nvPicPr>
          <p:cNvPr id="1042" name="Picture 18" descr="C:\Users\bdaneshgar\Desktop\1-The-Ideal-Buy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3" y="2585022"/>
            <a:ext cx="1209059" cy="1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bdaneshgar\AppData\Local\Microsoft\Windows\Temporary Internet Files\Content.IE5\83131VM3\MC90035398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38" y="1287696"/>
            <a:ext cx="1008719" cy="104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bdaneshgar\AppData\Local\Microsoft\Windows\Temporary Internet Files\Content.IE5\ZURBU1NX\MC90023801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62" y="2422575"/>
            <a:ext cx="1095795" cy="13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bdaneshgar\AppData\Local\Microsoft\Windows\Temporary Internet Files\Content.IE5\9HDOO3LT\MC90041366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00" y="4005064"/>
            <a:ext cx="1025320" cy="10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rm"/>
          <p:cNvSpPr>
            <a:spLocks noEditPoints="1" noChangeArrowheads="1"/>
          </p:cNvSpPr>
          <p:nvPr/>
        </p:nvSpPr>
        <p:spPr bwMode="auto">
          <a:xfrm>
            <a:off x="4492528" y="4149080"/>
            <a:ext cx="648072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dirty="0" smtClean="0"/>
              <a:t>RFQ</a:t>
            </a:r>
            <a:endParaRPr lang="en-US" sz="1100" b="1" dirty="0"/>
          </a:p>
        </p:txBody>
      </p:sp>
      <p:sp>
        <p:nvSpPr>
          <p:cNvPr id="31" name="Form"/>
          <p:cNvSpPr>
            <a:spLocks noEditPoints="1" noChangeArrowheads="1"/>
          </p:cNvSpPr>
          <p:nvPr/>
        </p:nvSpPr>
        <p:spPr bwMode="auto">
          <a:xfrm>
            <a:off x="4492528" y="2687285"/>
            <a:ext cx="648072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dirty="0" smtClean="0"/>
              <a:t>RFQ</a:t>
            </a:r>
            <a:endParaRPr lang="en-US" sz="1100" b="1" dirty="0"/>
          </a:p>
        </p:txBody>
      </p:sp>
      <p:pic>
        <p:nvPicPr>
          <p:cNvPr id="1048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56" y="1740975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06" y="2608639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22" y="3757198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777089" y="3044212"/>
            <a:ext cx="52889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08820" y="1697797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608820" y="3014137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608820" y="4431326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508104" y="1673018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483769" y="3073755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508104" y="4472082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9458426">
            <a:off x="1455461" y="2113666"/>
            <a:ext cx="849820" cy="144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059926">
            <a:off x="1390460" y="4094196"/>
            <a:ext cx="967321" cy="115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84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1" grpId="0" animBg="1"/>
      <p:bldP spid="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Problem</a:t>
            </a:r>
            <a:endParaRPr lang="en-US" dirty="0"/>
          </a:p>
        </p:txBody>
      </p:sp>
      <p:pic>
        <p:nvPicPr>
          <p:cNvPr id="1026" name="Picture 2" descr="C:\Users\bdaneshgar\AppData\Local\Microsoft\Windows\Temporary Internet Files\Content.IE5\83131VM3\MC9003912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2" y="2384452"/>
            <a:ext cx="1186023" cy="1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daneshgar\AppData\Local\Microsoft\Windows\Temporary Internet Files\Content.IE5\ZURBU1NX\MC900412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94" y="1076896"/>
            <a:ext cx="874443" cy="12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daneshgar\AppData\Local\Microsoft\Windows\Temporary Internet Files\Content.IE5\83131VM3\MC90000718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54" y="3880314"/>
            <a:ext cx="1001901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bdaneshgar\Desktop\1-The-Ideal-Buy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3" y="2585022"/>
            <a:ext cx="1209059" cy="1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143803" y="1255722"/>
            <a:ext cx="1183658" cy="3804860"/>
            <a:chOff x="2425162" y="1287696"/>
            <a:chExt cx="1183658" cy="3804860"/>
          </a:xfrm>
        </p:grpSpPr>
        <p:pic>
          <p:nvPicPr>
            <p:cNvPr id="1044" name="Picture 20" descr="C:\Users\bdaneshgar\AppData\Local\Microsoft\Windows\Temporary Internet Files\Content.IE5\83131VM3\MC90035398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238" y="1287696"/>
              <a:ext cx="1008719" cy="1045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bdaneshgar\AppData\Local\Microsoft\Windows\Temporary Internet Files\Content.IE5\ZURBU1NX\MC900238017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162" y="2422575"/>
              <a:ext cx="1095795" cy="131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bdaneshgar\AppData\Local\Microsoft\Windows\Temporary Internet Files\Content.IE5\9HDOO3LT\MC900413668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0" y="4005064"/>
              <a:ext cx="1025320" cy="108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03" y="1729470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8" y="2609067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C:\Users\bdaneshgar\AppData\Local\Microsoft\Windows\Temporary Internet Files\Content.IE5\83131VM3\MC900441468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69" y="3745693"/>
            <a:ext cx="495732" cy="49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3267901" y="3032707"/>
            <a:ext cx="829831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"/>
          <p:cNvSpPr>
            <a:spLocks noEditPoints="1" noChangeArrowheads="1"/>
          </p:cNvSpPr>
          <p:nvPr/>
        </p:nvSpPr>
        <p:spPr bwMode="auto">
          <a:xfrm>
            <a:off x="2218814" y="2529177"/>
            <a:ext cx="841018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u="sng" dirty="0" smtClean="0"/>
              <a:t>Quote</a:t>
            </a:r>
            <a:endParaRPr lang="en-US" sz="1100" b="1" u="sng" dirty="0"/>
          </a:p>
        </p:txBody>
      </p:sp>
      <p:sp>
        <p:nvSpPr>
          <p:cNvPr id="28" name="Form"/>
          <p:cNvSpPr>
            <a:spLocks noEditPoints="1" noChangeArrowheads="1"/>
          </p:cNvSpPr>
          <p:nvPr/>
        </p:nvSpPr>
        <p:spPr bwMode="auto">
          <a:xfrm>
            <a:off x="2239204" y="3311698"/>
            <a:ext cx="648072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u="sng" dirty="0" smtClean="0"/>
              <a:t>Quote</a:t>
            </a:r>
            <a:endParaRPr lang="en-US" sz="1100" b="1" u="sng" dirty="0"/>
          </a:p>
        </p:txBody>
      </p:sp>
      <p:sp>
        <p:nvSpPr>
          <p:cNvPr id="31" name="Form"/>
          <p:cNvSpPr>
            <a:spLocks noEditPoints="1" noChangeArrowheads="1"/>
          </p:cNvSpPr>
          <p:nvPr/>
        </p:nvSpPr>
        <p:spPr bwMode="auto">
          <a:xfrm>
            <a:off x="1915168" y="2937631"/>
            <a:ext cx="648072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CA" sz="1100" b="1" u="sng" dirty="0" smtClean="0"/>
              <a:t>Quote</a:t>
            </a:r>
            <a:endParaRPr lang="en-US" sz="1100" b="1" u="sng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5508104" y="1673018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5483769" y="3073755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08104" y="4472082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9000000">
            <a:off x="3247208" y="2102161"/>
            <a:ext cx="849820" cy="1449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2600000">
            <a:off x="3182207" y="4082691"/>
            <a:ext cx="967321" cy="1151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&quot; Symbol 6"/>
          <p:cNvSpPr/>
          <p:nvPr/>
        </p:nvSpPr>
        <p:spPr>
          <a:xfrm>
            <a:off x="2466015" y="1644615"/>
            <a:ext cx="4716654" cy="4636303"/>
          </a:xfrm>
          <a:prstGeom prst="noSmoking">
            <a:avLst>
              <a:gd name="adj" fmla="val 70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83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1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Solution</a:t>
            </a:r>
            <a:endParaRPr lang="en-US" dirty="0"/>
          </a:p>
        </p:txBody>
      </p:sp>
      <p:pic>
        <p:nvPicPr>
          <p:cNvPr id="1026" name="Picture 2" descr="C:\Users\bdaneshgar\AppData\Local\Microsoft\Windows\Temporary Internet Files\Content.IE5\83131VM3\MC9003912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2" y="2384452"/>
            <a:ext cx="1186023" cy="1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daneshgar\AppData\Local\Microsoft\Windows\Temporary Internet Files\Content.IE5\ZURBU1NX\MC900412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94" y="1076896"/>
            <a:ext cx="874443" cy="12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daneshgar\AppData\Local\Microsoft\Windows\Temporary Internet Files\Content.IE5\83131VM3\MC90000718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54" y="3880314"/>
            <a:ext cx="1001901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bdaneshgar\Desktop\1-The-Ideal-Buy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3" y="2585022"/>
            <a:ext cx="1209059" cy="1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2165749" y="3329539"/>
            <a:ext cx="829831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Bahram\AppData\Local\Microsoft\Windows\Temporary Internet Files\Content.IE5\BVHOS6TC\MC90005679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21527"/>
            <a:ext cx="18923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orm"/>
          <p:cNvSpPr>
            <a:spLocks noEditPoints="1" noChangeArrowheads="1"/>
          </p:cNvSpPr>
          <p:nvPr/>
        </p:nvSpPr>
        <p:spPr bwMode="auto">
          <a:xfrm>
            <a:off x="2257870" y="2420716"/>
            <a:ext cx="659217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7200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100" b="1" dirty="0" smtClean="0"/>
              <a:t>RFQ</a:t>
            </a:r>
            <a:endParaRPr lang="en-US" sz="1100" b="1" dirty="0"/>
          </a:p>
        </p:txBody>
      </p:sp>
      <p:sp>
        <p:nvSpPr>
          <p:cNvPr id="27" name="Right Arrow 26"/>
          <p:cNvSpPr/>
          <p:nvPr/>
        </p:nvSpPr>
        <p:spPr>
          <a:xfrm>
            <a:off x="2194494" y="3158152"/>
            <a:ext cx="8298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305428" y="3133373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5297673" y="3285773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0630914">
            <a:off x="5291958" y="2183919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9830914">
            <a:off x="5284203" y="2336319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05754">
            <a:off x="5289992" y="4128138"/>
            <a:ext cx="1872208" cy="168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1805754">
            <a:off x="5282237" y="4280538"/>
            <a:ext cx="1872208" cy="1687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1210" y="3629013"/>
            <a:ext cx="767213" cy="735922"/>
            <a:chOff x="2281210" y="3656668"/>
            <a:chExt cx="767213" cy="735922"/>
          </a:xfrm>
        </p:grpSpPr>
        <p:sp>
          <p:nvSpPr>
            <p:cNvPr id="49" name="Form"/>
            <p:cNvSpPr>
              <a:spLocks noEditPoints="1" noChangeArrowheads="1"/>
            </p:cNvSpPr>
            <p:nvPr/>
          </p:nvSpPr>
          <p:spPr bwMode="auto">
            <a:xfrm>
              <a:off x="2412546" y="3656668"/>
              <a:ext cx="635877" cy="63164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1100" b="1" dirty="0" smtClean="0"/>
                <a:t>Quote</a:t>
              </a:r>
              <a:endParaRPr lang="en-US" sz="1100" b="1" dirty="0"/>
            </a:p>
          </p:txBody>
        </p:sp>
        <p:sp>
          <p:nvSpPr>
            <p:cNvPr id="52" name="Form"/>
            <p:cNvSpPr>
              <a:spLocks noEditPoints="1" noChangeArrowheads="1"/>
            </p:cNvSpPr>
            <p:nvPr/>
          </p:nvSpPr>
          <p:spPr bwMode="auto">
            <a:xfrm>
              <a:off x="2346878" y="3708806"/>
              <a:ext cx="635877" cy="63164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1100" b="1" dirty="0" smtClean="0"/>
                <a:t>Quote</a:t>
              </a:r>
              <a:endParaRPr lang="en-US" sz="1100" b="1" dirty="0"/>
            </a:p>
          </p:txBody>
        </p:sp>
        <p:sp>
          <p:nvSpPr>
            <p:cNvPr id="53" name="Form"/>
            <p:cNvSpPr>
              <a:spLocks noEditPoints="1" noChangeArrowheads="1"/>
            </p:cNvSpPr>
            <p:nvPr/>
          </p:nvSpPr>
          <p:spPr bwMode="auto">
            <a:xfrm>
              <a:off x="2281210" y="3760944"/>
              <a:ext cx="635877" cy="63164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1100" b="1" dirty="0" smtClean="0"/>
                <a:t>Quote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98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Solution</a:t>
            </a:r>
            <a:endParaRPr lang="en-US" dirty="0"/>
          </a:p>
        </p:txBody>
      </p:sp>
      <p:pic>
        <p:nvPicPr>
          <p:cNvPr id="1026" name="Picture 2" descr="C:\Users\bdaneshgar\AppData\Local\Microsoft\Windows\Temporary Internet Files\Content.IE5\83131VM3\MC90039122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92" y="2384452"/>
            <a:ext cx="1186023" cy="1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daneshgar\AppData\Local\Microsoft\Windows\Temporary Internet Files\Content.IE5\ZURBU1NX\MC900412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94" y="1076896"/>
            <a:ext cx="874443" cy="120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daneshgar\AppData\Local\Microsoft\Windows\Temporary Internet Files\Content.IE5\83131VM3\MC90000718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54" y="3880314"/>
            <a:ext cx="1001901" cy="13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bdaneshgar\Desktop\1-The-Ideal-Buy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3" y="2585022"/>
            <a:ext cx="1209059" cy="1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hram\AppData\Local\Microsoft\Windows\Temporary Internet Files\Content.IE5\BVHOS6TC\MC90005679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21527"/>
            <a:ext cx="18923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165749" y="2183919"/>
            <a:ext cx="5011887" cy="2265414"/>
            <a:chOff x="2165749" y="2183919"/>
            <a:chExt cx="5011887" cy="2265414"/>
          </a:xfrm>
        </p:grpSpPr>
        <p:sp>
          <p:nvSpPr>
            <p:cNvPr id="5" name="Right Arrow 4"/>
            <p:cNvSpPr/>
            <p:nvPr/>
          </p:nvSpPr>
          <p:spPr>
            <a:xfrm rot="10800000">
              <a:off x="2165749" y="3329539"/>
              <a:ext cx="829831" cy="14401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rm"/>
            <p:cNvSpPr>
              <a:spLocks noEditPoints="1" noChangeArrowheads="1"/>
            </p:cNvSpPr>
            <p:nvPr/>
          </p:nvSpPr>
          <p:spPr bwMode="auto">
            <a:xfrm>
              <a:off x="2257870" y="2420716"/>
              <a:ext cx="659217" cy="63164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1100" b="1" dirty="0" smtClean="0"/>
                <a:t>RFQ</a:t>
              </a:r>
              <a:endParaRPr lang="en-US" sz="1100" b="1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194494" y="3158152"/>
              <a:ext cx="829832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305428" y="3133373"/>
              <a:ext cx="1872208" cy="168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5297673" y="3285773"/>
              <a:ext cx="1872208" cy="1687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rot="20630914">
              <a:off x="5291958" y="2183919"/>
              <a:ext cx="1872208" cy="168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 rot="9830914">
              <a:off x="5284203" y="2336319"/>
              <a:ext cx="1872208" cy="1687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 rot="1005754">
              <a:off x="5289992" y="4128138"/>
              <a:ext cx="1872208" cy="168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1805754">
              <a:off x="5282237" y="4280538"/>
              <a:ext cx="1872208" cy="16879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orm"/>
          <p:cNvSpPr>
            <a:spLocks noEditPoints="1" noChangeArrowheads="1"/>
          </p:cNvSpPr>
          <p:nvPr/>
        </p:nvSpPr>
        <p:spPr bwMode="auto">
          <a:xfrm>
            <a:off x="2412546" y="3629013"/>
            <a:ext cx="635877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7200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100" b="1" dirty="0" smtClean="0"/>
              <a:t>Quote</a:t>
            </a:r>
            <a:endParaRPr lang="en-US" sz="1100" b="1" dirty="0"/>
          </a:p>
        </p:txBody>
      </p:sp>
      <p:sp>
        <p:nvSpPr>
          <p:cNvPr id="52" name="Form"/>
          <p:cNvSpPr>
            <a:spLocks noEditPoints="1" noChangeArrowheads="1"/>
          </p:cNvSpPr>
          <p:nvPr/>
        </p:nvSpPr>
        <p:spPr bwMode="auto">
          <a:xfrm>
            <a:off x="2346878" y="3681151"/>
            <a:ext cx="635877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7200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100" b="1" dirty="0" smtClean="0"/>
              <a:t>Quote</a:t>
            </a:r>
            <a:endParaRPr lang="en-US" sz="1100" b="1" dirty="0"/>
          </a:p>
        </p:txBody>
      </p:sp>
      <p:sp>
        <p:nvSpPr>
          <p:cNvPr id="53" name="Form"/>
          <p:cNvSpPr>
            <a:spLocks noEditPoints="1" noChangeArrowheads="1"/>
          </p:cNvSpPr>
          <p:nvPr/>
        </p:nvSpPr>
        <p:spPr bwMode="auto">
          <a:xfrm>
            <a:off x="2281210" y="3733289"/>
            <a:ext cx="635877" cy="63164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7200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100" b="1" dirty="0" smtClean="0"/>
              <a:t>Quote</a:t>
            </a:r>
            <a:endParaRPr lang="en-US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327504" y="2924944"/>
            <a:ext cx="1872208" cy="631646"/>
            <a:chOff x="5327504" y="3119615"/>
            <a:chExt cx="1872208" cy="631646"/>
          </a:xfrm>
        </p:grpSpPr>
        <p:sp>
          <p:nvSpPr>
            <p:cNvPr id="56" name="Right Arrow 55"/>
            <p:cNvSpPr/>
            <p:nvPr/>
          </p:nvSpPr>
          <p:spPr>
            <a:xfrm>
              <a:off x="5327504" y="3449013"/>
              <a:ext cx="1872208" cy="16879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rm"/>
            <p:cNvSpPr>
              <a:spLocks noEditPoints="1" noChangeArrowheads="1"/>
            </p:cNvSpPr>
            <p:nvPr/>
          </p:nvSpPr>
          <p:spPr bwMode="auto">
            <a:xfrm>
              <a:off x="5933999" y="3119615"/>
              <a:ext cx="659217" cy="631646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CA" sz="1100" b="1" dirty="0" smtClean="0"/>
                <a:t>PO</a:t>
              </a:r>
              <a:endParaRPr lang="en-US" sz="1100" b="1" dirty="0"/>
            </a:p>
          </p:txBody>
        </p:sp>
      </p:grpSp>
      <p:pic>
        <p:nvPicPr>
          <p:cNvPr id="2050" name="Picture 2" descr="C:\Users\Bahram\AppData\Local\Microsoft\Windows\Temporary Internet Files\Content.IE5\BVHOS6TC\MC90038384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49" y="3125026"/>
            <a:ext cx="334125" cy="3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6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96253E-6 C 0.00608 -0.01065 0.00261 -0.00833 0.00816 -0.01088 C 0.00903 -0.01296 0.00972 -0.01527 0.01094 -0.01689 C 0.01372 -0.02036 0.01997 -0.02638 0.01997 -0.02638 C 0.02084 -0.02846 0.02153 -0.03054 0.02257 -0.03239 C 0.02361 -0.03447 0.02518 -0.03632 0.02622 -0.0384 C 0.02761 -0.04141 0.02986 -0.04812 0.02986 -0.04812 C 0.03125 -0.05552 0.03195 -0.06477 0.03525 -0.07079 C 0.03681 -0.08698 0.03924 -0.10294 0.0415 -0.1189 C 0.04202 -0.12769 0.04254 -0.13486 0.04427 -0.14296 C 0.04549 -0.17049 0.05035 -0.20264 0.04323 -0.22809 C 0.04202 -0.23942 0.04011 -0.25723 0.03334 -0.26533 C 0.03212 -0.27042 0.02726 -0.27574 0.02344 -0.27736 C 0.01893 -0.28129 0.02014 -0.28129 0.01441 -0.28337 C 0.0125 -0.28407 0.00903 -0.28569 0.00903 -0.28569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2105E-6 C 0.00121 -0.00555 0.00451 -0.00902 0.00625 -0.01457 C 0.00694 -0.01689 0.00798 -0.02175 0.00798 -0.02175 C 0.00711 -0.04904 0.0085 -0.05876 -0.00191 -0.07934 C -0.00417 -0.08374 -0.00747 -0.09045 -0.01094 -0.09253 " pathEditMode="relative" ptsTypes="ffff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52464E-6 C 0.01215 0.01226 0.01285 0.02267 0.01719 0.04094 C 0.01754 0.04418 0.01771 0.04719 0.01806 0.05043 C 0.01858 0.05366 0.01979 0.06014 0.01979 0.06014 C 0.01945 0.06801 0.01945 0.0761 0.01893 0.08397 C 0.01858 0.09021 0.01615 0.0953 0.01441 0.10085 C 0.01198 0.10895 0.01146 0.11612 0.00625 0.12237 C 0.00434 0.13046 -0.00104 0.13694 -0.00625 0.14157 C -0.00746 0.14642 -0.00781 0.14804 -0.01163 0.14642 C -0.01198 0.1448 -0.01267 0.14157 -0.01267 0.14157 " pathEditMode="relative" ptsTypes="fffffffff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2" grpId="0" animBg="1"/>
      <p:bldP spid="53" grpId="0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PLASTICONNECT</a:t>
            </a:r>
            <a:br>
              <a:rPr lang="en-CA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MORE THAN WAHT IT SOLVES</a:t>
            </a:r>
            <a:endParaRPr lang="en-CA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Today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1400" b="1" dirty="0" smtClean="0">
                <a:solidFill>
                  <a:schemeClr val="accent2">
                    <a:lumMod val="75000"/>
                  </a:schemeClr>
                </a:solidFill>
              </a:rPr>
              <a:t>Multiple sending RFQ to multiple seller</a:t>
            </a:r>
          </a:p>
          <a:p>
            <a:r>
              <a:rPr lang="en-CA" sz="1400" b="1" dirty="0" smtClean="0">
                <a:solidFill>
                  <a:schemeClr val="accent2">
                    <a:lumMod val="75000"/>
                  </a:schemeClr>
                </a:solidFill>
              </a:rPr>
              <a:t>Different type of sending</a:t>
            </a:r>
          </a:p>
          <a:p>
            <a:r>
              <a:rPr lang="en-CA" sz="1400" b="1" dirty="0" smtClean="0">
                <a:solidFill>
                  <a:schemeClr val="accent2">
                    <a:lumMod val="75000"/>
                  </a:schemeClr>
                </a:solidFill>
              </a:rPr>
              <a:t>Different format of Quotes, different descriptions, hard to compare</a:t>
            </a:r>
          </a:p>
          <a:p>
            <a:r>
              <a:rPr lang="en-CA" sz="1400" b="1" dirty="0" smtClean="0">
                <a:solidFill>
                  <a:schemeClr val="accent2">
                    <a:lumMod val="75000"/>
                  </a:schemeClr>
                </a:solidFill>
              </a:rPr>
              <a:t>Spending money on in-house technology and professional people</a:t>
            </a:r>
          </a:p>
          <a:p>
            <a:endParaRPr lang="en-CA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CA" dirty="0" smtClean="0"/>
              <a:t>Using Plasticonnect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sz="1400" b="1" dirty="0" smtClean="0">
                <a:solidFill>
                  <a:srgbClr val="00B050"/>
                </a:solidFill>
              </a:rPr>
              <a:t>Single sending RFQ to multiple seller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Single type of sending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Same format and descriptions on the quote, easy to compare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Freedom of </a:t>
            </a:r>
            <a:r>
              <a:rPr lang="en-CA" sz="1400" b="1" dirty="0" smtClean="0">
                <a:solidFill>
                  <a:srgbClr val="00B050"/>
                </a:solidFill>
              </a:rPr>
              <a:t>having in-house </a:t>
            </a:r>
            <a:r>
              <a:rPr lang="en-CA" sz="1400" b="1" dirty="0">
                <a:solidFill>
                  <a:srgbClr val="00B050"/>
                </a:solidFill>
              </a:rPr>
              <a:t>equipment, </a:t>
            </a:r>
            <a:r>
              <a:rPr lang="en-CA" sz="1400" b="1" dirty="0" smtClean="0">
                <a:solidFill>
                  <a:srgbClr val="00B050"/>
                </a:solidFill>
              </a:rPr>
              <a:t>software and IT </a:t>
            </a:r>
            <a:r>
              <a:rPr lang="en-CA" sz="1400" b="1" dirty="0">
                <a:solidFill>
                  <a:srgbClr val="00B050"/>
                </a:solidFill>
              </a:rPr>
              <a:t>professionals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Professional designed paper works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Single data entry from RFQ to PO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History, Archives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247 availability</a:t>
            </a:r>
          </a:p>
          <a:p>
            <a:r>
              <a:rPr lang="en-CA" sz="1400" b="1">
                <a:solidFill>
                  <a:srgbClr val="00B050"/>
                </a:solidFill>
              </a:rPr>
              <a:t>Easy access from everywhere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Taking the advantage of competition</a:t>
            </a:r>
          </a:p>
          <a:p>
            <a:r>
              <a:rPr lang="en-CA" sz="1400" b="1" dirty="0" smtClean="0">
                <a:solidFill>
                  <a:srgbClr val="00B050"/>
                </a:solidFill>
              </a:rPr>
              <a:t>Analysis Tools</a:t>
            </a:r>
          </a:p>
          <a:p>
            <a:endParaRPr lang="en-CA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79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115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Plasticonnect</vt:lpstr>
      <vt:lpstr>Problem</vt:lpstr>
      <vt:lpstr>Problem</vt:lpstr>
      <vt:lpstr>Solution</vt:lpstr>
      <vt:lpstr>Solution</vt:lpstr>
      <vt:lpstr>PLASTICONNECT PROVIDES MORE THAN WAHT IT SOLVES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Bahram</cp:lastModifiedBy>
  <cp:revision>60</cp:revision>
  <dcterms:created xsi:type="dcterms:W3CDTF">2011-12-08T15:43:42Z</dcterms:created>
  <dcterms:modified xsi:type="dcterms:W3CDTF">2011-12-10T05:32:27Z</dcterms:modified>
</cp:coreProperties>
</file>