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83" r:id="rId3"/>
    <p:sldId id="258" r:id="rId4"/>
    <p:sldId id="259" r:id="rId5"/>
    <p:sldId id="260" r:id="rId6"/>
    <p:sldId id="282" r:id="rId7"/>
    <p:sldId id="261" r:id="rId8"/>
    <p:sldId id="284" r:id="rId9"/>
    <p:sldId id="285" r:id="rId10"/>
    <p:sldId id="262" r:id="rId11"/>
    <p:sldId id="286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7" r:id="rId21"/>
    <p:sldId id="273" r:id="rId22"/>
    <p:sldId id="28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A5CA-8DD4-4FB0-A05E-A69ABFDC5125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29CD3-F5CB-4928-A3F6-57ABBA9A4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BF68-1196-4426-8DC2-D9FD3B4E1B76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700B4-9E13-4D86-938B-61B06D2FD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D1F2-F41F-4FA2-9C39-19FD11BA5613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792F-586C-45E1-A8E5-2FC3FC0DF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2D96E87-DAAB-4C85-8461-8D0F82CD33C4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1E32FF2-08D0-426B-B58C-8AD62E3C7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59D41-E038-48D2-8431-25CBE553ACAA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79ABB-DB3E-473B-A390-97EE9C06D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6117F-8C0D-43CE-94D5-06846BC55371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F9AC-0537-4A3B-AA2B-C399E4653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F975-64E3-479C-91BE-F8F44E82C810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0D0B9-2EC0-47C1-A055-147C7CA39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B7AC73-E5BA-4E95-8FDD-850C2053DCC1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A89DF3-EB55-4EF7-AC59-2056AA95A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4BBC7-2E2A-4B4F-9AD0-FF506E5B9387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AEB64-9C24-45E3-A92E-9D560BB7B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ED11D5E-2173-450B-A23B-33B526CC853F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B677A0E-7CC8-4CCC-B525-A1B7CB6EA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D39901-2D4D-48AF-8D4C-380F600D3FE0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437484-5916-4537-A507-1FC33335E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088AF0-A737-4D27-B36F-F2DC9CA442D0}" type="datetimeFigureOut">
              <a:rPr lang="en-US"/>
              <a:pPr>
                <a:defRPr/>
              </a:pPr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5E15C2-B50E-4902-AFD7-A3938BE24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84" r:id="rId4"/>
    <p:sldLayoutId id="2147483685" r:id="rId5"/>
    <p:sldLayoutId id="2147483692" r:id="rId6"/>
    <p:sldLayoutId id="2147483686" r:id="rId7"/>
    <p:sldLayoutId id="2147483693" r:id="rId8"/>
    <p:sldLayoutId id="2147483694" r:id="rId9"/>
    <p:sldLayoutId id="2147483687" r:id="rId10"/>
    <p:sldLayoutId id="214748368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143000"/>
            <a:ext cx="3175000" cy="7572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4800" b="1" spc="-70" smtClean="0">
                <a:latin typeface="Arial"/>
                <a:cs typeface="Arial"/>
              </a:rPr>
              <a:t> </a:t>
            </a:r>
            <a:r>
              <a:rPr sz="4800" b="1" spc="-5" dirty="0" err="1">
                <a:latin typeface="Arial" pitchFamily="34" charset="0"/>
                <a:cs typeface="Arial" pitchFamily="34" charset="0"/>
              </a:rPr>
              <a:t>Funkcije</a:t>
            </a:r>
            <a:endParaRPr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1"/>
          </p:nvPr>
        </p:nvSpPr>
        <p:spPr>
          <a:xfrm>
            <a:off x="762000" y="5334000"/>
            <a:ext cx="8915400" cy="764312"/>
          </a:xfrm>
        </p:spPr>
        <p:txBody>
          <a:bodyPr wrap="square" lIns="0" tIns="12700" rIns="0" bIns="0">
            <a:spAutoFit/>
          </a:bodyPr>
          <a:lstStyle/>
          <a:p>
            <a:pPr marL="3352800" indent="-2119313">
              <a:spcBef>
                <a:spcPts val="100"/>
              </a:spcBef>
            </a:pPr>
            <a:r>
              <a:rPr lang="en-US" sz="2400" dirty="0" err="1" smtClean="0"/>
              <a:t>definicija</a:t>
            </a:r>
            <a:r>
              <a:rPr lang="en-US" sz="2400" dirty="0" smtClean="0"/>
              <a:t>, </a:t>
            </a:r>
            <a:r>
              <a:rPr lang="en-US" sz="2400" dirty="0" err="1" smtClean="0"/>
              <a:t>svojstva</a:t>
            </a:r>
            <a:r>
              <a:rPr lang="en-US" sz="2400" dirty="0" smtClean="0"/>
              <a:t>, </a:t>
            </a:r>
            <a:r>
              <a:rPr lang="en-US" sz="2400" dirty="0" err="1" smtClean="0"/>
              <a:t>kompozic</a:t>
            </a:r>
            <a:r>
              <a:rPr lang="sr-Latn-RS" sz="2400" dirty="0" smtClean="0"/>
              <a:t>i</a:t>
            </a:r>
            <a:r>
              <a:rPr lang="en-US" sz="2400" dirty="0" err="1" smtClean="0"/>
              <a:t>ja</a:t>
            </a:r>
            <a:r>
              <a:rPr lang="sr-Latn-RS" sz="2400" dirty="0" smtClean="0"/>
              <a:t> </a:t>
            </a:r>
            <a:r>
              <a:rPr lang="sr-Latn-RS" sz="2400" dirty="0" smtClean="0"/>
              <a:t>funkcija</a:t>
            </a:r>
            <a:r>
              <a:rPr lang="en-US" sz="2400" dirty="0" smtClean="0"/>
              <a:t>, </a:t>
            </a:r>
            <a:endParaRPr lang="sr-Latn-RS" sz="2400" dirty="0" smtClean="0"/>
          </a:p>
          <a:p>
            <a:pPr marL="3352800" indent="-2119313">
              <a:spcBef>
                <a:spcPts val="100"/>
              </a:spcBef>
            </a:pPr>
            <a:r>
              <a:rPr lang="en-US" sz="2400" dirty="0" smtClean="0"/>
              <a:t> </a:t>
            </a:r>
            <a:r>
              <a:rPr lang="en-US" sz="2400" dirty="0" err="1" smtClean="0"/>
              <a:t>inverzna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r>
              <a:rPr lang="sr-Latn-RS" sz="2400" dirty="0" smtClean="0"/>
              <a:t>,</a:t>
            </a:r>
            <a:r>
              <a:rPr lang="en-US" sz="2400" dirty="0" smtClean="0"/>
              <a:t>…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7540625" cy="56673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Realne </a:t>
            </a:r>
            <a:r>
              <a:rPr spc="-5" dirty="0"/>
              <a:t>funkcije </a:t>
            </a:r>
            <a:r>
              <a:rPr dirty="0" err="1"/>
              <a:t>realne</a:t>
            </a:r>
            <a:r>
              <a:rPr spc="-114" dirty="0"/>
              <a:t> </a:t>
            </a:r>
            <a:r>
              <a:rPr lang="sr-Latn-RS" dirty="0" smtClean="0"/>
              <a:t>promenljive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175" y="1773238"/>
            <a:ext cx="7880350" cy="40401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lnSpc>
                <a:spcPts val="2788"/>
              </a:lnSpc>
              <a:spcBef>
                <a:spcPts val="100"/>
              </a:spcBef>
              <a:buFont typeface="Courier New" pitchFamily="49" charset="0"/>
              <a:buChar char="o"/>
              <a:tabLst>
                <a:tab pos="354013" algn="l"/>
                <a:tab pos="355600" algn="l"/>
                <a:tab pos="1997075" algn="l"/>
                <a:tab pos="2251075" algn="l"/>
              </a:tabLst>
            </a:pP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	</a:t>
            </a:r>
            <a:r>
              <a:rPr lang="en-US" sz="2400" i="1" dirty="0"/>
              <a:t>f	</a:t>
            </a:r>
            <a:r>
              <a:rPr lang="en-US" sz="2400" dirty="0" err="1"/>
              <a:t>kažemo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je </a:t>
            </a:r>
            <a:r>
              <a:rPr lang="en-US" sz="2400" b="1" dirty="0" err="1">
                <a:solidFill>
                  <a:srgbClr val="FF0000"/>
                </a:solidFill>
              </a:rPr>
              <a:t>funkcija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realne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promenljive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ako</a:t>
            </a:r>
            <a:r>
              <a:rPr lang="en-US" sz="2400" dirty="0"/>
              <a:t> je </a:t>
            </a:r>
            <a:r>
              <a:rPr lang="en-US" sz="2400" dirty="0" err="1"/>
              <a:t>njen</a:t>
            </a:r>
            <a:r>
              <a:rPr lang="en-US" sz="2400" dirty="0"/>
              <a:t> </a:t>
            </a:r>
            <a:r>
              <a:rPr lang="en-US" sz="2400" dirty="0" err="1"/>
              <a:t>domen</a:t>
            </a:r>
            <a:r>
              <a:rPr lang="en-US" sz="2400" dirty="0"/>
              <a:t> </a:t>
            </a:r>
            <a:r>
              <a:rPr lang="en-US" sz="2400" dirty="0" err="1"/>
              <a:t>podskup</a:t>
            </a:r>
            <a:r>
              <a:rPr lang="en-US" sz="2400" dirty="0"/>
              <a:t> </a:t>
            </a:r>
            <a:r>
              <a:rPr lang="en-US" sz="2400" dirty="0" err="1"/>
              <a:t>skupa</a:t>
            </a:r>
            <a:r>
              <a:rPr lang="en-US" sz="2400" dirty="0"/>
              <a:t> </a:t>
            </a:r>
            <a:r>
              <a:rPr lang="en-US" sz="2400" dirty="0" err="1"/>
              <a:t>realnih</a:t>
            </a:r>
            <a:r>
              <a:rPr lang="en-US" sz="2400" dirty="0"/>
              <a:t> </a:t>
            </a:r>
            <a:r>
              <a:rPr lang="en-US" sz="2400" dirty="0" err="1"/>
              <a:t>brojeva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6FC0"/>
                </a:solidFill>
              </a:rPr>
              <a:t>D</a:t>
            </a:r>
            <a:r>
              <a:rPr lang="en-US" sz="2400" dirty="0">
                <a:solidFill>
                  <a:srgbClr val="006FC0"/>
                </a:solidFill>
              </a:rPr>
              <a:t>(f) </a:t>
            </a:r>
            <a:r>
              <a:rPr lang="en-US" sz="2400" dirty="0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</a:t>
            </a:r>
            <a:r>
              <a:rPr lang="en-US" sz="2400" i="1" dirty="0">
                <a:solidFill>
                  <a:srgbClr val="006FC0"/>
                </a:solidFill>
              </a:rPr>
              <a:t>R</a:t>
            </a:r>
            <a:r>
              <a:rPr lang="en-US" sz="2400" i="1" dirty="0"/>
              <a:t>.</a:t>
            </a:r>
            <a:endParaRPr lang="en-US" sz="2400" dirty="0"/>
          </a:p>
          <a:p>
            <a:pPr marL="355600" indent="-342900">
              <a:spcBef>
                <a:spcPts val="25"/>
              </a:spcBef>
              <a:tabLst>
                <a:tab pos="354013" algn="l"/>
                <a:tab pos="355600" algn="l"/>
                <a:tab pos="1997075" algn="l"/>
                <a:tab pos="2251075" algn="l"/>
              </a:tabLst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2788"/>
              </a:lnSpc>
              <a:buFont typeface="Courier New" pitchFamily="49" charset="0"/>
              <a:buChar char="o"/>
              <a:tabLst>
                <a:tab pos="354013" algn="l"/>
                <a:tab pos="355600" algn="l"/>
                <a:tab pos="1997075" algn="l"/>
                <a:tab pos="2251075" algn="l"/>
              </a:tabLst>
            </a:pP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 </a:t>
            </a:r>
            <a:r>
              <a:rPr lang="en-US" sz="2400" i="1" dirty="0"/>
              <a:t>f	</a:t>
            </a:r>
            <a:r>
              <a:rPr lang="en-US" sz="2400" dirty="0" err="1"/>
              <a:t>kažemo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je </a:t>
            </a:r>
            <a:r>
              <a:rPr lang="en-US" sz="2400" b="1" dirty="0" err="1">
                <a:solidFill>
                  <a:srgbClr val="FF0000"/>
                </a:solidFill>
              </a:rPr>
              <a:t>realna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ako</a:t>
            </a:r>
            <a:r>
              <a:rPr lang="en-US" sz="2400" dirty="0"/>
              <a:t> je </a:t>
            </a:r>
            <a:r>
              <a:rPr lang="en-US" sz="2400" dirty="0" err="1"/>
              <a:t>njen</a:t>
            </a:r>
            <a:endParaRPr lang="en-US" sz="2400" dirty="0"/>
          </a:p>
          <a:p>
            <a:pPr marL="355600" indent="-342900">
              <a:lnSpc>
                <a:spcPts val="2788"/>
              </a:lnSpc>
              <a:tabLst>
                <a:tab pos="354013" algn="l"/>
                <a:tab pos="355600" algn="l"/>
                <a:tab pos="1997075" algn="l"/>
                <a:tab pos="2251075" algn="l"/>
              </a:tabLst>
            </a:pPr>
            <a:r>
              <a:rPr lang="sr-Latn-RS" sz="2400" dirty="0" smtClean="0"/>
              <a:t>    </a:t>
            </a:r>
            <a:r>
              <a:rPr lang="en-US" sz="2400" dirty="0" err="1" smtClean="0"/>
              <a:t>kodomen</a:t>
            </a:r>
            <a:r>
              <a:rPr lang="en-US" sz="2400" dirty="0" smtClean="0"/>
              <a:t> </a:t>
            </a:r>
            <a:r>
              <a:rPr lang="en-US" sz="2400" dirty="0" err="1"/>
              <a:t>podskup</a:t>
            </a:r>
            <a:r>
              <a:rPr lang="en-US" sz="2400" dirty="0"/>
              <a:t> </a:t>
            </a:r>
            <a:r>
              <a:rPr lang="en-US" sz="2400" dirty="0" err="1"/>
              <a:t>realnih</a:t>
            </a:r>
            <a:r>
              <a:rPr lang="en-US" sz="2400" dirty="0"/>
              <a:t> </a:t>
            </a:r>
            <a:r>
              <a:rPr lang="en-US" sz="2400" dirty="0" err="1"/>
              <a:t>brojeva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6FC0"/>
                </a:solidFill>
              </a:rPr>
              <a:t>K</a:t>
            </a:r>
            <a:r>
              <a:rPr lang="en-US" sz="2400" dirty="0">
                <a:solidFill>
                  <a:srgbClr val="006FC0"/>
                </a:solidFill>
              </a:rPr>
              <a:t>(f) </a:t>
            </a:r>
            <a:r>
              <a:rPr lang="en-US" sz="2400" dirty="0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</a:t>
            </a:r>
            <a:r>
              <a:rPr lang="en-US" sz="2400" i="1" dirty="0">
                <a:solidFill>
                  <a:srgbClr val="006FC0"/>
                </a:solidFill>
              </a:rPr>
              <a:t>R</a:t>
            </a:r>
            <a:r>
              <a:rPr lang="en-US" sz="2400" i="1" dirty="0"/>
              <a:t>.</a:t>
            </a:r>
            <a:endParaRPr lang="en-US" sz="2400" dirty="0"/>
          </a:p>
          <a:p>
            <a:pPr marL="355600" indent="-342900">
              <a:spcBef>
                <a:spcPts val="25"/>
              </a:spcBef>
              <a:tabLst>
                <a:tab pos="354013" algn="l"/>
                <a:tab pos="355600" algn="l"/>
                <a:tab pos="1997075" algn="l"/>
                <a:tab pos="2251075" algn="l"/>
              </a:tabLst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Courier New" pitchFamily="49" charset="0"/>
              <a:buChar char="o"/>
              <a:tabLst>
                <a:tab pos="354013" algn="l"/>
                <a:tab pos="355600" algn="l"/>
                <a:tab pos="1997075" algn="l"/>
                <a:tab pos="2251075" algn="l"/>
              </a:tabLst>
            </a:pPr>
            <a:r>
              <a:rPr lang="en-US" sz="2400" b="1" dirty="0" err="1">
                <a:solidFill>
                  <a:srgbClr val="006FC0"/>
                </a:solidFill>
              </a:rPr>
              <a:t>Prirodna</a:t>
            </a:r>
            <a:r>
              <a:rPr lang="en-US" sz="2400" b="1" dirty="0">
                <a:solidFill>
                  <a:srgbClr val="006FC0"/>
                </a:solidFill>
              </a:rPr>
              <a:t> oblast </a:t>
            </a:r>
            <a:r>
              <a:rPr lang="en-US" sz="2400" b="1" dirty="0" err="1">
                <a:solidFill>
                  <a:srgbClr val="006FC0"/>
                </a:solidFill>
              </a:rPr>
              <a:t>definisanosti</a:t>
            </a:r>
            <a:r>
              <a:rPr lang="en-US" sz="2400" dirty="0">
                <a:solidFill>
                  <a:srgbClr val="006FC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prirodni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domen</a:t>
            </a:r>
            <a:r>
              <a:rPr lang="en-US" sz="2400" dirty="0"/>
              <a:t>) </a:t>
            </a:r>
            <a:r>
              <a:rPr lang="en-US" sz="2400" dirty="0" err="1"/>
              <a:t>za</a:t>
            </a:r>
            <a:r>
              <a:rPr lang="en-US" sz="2400" dirty="0"/>
              <a:t>  </a:t>
            </a:r>
            <a:r>
              <a:rPr lang="en-US" sz="2400" dirty="0" err="1"/>
              <a:t>realne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r>
              <a:rPr lang="en-US" sz="2400" dirty="0"/>
              <a:t> </a:t>
            </a:r>
            <a:r>
              <a:rPr lang="en-US" sz="2400" dirty="0" err="1"/>
              <a:t>realne</a:t>
            </a:r>
            <a:r>
              <a:rPr lang="en-US" sz="2400" dirty="0"/>
              <a:t> </a:t>
            </a:r>
            <a:r>
              <a:rPr lang="en-US" sz="2400" dirty="0" err="1"/>
              <a:t>promenljive</a:t>
            </a:r>
            <a:r>
              <a:rPr lang="en-US" sz="2400" dirty="0"/>
              <a:t> </a:t>
            </a:r>
            <a:r>
              <a:rPr lang="en-US" sz="2400" dirty="0" err="1"/>
              <a:t>zadate</a:t>
            </a:r>
            <a:r>
              <a:rPr lang="en-US" sz="2400" dirty="0"/>
              <a:t> </a:t>
            </a:r>
            <a:r>
              <a:rPr lang="en-US" sz="2400" dirty="0" err="1"/>
              <a:t>formulom</a:t>
            </a:r>
            <a:r>
              <a:rPr lang="en-US" sz="2400" dirty="0"/>
              <a:t> </a:t>
            </a:r>
            <a:r>
              <a:rPr lang="en-US" sz="2400" dirty="0" err="1"/>
              <a:t>sastoji</a:t>
            </a:r>
            <a:r>
              <a:rPr lang="en-US" sz="2400" dirty="0"/>
              <a:t>  se </a:t>
            </a:r>
            <a:r>
              <a:rPr lang="en-US" sz="2400" dirty="0" err="1"/>
              <a:t>od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brojeva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je </a:t>
            </a:r>
            <a:r>
              <a:rPr lang="en-US" sz="2400" dirty="0" err="1"/>
              <a:t>izraz</a:t>
            </a:r>
            <a:r>
              <a:rPr lang="en-US" sz="2400" dirty="0"/>
              <a:t> </a:t>
            </a:r>
            <a:r>
              <a:rPr lang="en-US" sz="2400" dirty="0" err="1"/>
              <a:t>definisan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pc="-5" dirty="0" err="1" smtClean="0"/>
              <a:t>Jednak</a:t>
            </a:r>
            <a:r>
              <a:rPr lang="en-US" dirty="0" err="1" smtClean="0"/>
              <a:t>ost</a:t>
            </a:r>
            <a:r>
              <a:rPr lang="en-US" dirty="0" smtClean="0"/>
              <a:t> </a:t>
            </a:r>
            <a:r>
              <a:rPr lang="en-US" spc="-5" dirty="0" err="1" smtClean="0"/>
              <a:t>funkci</a:t>
            </a:r>
            <a:r>
              <a:rPr lang="en-US" dirty="0" err="1" smtClean="0"/>
              <a:t>j</a:t>
            </a:r>
            <a:r>
              <a:rPr lang="en-US" spc="-5" dirty="0" err="1" smtClean="0"/>
              <a:t>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384175" y="1703388"/>
            <a:ext cx="8005763" cy="4224337"/>
          </a:xfrm>
        </p:spPr>
        <p:txBody>
          <a:bodyPr>
            <a:normAutofit/>
          </a:bodyPr>
          <a:lstStyle/>
          <a:p>
            <a:pPr marL="355600" indent="-342900">
              <a:lnSpc>
                <a:spcPts val="2875"/>
              </a:lnSpc>
              <a:spcBef>
                <a:spcPts val="325"/>
              </a:spcBef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smtClean="0"/>
              <a:t>date </a:t>
            </a:r>
            <a:r>
              <a:rPr lang="en-US" dirty="0" err="1" smtClean="0"/>
              <a:t>funkcije</a:t>
            </a:r>
            <a:r>
              <a:rPr lang="en-US" dirty="0" smtClean="0"/>
              <a:t>	</a:t>
            </a:r>
            <a:r>
              <a:rPr lang="en-US" i="1" dirty="0" smtClean="0"/>
              <a:t>f : A</a:t>
            </a:r>
            <a:r>
              <a:rPr lang="en-US" sz="2500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 </a:t>
            </a:r>
            <a:r>
              <a:rPr lang="en-US" i="1" dirty="0" smtClean="0"/>
              <a:t>B </a:t>
            </a:r>
            <a:r>
              <a:rPr lang="en-US" dirty="0" err="1" smtClean="0"/>
              <a:t>i</a:t>
            </a:r>
            <a:r>
              <a:rPr lang="en-US" dirty="0" smtClean="0"/>
              <a:t>	 </a:t>
            </a:r>
            <a:r>
              <a:rPr lang="en-US" i="1" dirty="0" smtClean="0"/>
              <a:t>g : C</a:t>
            </a:r>
            <a:r>
              <a:rPr lang="en-US" sz="2500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 </a:t>
            </a:r>
            <a:r>
              <a:rPr lang="en-US" i="1" dirty="0" smtClean="0"/>
              <a:t>D</a:t>
            </a:r>
            <a:r>
              <a:rPr lang="en-US" dirty="0" smtClean="0"/>
              <a:t>.  </a:t>
            </a:r>
            <a:r>
              <a:rPr lang="en-US" dirty="0" err="1" smtClean="0"/>
              <a:t>Kažemo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je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b="1" dirty="0" err="1" smtClean="0"/>
              <a:t>jednaka</a:t>
            </a:r>
            <a:r>
              <a:rPr lang="en-US" dirty="0" smtClean="0"/>
              <a:t> </a:t>
            </a:r>
            <a:r>
              <a:rPr lang="en-US" dirty="0" err="1" smtClean="0"/>
              <a:t>funkciji</a:t>
            </a:r>
            <a:r>
              <a:rPr lang="en-US" dirty="0" smtClean="0"/>
              <a:t> </a:t>
            </a:r>
            <a:r>
              <a:rPr lang="en-US" i="1" dirty="0" smtClean="0"/>
              <a:t>g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pišemo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= </a:t>
            </a:r>
            <a:r>
              <a:rPr lang="en-US" i="1" dirty="0" smtClean="0"/>
              <a:t>g  </a:t>
            </a:r>
            <a:r>
              <a:rPr lang="en-US" dirty="0" err="1" smtClean="0"/>
              <a:t>ako</a:t>
            </a:r>
            <a:r>
              <a:rPr lang="en-US" dirty="0" smtClean="0"/>
              <a:t> je:</a:t>
            </a:r>
          </a:p>
          <a:p>
            <a:pPr marL="1022350" lvl="1" indent="-338138">
              <a:spcBef>
                <a:spcPts val="475"/>
              </a:spcBef>
              <a:buFont typeface="Wingdings 2" pitchFamily="18" charset="2"/>
              <a:buAutoNum type="arabicPeriod"/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A = C;</a:t>
            </a:r>
          </a:p>
          <a:p>
            <a:pPr marL="1022350" lvl="1" indent="-338138">
              <a:spcBef>
                <a:spcPts val="575"/>
              </a:spcBef>
              <a:buFont typeface="Wingdings 2" pitchFamily="18" charset="2"/>
              <a:buAutoNum type="arabicPeriod"/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B = D</a:t>
            </a:r>
            <a:r>
              <a:rPr lang="en-US" sz="2400" dirty="0" smtClean="0">
                <a:latin typeface="Arial" charset="0"/>
                <a:cs typeface="Arial" charset="0"/>
              </a:rPr>
              <a:t>;</a:t>
            </a:r>
            <a:endParaRPr lang="sr-Latn-RS" sz="2400" dirty="0" smtClean="0">
              <a:latin typeface="Arial" charset="0"/>
              <a:cs typeface="Arial" charset="0"/>
            </a:endParaRPr>
          </a:p>
          <a:p>
            <a:pPr marL="1022350" lvl="1" indent="-338138">
              <a:spcBef>
                <a:spcPts val="575"/>
              </a:spcBef>
              <a:buFont typeface="Wingdings 2" pitchFamily="18" charset="2"/>
              <a:buAutoNum type="arabicPeriod"/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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A) (f(x) =g (x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))</a:t>
            </a:r>
            <a:r>
              <a:rPr lang="sr-Latn-RS" dirty="0" smtClean="0">
                <a:solidFill>
                  <a:srgbClr val="006F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/>
              <a:t>tj</a:t>
            </a:r>
            <a:r>
              <a:rPr lang="en-US" dirty="0" smtClean="0"/>
              <a:t>.  f </a:t>
            </a:r>
            <a:r>
              <a:rPr lang="en-US" dirty="0" err="1" smtClean="0"/>
              <a:t>i</a:t>
            </a:r>
            <a:r>
              <a:rPr lang="en-US" dirty="0" smtClean="0"/>
              <a:t> g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vrednosti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jednake</a:t>
            </a:r>
            <a:r>
              <a:rPr lang="en-US" dirty="0" smtClean="0"/>
              <a:t>.</a:t>
            </a:r>
          </a:p>
          <a:p>
            <a:pPr marL="355600" indent="-342900">
              <a:spcBef>
                <a:spcPts val="575"/>
              </a:spcBef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endParaRPr lang="en-US" dirty="0" smtClean="0"/>
          </a:p>
          <a:p>
            <a:pPr marL="355600" indent="-342900">
              <a:spcBef>
                <a:spcPts val="575"/>
              </a:spcBef>
              <a:buFont typeface="Wingdings" pitchFamily="2" charset="2"/>
              <a:buChar char="v"/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g(x)=x/x </a:t>
            </a:r>
            <a:r>
              <a:rPr lang="en-US" dirty="0" err="1" smtClean="0"/>
              <a:t>i</a:t>
            </a:r>
            <a:r>
              <a:rPr lang="en-US" dirty="0" smtClean="0"/>
              <a:t> f(x)= 1 </a:t>
            </a:r>
            <a:r>
              <a:rPr lang="en-US" dirty="0" err="1" smtClean="0"/>
              <a:t>jednake</a:t>
            </a:r>
            <a:r>
              <a:rPr lang="en-US" dirty="0" smtClean="0"/>
              <a:t>?</a:t>
            </a:r>
          </a:p>
          <a:p>
            <a:pPr marL="355600" indent="-342900">
              <a:spcBef>
                <a:spcPts val="575"/>
              </a:spcBef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endParaRPr lang="en-US" dirty="0" smtClean="0"/>
          </a:p>
          <a:p>
            <a:pPr marL="355600" indent="-342900"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13970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Zadaci</a:t>
            </a:r>
          </a:p>
        </p:txBody>
      </p:sp>
      <p:sp>
        <p:nvSpPr>
          <p:cNvPr id="19460" name="object 4"/>
          <p:cNvSpPr>
            <a:spLocks/>
          </p:cNvSpPr>
          <p:nvPr/>
        </p:nvSpPr>
        <p:spPr bwMode="auto">
          <a:xfrm>
            <a:off x="2384425" y="2335213"/>
            <a:ext cx="41275" cy="26987"/>
          </a:xfrm>
          <a:custGeom>
            <a:avLst/>
            <a:gdLst/>
            <a:ahLst/>
            <a:cxnLst>
              <a:cxn ang="0">
                <a:pos x="0" y="26074"/>
              </a:cxn>
              <a:cxn ang="0">
                <a:pos x="40679" y="0"/>
              </a:cxn>
            </a:cxnLst>
            <a:rect l="0" t="0" r="r" b="b"/>
            <a:pathLst>
              <a:path w="41275" h="26669">
                <a:moveTo>
                  <a:pt x="0" y="26074"/>
                </a:moveTo>
                <a:lnTo>
                  <a:pt x="40679" y="0"/>
                </a:lnTo>
              </a:path>
            </a:pathLst>
          </a:custGeom>
          <a:noFill/>
          <a:ln w="44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1" name="object 5"/>
          <p:cNvSpPr>
            <a:spLocks/>
          </p:cNvSpPr>
          <p:nvPr/>
        </p:nvSpPr>
        <p:spPr bwMode="auto">
          <a:xfrm>
            <a:off x="2425700" y="2335213"/>
            <a:ext cx="95250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201" y="178573"/>
              </a:cxn>
            </a:cxnLst>
            <a:rect l="0" t="0" r="r" b="b"/>
            <a:pathLst>
              <a:path w="95250" h="179069">
                <a:moveTo>
                  <a:pt x="0" y="0"/>
                </a:moveTo>
                <a:lnTo>
                  <a:pt x="95201" y="178573"/>
                </a:lnTo>
              </a:path>
            </a:pathLst>
          </a:custGeom>
          <a:noFill/>
          <a:ln w="45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2" name="object 6"/>
          <p:cNvSpPr>
            <a:spLocks/>
          </p:cNvSpPr>
          <p:nvPr/>
        </p:nvSpPr>
        <p:spPr bwMode="auto">
          <a:xfrm>
            <a:off x="2520950" y="2041525"/>
            <a:ext cx="104775" cy="474663"/>
          </a:xfrm>
          <a:custGeom>
            <a:avLst/>
            <a:gdLst/>
            <a:ahLst/>
            <a:cxnLst>
              <a:cxn ang="0">
                <a:pos x="0" y="473300"/>
              </a:cxn>
              <a:cxn ang="0">
                <a:pos x="105753" y="0"/>
              </a:cxn>
            </a:cxnLst>
            <a:rect l="0" t="0" r="r" b="b"/>
            <a:pathLst>
              <a:path w="106044" h="473710">
                <a:moveTo>
                  <a:pt x="0" y="473300"/>
                </a:moveTo>
                <a:lnTo>
                  <a:pt x="105753" y="0"/>
                </a:lnTo>
              </a:path>
            </a:pathLst>
          </a:custGeom>
          <a:noFill/>
          <a:ln w="45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3" name="object 7"/>
          <p:cNvSpPr>
            <a:spLocks/>
          </p:cNvSpPr>
          <p:nvPr/>
        </p:nvSpPr>
        <p:spPr bwMode="auto">
          <a:xfrm>
            <a:off x="2625725" y="2041525"/>
            <a:ext cx="8747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3810" y="0"/>
              </a:cxn>
            </a:cxnLst>
            <a:rect l="0" t="0" r="r" b="b"/>
            <a:pathLst>
              <a:path w="874395">
                <a:moveTo>
                  <a:pt x="0" y="0"/>
                </a:moveTo>
                <a:lnTo>
                  <a:pt x="873810" y="0"/>
                </a:lnTo>
              </a:path>
            </a:pathLst>
          </a:custGeom>
          <a:noFill/>
          <a:ln w="44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4" name="object 8"/>
          <p:cNvSpPr>
            <a:spLocks/>
          </p:cNvSpPr>
          <p:nvPr/>
        </p:nvSpPr>
        <p:spPr bwMode="auto">
          <a:xfrm>
            <a:off x="2365375" y="2017713"/>
            <a:ext cx="1119188" cy="482600"/>
          </a:xfrm>
          <a:custGeom>
            <a:avLst/>
            <a:gdLst/>
            <a:ahLst/>
            <a:cxnLst>
              <a:cxn ang="0">
                <a:pos x="70334" y="316052"/>
              </a:cxn>
              <a:cxn ang="0">
                <a:pos x="33383" y="316052"/>
              </a:cxn>
              <a:cxn ang="0">
                <a:pos x="130180" y="481984"/>
              </a:cxn>
              <a:cxn ang="0">
                <a:pos x="149722" y="481984"/>
              </a:cxn>
              <a:cxn ang="0">
                <a:pos x="159108" y="439317"/>
              </a:cxn>
              <a:cxn ang="0">
                <a:pos x="139137" y="439317"/>
              </a:cxn>
              <a:cxn ang="0">
                <a:pos x="70334" y="316052"/>
              </a:cxn>
              <a:cxn ang="0">
                <a:pos x="1119516" y="0"/>
              </a:cxn>
              <a:cxn ang="0">
                <a:pos x="237595" y="0"/>
              </a:cxn>
              <a:cxn ang="0">
                <a:pos x="139137" y="439317"/>
              </a:cxn>
              <a:cxn ang="0">
                <a:pos x="159108" y="439317"/>
              </a:cxn>
              <a:cxn ang="0">
                <a:pos x="251405" y="19754"/>
              </a:cxn>
              <a:cxn ang="0">
                <a:pos x="1119516" y="19754"/>
              </a:cxn>
              <a:cxn ang="0">
                <a:pos x="1119516" y="0"/>
              </a:cxn>
              <a:cxn ang="0">
                <a:pos x="55335" y="289181"/>
              </a:cxn>
              <a:cxn ang="0">
                <a:pos x="0" y="323164"/>
              </a:cxn>
              <a:cxn ang="0">
                <a:pos x="6513" y="335017"/>
              </a:cxn>
              <a:cxn ang="0">
                <a:pos x="33383" y="316052"/>
              </a:cxn>
              <a:cxn ang="0">
                <a:pos x="70334" y="316052"/>
              </a:cxn>
              <a:cxn ang="0">
                <a:pos x="55335" y="289181"/>
              </a:cxn>
            </a:cxnLst>
            <a:rect l="0" t="0" r="r" b="b"/>
            <a:pathLst>
              <a:path w="1120139" h="482600">
                <a:moveTo>
                  <a:pt x="70334" y="316052"/>
                </a:moveTo>
                <a:lnTo>
                  <a:pt x="33383" y="316052"/>
                </a:lnTo>
                <a:lnTo>
                  <a:pt x="130180" y="481984"/>
                </a:lnTo>
                <a:lnTo>
                  <a:pt x="149722" y="481984"/>
                </a:lnTo>
                <a:lnTo>
                  <a:pt x="159108" y="439317"/>
                </a:lnTo>
                <a:lnTo>
                  <a:pt x="139137" y="439317"/>
                </a:lnTo>
                <a:lnTo>
                  <a:pt x="70334" y="316052"/>
                </a:lnTo>
                <a:close/>
              </a:path>
              <a:path w="1120139" h="482600">
                <a:moveTo>
                  <a:pt x="1119516" y="0"/>
                </a:moveTo>
                <a:lnTo>
                  <a:pt x="237595" y="0"/>
                </a:lnTo>
                <a:lnTo>
                  <a:pt x="139137" y="439317"/>
                </a:lnTo>
                <a:lnTo>
                  <a:pt x="159108" y="439317"/>
                </a:lnTo>
                <a:lnTo>
                  <a:pt x="251405" y="19754"/>
                </a:lnTo>
                <a:lnTo>
                  <a:pt x="1119516" y="19754"/>
                </a:lnTo>
                <a:lnTo>
                  <a:pt x="1119516" y="0"/>
                </a:lnTo>
                <a:close/>
              </a:path>
              <a:path w="1120139" h="482600">
                <a:moveTo>
                  <a:pt x="55335" y="289181"/>
                </a:moveTo>
                <a:lnTo>
                  <a:pt x="0" y="323164"/>
                </a:lnTo>
                <a:lnTo>
                  <a:pt x="6513" y="335017"/>
                </a:lnTo>
                <a:lnTo>
                  <a:pt x="33383" y="316052"/>
                </a:lnTo>
                <a:lnTo>
                  <a:pt x="70334" y="316052"/>
                </a:lnTo>
                <a:lnTo>
                  <a:pt x="55335" y="2891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384175" y="1239838"/>
            <a:ext cx="5245100" cy="21907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469265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1.	</a:t>
            </a:r>
            <a:r>
              <a:rPr sz="2400" spc="-5" dirty="0" err="1">
                <a:latin typeface="Arial"/>
                <a:cs typeface="Arial"/>
              </a:rPr>
              <a:t>Odredit</a:t>
            </a:r>
            <a:r>
              <a:rPr lang="en-US" sz="2400" spc="-5" dirty="0" err="1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prirodn</a:t>
            </a:r>
            <a:r>
              <a:rPr lang="sr-Latn-RS" sz="2400" spc="-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domen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funkcija:</a:t>
            </a:r>
            <a:endParaRPr sz="2400" dirty="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3050" dirty="0">
              <a:latin typeface="Times New Roman"/>
              <a:cs typeface="Times New Roman"/>
            </a:endParaRPr>
          </a:p>
          <a:p>
            <a:pPr marL="431800" fontAlgn="auto">
              <a:spcBef>
                <a:spcPts val="0"/>
              </a:spcBef>
              <a:spcAft>
                <a:spcPts val="0"/>
              </a:spcAft>
              <a:tabLst>
                <a:tab pos="2199005" algn="l"/>
              </a:tabLst>
              <a:defRPr/>
            </a:pPr>
            <a:r>
              <a:rPr sz="3600" spc="-7" baseline="4629" dirty="0">
                <a:latin typeface="Arial"/>
                <a:cs typeface="Arial"/>
              </a:rPr>
              <a:t>a) </a:t>
            </a:r>
            <a:r>
              <a:rPr sz="3100" i="1" spc="35" dirty="0">
                <a:latin typeface="Times New Roman"/>
                <a:cs typeface="Times New Roman"/>
              </a:rPr>
              <a:t>f</a:t>
            </a:r>
            <a:r>
              <a:rPr sz="3100" i="1" spc="-150" dirty="0">
                <a:latin typeface="Times New Roman"/>
                <a:cs typeface="Times New Roman"/>
              </a:rPr>
              <a:t> </a:t>
            </a:r>
            <a:r>
              <a:rPr sz="3100" spc="114" dirty="0">
                <a:latin typeface="Times New Roman"/>
                <a:cs typeface="Times New Roman"/>
              </a:rPr>
              <a:t>(</a:t>
            </a:r>
            <a:r>
              <a:rPr sz="3100" i="1" spc="114" dirty="0">
                <a:latin typeface="Times New Roman"/>
                <a:cs typeface="Times New Roman"/>
              </a:rPr>
              <a:t>x</a:t>
            </a:r>
            <a:r>
              <a:rPr sz="3100" spc="114" dirty="0">
                <a:latin typeface="Times New Roman"/>
                <a:cs typeface="Times New Roman"/>
              </a:rPr>
              <a:t>)</a:t>
            </a:r>
            <a:r>
              <a:rPr sz="3100" spc="-90" dirty="0">
                <a:latin typeface="Times New Roman"/>
                <a:cs typeface="Times New Roman"/>
              </a:rPr>
              <a:t> </a:t>
            </a:r>
            <a:r>
              <a:rPr sz="3100" spc="70" dirty="0">
                <a:latin typeface="Symbol"/>
                <a:cs typeface="Symbol"/>
              </a:rPr>
              <a:t></a:t>
            </a:r>
            <a:r>
              <a:rPr sz="3100" spc="70" dirty="0">
                <a:latin typeface="Times New Roman"/>
                <a:cs typeface="Times New Roman"/>
              </a:rPr>
              <a:t>	</a:t>
            </a:r>
            <a:r>
              <a:rPr sz="3100" spc="160" dirty="0">
                <a:latin typeface="Times New Roman"/>
                <a:cs typeface="Times New Roman"/>
              </a:rPr>
              <a:t>1</a:t>
            </a:r>
            <a:r>
              <a:rPr sz="3100" spc="160" dirty="0">
                <a:latin typeface="Symbol"/>
                <a:cs typeface="Symbol"/>
              </a:rPr>
              <a:t></a:t>
            </a:r>
            <a:r>
              <a:rPr sz="3100" spc="-180" dirty="0">
                <a:latin typeface="Times New Roman"/>
                <a:cs typeface="Times New Roman"/>
              </a:rPr>
              <a:t> </a:t>
            </a:r>
            <a:r>
              <a:rPr sz="3100" i="1" spc="100" dirty="0">
                <a:latin typeface="Times New Roman"/>
                <a:cs typeface="Times New Roman"/>
              </a:rPr>
              <a:t>x</a:t>
            </a:r>
            <a:r>
              <a:rPr sz="2700" spc="150" baseline="43209" dirty="0">
                <a:latin typeface="Times New Roman"/>
                <a:cs typeface="Times New Roman"/>
              </a:rPr>
              <a:t>2</a:t>
            </a:r>
            <a:endParaRPr sz="2700" baseline="43209" dirty="0">
              <a:latin typeface="Times New Roman"/>
              <a:cs typeface="Times New Roman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3200" dirty="0">
              <a:latin typeface="Times New Roman"/>
              <a:cs typeface="Times New Roman"/>
            </a:endParaRPr>
          </a:p>
          <a:p>
            <a:pPr marL="4318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2400" spc="-10" dirty="0">
                <a:latin typeface="Arial"/>
                <a:cs typeface="Arial"/>
              </a:rPr>
              <a:t>b)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466" name="object 10"/>
          <p:cNvSpPr>
            <a:spLocks noChangeArrowheads="1"/>
          </p:cNvSpPr>
          <p:nvPr/>
        </p:nvSpPr>
        <p:spPr bwMode="auto">
          <a:xfrm>
            <a:off x="1214438" y="2928938"/>
            <a:ext cx="1063625" cy="709612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9467" name="object 11"/>
          <p:cNvSpPr>
            <a:spLocks/>
          </p:cNvSpPr>
          <p:nvPr/>
        </p:nvSpPr>
        <p:spPr bwMode="auto">
          <a:xfrm>
            <a:off x="2173288" y="4160838"/>
            <a:ext cx="268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83566" y="0"/>
              </a:cxn>
            </a:cxnLst>
            <a:rect l="0" t="0" r="r" b="b"/>
            <a:pathLst>
              <a:path w="2684145">
                <a:moveTo>
                  <a:pt x="0" y="0"/>
                </a:moveTo>
                <a:lnTo>
                  <a:pt x="2683566" y="0"/>
                </a:lnTo>
              </a:path>
            </a:pathLst>
          </a:custGeom>
          <a:noFill/>
          <a:ln w="134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3035300" y="3687763"/>
            <a:ext cx="982663" cy="425450"/>
          </a:xfrm>
          <a:prstGeom prst="rect">
            <a:avLst/>
          </a:prstGeom>
        </p:spPr>
        <p:txBody>
          <a:bodyPr lIns="0" tIns="15875" rIns="0" bIns="0">
            <a:spAutoFit/>
          </a:bodyPr>
          <a:lstStyle/>
          <a:p>
            <a:pPr marL="12700" fontAlgn="auto">
              <a:spcBef>
                <a:spcPts val="125"/>
              </a:spcBef>
              <a:spcAft>
                <a:spcPts val="0"/>
              </a:spcAft>
              <a:defRPr/>
            </a:pPr>
            <a:r>
              <a:rPr sz="2600" i="1" spc="100" dirty="0">
                <a:latin typeface="Times New Roman"/>
                <a:cs typeface="Times New Roman"/>
              </a:rPr>
              <a:t>x</a:t>
            </a:r>
            <a:r>
              <a:rPr sz="2600" spc="100" dirty="0">
                <a:latin typeface="Times New Roman"/>
                <a:cs typeface="Times New Roman"/>
              </a:rPr>
              <a:t>(</a:t>
            </a:r>
            <a:r>
              <a:rPr sz="2600" i="1" spc="100" dirty="0">
                <a:latin typeface="Times New Roman"/>
                <a:cs typeface="Times New Roman"/>
              </a:rPr>
              <a:t>x</a:t>
            </a:r>
            <a:r>
              <a:rPr sz="2600" i="1" spc="-2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3275" y="3898900"/>
            <a:ext cx="1304925" cy="425450"/>
          </a:xfrm>
          <a:prstGeom prst="rect">
            <a:avLst/>
          </a:prstGeom>
        </p:spPr>
        <p:txBody>
          <a:bodyPr lIns="0" tIns="15875" rIns="0" bIns="0">
            <a:spAutoFit/>
          </a:bodyPr>
          <a:lstStyle/>
          <a:p>
            <a:pPr marL="12700" fontAlgn="auto">
              <a:spcBef>
                <a:spcPts val="125"/>
              </a:spcBef>
              <a:spcAft>
                <a:spcPts val="0"/>
              </a:spcAft>
              <a:defRPr/>
            </a:pPr>
            <a:r>
              <a:rPr sz="3600" baseline="9259" dirty="0">
                <a:latin typeface="Arial"/>
                <a:cs typeface="Arial"/>
              </a:rPr>
              <a:t>c) </a:t>
            </a:r>
            <a:r>
              <a:rPr sz="2600" i="1" spc="20" dirty="0">
                <a:latin typeface="Times New Roman"/>
                <a:cs typeface="Times New Roman"/>
              </a:rPr>
              <a:t>f </a:t>
            </a:r>
            <a:r>
              <a:rPr sz="2600" spc="95" dirty="0">
                <a:latin typeface="Times New Roman"/>
                <a:cs typeface="Times New Roman"/>
              </a:rPr>
              <a:t>(</a:t>
            </a:r>
            <a:r>
              <a:rPr sz="2600" i="1" spc="95" dirty="0">
                <a:latin typeface="Times New Roman"/>
                <a:cs typeface="Times New Roman"/>
              </a:rPr>
              <a:t>x</a:t>
            </a:r>
            <a:r>
              <a:rPr sz="2600" spc="95" dirty="0">
                <a:latin typeface="Times New Roman"/>
                <a:cs typeface="Times New Roman"/>
              </a:rPr>
              <a:t>)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8050" y="4159250"/>
            <a:ext cx="2678113" cy="427038"/>
          </a:xfrm>
          <a:prstGeom prst="rect">
            <a:avLst/>
          </a:prstGeom>
        </p:spPr>
        <p:txBody>
          <a:bodyPr lIns="0" tIns="15875" rIns="0" bIns="0">
            <a:spAutoFit/>
          </a:bodyPr>
          <a:lstStyle/>
          <a:p>
            <a:pPr marL="12700" fontAlgn="auto">
              <a:spcBef>
                <a:spcPts val="125"/>
              </a:spcBef>
              <a:spcAft>
                <a:spcPts val="0"/>
              </a:spcAft>
              <a:defRPr/>
            </a:pPr>
            <a:r>
              <a:rPr sz="2600" spc="120" dirty="0">
                <a:latin typeface="Times New Roman"/>
                <a:cs typeface="Times New Roman"/>
              </a:rPr>
              <a:t>(</a:t>
            </a:r>
            <a:r>
              <a:rPr sz="2600" i="1" spc="120" dirty="0">
                <a:latin typeface="Times New Roman"/>
                <a:cs typeface="Times New Roman"/>
              </a:rPr>
              <a:t>x</a:t>
            </a:r>
            <a:r>
              <a:rPr sz="2250" spc="179" baseline="44444" dirty="0">
                <a:latin typeface="Times New Roman"/>
                <a:cs typeface="Times New Roman"/>
              </a:rPr>
              <a:t>2</a:t>
            </a:r>
            <a:r>
              <a:rPr sz="2250" spc="442" baseline="44444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45" dirty="0">
                <a:latin typeface="Times New Roman"/>
                <a:cs typeface="Times New Roman"/>
              </a:rPr>
              <a:t>1)(</a:t>
            </a:r>
            <a:r>
              <a:rPr sz="2600" i="1" spc="45" dirty="0">
                <a:latin typeface="Times New Roman"/>
                <a:cs typeface="Times New Roman"/>
              </a:rPr>
              <a:t>x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2)(</a:t>
            </a:r>
            <a:r>
              <a:rPr sz="2600" i="1" spc="55" dirty="0">
                <a:latin typeface="Times New Roman"/>
                <a:cs typeface="Times New Roman"/>
              </a:rPr>
              <a:t>x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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74" y="434975"/>
            <a:ext cx="28924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smtClean="0"/>
              <a:t>Zada</a:t>
            </a:r>
            <a:r>
              <a:rPr lang="sr-Latn-RS" spc="-5" dirty="0" smtClean="0"/>
              <a:t>tak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36563" y="1239838"/>
            <a:ext cx="7361237" cy="7572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tabLst>
                <a:tab pos="433388" algn="l"/>
              </a:tabLst>
            </a:pPr>
            <a:r>
              <a:rPr lang="sr-Latn-RS" sz="2400" dirty="0" smtClean="0"/>
              <a:t>2. 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/>
              <a:t>li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jednake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r>
              <a:rPr lang="en-US" sz="2400" dirty="0"/>
              <a:t> f </a:t>
            </a:r>
            <a:r>
              <a:rPr lang="en-US" sz="2400" dirty="0" err="1"/>
              <a:t>i</a:t>
            </a:r>
            <a:r>
              <a:rPr lang="en-US" sz="2400" dirty="0"/>
              <a:t> g, </a:t>
            </a:r>
            <a:r>
              <a:rPr lang="en-US" sz="2400" dirty="0" err="1"/>
              <a:t>definisane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prirodnom</a:t>
            </a:r>
            <a:r>
              <a:rPr lang="en-US" sz="2400" dirty="0"/>
              <a:t>  </a:t>
            </a:r>
            <a:r>
              <a:rPr lang="en-US" sz="2400" dirty="0" err="1"/>
              <a:t>domenu</a:t>
            </a:r>
            <a:r>
              <a:rPr lang="en-US" sz="2400" dirty="0"/>
              <a:t>:</a:t>
            </a:r>
          </a:p>
        </p:txBody>
      </p:sp>
      <p:sp>
        <p:nvSpPr>
          <p:cNvPr id="20485" name="object 5"/>
          <p:cNvSpPr>
            <a:spLocks/>
          </p:cNvSpPr>
          <p:nvPr/>
        </p:nvSpPr>
        <p:spPr bwMode="auto">
          <a:xfrm>
            <a:off x="2081213" y="2301875"/>
            <a:ext cx="6286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7088" y="0"/>
              </a:cxn>
            </a:cxnLst>
            <a:rect l="0" t="0" r="r" b="b"/>
            <a:pathLst>
              <a:path w="627380">
                <a:moveTo>
                  <a:pt x="0" y="0"/>
                </a:moveTo>
                <a:lnTo>
                  <a:pt x="627088" y="0"/>
                </a:lnTo>
              </a:path>
            </a:pathLst>
          </a:custGeom>
          <a:noFill/>
          <a:ln w="11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2100263" y="2173288"/>
            <a:ext cx="24765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3300" i="1" spc="157" baseline="-25252" dirty="0">
                <a:latin typeface="Times New Roman"/>
                <a:cs typeface="Times New Roman"/>
              </a:rPr>
              <a:t>x</a:t>
            </a:r>
            <a:r>
              <a:rPr sz="1250" spc="3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663" y="2054225"/>
            <a:ext cx="2063750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1316355" algn="l"/>
                <a:tab pos="1967230" algn="l"/>
              </a:tabLst>
              <a:defRPr/>
            </a:pPr>
            <a:r>
              <a:rPr sz="3600" spc="-7" baseline="1157" dirty="0">
                <a:latin typeface="Arial"/>
                <a:cs typeface="Arial"/>
              </a:rPr>
              <a:t>a)</a:t>
            </a:r>
            <a:r>
              <a:rPr sz="3600" spc="104" baseline="1157" dirty="0">
                <a:latin typeface="Arial"/>
                <a:cs typeface="Arial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f</a:t>
            </a:r>
            <a:r>
              <a:rPr sz="2200" i="1" spc="-4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x</a:t>
            </a:r>
            <a:r>
              <a:rPr sz="2200" spc="15" dirty="0">
                <a:latin typeface="Times New Roman"/>
                <a:cs typeface="Times New Roman"/>
              </a:rPr>
              <a:t>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3300" i="1" spc="30" baseline="35353" dirty="0">
                <a:latin typeface="Times New Roman"/>
                <a:cs typeface="Times New Roman"/>
              </a:rPr>
              <a:t>x</a:t>
            </a:r>
            <a:r>
              <a:rPr sz="3300" i="1" spc="-262" baseline="35353" dirty="0">
                <a:latin typeface="Times New Roman"/>
                <a:cs typeface="Times New Roman"/>
              </a:rPr>
              <a:t> </a:t>
            </a:r>
            <a:r>
              <a:rPr sz="3300" spc="262" baseline="35353" dirty="0">
                <a:latin typeface="Symbol"/>
                <a:cs typeface="Symbol"/>
              </a:rPr>
              <a:t></a:t>
            </a:r>
            <a:r>
              <a:rPr sz="3300" spc="37" baseline="35353" dirty="0">
                <a:latin typeface="Times New Roman"/>
                <a:cs typeface="Times New Roman"/>
              </a:rPr>
              <a:t>1</a:t>
            </a:r>
            <a:r>
              <a:rPr sz="3300" baseline="35353" dirty="0">
                <a:latin typeface="Times New Roman"/>
                <a:cs typeface="Times New Roman"/>
              </a:rPr>
              <a:t>	</a:t>
            </a:r>
            <a:r>
              <a:rPr sz="3600" baseline="1157" dirty="0">
                <a:latin typeface="Arial"/>
                <a:cs typeface="Arial"/>
              </a:rPr>
              <a:t>,</a:t>
            </a:r>
            <a:endParaRPr sz="3600" baseline="115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7125" y="2297113"/>
            <a:ext cx="339725" cy="3619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200" spc="140" dirty="0">
                <a:latin typeface="Symbol"/>
                <a:cs typeface="Symbol"/>
              </a:rPr>
              <a:t></a:t>
            </a:r>
            <a:r>
              <a:rPr sz="2200" spc="2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489" name="object 9"/>
          <p:cNvSpPr>
            <a:spLocks/>
          </p:cNvSpPr>
          <p:nvPr/>
        </p:nvSpPr>
        <p:spPr bwMode="auto">
          <a:xfrm>
            <a:off x="4060825" y="2230438"/>
            <a:ext cx="508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7890" y="0"/>
              </a:cxn>
            </a:cxnLst>
            <a:rect l="0" t="0" r="r" b="b"/>
            <a:pathLst>
              <a:path w="508000">
                <a:moveTo>
                  <a:pt x="0" y="0"/>
                </a:moveTo>
                <a:lnTo>
                  <a:pt x="507890" y="0"/>
                </a:lnTo>
              </a:path>
            </a:pathLst>
          </a:custGeom>
          <a:noFill/>
          <a:ln w="11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4232275" y="1831975"/>
            <a:ext cx="16827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200" spc="2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550" y="2008188"/>
            <a:ext cx="74930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200" i="1" spc="100" dirty="0">
                <a:latin typeface="Times New Roman"/>
                <a:cs typeface="Times New Roman"/>
              </a:rPr>
              <a:t>g</a:t>
            </a:r>
            <a:r>
              <a:rPr sz="2200" spc="100" dirty="0">
                <a:latin typeface="Times New Roman"/>
                <a:cs typeface="Times New Roman"/>
              </a:rPr>
              <a:t>(</a:t>
            </a:r>
            <a:r>
              <a:rPr sz="2200" i="1" spc="100" dirty="0">
                <a:latin typeface="Times New Roman"/>
                <a:cs typeface="Times New Roman"/>
              </a:rPr>
              <a:t>x</a:t>
            </a:r>
            <a:r>
              <a:rPr sz="2200" spc="100" dirty="0">
                <a:latin typeface="Times New Roman"/>
                <a:cs typeface="Times New Roman"/>
              </a:rPr>
              <a:t>)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9875" y="2227263"/>
            <a:ext cx="515938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200" i="1" spc="20" dirty="0">
                <a:latin typeface="Times New Roman"/>
                <a:cs typeface="Times New Roman"/>
              </a:rPr>
              <a:t>x</a:t>
            </a:r>
            <a:r>
              <a:rPr sz="2200" i="1" spc="-24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Symbol"/>
                <a:cs typeface="Symbol"/>
              </a:rPr>
              <a:t></a:t>
            </a:r>
            <a:r>
              <a:rPr sz="2200" spc="8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493" name="object 13"/>
          <p:cNvSpPr>
            <a:spLocks/>
          </p:cNvSpPr>
          <p:nvPr/>
        </p:nvSpPr>
        <p:spPr bwMode="auto">
          <a:xfrm>
            <a:off x="2020888" y="3179763"/>
            <a:ext cx="584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3725" y="0"/>
              </a:cxn>
            </a:cxnLst>
            <a:rect l="0" t="0" r="r" b="b"/>
            <a:pathLst>
              <a:path w="584200">
                <a:moveTo>
                  <a:pt x="0" y="0"/>
                </a:moveTo>
                <a:lnTo>
                  <a:pt x="583725" y="0"/>
                </a:lnTo>
              </a:path>
            </a:pathLst>
          </a:custGeom>
          <a:noFill/>
          <a:ln w="105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2038350" y="2687638"/>
            <a:ext cx="233363" cy="33972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3075" i="1" spc="142" baseline="-25745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988" y="2805113"/>
            <a:ext cx="319087" cy="33972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2050" spc="125" dirty="0">
                <a:latin typeface="Symbol"/>
                <a:cs typeface="Symbol"/>
              </a:rPr>
              <a:t></a:t>
            </a:r>
            <a:r>
              <a:rPr sz="2050" spc="2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5663" y="2971800"/>
            <a:ext cx="1117600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7" baseline="1157" dirty="0">
                <a:latin typeface="Arial"/>
                <a:cs typeface="Arial"/>
              </a:rPr>
              <a:t>b) </a:t>
            </a:r>
            <a:r>
              <a:rPr sz="2050" i="1" spc="15" dirty="0">
                <a:latin typeface="Times New Roman"/>
                <a:cs typeface="Times New Roman"/>
              </a:rPr>
              <a:t>f </a:t>
            </a:r>
            <a:r>
              <a:rPr sz="2050" spc="75" dirty="0">
                <a:latin typeface="Times New Roman"/>
                <a:cs typeface="Times New Roman"/>
              </a:rPr>
              <a:t>(</a:t>
            </a:r>
            <a:r>
              <a:rPr sz="2050" i="1" spc="75" dirty="0">
                <a:latin typeface="Times New Roman"/>
                <a:cs typeface="Times New Roman"/>
              </a:rPr>
              <a:t>x</a:t>
            </a:r>
            <a:r>
              <a:rPr sz="2050" spc="75" dirty="0">
                <a:latin typeface="Times New Roman"/>
                <a:cs typeface="Times New Roman"/>
              </a:rPr>
              <a:t>)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4775" y="2971800"/>
            <a:ext cx="1831975" cy="33972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tabLst>
                <a:tab pos="589915" algn="l"/>
              </a:tabLst>
              <a:defRPr/>
            </a:pPr>
            <a:r>
              <a:rPr sz="2050" spc="30" dirty="0">
                <a:latin typeface="Symbol"/>
                <a:cs typeface="Symbol"/>
              </a:rPr>
              <a:t></a:t>
            </a:r>
            <a:r>
              <a:rPr sz="2050" spc="-265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Times New Roman"/>
                <a:cs typeface="Times New Roman"/>
              </a:rPr>
              <a:t>3,	</a:t>
            </a:r>
            <a:r>
              <a:rPr sz="2050" i="1" spc="95" dirty="0">
                <a:latin typeface="Times New Roman"/>
                <a:cs typeface="Times New Roman"/>
              </a:rPr>
              <a:t>g</a:t>
            </a:r>
            <a:r>
              <a:rPr sz="2050" spc="95" dirty="0">
                <a:latin typeface="Times New Roman"/>
                <a:cs typeface="Times New Roman"/>
              </a:rPr>
              <a:t>(</a:t>
            </a:r>
            <a:r>
              <a:rPr sz="2050" i="1" spc="95" dirty="0">
                <a:latin typeface="Times New Roman"/>
                <a:cs typeface="Times New Roman"/>
              </a:rPr>
              <a:t>x</a:t>
            </a:r>
            <a:r>
              <a:rPr sz="2050" spc="95" dirty="0">
                <a:latin typeface="Times New Roman"/>
                <a:cs typeface="Times New Roman"/>
              </a:rPr>
              <a:t>)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Symbol"/>
                <a:cs typeface="Symbol"/>
              </a:rPr>
              <a:t>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i="1" spc="25" dirty="0">
                <a:latin typeface="Times New Roman"/>
                <a:cs typeface="Times New Roman"/>
              </a:rPr>
              <a:t>x</a:t>
            </a:r>
            <a:r>
              <a:rPr sz="2050" i="1" spc="-175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Symbol"/>
                <a:cs typeface="Symbol"/>
              </a:rPr>
              <a:t></a:t>
            </a:r>
            <a:r>
              <a:rPr sz="2050" spc="-215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3913" y="3176588"/>
            <a:ext cx="482600" cy="33972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2050" i="1" spc="25" dirty="0">
                <a:latin typeface="Times New Roman"/>
                <a:cs typeface="Times New Roman"/>
              </a:rPr>
              <a:t>x</a:t>
            </a:r>
            <a:r>
              <a:rPr sz="2050" i="1" spc="-240" dirty="0">
                <a:latin typeface="Times New Roman"/>
                <a:cs typeface="Times New Roman"/>
              </a:rPr>
              <a:t> </a:t>
            </a:r>
            <a:r>
              <a:rPr sz="2050" spc="75" dirty="0">
                <a:latin typeface="Symbol"/>
                <a:cs typeface="Symbol"/>
              </a:rPr>
              <a:t></a:t>
            </a:r>
            <a:r>
              <a:rPr sz="2050" spc="7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499" name="object 19"/>
          <p:cNvSpPr>
            <a:spLocks/>
          </p:cNvSpPr>
          <p:nvPr/>
        </p:nvSpPr>
        <p:spPr bwMode="auto">
          <a:xfrm>
            <a:off x="1982788" y="4002088"/>
            <a:ext cx="25400" cy="15875"/>
          </a:xfrm>
          <a:custGeom>
            <a:avLst/>
            <a:gdLst/>
            <a:ahLst/>
            <a:cxnLst>
              <a:cxn ang="0">
                <a:pos x="0" y="15434"/>
              </a:cxn>
              <a:cxn ang="0">
                <a:pos x="26640" y="0"/>
              </a:cxn>
            </a:cxnLst>
            <a:rect l="0" t="0" r="r" b="b"/>
            <a:pathLst>
              <a:path w="26669" h="15875">
                <a:moveTo>
                  <a:pt x="0" y="15434"/>
                </a:moveTo>
                <a:lnTo>
                  <a:pt x="2664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0" name="object 20"/>
          <p:cNvSpPr>
            <a:spLocks/>
          </p:cNvSpPr>
          <p:nvPr/>
        </p:nvSpPr>
        <p:spPr bwMode="auto">
          <a:xfrm>
            <a:off x="2009775" y="4002088"/>
            <a:ext cx="65088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946" y="106966"/>
              </a:cxn>
            </a:cxnLst>
            <a:rect l="0" t="0" r="r" b="b"/>
            <a:pathLst>
              <a:path w="65405" h="107314">
                <a:moveTo>
                  <a:pt x="0" y="0"/>
                </a:moveTo>
                <a:lnTo>
                  <a:pt x="64946" y="10696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1" name="object 21"/>
          <p:cNvSpPr>
            <a:spLocks/>
          </p:cNvSpPr>
          <p:nvPr/>
        </p:nvSpPr>
        <p:spPr bwMode="auto">
          <a:xfrm>
            <a:off x="2074863" y="3825875"/>
            <a:ext cx="69850" cy="284163"/>
          </a:xfrm>
          <a:custGeom>
            <a:avLst/>
            <a:gdLst/>
            <a:ahLst/>
            <a:cxnLst>
              <a:cxn ang="0">
                <a:pos x="0" y="283640"/>
              </a:cxn>
              <a:cxn ang="0">
                <a:pos x="71035" y="0"/>
              </a:cxn>
            </a:cxnLst>
            <a:rect l="0" t="0" r="r" b="b"/>
            <a:pathLst>
              <a:path w="71119" h="283845">
                <a:moveTo>
                  <a:pt x="0" y="283640"/>
                </a:moveTo>
                <a:lnTo>
                  <a:pt x="7103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2" name="object 22"/>
          <p:cNvSpPr>
            <a:spLocks/>
          </p:cNvSpPr>
          <p:nvPr/>
        </p:nvSpPr>
        <p:spPr bwMode="auto">
          <a:xfrm>
            <a:off x="2144713" y="3825875"/>
            <a:ext cx="4778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6803" y="0"/>
              </a:cxn>
            </a:cxnLst>
            <a:rect l="0" t="0" r="r" b="b"/>
            <a:pathLst>
              <a:path w="476885">
                <a:moveTo>
                  <a:pt x="0" y="0"/>
                </a:moveTo>
                <a:lnTo>
                  <a:pt x="47680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3" name="object 23"/>
          <p:cNvSpPr>
            <a:spLocks/>
          </p:cNvSpPr>
          <p:nvPr/>
        </p:nvSpPr>
        <p:spPr bwMode="auto">
          <a:xfrm>
            <a:off x="1970088" y="3808413"/>
            <a:ext cx="641350" cy="290512"/>
          </a:xfrm>
          <a:custGeom>
            <a:avLst/>
            <a:gdLst/>
            <a:ahLst/>
            <a:cxnLst>
              <a:cxn ang="0">
                <a:pos x="48093" y="192120"/>
              </a:cxn>
              <a:cxn ang="0">
                <a:pos x="22197" y="192120"/>
              </a:cxn>
              <a:cxn ang="0">
                <a:pos x="87699" y="290573"/>
              </a:cxn>
              <a:cxn ang="0">
                <a:pos x="101008" y="290573"/>
              </a:cxn>
              <a:cxn ang="0">
                <a:pos x="107879" y="262899"/>
              </a:cxn>
              <a:cxn ang="0">
                <a:pos x="94343" y="262899"/>
              </a:cxn>
              <a:cxn ang="0">
                <a:pos x="48093" y="192120"/>
              </a:cxn>
              <a:cxn ang="0">
                <a:pos x="642181" y="0"/>
              </a:cxn>
              <a:cxn ang="0">
                <a:pos x="159845" y="0"/>
              </a:cxn>
              <a:cxn ang="0">
                <a:pos x="94343" y="262899"/>
              </a:cxn>
              <a:cxn ang="0">
                <a:pos x="107879" y="262899"/>
              </a:cxn>
              <a:cxn ang="0">
                <a:pos x="169844" y="13304"/>
              </a:cxn>
              <a:cxn ang="0">
                <a:pos x="642181" y="13304"/>
              </a:cxn>
              <a:cxn ang="0">
                <a:pos x="642181" y="0"/>
              </a:cxn>
              <a:cxn ang="0">
                <a:pos x="36617" y="174558"/>
              </a:cxn>
              <a:cxn ang="0">
                <a:pos x="0" y="194781"/>
              </a:cxn>
              <a:cxn ang="0">
                <a:pos x="3888" y="202764"/>
              </a:cxn>
              <a:cxn ang="0">
                <a:pos x="22197" y="192120"/>
              </a:cxn>
              <a:cxn ang="0">
                <a:pos x="48093" y="192120"/>
              </a:cxn>
              <a:cxn ang="0">
                <a:pos x="36617" y="174558"/>
              </a:cxn>
            </a:cxnLst>
            <a:rect l="0" t="0" r="r" b="b"/>
            <a:pathLst>
              <a:path w="642619" h="290829">
                <a:moveTo>
                  <a:pt x="48093" y="192120"/>
                </a:moveTo>
                <a:lnTo>
                  <a:pt x="22197" y="192120"/>
                </a:lnTo>
                <a:lnTo>
                  <a:pt x="87699" y="290573"/>
                </a:lnTo>
                <a:lnTo>
                  <a:pt x="101008" y="290573"/>
                </a:lnTo>
                <a:lnTo>
                  <a:pt x="107879" y="262899"/>
                </a:lnTo>
                <a:lnTo>
                  <a:pt x="94343" y="262899"/>
                </a:lnTo>
                <a:lnTo>
                  <a:pt x="48093" y="192120"/>
                </a:lnTo>
                <a:close/>
              </a:path>
              <a:path w="642619" h="290829">
                <a:moveTo>
                  <a:pt x="642181" y="0"/>
                </a:moveTo>
                <a:lnTo>
                  <a:pt x="159845" y="0"/>
                </a:lnTo>
                <a:lnTo>
                  <a:pt x="94343" y="262899"/>
                </a:lnTo>
                <a:lnTo>
                  <a:pt x="107879" y="262899"/>
                </a:lnTo>
                <a:lnTo>
                  <a:pt x="169844" y="13304"/>
                </a:lnTo>
                <a:lnTo>
                  <a:pt x="642181" y="13304"/>
                </a:lnTo>
                <a:lnTo>
                  <a:pt x="642181" y="0"/>
                </a:lnTo>
                <a:close/>
              </a:path>
              <a:path w="642619" h="290829">
                <a:moveTo>
                  <a:pt x="36617" y="174558"/>
                </a:moveTo>
                <a:lnTo>
                  <a:pt x="0" y="194781"/>
                </a:lnTo>
                <a:lnTo>
                  <a:pt x="3888" y="202764"/>
                </a:lnTo>
                <a:lnTo>
                  <a:pt x="22197" y="192120"/>
                </a:lnTo>
                <a:lnTo>
                  <a:pt x="48093" y="192120"/>
                </a:lnTo>
                <a:lnTo>
                  <a:pt x="36617" y="1745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4" name="object 24"/>
          <p:cNvSpPr>
            <a:spLocks/>
          </p:cNvSpPr>
          <p:nvPr/>
        </p:nvSpPr>
        <p:spPr bwMode="auto">
          <a:xfrm>
            <a:off x="2644775" y="4002088"/>
            <a:ext cx="26988" cy="15875"/>
          </a:xfrm>
          <a:custGeom>
            <a:avLst/>
            <a:gdLst/>
            <a:ahLst/>
            <a:cxnLst>
              <a:cxn ang="0">
                <a:pos x="0" y="15434"/>
              </a:cxn>
              <a:cxn ang="0">
                <a:pos x="26640" y="0"/>
              </a:cxn>
            </a:cxnLst>
            <a:rect l="0" t="0" r="r" b="b"/>
            <a:pathLst>
              <a:path w="26669" h="15875">
                <a:moveTo>
                  <a:pt x="0" y="15434"/>
                </a:moveTo>
                <a:lnTo>
                  <a:pt x="2664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5" name="object 25"/>
          <p:cNvSpPr>
            <a:spLocks/>
          </p:cNvSpPr>
          <p:nvPr/>
        </p:nvSpPr>
        <p:spPr bwMode="auto">
          <a:xfrm>
            <a:off x="2673350" y="4002088"/>
            <a:ext cx="65088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924" y="106966"/>
              </a:cxn>
            </a:cxnLst>
            <a:rect l="0" t="0" r="r" b="b"/>
            <a:pathLst>
              <a:path w="65405" h="107314">
                <a:moveTo>
                  <a:pt x="0" y="0"/>
                </a:moveTo>
                <a:lnTo>
                  <a:pt x="64924" y="10696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6" name="object 26"/>
          <p:cNvSpPr>
            <a:spLocks/>
          </p:cNvSpPr>
          <p:nvPr/>
        </p:nvSpPr>
        <p:spPr bwMode="auto">
          <a:xfrm>
            <a:off x="2736850" y="3825875"/>
            <a:ext cx="71438" cy="284163"/>
          </a:xfrm>
          <a:custGeom>
            <a:avLst/>
            <a:gdLst/>
            <a:ahLst/>
            <a:cxnLst>
              <a:cxn ang="0">
                <a:pos x="0" y="283640"/>
              </a:cxn>
              <a:cxn ang="0">
                <a:pos x="71057" y="0"/>
              </a:cxn>
            </a:cxnLst>
            <a:rect l="0" t="0" r="r" b="b"/>
            <a:pathLst>
              <a:path w="71119" h="283845">
                <a:moveTo>
                  <a:pt x="0" y="283640"/>
                </a:moveTo>
                <a:lnTo>
                  <a:pt x="7105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7" name="object 27"/>
          <p:cNvSpPr>
            <a:spLocks/>
          </p:cNvSpPr>
          <p:nvPr/>
        </p:nvSpPr>
        <p:spPr bwMode="auto">
          <a:xfrm>
            <a:off x="2808288" y="3825875"/>
            <a:ext cx="619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229" y="0"/>
              </a:cxn>
            </a:cxnLst>
            <a:rect l="0" t="0" r="r" b="b"/>
            <a:pathLst>
              <a:path w="618489">
                <a:moveTo>
                  <a:pt x="0" y="0"/>
                </a:moveTo>
                <a:lnTo>
                  <a:pt x="61822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8" name="object 28"/>
          <p:cNvSpPr>
            <a:spLocks/>
          </p:cNvSpPr>
          <p:nvPr/>
        </p:nvSpPr>
        <p:spPr bwMode="auto">
          <a:xfrm>
            <a:off x="2632075" y="3808413"/>
            <a:ext cx="784225" cy="290512"/>
          </a:xfrm>
          <a:custGeom>
            <a:avLst/>
            <a:gdLst/>
            <a:ahLst/>
            <a:cxnLst>
              <a:cxn ang="0">
                <a:pos x="48670" y="192120"/>
              </a:cxn>
              <a:cxn ang="0">
                <a:pos x="22752" y="192120"/>
              </a:cxn>
              <a:cxn ang="0">
                <a:pos x="88255" y="290573"/>
              </a:cxn>
              <a:cxn ang="0">
                <a:pos x="101031" y="290573"/>
              </a:cxn>
              <a:cxn ang="0">
                <a:pos x="107954" y="262899"/>
              </a:cxn>
              <a:cxn ang="0">
                <a:pos x="94920" y="262899"/>
              </a:cxn>
              <a:cxn ang="0">
                <a:pos x="48670" y="192120"/>
              </a:cxn>
              <a:cxn ang="0">
                <a:pos x="784740" y="0"/>
              </a:cxn>
              <a:cxn ang="0">
                <a:pos x="160423" y="0"/>
              </a:cxn>
              <a:cxn ang="0">
                <a:pos x="94920" y="262899"/>
              </a:cxn>
              <a:cxn ang="0">
                <a:pos x="107954" y="262899"/>
              </a:cxn>
              <a:cxn ang="0">
                <a:pos x="170399" y="13304"/>
              </a:cxn>
              <a:cxn ang="0">
                <a:pos x="784740" y="13304"/>
              </a:cxn>
              <a:cxn ang="0">
                <a:pos x="784740" y="0"/>
              </a:cxn>
              <a:cxn ang="0">
                <a:pos x="37195" y="174558"/>
              </a:cxn>
              <a:cxn ang="0">
                <a:pos x="0" y="194781"/>
              </a:cxn>
              <a:cxn ang="0">
                <a:pos x="4443" y="202764"/>
              </a:cxn>
              <a:cxn ang="0">
                <a:pos x="22752" y="192120"/>
              </a:cxn>
              <a:cxn ang="0">
                <a:pos x="48670" y="192120"/>
              </a:cxn>
              <a:cxn ang="0">
                <a:pos x="37195" y="174558"/>
              </a:cxn>
            </a:cxnLst>
            <a:rect l="0" t="0" r="r" b="b"/>
            <a:pathLst>
              <a:path w="784860" h="290829">
                <a:moveTo>
                  <a:pt x="48670" y="192120"/>
                </a:moveTo>
                <a:lnTo>
                  <a:pt x="22752" y="192120"/>
                </a:lnTo>
                <a:lnTo>
                  <a:pt x="88255" y="290573"/>
                </a:lnTo>
                <a:lnTo>
                  <a:pt x="101031" y="290573"/>
                </a:lnTo>
                <a:lnTo>
                  <a:pt x="107954" y="262899"/>
                </a:lnTo>
                <a:lnTo>
                  <a:pt x="94920" y="262899"/>
                </a:lnTo>
                <a:lnTo>
                  <a:pt x="48670" y="192120"/>
                </a:lnTo>
                <a:close/>
              </a:path>
              <a:path w="784860" h="290829">
                <a:moveTo>
                  <a:pt x="784740" y="0"/>
                </a:moveTo>
                <a:lnTo>
                  <a:pt x="160423" y="0"/>
                </a:lnTo>
                <a:lnTo>
                  <a:pt x="94920" y="262899"/>
                </a:lnTo>
                <a:lnTo>
                  <a:pt x="107954" y="262899"/>
                </a:lnTo>
                <a:lnTo>
                  <a:pt x="170399" y="13304"/>
                </a:lnTo>
                <a:lnTo>
                  <a:pt x="784740" y="13304"/>
                </a:lnTo>
                <a:lnTo>
                  <a:pt x="784740" y="0"/>
                </a:lnTo>
                <a:close/>
              </a:path>
              <a:path w="784860" h="290829">
                <a:moveTo>
                  <a:pt x="37195" y="174558"/>
                </a:moveTo>
                <a:lnTo>
                  <a:pt x="0" y="194781"/>
                </a:lnTo>
                <a:lnTo>
                  <a:pt x="4443" y="202764"/>
                </a:lnTo>
                <a:lnTo>
                  <a:pt x="22752" y="192120"/>
                </a:lnTo>
                <a:lnTo>
                  <a:pt x="48670" y="192120"/>
                </a:lnTo>
                <a:lnTo>
                  <a:pt x="37195" y="1745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9" name="object 29"/>
          <p:cNvSpPr>
            <a:spLocks/>
          </p:cNvSpPr>
          <p:nvPr/>
        </p:nvSpPr>
        <p:spPr bwMode="auto">
          <a:xfrm>
            <a:off x="4433888" y="3989388"/>
            <a:ext cx="25400" cy="17462"/>
          </a:xfrm>
          <a:custGeom>
            <a:avLst/>
            <a:gdLst/>
            <a:ahLst/>
            <a:cxnLst>
              <a:cxn ang="0">
                <a:pos x="0" y="17028"/>
              </a:cxn>
              <a:cxn ang="0">
                <a:pos x="26663" y="0"/>
              </a:cxn>
            </a:cxnLst>
            <a:rect l="0" t="0" r="r" b="b"/>
            <a:pathLst>
              <a:path w="26670" h="17145">
                <a:moveTo>
                  <a:pt x="0" y="17028"/>
                </a:moveTo>
                <a:lnTo>
                  <a:pt x="2666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0" name="object 30"/>
          <p:cNvSpPr>
            <a:spLocks/>
          </p:cNvSpPr>
          <p:nvPr/>
        </p:nvSpPr>
        <p:spPr bwMode="auto">
          <a:xfrm>
            <a:off x="4460875" y="3989388"/>
            <a:ext cx="65088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880" y="120271"/>
              </a:cxn>
            </a:cxnLst>
            <a:rect l="0" t="0" r="r" b="b"/>
            <a:pathLst>
              <a:path w="65404" h="120650">
                <a:moveTo>
                  <a:pt x="0" y="0"/>
                </a:moveTo>
                <a:lnTo>
                  <a:pt x="64880" y="1202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1" name="object 31"/>
          <p:cNvSpPr>
            <a:spLocks/>
          </p:cNvSpPr>
          <p:nvPr/>
        </p:nvSpPr>
        <p:spPr bwMode="auto">
          <a:xfrm>
            <a:off x="4525963" y="3790950"/>
            <a:ext cx="69850" cy="319088"/>
          </a:xfrm>
          <a:custGeom>
            <a:avLst/>
            <a:gdLst/>
            <a:ahLst/>
            <a:cxnLst>
              <a:cxn ang="0">
                <a:pos x="0" y="318772"/>
              </a:cxn>
              <a:cxn ang="0">
                <a:pos x="71101" y="0"/>
              </a:cxn>
            </a:cxnLst>
            <a:rect l="0" t="0" r="r" b="b"/>
            <a:pathLst>
              <a:path w="71120" h="318770">
                <a:moveTo>
                  <a:pt x="0" y="318772"/>
                </a:moveTo>
                <a:lnTo>
                  <a:pt x="711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2" name="object 32"/>
          <p:cNvSpPr>
            <a:spLocks/>
          </p:cNvSpPr>
          <p:nvPr/>
        </p:nvSpPr>
        <p:spPr bwMode="auto">
          <a:xfrm>
            <a:off x="4595813" y="3790950"/>
            <a:ext cx="11017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0521" y="0"/>
              </a:cxn>
            </a:cxnLst>
            <a:rect l="0" t="0" r="r" b="b"/>
            <a:pathLst>
              <a:path w="1101089">
                <a:moveTo>
                  <a:pt x="0" y="0"/>
                </a:moveTo>
                <a:lnTo>
                  <a:pt x="110052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3" name="object 33"/>
          <p:cNvSpPr>
            <a:spLocks/>
          </p:cNvSpPr>
          <p:nvPr/>
        </p:nvSpPr>
        <p:spPr bwMode="auto">
          <a:xfrm>
            <a:off x="4419600" y="3775075"/>
            <a:ext cx="1266825" cy="323850"/>
          </a:xfrm>
          <a:custGeom>
            <a:avLst/>
            <a:gdLst/>
            <a:ahLst/>
            <a:cxnLst>
              <a:cxn ang="0">
                <a:pos x="47548" y="212864"/>
              </a:cxn>
              <a:cxn ang="0">
                <a:pos x="22219" y="212864"/>
              </a:cxn>
              <a:cxn ang="0">
                <a:pos x="87766" y="324621"/>
              </a:cxn>
              <a:cxn ang="0">
                <a:pos x="101097" y="324621"/>
              </a:cxn>
              <a:cxn ang="0">
                <a:pos x="107455" y="295884"/>
              </a:cxn>
              <a:cxn ang="0">
                <a:pos x="94431" y="295884"/>
              </a:cxn>
              <a:cxn ang="0">
                <a:pos x="47548" y="212864"/>
              </a:cxn>
              <a:cxn ang="0">
                <a:pos x="1266721" y="0"/>
              </a:cxn>
              <a:cxn ang="0">
                <a:pos x="160423" y="0"/>
              </a:cxn>
              <a:cxn ang="0">
                <a:pos x="94431" y="295884"/>
              </a:cxn>
              <a:cxn ang="0">
                <a:pos x="107455" y="295884"/>
              </a:cxn>
              <a:cxn ang="0">
                <a:pos x="169977" y="13304"/>
              </a:cxn>
              <a:cxn ang="0">
                <a:pos x="1266721" y="13304"/>
              </a:cxn>
              <a:cxn ang="0">
                <a:pos x="1266721" y="0"/>
              </a:cxn>
              <a:cxn ang="0">
                <a:pos x="37328" y="194766"/>
              </a:cxn>
              <a:cxn ang="0">
                <a:pos x="0" y="217654"/>
              </a:cxn>
              <a:cxn ang="0">
                <a:pos x="4443" y="225637"/>
              </a:cxn>
              <a:cxn ang="0">
                <a:pos x="22219" y="212864"/>
              </a:cxn>
              <a:cxn ang="0">
                <a:pos x="47548" y="212864"/>
              </a:cxn>
              <a:cxn ang="0">
                <a:pos x="37328" y="194766"/>
              </a:cxn>
            </a:cxnLst>
            <a:rect l="0" t="0" r="r" b="b"/>
            <a:pathLst>
              <a:path w="1266825" h="325120">
                <a:moveTo>
                  <a:pt x="47548" y="212864"/>
                </a:moveTo>
                <a:lnTo>
                  <a:pt x="22219" y="212864"/>
                </a:lnTo>
                <a:lnTo>
                  <a:pt x="87766" y="324621"/>
                </a:lnTo>
                <a:lnTo>
                  <a:pt x="101097" y="324621"/>
                </a:lnTo>
                <a:lnTo>
                  <a:pt x="107455" y="295884"/>
                </a:lnTo>
                <a:lnTo>
                  <a:pt x="94431" y="295884"/>
                </a:lnTo>
                <a:lnTo>
                  <a:pt x="47548" y="212864"/>
                </a:lnTo>
                <a:close/>
              </a:path>
              <a:path w="1266825" h="325120">
                <a:moveTo>
                  <a:pt x="1266721" y="0"/>
                </a:moveTo>
                <a:lnTo>
                  <a:pt x="160423" y="0"/>
                </a:lnTo>
                <a:lnTo>
                  <a:pt x="94431" y="295884"/>
                </a:lnTo>
                <a:lnTo>
                  <a:pt x="107455" y="295884"/>
                </a:lnTo>
                <a:lnTo>
                  <a:pt x="169977" y="13304"/>
                </a:lnTo>
                <a:lnTo>
                  <a:pt x="1266721" y="13304"/>
                </a:lnTo>
                <a:lnTo>
                  <a:pt x="1266721" y="0"/>
                </a:lnTo>
                <a:close/>
              </a:path>
              <a:path w="1266825" h="325120">
                <a:moveTo>
                  <a:pt x="37328" y="194766"/>
                </a:moveTo>
                <a:lnTo>
                  <a:pt x="0" y="217654"/>
                </a:lnTo>
                <a:lnTo>
                  <a:pt x="4443" y="225637"/>
                </a:lnTo>
                <a:lnTo>
                  <a:pt x="22219" y="212864"/>
                </a:lnTo>
                <a:lnTo>
                  <a:pt x="47548" y="212864"/>
                </a:lnTo>
                <a:lnTo>
                  <a:pt x="37328" y="1947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object 34"/>
          <p:cNvSpPr txBox="1"/>
          <p:nvPr/>
        </p:nvSpPr>
        <p:spPr>
          <a:xfrm>
            <a:off x="855663" y="3754438"/>
            <a:ext cx="3516312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1302385" algn="l"/>
                <a:tab pos="1953260" algn="l"/>
                <a:tab pos="2810510" algn="l"/>
              </a:tabLst>
              <a:defRPr/>
            </a:pPr>
            <a:r>
              <a:rPr sz="3600" baseline="-8101" dirty="0">
                <a:latin typeface="Arial"/>
                <a:cs typeface="Arial"/>
              </a:rPr>
              <a:t>c) </a:t>
            </a:r>
            <a:r>
              <a:rPr sz="2100" i="1" spc="25" dirty="0">
                <a:latin typeface="Times New Roman"/>
                <a:cs typeface="Times New Roman"/>
              </a:rPr>
              <a:t>f</a:t>
            </a:r>
            <a:r>
              <a:rPr sz="2100" i="1" spc="-21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i="1" spc="75" dirty="0">
                <a:latin typeface="Times New Roman"/>
                <a:cs typeface="Times New Roman"/>
              </a:rPr>
              <a:t>x</a:t>
            </a:r>
            <a:r>
              <a:rPr sz="2100" spc="75" dirty="0">
                <a:latin typeface="Times New Roman"/>
                <a:cs typeface="Times New Roman"/>
              </a:rPr>
              <a:t>)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</a:t>
            </a:r>
            <a:r>
              <a:rPr sz="2100" spc="55" dirty="0">
                <a:latin typeface="Times New Roman"/>
                <a:cs typeface="Times New Roman"/>
              </a:rPr>
              <a:t>	</a:t>
            </a:r>
            <a:r>
              <a:rPr sz="2100" i="1" spc="45" dirty="0">
                <a:latin typeface="Times New Roman"/>
                <a:cs typeface="Times New Roman"/>
              </a:rPr>
              <a:t>x</a:t>
            </a:r>
            <a:r>
              <a:rPr sz="2100" i="1" spc="-18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Symbol"/>
                <a:cs typeface="Symbol"/>
              </a:rPr>
              <a:t></a:t>
            </a:r>
            <a:r>
              <a:rPr sz="2100" spc="85" dirty="0">
                <a:latin typeface="Times New Roman"/>
                <a:cs typeface="Times New Roman"/>
              </a:rPr>
              <a:t>1	2</a:t>
            </a:r>
            <a:r>
              <a:rPr sz="2100" i="1" spc="85" dirty="0">
                <a:latin typeface="Times New Roman"/>
                <a:cs typeface="Times New Roman"/>
              </a:rPr>
              <a:t>x</a:t>
            </a:r>
            <a:r>
              <a:rPr sz="2100" i="1" spc="-17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55" dirty="0">
                <a:latin typeface="Times New Roman"/>
                <a:cs typeface="Times New Roman"/>
              </a:rPr>
              <a:t>1,	</a:t>
            </a:r>
            <a:r>
              <a:rPr sz="2100" i="1" spc="100" dirty="0">
                <a:latin typeface="Times New Roman"/>
                <a:cs typeface="Times New Roman"/>
              </a:rPr>
              <a:t>g</a:t>
            </a:r>
            <a:r>
              <a:rPr sz="2100" spc="100" dirty="0">
                <a:latin typeface="Times New Roman"/>
                <a:cs typeface="Times New Roman"/>
              </a:rPr>
              <a:t>(</a:t>
            </a:r>
            <a:r>
              <a:rPr sz="2100" i="1" spc="100" dirty="0">
                <a:latin typeface="Times New Roman"/>
                <a:cs typeface="Times New Roman"/>
              </a:rPr>
              <a:t>x</a:t>
            </a:r>
            <a:r>
              <a:rPr sz="2100" spc="100" dirty="0">
                <a:latin typeface="Times New Roman"/>
                <a:cs typeface="Times New Roman"/>
              </a:rPr>
              <a:t>)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83113" y="3792538"/>
            <a:ext cx="1131887" cy="3460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2100" spc="95" dirty="0">
                <a:latin typeface="Times New Roman"/>
                <a:cs typeface="Times New Roman"/>
              </a:rPr>
              <a:t>2</a:t>
            </a:r>
            <a:r>
              <a:rPr sz="2100" i="1" spc="95" dirty="0">
                <a:latin typeface="Times New Roman"/>
                <a:cs typeface="Times New Roman"/>
              </a:rPr>
              <a:t>x</a:t>
            </a:r>
            <a:r>
              <a:rPr spc="142" baseline="43981" dirty="0">
                <a:latin typeface="Times New Roman"/>
                <a:cs typeface="Times New Roman"/>
              </a:rPr>
              <a:t>2 </a:t>
            </a:r>
            <a:r>
              <a:rPr sz="2100" spc="55" dirty="0">
                <a:latin typeface="Symbol"/>
                <a:cs typeface="Symbol"/>
              </a:rPr>
              <a:t>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x</a:t>
            </a:r>
            <a:r>
              <a:rPr sz="2100" i="1" spc="-32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Symbol"/>
                <a:cs typeface="Symbol"/>
              </a:rPr>
              <a:t></a:t>
            </a:r>
            <a:r>
              <a:rPr sz="2100" spc="8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5663" y="4605338"/>
            <a:ext cx="4716462" cy="41433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1953895" algn="l"/>
              </a:tabLst>
              <a:defRPr/>
            </a:pPr>
            <a:r>
              <a:rPr sz="3600" baseline="-10416" dirty="0">
                <a:latin typeface="Arial"/>
                <a:cs typeface="Arial"/>
              </a:rPr>
              <a:t>d)</a:t>
            </a:r>
            <a:r>
              <a:rPr sz="3600" spc="-367" baseline="-10416" dirty="0">
                <a:latin typeface="Arial"/>
                <a:cs typeface="Arial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f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10" dirty="0">
                <a:latin typeface="Times New Roman"/>
                <a:cs typeface="Times New Roman"/>
              </a:rPr>
              <a:t>(</a:t>
            </a:r>
            <a:r>
              <a:rPr sz="2550" i="1" spc="110" dirty="0">
                <a:latin typeface="Times New Roman"/>
                <a:cs typeface="Times New Roman"/>
              </a:rPr>
              <a:t>x</a:t>
            </a:r>
            <a:r>
              <a:rPr sz="2550" spc="110" dirty="0">
                <a:latin typeface="Times New Roman"/>
                <a:cs typeface="Times New Roman"/>
              </a:rPr>
              <a:t>)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spc="130" dirty="0">
                <a:latin typeface="Times New Roman"/>
                <a:cs typeface="Times New Roman"/>
              </a:rPr>
              <a:t>2</a:t>
            </a:r>
            <a:r>
              <a:rPr sz="2550" i="1" spc="130" dirty="0">
                <a:latin typeface="Times New Roman"/>
                <a:cs typeface="Times New Roman"/>
              </a:rPr>
              <a:t>x</a:t>
            </a:r>
            <a:r>
              <a:rPr sz="2550" i="1" spc="-24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,	</a:t>
            </a:r>
            <a:r>
              <a:rPr sz="2550" i="1" spc="135" dirty="0">
                <a:latin typeface="Times New Roman"/>
                <a:cs typeface="Times New Roman"/>
              </a:rPr>
              <a:t>g</a:t>
            </a:r>
            <a:r>
              <a:rPr sz="2550" spc="135" dirty="0">
                <a:latin typeface="Times New Roman"/>
                <a:cs typeface="Times New Roman"/>
              </a:rPr>
              <a:t>(</a:t>
            </a:r>
            <a:r>
              <a:rPr sz="2550" i="1" spc="135" dirty="0">
                <a:latin typeface="Times New Roman"/>
                <a:cs typeface="Times New Roman"/>
              </a:rPr>
              <a:t>x</a:t>
            </a:r>
            <a:r>
              <a:rPr sz="2550" spc="135" dirty="0">
                <a:latin typeface="Times New Roman"/>
                <a:cs typeface="Times New Roman"/>
              </a:rPr>
              <a:t>)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Symbol"/>
                <a:cs typeface="Symbol"/>
              </a:rPr>
              <a:t></a:t>
            </a:r>
            <a:r>
              <a:rPr sz="2550" spc="-25" dirty="0">
                <a:latin typeface="Times New Roman"/>
                <a:cs typeface="Times New Roman"/>
              </a:rPr>
              <a:t>|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i="1" spc="80" dirty="0">
                <a:latin typeface="Times New Roman"/>
                <a:cs typeface="Times New Roman"/>
              </a:rPr>
              <a:t>x</a:t>
            </a:r>
            <a:r>
              <a:rPr sz="2550" i="1" spc="-240" dirty="0">
                <a:latin typeface="Times New Roman"/>
                <a:cs typeface="Times New Roman"/>
              </a:rPr>
              <a:t> </a:t>
            </a:r>
            <a:r>
              <a:rPr sz="2550" spc="135" dirty="0">
                <a:latin typeface="Symbol"/>
                <a:cs typeface="Symbol"/>
              </a:rPr>
              <a:t></a:t>
            </a:r>
            <a:r>
              <a:rPr sz="2550" spc="135" dirty="0">
                <a:latin typeface="Times New Roman"/>
                <a:cs typeface="Times New Roman"/>
              </a:rPr>
              <a:t>1|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</a:t>
            </a:r>
            <a:r>
              <a:rPr sz="2550" spc="-27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|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i="1" spc="80" dirty="0">
                <a:latin typeface="Times New Roman"/>
                <a:cs typeface="Times New Roman"/>
              </a:rPr>
              <a:t>x</a:t>
            </a:r>
            <a:r>
              <a:rPr sz="2550" i="1" spc="-240" dirty="0">
                <a:latin typeface="Times New Roman"/>
                <a:cs typeface="Times New Roman"/>
              </a:rPr>
              <a:t> </a:t>
            </a:r>
            <a:r>
              <a:rPr sz="2550" spc="145" dirty="0">
                <a:latin typeface="Symbol"/>
                <a:cs typeface="Symbol"/>
              </a:rPr>
              <a:t></a:t>
            </a:r>
            <a:r>
              <a:rPr sz="2550" spc="145" dirty="0">
                <a:latin typeface="Times New Roman"/>
                <a:cs typeface="Times New Roman"/>
              </a:rPr>
              <a:t>1|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64738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Algebra</a:t>
            </a:r>
            <a:r>
              <a:rPr spc="-80" dirty="0"/>
              <a:t> </a:t>
            </a:r>
            <a:r>
              <a:rPr spc="-5" dirty="0"/>
              <a:t>funkcija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175" y="4310063"/>
            <a:ext cx="7927975" cy="1531188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sz="2400" dirty="0" err="1"/>
              <a:t>Domen</a:t>
            </a:r>
            <a:r>
              <a:rPr lang="en-US" sz="2400" dirty="0"/>
              <a:t> </a:t>
            </a:r>
            <a:r>
              <a:rPr lang="en-US" sz="2400" dirty="0" err="1"/>
              <a:t>funkcija</a:t>
            </a:r>
            <a:r>
              <a:rPr lang="en-US" sz="2400" dirty="0"/>
              <a:t> </a:t>
            </a:r>
            <a:r>
              <a:rPr lang="en-US" sz="2400" dirty="0" err="1"/>
              <a:t>f+g</a:t>
            </a:r>
            <a:r>
              <a:rPr lang="en-US" sz="2400" dirty="0"/>
              <a:t>, f-g, </a:t>
            </a:r>
            <a:r>
              <a:rPr lang="en-US" sz="2400" dirty="0" err="1"/>
              <a:t>cf</a:t>
            </a:r>
            <a:r>
              <a:rPr lang="en-US" sz="2400" dirty="0"/>
              <a:t>, </a:t>
            </a:r>
            <a:r>
              <a:rPr lang="en-US" sz="2400" dirty="0" err="1"/>
              <a:t>fg</a:t>
            </a:r>
            <a:r>
              <a:rPr lang="en-US" sz="2400" dirty="0"/>
              <a:t> je </a:t>
            </a:r>
            <a:r>
              <a:rPr lang="en-US" sz="2400" b="1" i="1" dirty="0"/>
              <a:t>D</a:t>
            </a:r>
            <a:r>
              <a:rPr lang="en-US" sz="2400" dirty="0"/>
              <a:t>, a </a:t>
            </a:r>
            <a:r>
              <a:rPr lang="en-US" sz="2400" dirty="0" err="1"/>
              <a:t>domen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r>
              <a:rPr lang="en-US" sz="2400" dirty="0"/>
              <a:t>  f/g je </a:t>
            </a:r>
            <a:r>
              <a:rPr lang="en-US" sz="2400" dirty="0" err="1"/>
              <a:t>podskup</a:t>
            </a:r>
            <a:r>
              <a:rPr lang="en-US" sz="2400" dirty="0"/>
              <a:t> </a:t>
            </a:r>
            <a:r>
              <a:rPr lang="en-US" sz="2400" dirty="0" err="1"/>
              <a:t>od</a:t>
            </a:r>
            <a:r>
              <a:rPr lang="en-US" sz="2400" dirty="0"/>
              <a:t> </a:t>
            </a:r>
            <a:r>
              <a:rPr lang="en-US" sz="2400" b="1" i="1" dirty="0"/>
              <a:t>D</a:t>
            </a:r>
            <a:r>
              <a:rPr lang="en-US" sz="2400" dirty="0"/>
              <a:t>, </a:t>
            </a:r>
            <a:r>
              <a:rPr lang="en-US" sz="2400" dirty="0" err="1"/>
              <a:t>odnosno</a:t>
            </a:r>
            <a:r>
              <a:rPr lang="en-US" sz="2400" dirty="0"/>
              <a:t> </a:t>
            </a:r>
            <a:r>
              <a:rPr lang="en-US" sz="2400" dirty="0" err="1" smtClean="0"/>
              <a:t>skup</a:t>
            </a:r>
            <a:endParaRPr lang="sr-Latn-RS" sz="2400" dirty="0" smtClean="0"/>
          </a:p>
          <a:p>
            <a:pPr marL="355600" indent="-342900">
              <a:spcBef>
                <a:spcPts val="100"/>
              </a:spcBef>
              <a:tabLst>
                <a:tab pos="354013" algn="l"/>
                <a:tab pos="355600" algn="l"/>
              </a:tabLst>
            </a:pPr>
            <a:r>
              <a:rPr lang="sr-Latn-RS" sz="2400" dirty="0" smtClean="0"/>
              <a:t> </a:t>
            </a:r>
            <a:r>
              <a:rPr lang="sr-Latn-RS" sz="2400" dirty="0" smtClean="0"/>
              <a:t>                                  </a:t>
            </a:r>
          </a:p>
          <a:p>
            <a:pPr marL="355600" indent="-342900">
              <a:spcBef>
                <a:spcPts val="100"/>
              </a:spcBef>
              <a:tabLst>
                <a:tab pos="354013" algn="l"/>
                <a:tab pos="355600" algn="l"/>
              </a:tabLst>
            </a:pPr>
            <a:r>
              <a:rPr lang="sr-Latn-RS" sz="2400" dirty="0" smtClean="0"/>
              <a:t> </a:t>
            </a:r>
            <a:r>
              <a:rPr lang="sr-Latn-RS" sz="2400" dirty="0" smtClean="0"/>
              <a:t>                                 </a:t>
            </a:r>
            <a:r>
              <a:rPr lang="en-US" sz="2400" dirty="0" smtClean="0"/>
              <a:t>{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500" i="1" dirty="0" err="1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sz="2400" b="1" i="1" dirty="0" err="1"/>
              <a:t>D</a:t>
            </a:r>
            <a:r>
              <a:rPr lang="en-US" sz="2400" b="1" i="1" dirty="0"/>
              <a:t> </a:t>
            </a:r>
            <a:r>
              <a:rPr lang="en-US" sz="2400" i="1" dirty="0"/>
              <a:t>: g(x)</a:t>
            </a:r>
            <a:r>
              <a:rPr lang="en-US" sz="2500" i="1" dirty="0">
                <a:latin typeface="Symbol" pitchFamily="18" charset="2"/>
                <a:ea typeface="Symbol" pitchFamily="18" charset="2"/>
                <a:cs typeface="Symbol" pitchFamily="18" charset="2"/>
              </a:rPr>
              <a:t></a:t>
            </a:r>
            <a:r>
              <a:rPr lang="en-US" sz="2400" i="1" dirty="0"/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219200"/>
            <a:ext cx="7894638" cy="1820883"/>
          </a:xfrm>
          <a:prstGeom prst="rect">
            <a:avLst/>
          </a:prstGeom>
        </p:spPr>
        <p:txBody>
          <a:bodyPr wrap="square" lIns="0" tIns="18415" rIns="0" bIns="0">
            <a:spAutoFit/>
          </a:bodyPr>
          <a:lstStyle/>
          <a:p>
            <a:pPr marL="355600" indent="-342900">
              <a:lnSpc>
                <a:spcPct val="115000"/>
              </a:lnSpc>
              <a:spcBef>
                <a:spcPts val="150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sz="2400" dirty="0" err="1"/>
              <a:t>Neka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smtClean="0"/>
              <a:t>date </a:t>
            </a:r>
            <a:r>
              <a:rPr lang="en-US" sz="2400" dirty="0" err="1"/>
              <a:t>funkcije</a:t>
            </a:r>
            <a:r>
              <a:rPr lang="en-US" sz="2400" dirty="0"/>
              <a:t> f</a:t>
            </a:r>
            <a:r>
              <a:rPr lang="en-US" sz="2400" dirty="0" smtClean="0"/>
              <a:t>,</a:t>
            </a:r>
            <a:r>
              <a:rPr lang="sr-Latn-RS" sz="2400" dirty="0" smtClean="0"/>
              <a:t> </a:t>
            </a:r>
            <a:r>
              <a:rPr lang="en-US" sz="2400" dirty="0" smtClean="0"/>
              <a:t>g</a:t>
            </a:r>
            <a:r>
              <a:rPr lang="en-US" sz="2400" dirty="0"/>
              <a:t>: </a:t>
            </a:r>
            <a:r>
              <a:rPr lang="en-US" sz="2400" b="1" i="1" dirty="0" smtClean="0"/>
              <a:t>D</a:t>
            </a:r>
            <a:r>
              <a:rPr lang="sr-Latn-RS" sz="2500" b="1" i="1" dirty="0" smtClean="0">
                <a:latin typeface="Symbol" pitchFamily="18" charset="2"/>
              </a:rPr>
              <a:t> </a:t>
            </a:r>
            <a:r>
              <a:rPr lang="sr-Latn-RS" sz="2500" b="1" i="1" dirty="0" smtClean="0">
                <a:latin typeface="Calibri"/>
                <a:cs typeface="Calibri"/>
              </a:rPr>
              <a:t>→</a:t>
            </a:r>
            <a:r>
              <a:rPr lang="sr-Latn-R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</a:t>
            </a:r>
            <a:r>
              <a:rPr lang="en-US" sz="2400" dirty="0"/>
              <a:t>. </a:t>
            </a:r>
            <a:endParaRPr lang="sr-Latn-RS" sz="2400" dirty="0" smtClean="0"/>
          </a:p>
          <a:p>
            <a:pPr marL="355600" indent="-342900">
              <a:lnSpc>
                <a:spcPct val="115000"/>
              </a:lnSpc>
              <a:spcBef>
                <a:spcPts val="150"/>
              </a:spcBef>
              <a:tabLst>
                <a:tab pos="354013" algn="l"/>
                <a:tab pos="355600" algn="l"/>
              </a:tabLst>
            </a:pPr>
            <a:r>
              <a:rPr lang="sr-Latn-RS" sz="2400" dirty="0" smtClean="0"/>
              <a:t> </a:t>
            </a:r>
            <a:r>
              <a:rPr lang="sr-Latn-RS" sz="2400" dirty="0" smtClean="0"/>
              <a:t>   </a:t>
            </a:r>
            <a:r>
              <a:rPr lang="en-US" sz="2400" dirty="0" err="1" smtClean="0"/>
              <a:t>Definišemo</a:t>
            </a:r>
            <a:r>
              <a:rPr lang="en-US" sz="2400" dirty="0" smtClean="0"/>
              <a:t> </a:t>
            </a:r>
            <a:r>
              <a:rPr lang="en-US" sz="2400" dirty="0" err="1"/>
              <a:t>f+g</a:t>
            </a:r>
            <a:r>
              <a:rPr lang="en-US" sz="2400" dirty="0"/>
              <a:t>, f-g, </a:t>
            </a:r>
            <a:r>
              <a:rPr lang="en-US" sz="3600" baseline="7000" dirty="0"/>
              <a:t> </a:t>
            </a:r>
            <a:r>
              <a:rPr lang="en-US" sz="3600" baseline="7000" dirty="0" err="1"/>
              <a:t>cf</a:t>
            </a:r>
            <a:r>
              <a:rPr lang="en-US" sz="3600" baseline="7000" dirty="0"/>
              <a:t>, </a:t>
            </a:r>
            <a:r>
              <a:rPr lang="en-US" sz="3600" baseline="7000" dirty="0" err="1"/>
              <a:t>fg</a:t>
            </a:r>
            <a:r>
              <a:rPr lang="en-US" sz="3600" baseline="7000" dirty="0"/>
              <a:t>, f/g</a:t>
            </a:r>
            <a:r>
              <a:rPr lang="en-US" sz="3600" baseline="7000" dirty="0" smtClean="0"/>
              <a:t>:</a:t>
            </a:r>
            <a:endParaRPr lang="sr-Latn-RS" sz="3600" baseline="7000" dirty="0" smtClean="0"/>
          </a:p>
          <a:p>
            <a:pPr marL="355600" indent="-342900">
              <a:lnSpc>
                <a:spcPct val="115000"/>
              </a:lnSpc>
              <a:spcBef>
                <a:spcPts val="150"/>
              </a:spcBef>
              <a:tabLst>
                <a:tab pos="354013" algn="l"/>
                <a:tab pos="355600" algn="l"/>
              </a:tabLst>
            </a:pPr>
            <a:r>
              <a:rPr lang="sr-Latn-RS" sz="3600" baseline="7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sz="3600" baseline="70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sr-Latn-R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725"/>
              </a:spcBef>
              <a:tabLst>
                <a:tab pos="354013" algn="l"/>
                <a:tab pos="355600" algn="l"/>
              </a:tabLst>
            </a:pPr>
            <a:r>
              <a:rPr lang="sr-Latn-RS" sz="24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510" name="object 6"/>
          <p:cNvSpPr>
            <a:spLocks/>
          </p:cNvSpPr>
          <p:nvPr/>
        </p:nvSpPr>
        <p:spPr bwMode="auto">
          <a:xfrm>
            <a:off x="6557963" y="3530600"/>
            <a:ext cx="244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5031" y="0"/>
              </a:cxn>
            </a:cxnLst>
            <a:rect l="0" t="0" r="r" b="b"/>
            <a:pathLst>
              <a:path w="245109">
                <a:moveTo>
                  <a:pt x="0" y="0"/>
                </a:moveTo>
                <a:lnTo>
                  <a:pt x="245031" y="0"/>
                </a:lnTo>
              </a:path>
            </a:pathLst>
          </a:custGeom>
          <a:noFill/>
          <a:ln w="123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object 7"/>
          <p:cNvSpPr>
            <a:spLocks/>
          </p:cNvSpPr>
          <p:nvPr/>
        </p:nvSpPr>
        <p:spPr bwMode="auto">
          <a:xfrm>
            <a:off x="7677150" y="3530600"/>
            <a:ext cx="615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5712" y="0"/>
              </a:cxn>
            </a:cxnLst>
            <a:rect l="0" t="0" r="r" b="b"/>
            <a:pathLst>
              <a:path w="615950">
                <a:moveTo>
                  <a:pt x="0" y="0"/>
                </a:moveTo>
                <a:lnTo>
                  <a:pt x="615712" y="0"/>
                </a:lnTo>
              </a:path>
            </a:pathLst>
          </a:custGeom>
          <a:noFill/>
          <a:ln w="123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7712075" y="3529013"/>
            <a:ext cx="569913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i="1" spc="180" dirty="0">
                <a:latin typeface="Times New Roman"/>
                <a:cs typeface="Times New Roman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(</a:t>
            </a:r>
            <a:r>
              <a:rPr sz="2400" i="1" spc="55" dirty="0">
                <a:latin typeface="Times New Roman"/>
                <a:cs typeface="Times New Roman"/>
              </a:rPr>
              <a:t>x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8825" y="3011488"/>
            <a:ext cx="6264275" cy="928687"/>
          </a:xfrm>
          <a:prstGeom prst="rect">
            <a:avLst/>
          </a:prstGeom>
        </p:spPr>
        <p:txBody>
          <a:bodyPr lIns="0" tIns="98425" rIns="0" bIns="0">
            <a:spAutoFit/>
          </a:bodyPr>
          <a:lstStyle/>
          <a:p>
            <a:pPr marL="12700" fontAlgn="auto">
              <a:spcBef>
                <a:spcPts val="775"/>
              </a:spcBef>
              <a:spcAft>
                <a:spcPts val="0"/>
              </a:spcAft>
              <a:tabLst>
                <a:tab pos="2638425" algn="l"/>
                <a:tab pos="4364990" algn="l"/>
                <a:tab pos="5725795" algn="l"/>
              </a:tabLst>
              <a:defRPr/>
            </a:pPr>
            <a:r>
              <a:rPr sz="3600" spc="7" baseline="1157" dirty="0">
                <a:latin typeface="Times New Roman"/>
                <a:cs typeface="Times New Roman"/>
              </a:rPr>
              <a:t>(</a:t>
            </a:r>
            <a:r>
              <a:rPr sz="3600" i="1" spc="7" baseline="1157" dirty="0">
                <a:latin typeface="Times New Roman"/>
                <a:cs typeface="Times New Roman"/>
              </a:rPr>
              <a:t>cf </a:t>
            </a:r>
            <a:r>
              <a:rPr sz="3600" spc="82" baseline="1157" dirty="0">
                <a:latin typeface="Times New Roman"/>
                <a:cs typeface="Times New Roman"/>
              </a:rPr>
              <a:t>)(</a:t>
            </a:r>
            <a:r>
              <a:rPr sz="3600" i="1" spc="82" baseline="1157" dirty="0">
                <a:latin typeface="Times New Roman"/>
                <a:cs typeface="Times New Roman"/>
              </a:rPr>
              <a:t>x</a:t>
            </a:r>
            <a:r>
              <a:rPr sz="3600" spc="82" baseline="1157" dirty="0">
                <a:latin typeface="Times New Roman"/>
                <a:cs typeface="Times New Roman"/>
              </a:rPr>
              <a:t>) </a:t>
            </a:r>
            <a:r>
              <a:rPr sz="3600" spc="15" baseline="1157" dirty="0">
                <a:latin typeface="Symbol"/>
                <a:cs typeface="Symbol"/>
              </a:rPr>
              <a:t></a:t>
            </a:r>
            <a:r>
              <a:rPr sz="3600" spc="15" baseline="1157" dirty="0">
                <a:latin typeface="Times New Roman"/>
                <a:cs typeface="Times New Roman"/>
              </a:rPr>
              <a:t> </a:t>
            </a:r>
            <a:r>
              <a:rPr sz="3600" i="1" spc="15" baseline="1157" dirty="0">
                <a:latin typeface="Times New Roman"/>
                <a:cs typeface="Times New Roman"/>
              </a:rPr>
              <a:t>c</a:t>
            </a:r>
            <a:r>
              <a:rPr sz="3600" i="1" spc="-615" baseline="1157" dirty="0">
                <a:latin typeface="Times New Roman"/>
                <a:cs typeface="Times New Roman"/>
              </a:rPr>
              <a:t> </a:t>
            </a:r>
            <a:r>
              <a:rPr sz="3600" spc="7" baseline="1157" dirty="0">
                <a:latin typeface="Symbol"/>
                <a:cs typeface="Symbol"/>
              </a:rPr>
              <a:t></a:t>
            </a:r>
            <a:r>
              <a:rPr sz="3600" spc="7" baseline="1157" dirty="0">
                <a:latin typeface="Times New Roman"/>
                <a:cs typeface="Times New Roman"/>
              </a:rPr>
              <a:t> </a:t>
            </a:r>
            <a:r>
              <a:rPr sz="3600" i="1" spc="7" baseline="1157" dirty="0">
                <a:latin typeface="Times New Roman"/>
                <a:cs typeface="Times New Roman"/>
              </a:rPr>
              <a:t>f</a:t>
            </a:r>
            <a:r>
              <a:rPr sz="3600" i="1" spc="-44" baseline="1157" dirty="0">
                <a:latin typeface="Times New Roman"/>
                <a:cs typeface="Times New Roman"/>
              </a:rPr>
              <a:t> </a:t>
            </a:r>
            <a:r>
              <a:rPr sz="3600" spc="82" baseline="1157" dirty="0">
                <a:latin typeface="Times New Roman"/>
                <a:cs typeface="Times New Roman"/>
              </a:rPr>
              <a:t>(</a:t>
            </a:r>
            <a:r>
              <a:rPr sz="3600" i="1" spc="82" baseline="1157" dirty="0">
                <a:latin typeface="Times New Roman"/>
                <a:cs typeface="Times New Roman"/>
              </a:rPr>
              <a:t>x</a:t>
            </a:r>
            <a:r>
              <a:rPr sz="3600" spc="82" baseline="1157" dirty="0">
                <a:latin typeface="Times New Roman"/>
                <a:cs typeface="Times New Roman"/>
              </a:rPr>
              <a:t>),	</a:t>
            </a:r>
            <a:r>
              <a:rPr sz="3600" i="1" spc="15" baseline="1157" dirty="0">
                <a:latin typeface="Times New Roman"/>
                <a:cs typeface="Times New Roman"/>
              </a:rPr>
              <a:t>c</a:t>
            </a:r>
            <a:r>
              <a:rPr sz="3600" i="1" spc="-419" baseline="1157" dirty="0">
                <a:latin typeface="Times New Roman"/>
                <a:cs typeface="Times New Roman"/>
              </a:rPr>
              <a:t> </a:t>
            </a:r>
            <a:r>
              <a:rPr sz="3600" spc="22" baseline="1157" dirty="0">
                <a:latin typeface="Symbol"/>
                <a:cs typeface="Symbol"/>
              </a:rPr>
              <a:t></a:t>
            </a:r>
            <a:r>
              <a:rPr sz="3600" spc="-442" baseline="1157" dirty="0">
                <a:latin typeface="Times New Roman"/>
                <a:cs typeface="Times New Roman"/>
              </a:rPr>
              <a:t> </a:t>
            </a:r>
            <a:r>
              <a:rPr sz="3600" b="1" spc="22" baseline="1157" dirty="0">
                <a:latin typeface="Times New Roman"/>
                <a:cs typeface="Times New Roman"/>
              </a:rPr>
              <a:t>R	</a:t>
            </a:r>
            <a:r>
              <a:rPr sz="3600" spc="15" baseline="2314" dirty="0">
                <a:latin typeface="Symbol"/>
                <a:cs typeface="Symbol"/>
              </a:rPr>
              <a:t></a:t>
            </a:r>
            <a:r>
              <a:rPr sz="3600" spc="15" baseline="2314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f  </a:t>
            </a:r>
            <a:r>
              <a:rPr sz="3600" spc="15" baseline="2314" dirty="0">
                <a:latin typeface="Symbol"/>
                <a:cs typeface="Symbol"/>
              </a:rPr>
              <a:t></a:t>
            </a:r>
            <a:r>
              <a:rPr sz="3600" spc="-307" baseline="2314" dirty="0">
                <a:latin typeface="Times New Roman"/>
                <a:cs typeface="Times New Roman"/>
              </a:rPr>
              <a:t> </a:t>
            </a:r>
            <a:r>
              <a:rPr sz="3600" spc="112" baseline="-34722" dirty="0">
                <a:latin typeface="Times New Roman"/>
                <a:cs typeface="Times New Roman"/>
              </a:rPr>
              <a:t>(</a:t>
            </a:r>
            <a:r>
              <a:rPr sz="3600" i="1" spc="112" baseline="-34722" dirty="0">
                <a:latin typeface="Times New Roman"/>
                <a:cs typeface="Times New Roman"/>
              </a:rPr>
              <a:t>x</a:t>
            </a:r>
            <a:r>
              <a:rPr sz="3600" spc="112" baseline="-34722" dirty="0">
                <a:latin typeface="Times New Roman"/>
                <a:cs typeface="Times New Roman"/>
              </a:rPr>
              <a:t>)</a:t>
            </a:r>
            <a:r>
              <a:rPr sz="3600" spc="-89" baseline="-34722" dirty="0">
                <a:latin typeface="Times New Roman"/>
                <a:cs typeface="Times New Roman"/>
              </a:rPr>
              <a:t> </a:t>
            </a:r>
            <a:r>
              <a:rPr sz="3600" spc="22" baseline="-34722" dirty="0">
                <a:latin typeface="Symbol"/>
                <a:cs typeface="Symbol"/>
              </a:rPr>
              <a:t></a:t>
            </a:r>
            <a:r>
              <a:rPr sz="3600" spc="22" baseline="-34722" dirty="0">
                <a:latin typeface="Times New Roman"/>
                <a:cs typeface="Times New Roman"/>
              </a:rPr>
              <a:t>	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i="1" spc="-114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x</a:t>
            </a:r>
            <a:r>
              <a:rPr sz="2400" spc="7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2400" spc="5" dirty="0">
                <a:latin typeface="Times New Roman"/>
                <a:cs typeface="Times New Roman"/>
              </a:rPr>
              <a:t>( </a:t>
            </a:r>
            <a:r>
              <a:rPr sz="2400" i="1" spc="5" dirty="0">
                <a:latin typeface="Times New Roman"/>
                <a:cs typeface="Times New Roman"/>
              </a:rPr>
              <a:t>f </a:t>
            </a:r>
            <a:r>
              <a:rPr sz="2400" spc="5" dirty="0">
                <a:latin typeface="Symbol"/>
                <a:cs typeface="Symbol"/>
              </a:rPr>
              <a:t>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80" dirty="0">
                <a:latin typeface="Times New Roman"/>
                <a:cs typeface="Times New Roman"/>
              </a:rPr>
              <a:t>g</a:t>
            </a:r>
            <a:r>
              <a:rPr sz="2400" spc="80" dirty="0">
                <a:latin typeface="Times New Roman"/>
                <a:cs typeface="Times New Roman"/>
              </a:rPr>
              <a:t>)(</a:t>
            </a:r>
            <a:r>
              <a:rPr sz="2400" i="1" spc="80" dirty="0">
                <a:latin typeface="Times New Roman"/>
                <a:cs typeface="Times New Roman"/>
              </a:rPr>
              <a:t>x</a:t>
            </a:r>
            <a:r>
              <a:rPr sz="2400" spc="80" dirty="0">
                <a:latin typeface="Times New Roman"/>
                <a:cs typeface="Times New Roman"/>
              </a:rPr>
              <a:t>)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f </a:t>
            </a:r>
            <a:r>
              <a:rPr sz="2400" spc="75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x</a:t>
            </a:r>
            <a:r>
              <a:rPr sz="2400" spc="75" dirty="0">
                <a:latin typeface="Times New Roman"/>
                <a:cs typeface="Times New Roman"/>
              </a:rPr>
              <a:t>)</a:t>
            </a:r>
            <a:r>
              <a:rPr sz="2400" spc="-4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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105" dirty="0">
                <a:latin typeface="Times New Roman"/>
                <a:cs typeface="Times New Roman"/>
              </a:rPr>
              <a:t>g</a:t>
            </a:r>
            <a:r>
              <a:rPr sz="2400" spc="105" dirty="0">
                <a:latin typeface="Times New Roman"/>
                <a:cs typeface="Times New Roman"/>
              </a:rPr>
              <a:t>(</a:t>
            </a:r>
            <a:r>
              <a:rPr sz="2400" i="1" spc="105" dirty="0">
                <a:latin typeface="Times New Roman"/>
                <a:cs typeface="Times New Roman"/>
              </a:rPr>
              <a:t>x</a:t>
            </a:r>
            <a:r>
              <a:rPr sz="2400" spc="10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1750" y="3368675"/>
            <a:ext cx="596900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spc="10" dirty="0">
                <a:latin typeface="Symbol"/>
                <a:cs typeface="Symbol"/>
              </a:rPr>
              <a:t>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3600" i="1" spc="22" baseline="-28935" dirty="0">
                <a:latin typeface="Times New Roman"/>
                <a:cs typeface="Times New Roman"/>
              </a:rPr>
              <a:t>g</a:t>
            </a:r>
            <a:r>
              <a:rPr sz="3600" i="1" spc="172" baseline="-289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1750" y="3597275"/>
            <a:ext cx="596900" cy="392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464820" algn="l"/>
              </a:tabLst>
              <a:defRPr/>
            </a:pPr>
            <a:r>
              <a:rPr sz="2400" spc="10" dirty="0">
                <a:latin typeface="Symbol"/>
                <a:cs typeface="Symbol"/>
              </a:rPr>
              <a:t></a:t>
            </a:r>
            <a:r>
              <a:rPr sz="2400" spc="1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4162425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Kompozicija</a:t>
            </a:r>
            <a:r>
              <a:rPr spc="-95" dirty="0"/>
              <a:t> </a:t>
            </a:r>
            <a:r>
              <a:rPr spc="-5" dirty="0"/>
              <a:t>funkcija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sz="quarter" idx="1"/>
          </p:nvPr>
        </p:nvSpPr>
        <p:spPr>
          <a:xfrm>
            <a:off x="609600" y="1295400"/>
            <a:ext cx="8005763" cy="2612254"/>
          </a:xfrm>
        </p:spPr>
        <p:txBody>
          <a:bodyPr wrap="square" lIns="0" tIns="69850" rIns="0" bIns="0">
            <a:spAutoFit/>
          </a:bodyPr>
          <a:lstStyle/>
          <a:p>
            <a:pPr marL="355600" indent="-342900">
              <a:spcBef>
                <a:spcPts val="550"/>
              </a:spcBef>
              <a:tabLst>
                <a:tab pos="354013" algn="l"/>
                <a:tab pos="355600" algn="l"/>
                <a:tab pos="1641475" algn="l"/>
                <a:tab pos="2724150" algn="l"/>
                <a:tab pos="2960688" algn="l"/>
                <a:tab pos="4130675" algn="l"/>
                <a:tab pos="4552950" algn="l"/>
              </a:tabLst>
            </a:pP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6FC0"/>
                </a:solidFill>
                <a:latin typeface="Arial" charset="0"/>
                <a:cs typeface="Arial" charset="0"/>
              </a:rPr>
              <a:t>f:A</a:t>
            </a:r>
            <a:r>
              <a:rPr lang="en-US" sz="2500" i="1" dirty="0" smtClean="0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en-US" dirty="0" smtClean="0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</a:t>
            </a:r>
            <a:r>
              <a:rPr lang="en-US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 smtClean="0">
                <a:latin typeface="Arial" charset="0"/>
                <a:cs typeface="Arial" charset="0"/>
              </a:rPr>
              <a:t>i</a:t>
            </a:r>
            <a:r>
              <a:rPr lang="en-US" i="1" dirty="0" smtClean="0">
                <a:latin typeface="Arial" charset="0"/>
                <a:cs typeface="Arial" charset="0"/>
              </a:rPr>
              <a:t>	</a:t>
            </a:r>
            <a:r>
              <a:rPr lang="en-US" i="1" dirty="0" smtClean="0">
                <a:solidFill>
                  <a:srgbClr val="00AF50"/>
                </a:solidFill>
                <a:latin typeface="Arial" charset="0"/>
                <a:cs typeface="Arial" charset="0"/>
              </a:rPr>
              <a:t>g:B</a:t>
            </a:r>
            <a:r>
              <a:rPr lang="en-US" sz="2500" i="1" dirty="0" smtClean="0">
                <a:solidFill>
                  <a:srgbClr val="00AF5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en-US" dirty="0" smtClean="0">
                <a:solidFill>
                  <a:srgbClr val="00AF5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</a:t>
            </a:r>
            <a:r>
              <a:rPr lang="en-US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važi</a:t>
            </a:r>
            <a:r>
              <a:rPr lang="en-US" dirty="0" smtClean="0"/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A,B</a:t>
            </a:r>
            <a:r>
              <a:rPr lang="en-US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</a:t>
            </a:r>
            <a:r>
              <a:rPr lang="en-US" dirty="0" smtClean="0"/>
              <a:t>.</a:t>
            </a:r>
            <a:endParaRPr lang="en-US" sz="2500" dirty="0" smtClean="0">
              <a:latin typeface="Symbol" pitchFamily="18" charset="2"/>
              <a:ea typeface="Symbol" pitchFamily="18" charset="2"/>
              <a:cs typeface="Symbol" pitchFamily="18" charset="2"/>
            </a:endParaRPr>
          </a:p>
          <a:p>
            <a:pPr marL="355600" indent="-342900">
              <a:lnSpc>
                <a:spcPts val="2875"/>
              </a:lnSpc>
              <a:spcBef>
                <a:spcPts val="650"/>
              </a:spcBef>
              <a:tabLst>
                <a:tab pos="354013" algn="l"/>
                <a:tab pos="355600" algn="l"/>
                <a:tab pos="1641475" algn="l"/>
                <a:tab pos="2724150" algn="l"/>
                <a:tab pos="2960688" algn="l"/>
                <a:tab pos="4130675" algn="l"/>
                <a:tab pos="4552950" algn="l"/>
              </a:tabLst>
            </a:pPr>
            <a:r>
              <a:rPr lang="en-US" dirty="0" err="1" smtClean="0"/>
              <a:t>Ako</a:t>
            </a:r>
            <a:r>
              <a:rPr lang="en-US" dirty="0" smtClean="0"/>
              <a:t> je</a:t>
            </a:r>
            <a:r>
              <a:rPr lang="sr-Latn-RS" dirty="0" smtClean="0"/>
              <a:t> </a:t>
            </a:r>
            <a:r>
              <a:rPr lang="en-US" b="1" i="1" dirty="0" smtClean="0">
                <a:latin typeface="Arial" charset="0"/>
                <a:cs typeface="Arial" charset="0"/>
              </a:rPr>
              <a:t>f(A</a:t>
            </a:r>
            <a:r>
              <a:rPr lang="en-US" b="1" i="1" dirty="0" smtClean="0">
                <a:latin typeface="Arial" charset="0"/>
                <a:cs typeface="Arial" charset="0"/>
              </a:rPr>
              <a:t>)</a:t>
            </a:r>
            <a:r>
              <a:rPr lang="en-US" sz="2500" b="1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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Arial" charset="0"/>
                <a:cs typeface="Arial" charset="0"/>
              </a:rPr>
              <a:t>B</a:t>
            </a:r>
            <a:r>
              <a:rPr lang="en-US" i="1" dirty="0" smtClean="0">
                <a:latin typeface="Arial" charset="0"/>
                <a:cs typeface="Arial" charset="0"/>
              </a:rPr>
              <a:t>	</a:t>
            </a:r>
            <a:r>
              <a:rPr lang="en-US" dirty="0" err="1" smtClean="0"/>
              <a:t>tada</a:t>
            </a:r>
            <a:r>
              <a:rPr lang="en-US" dirty="0" smtClean="0"/>
              <a:t> </a:t>
            </a:r>
            <a:r>
              <a:rPr lang="en-US" dirty="0" err="1" smtClean="0"/>
              <a:t>možemo</a:t>
            </a:r>
            <a:r>
              <a:rPr lang="en-US" dirty="0" smtClean="0"/>
              <a:t> </a:t>
            </a:r>
            <a:r>
              <a:rPr lang="en-US" dirty="0" err="1" smtClean="0"/>
              <a:t>definisati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sr-Latn-RS" dirty="0" smtClean="0"/>
              <a:t>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h:A</a:t>
            </a:r>
            <a:r>
              <a:rPr lang="en-US" sz="2500" i="1" dirty="0" smtClean="0">
                <a:solidFill>
                  <a:srgbClr val="FF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</a:t>
            </a:r>
            <a:r>
              <a:rPr lang="en-US" dirty="0" smtClean="0"/>
              <a:t>, 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kompoziciju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g</a:t>
            </a:r>
            <a:endParaRPr lang="en-US" sz="2500" dirty="0" smtClean="0">
              <a:latin typeface="Arial" charset="0"/>
              <a:cs typeface="Arial" charset="0"/>
            </a:endParaRPr>
          </a:p>
          <a:p>
            <a:pPr marL="355600" indent="-342900">
              <a:spcBef>
                <a:spcPts val="563"/>
              </a:spcBef>
              <a:buNone/>
              <a:tabLst>
                <a:tab pos="354013" algn="l"/>
                <a:tab pos="355600" algn="l"/>
                <a:tab pos="1641475" algn="l"/>
                <a:tab pos="2724150" algn="l"/>
                <a:tab pos="2960688" algn="l"/>
                <a:tab pos="4130675" algn="l"/>
                <a:tab pos="4552950" algn="l"/>
              </a:tabLst>
            </a:pPr>
            <a:r>
              <a:rPr lang="sr-Latn-RS" sz="3200" i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3200" dirty="0" smtClean="0"/>
              <a:t>o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55600" indent="-342900">
              <a:spcBef>
                <a:spcPts val="2988"/>
              </a:spcBef>
              <a:tabLst>
                <a:tab pos="354013" algn="l"/>
                <a:tab pos="355600" algn="l"/>
                <a:tab pos="1641475" algn="l"/>
                <a:tab pos="2724150" algn="l"/>
                <a:tab pos="2960688" algn="l"/>
                <a:tab pos="4130675" algn="l"/>
                <a:tab pos="4552950" algn="l"/>
              </a:tabLst>
            </a:pPr>
            <a:r>
              <a:rPr lang="en-US" dirty="0" smtClean="0"/>
              <a:t>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9775" y="3937000"/>
            <a:ext cx="7332663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655"/>
              </a:lnSpc>
              <a:spcBef>
                <a:spcPts val="0"/>
              </a:spcBef>
              <a:spcAft>
                <a:spcPts val="0"/>
              </a:spcAft>
              <a:tabLst>
                <a:tab pos="2313305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Funkciju	nazivamo kompozicijom funkcija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541" name="object 13"/>
          <p:cNvSpPr>
            <a:spLocks noChangeArrowheads="1"/>
          </p:cNvSpPr>
          <p:nvPr/>
        </p:nvSpPr>
        <p:spPr bwMode="auto">
          <a:xfrm>
            <a:off x="428625" y="3675063"/>
            <a:ext cx="7991475" cy="29686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13970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Zadaci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563" y="1239838"/>
            <a:ext cx="8097837" cy="382156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433705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3.	</a:t>
            </a:r>
            <a:r>
              <a:rPr lang="sr-Latn-RS" sz="2400" spc="-5" dirty="0">
                <a:latin typeface="Arial"/>
                <a:cs typeface="Arial"/>
              </a:rPr>
              <a:t>Da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 err="1">
                <a:latin typeface="Arial"/>
                <a:cs typeface="Arial"/>
              </a:rPr>
              <a:t>li</a:t>
            </a:r>
            <a:r>
              <a:rPr lang="sr-Latn-RS" sz="2400" spc="-10" dirty="0">
                <a:latin typeface="Arial"/>
                <a:cs typeface="Arial"/>
              </a:rPr>
              <a:t> su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dobro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defin</a:t>
            </a:r>
            <a:r>
              <a:rPr lang="sr-Latn-RS" sz="2400" spc="-5" dirty="0">
                <a:latin typeface="Arial"/>
                <a:cs typeface="Arial"/>
              </a:rPr>
              <a:t>is</a:t>
            </a:r>
            <a:r>
              <a:rPr sz="2400" spc="-5" dirty="0" err="1">
                <a:latin typeface="Arial"/>
                <a:cs typeface="Arial"/>
              </a:rPr>
              <a:t>ane</a:t>
            </a:r>
            <a:r>
              <a:rPr sz="2400" spc="-5" dirty="0">
                <a:latin typeface="Arial"/>
                <a:cs typeface="Arial"/>
              </a:rPr>
              <a:t> kompozicije </a:t>
            </a:r>
            <a:r>
              <a:rPr sz="2400" dirty="0">
                <a:latin typeface="Arial"/>
                <a:cs typeface="Arial"/>
              </a:rPr>
              <a:t>fog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gof </a:t>
            </a:r>
            <a:r>
              <a:rPr sz="2400" spc="-5" dirty="0">
                <a:latin typeface="Arial"/>
                <a:cs typeface="Arial"/>
              </a:rPr>
              <a:t>ako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7513" y="1720850"/>
          <a:ext cx="6926262" cy="3155951"/>
        </p:xfrm>
        <a:graphic>
          <a:graphicData uri="http://schemas.openxmlformats.org/drawingml/2006/table">
            <a:tbl>
              <a:tblPr/>
              <a:tblGrid>
                <a:gridCol w="2274887"/>
                <a:gridCol w="663575"/>
                <a:gridCol w="3987800"/>
              </a:tblGrid>
              <a:tr h="481013">
                <a:tc>
                  <a:txBody>
                    <a:bodyPr/>
                    <a:lstStyle/>
                    <a:p>
                      <a:pPr marL="450850" marR="0" lvl="0" indent="0" algn="l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a)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450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b)</a:t>
                      </a:r>
                    </a:p>
                  </a:txBody>
                  <a:tcPr marL="0" marR="0" marT="11176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5638">
                <a:tc>
                  <a:txBody>
                    <a:bodyPr/>
                    <a:lstStyle/>
                    <a:p>
                      <a:pPr marL="48895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4"/>
                        <a:tabLst>
                          <a:tab pos="487363" algn="l"/>
                          <a:tab pos="4889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Ako su</a:t>
                      </a:r>
                    </a:p>
                    <a:p>
                      <a:pPr marL="804863" marR="0" lvl="1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lphaLcParenR"/>
                        <a:tabLst>
                          <a:tab pos="487363" algn="l"/>
                          <a:tab pos="488950" algn="l"/>
                        </a:tabLst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f(g(x))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804863" marR="0" lvl="1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>
                          <a:tab pos="487363" algn="l"/>
                          <a:tab pos="4889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g(f(x))</a:t>
                      </a:r>
                    </a:p>
                    <a:p>
                      <a:pPr marL="804863" marR="0" lvl="1" indent="-354013" algn="l" defTabSz="914400" rtl="0" eaLnBrk="1" fontAlgn="base" latinLnBrk="0" hangingPunct="1">
                        <a:lnSpc>
                          <a:spcPts val="2813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>
                          <a:tab pos="487363" algn="l"/>
                          <a:tab pos="4889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f(g(x)-f(x))</a:t>
                      </a:r>
                    </a:p>
                  </a:txBody>
                  <a:tcPr marL="0" marR="0" marT="240029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odredit</a:t>
                      </a:r>
                      <a:r>
                        <a:rPr kumimoji="0" lang="sr-Latn-R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d) g(1/f(x))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e) f(g(f(x)))</a:t>
                      </a:r>
                    </a:p>
                  </a:txBody>
                  <a:tcPr marL="0" marR="0" marT="240029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7" name="object 6"/>
          <p:cNvSpPr>
            <a:spLocks noChangeArrowheads="1"/>
          </p:cNvSpPr>
          <p:nvPr/>
        </p:nvSpPr>
        <p:spPr bwMode="auto">
          <a:xfrm>
            <a:off x="1285875" y="1643063"/>
            <a:ext cx="1571625" cy="4953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3568" name="object 7"/>
          <p:cNvSpPr>
            <a:spLocks noChangeArrowheads="1"/>
          </p:cNvSpPr>
          <p:nvPr/>
        </p:nvSpPr>
        <p:spPr bwMode="auto">
          <a:xfrm>
            <a:off x="3049588" y="1714500"/>
            <a:ext cx="1951037" cy="42862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3569" name="object 8"/>
          <p:cNvSpPr>
            <a:spLocks noChangeArrowheads="1"/>
          </p:cNvSpPr>
          <p:nvPr/>
        </p:nvSpPr>
        <p:spPr bwMode="auto">
          <a:xfrm>
            <a:off x="1285875" y="2214563"/>
            <a:ext cx="3484563" cy="509587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3570" name="object 9"/>
          <p:cNvSpPr>
            <a:spLocks noChangeArrowheads="1"/>
          </p:cNvSpPr>
          <p:nvPr/>
        </p:nvSpPr>
        <p:spPr bwMode="auto">
          <a:xfrm>
            <a:off x="1928813" y="3143250"/>
            <a:ext cx="4014787" cy="447675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4" y="434975"/>
            <a:ext cx="44164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Bij</a:t>
            </a:r>
            <a:r>
              <a:rPr dirty="0"/>
              <a:t>e</a:t>
            </a:r>
            <a:r>
              <a:rPr spc="-5" dirty="0"/>
              <a:t>kcija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990600"/>
            <a:ext cx="8226425" cy="1441677"/>
          </a:xfrm>
          <a:prstGeom prst="rect">
            <a:avLst/>
          </a:prstGeom>
        </p:spPr>
        <p:txBody>
          <a:bodyPr wrap="square" lIns="0" tIns="16510" rIns="0" bIns="0">
            <a:spAutoFit/>
          </a:bodyPr>
          <a:lstStyle/>
          <a:p>
            <a:pPr marL="12700">
              <a:lnSpc>
                <a:spcPts val="2988"/>
              </a:lnSpc>
              <a:spcBef>
                <a:spcPts val="125"/>
              </a:spcBef>
              <a:tabLst>
                <a:tab pos="1314450" algn="l"/>
                <a:tab pos="2324100" algn="l"/>
                <a:tab pos="2695575" algn="l"/>
              </a:tabLst>
            </a:pPr>
            <a:r>
              <a:rPr lang="en-US" sz="2400" dirty="0" err="1"/>
              <a:t>Funkcija</a:t>
            </a:r>
            <a:r>
              <a:rPr lang="en-US" sz="2400" dirty="0"/>
              <a:t>	</a:t>
            </a:r>
            <a:r>
              <a:rPr lang="en-US" sz="2400" i="1" dirty="0"/>
              <a:t>f : A</a:t>
            </a:r>
            <a:r>
              <a:rPr lang="en-US" sz="2500" i="1" dirty="0"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/>
              <a:t>B	</a:t>
            </a:r>
            <a:r>
              <a:rPr lang="en-US" sz="2400" dirty="0"/>
              <a:t>je </a:t>
            </a:r>
            <a:r>
              <a:rPr lang="en-US" sz="2400" b="1" dirty="0" err="1"/>
              <a:t>bijekcija</a:t>
            </a:r>
            <a:r>
              <a:rPr lang="en-US" sz="2400" b="1" dirty="0"/>
              <a:t>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dirty="0" err="1"/>
              <a:t>važi</a:t>
            </a:r>
            <a:r>
              <a:rPr lang="en-US" sz="2400" dirty="0"/>
              <a:t>:</a:t>
            </a:r>
          </a:p>
          <a:p>
            <a:pPr marL="12700">
              <a:lnSpc>
                <a:spcPct val="80000"/>
              </a:lnSpc>
              <a:spcBef>
                <a:spcPts val="563"/>
              </a:spcBef>
              <a:tabLst>
                <a:tab pos="1314450" algn="l"/>
                <a:tab pos="2324100" algn="l"/>
                <a:tab pos="2695575" algn="l"/>
              </a:tabLst>
            </a:pPr>
            <a:endParaRPr lang="sr-Latn-RS" sz="2400" i="1" dirty="0" smtClean="0"/>
          </a:p>
          <a:p>
            <a:pPr marL="12700">
              <a:lnSpc>
                <a:spcPct val="80000"/>
              </a:lnSpc>
              <a:spcBef>
                <a:spcPts val="563"/>
              </a:spcBef>
              <a:tabLst>
                <a:tab pos="1314450" algn="l"/>
                <a:tab pos="2324100" algn="l"/>
                <a:tab pos="2695575" algn="l"/>
              </a:tabLst>
            </a:pPr>
            <a:r>
              <a:rPr lang="en-US" sz="2400" i="1" dirty="0" smtClean="0"/>
              <a:t>1.f </a:t>
            </a:r>
            <a:r>
              <a:rPr lang="en-US" sz="2400" dirty="0"/>
              <a:t>je </a:t>
            </a:r>
            <a:r>
              <a:rPr lang="en-US" sz="2400" b="1" dirty="0" err="1">
                <a:solidFill>
                  <a:srgbClr val="FF0000"/>
                </a:solidFill>
              </a:rPr>
              <a:t>injekcija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injektivno</a:t>
            </a:r>
            <a:r>
              <a:rPr lang="en-US" sz="2400" dirty="0"/>
              <a:t> </a:t>
            </a:r>
            <a:r>
              <a:rPr lang="en-US" sz="2400" dirty="0" err="1"/>
              <a:t>preslikavanje</a:t>
            </a:r>
            <a:r>
              <a:rPr lang="en-US" sz="2400" dirty="0"/>
              <a:t>, </a:t>
            </a:r>
            <a:r>
              <a:rPr lang="en-US" sz="2400" dirty="0" err="1"/>
              <a:t>ako</a:t>
            </a:r>
            <a:r>
              <a:rPr lang="en-US" sz="2400" dirty="0"/>
              <a:t> se </a:t>
            </a:r>
            <a:r>
              <a:rPr lang="en-US" sz="2400" dirty="0" err="1"/>
              <a:t>svaki</a:t>
            </a:r>
            <a:r>
              <a:rPr lang="en-US" sz="2400" dirty="0"/>
              <a:t>  element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skupa</a:t>
            </a:r>
            <a:r>
              <a:rPr lang="en-US" sz="2400" dirty="0"/>
              <a:t> A </a:t>
            </a:r>
            <a:r>
              <a:rPr lang="en-US" sz="2400" dirty="0" err="1"/>
              <a:t>preslikava</a:t>
            </a:r>
            <a:r>
              <a:rPr lang="en-US" sz="2400" dirty="0"/>
              <a:t> u </a:t>
            </a:r>
            <a:r>
              <a:rPr lang="en-US" sz="2400" dirty="0" err="1"/>
              <a:t>različit</a:t>
            </a:r>
            <a:r>
              <a:rPr lang="en-US" sz="2400" dirty="0"/>
              <a:t> element </a:t>
            </a:r>
            <a:r>
              <a:rPr lang="en-US" sz="2400" dirty="0" err="1"/>
              <a:t>skupa</a:t>
            </a:r>
            <a:r>
              <a:rPr lang="en-US" sz="2400" dirty="0"/>
              <a:t> 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3810000"/>
            <a:ext cx="8378825" cy="2539541"/>
          </a:xfrm>
          <a:prstGeom prst="rect">
            <a:avLst/>
          </a:prstGeom>
        </p:spPr>
        <p:txBody>
          <a:bodyPr lIns="0" tIns="85725" rIns="0" bIns="0">
            <a:spAutoFit/>
          </a:bodyPr>
          <a:lstStyle/>
          <a:p>
            <a:pPr marL="622300" indent="-358775">
              <a:lnSpc>
                <a:spcPct val="80000"/>
              </a:lnSpc>
              <a:spcBef>
                <a:spcPts val="675"/>
              </a:spcBef>
              <a:tabLst>
                <a:tab pos="684213" algn="l"/>
                <a:tab pos="1260475" algn="l"/>
                <a:tab pos="6418263" algn="l"/>
              </a:tabLst>
            </a:pPr>
            <a:r>
              <a:rPr lang="en-US" sz="2400" i="1" dirty="0"/>
              <a:t>2.		f </a:t>
            </a:r>
            <a:r>
              <a:rPr lang="en-US" sz="2400" dirty="0"/>
              <a:t>je	</a:t>
            </a:r>
            <a:r>
              <a:rPr lang="en-US" sz="2400" b="1" dirty="0" err="1">
                <a:solidFill>
                  <a:srgbClr val="006FC0"/>
                </a:solidFill>
              </a:rPr>
              <a:t>surjekcija</a:t>
            </a:r>
            <a:r>
              <a:rPr lang="en-US" sz="2400" b="1" dirty="0">
                <a:solidFill>
                  <a:srgbClr val="006FC0"/>
                </a:solidFill>
              </a:rPr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surjektivno</a:t>
            </a:r>
            <a:r>
              <a:rPr lang="en-US" sz="2400" dirty="0"/>
              <a:t> </a:t>
            </a:r>
            <a:r>
              <a:rPr lang="en-US" sz="2400" dirty="0" err="1"/>
              <a:t>preslikavanje</a:t>
            </a:r>
            <a:r>
              <a:rPr lang="en-US" sz="2400" dirty="0"/>
              <a:t>, </a:t>
            </a:r>
            <a:r>
              <a:rPr lang="en-US" sz="2400" dirty="0" err="1"/>
              <a:t>ako</a:t>
            </a:r>
            <a:r>
              <a:rPr lang="en-US" sz="2400" dirty="0"/>
              <a:t> je </a:t>
            </a:r>
            <a:r>
              <a:rPr lang="en-US" sz="2400" dirty="0" err="1"/>
              <a:t>svaki</a:t>
            </a:r>
            <a:r>
              <a:rPr lang="en-US" sz="2400" dirty="0"/>
              <a:t>  element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i="1" dirty="0"/>
              <a:t>B </a:t>
            </a:r>
            <a:r>
              <a:rPr lang="en-US" sz="2400" dirty="0"/>
              <a:t> </a:t>
            </a:r>
            <a:r>
              <a:rPr lang="en-US" sz="2400" dirty="0" err="1"/>
              <a:t>slika</a:t>
            </a:r>
            <a:r>
              <a:rPr lang="en-US" sz="2400" dirty="0"/>
              <a:t> </a:t>
            </a:r>
            <a:r>
              <a:rPr lang="en-US" sz="2400" dirty="0" err="1"/>
              <a:t>nekog</a:t>
            </a:r>
            <a:r>
              <a:rPr lang="en-US" sz="2400" dirty="0"/>
              <a:t> </a:t>
            </a:r>
            <a:r>
              <a:rPr lang="en-US" sz="2400" dirty="0" err="1"/>
              <a:t>elementa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,	</a:t>
            </a:r>
            <a:r>
              <a:rPr lang="en-US" sz="2400" i="1" dirty="0"/>
              <a:t>f(A)=B.</a:t>
            </a:r>
            <a:endParaRPr lang="en-US" sz="2400" dirty="0"/>
          </a:p>
          <a:p>
            <a:pPr marL="622300" indent="-358775">
              <a:tabLst>
                <a:tab pos="684213" algn="l"/>
                <a:tab pos="1260475" algn="l"/>
                <a:tab pos="6418263" algn="l"/>
              </a:tabLst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622300" indent="-358775">
              <a:tabLst>
                <a:tab pos="684213" algn="l"/>
                <a:tab pos="1260475" algn="l"/>
                <a:tab pos="6418263" algn="l"/>
              </a:tabLst>
            </a:pPr>
            <a:r>
              <a:rPr lang="en-US" sz="2400" dirty="0" smtClean="0"/>
              <a:t>“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svako</a:t>
            </a:r>
            <a:r>
              <a:rPr lang="en-US" sz="2400" dirty="0"/>
              <a:t> y </a:t>
            </a:r>
            <a:r>
              <a:rPr lang="en-US" sz="2400" dirty="0" err="1"/>
              <a:t>iz</a:t>
            </a:r>
            <a:r>
              <a:rPr lang="en-US" sz="2400" dirty="0"/>
              <a:t> B </a:t>
            </a:r>
            <a:r>
              <a:rPr lang="en-US" sz="2400" dirty="0" err="1"/>
              <a:t>postoji</a:t>
            </a:r>
            <a:r>
              <a:rPr lang="en-US" sz="2400" dirty="0"/>
              <a:t> x </a:t>
            </a:r>
            <a:r>
              <a:rPr lang="en-US" sz="2400" dirty="0" err="1"/>
              <a:t>iz</a:t>
            </a:r>
            <a:r>
              <a:rPr lang="en-US" sz="2400" dirty="0"/>
              <a:t> A </a:t>
            </a:r>
            <a:r>
              <a:rPr lang="en-US" sz="2400" dirty="0" err="1"/>
              <a:t>takav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važi</a:t>
            </a:r>
            <a:r>
              <a:rPr lang="en-US" sz="2400" dirty="0"/>
              <a:t> f(x)=</a:t>
            </a:r>
            <a:r>
              <a:rPr lang="en-US" sz="2400" dirty="0" smtClean="0"/>
              <a:t>y”</a:t>
            </a:r>
            <a:r>
              <a:rPr lang="sr-Latn-RS" sz="2400" dirty="0" smtClean="0"/>
              <a:t>. </a:t>
            </a:r>
          </a:p>
          <a:p>
            <a:pPr marL="622300" indent="-358775">
              <a:tabLst>
                <a:tab pos="684213" algn="l"/>
                <a:tab pos="1260475" algn="l"/>
                <a:tab pos="6418263" algn="l"/>
              </a:tabLst>
            </a:pPr>
            <a:endParaRPr lang="sr-Latn-RS" sz="2400" dirty="0" smtClean="0"/>
          </a:p>
          <a:p>
            <a:pPr marL="622300" indent="-358775">
              <a:tabLst>
                <a:tab pos="684213" algn="l"/>
                <a:tab pos="1260475" algn="l"/>
                <a:tab pos="6418263" algn="l"/>
              </a:tabLst>
            </a:pPr>
            <a:r>
              <a:rPr lang="en-US" sz="2400" dirty="0" err="1" smtClean="0"/>
              <a:t>Odnosno</a:t>
            </a:r>
            <a:r>
              <a:rPr lang="en-US" sz="2400" dirty="0"/>
              <a:t>, </a:t>
            </a:r>
            <a:r>
              <a:rPr lang="en-US" sz="2400" dirty="0" err="1"/>
              <a:t>funkcija</a:t>
            </a:r>
            <a:r>
              <a:rPr lang="en-US" sz="2400" dirty="0"/>
              <a:t> je </a:t>
            </a:r>
            <a:r>
              <a:rPr lang="en-US" sz="2400" dirty="0" err="1"/>
              <a:t>bijekcija</a:t>
            </a:r>
            <a:r>
              <a:rPr lang="en-US" sz="2400" dirty="0"/>
              <a:t>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b="1" u="sng" dirty="0" err="1"/>
              <a:t>svakom</a:t>
            </a:r>
            <a:r>
              <a:rPr lang="en-US" sz="2400" dirty="0"/>
              <a:t> </a:t>
            </a:r>
            <a:r>
              <a:rPr lang="en-US" sz="2400" dirty="0" err="1"/>
              <a:t>elementu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smtClean="0"/>
              <a:t>B</a:t>
            </a:r>
            <a:r>
              <a:rPr lang="sr-Latn-RS" sz="2400" dirty="0" smtClean="0"/>
              <a:t> </a:t>
            </a:r>
            <a:r>
              <a:rPr lang="en-US" sz="2400" dirty="0" err="1" smtClean="0"/>
              <a:t>odgovara</a:t>
            </a:r>
            <a:r>
              <a:rPr lang="en-US" sz="2400" dirty="0" smtClean="0"/>
              <a:t> </a:t>
            </a:r>
            <a:r>
              <a:rPr lang="en-US" sz="2400" b="1" i="1" dirty="0" err="1"/>
              <a:t>tačno</a:t>
            </a:r>
            <a:r>
              <a:rPr lang="en-US" sz="2400" i="1" dirty="0"/>
              <a:t> </a:t>
            </a:r>
            <a:r>
              <a:rPr lang="en-US" sz="2400" b="1" i="1" u="sng" dirty="0" err="1"/>
              <a:t>jedan</a:t>
            </a:r>
            <a:r>
              <a:rPr lang="en-US" sz="2400" i="1" dirty="0"/>
              <a:t> </a:t>
            </a:r>
            <a:r>
              <a:rPr lang="en-US" sz="2400" dirty="0"/>
              <a:t>element </a:t>
            </a:r>
            <a:r>
              <a:rPr lang="en-US" sz="2400" dirty="0" err="1"/>
              <a:t>iz</a:t>
            </a:r>
            <a:r>
              <a:rPr lang="en-US" sz="2400" dirty="0"/>
              <a:t> A.</a:t>
            </a:r>
          </a:p>
        </p:txBody>
      </p:sp>
      <p:sp>
        <p:nvSpPr>
          <p:cNvPr id="24581" name="object 5"/>
          <p:cNvSpPr>
            <a:spLocks noChangeArrowheads="1"/>
          </p:cNvSpPr>
          <p:nvPr/>
        </p:nvSpPr>
        <p:spPr bwMode="auto">
          <a:xfrm>
            <a:off x="2000250" y="3357563"/>
            <a:ext cx="4046538" cy="4191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4582" name="object 6"/>
          <p:cNvSpPr>
            <a:spLocks noChangeArrowheads="1"/>
          </p:cNvSpPr>
          <p:nvPr/>
        </p:nvSpPr>
        <p:spPr bwMode="auto">
          <a:xfrm>
            <a:off x="2286000" y="2786063"/>
            <a:ext cx="3473450" cy="4286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4583" name="object 7"/>
          <p:cNvSpPr>
            <a:spLocks noChangeArrowheads="1"/>
          </p:cNvSpPr>
          <p:nvPr/>
        </p:nvSpPr>
        <p:spPr bwMode="auto">
          <a:xfrm>
            <a:off x="2071688" y="4500563"/>
            <a:ext cx="3902075" cy="42862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70834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Injekcija, surjekcija,</a:t>
            </a:r>
            <a:r>
              <a:rPr spc="-135" dirty="0"/>
              <a:t> </a:t>
            </a:r>
            <a:r>
              <a:rPr dirty="0"/>
              <a:t>bijekcija</a:t>
            </a:r>
          </a:p>
        </p:txBody>
      </p:sp>
      <p:sp>
        <p:nvSpPr>
          <p:cNvPr id="25603" name="object 3"/>
          <p:cNvSpPr>
            <a:spLocks/>
          </p:cNvSpPr>
          <p:nvPr/>
        </p:nvSpPr>
        <p:spPr bwMode="auto">
          <a:xfrm>
            <a:off x="0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73" y="56370"/>
              </a:cxn>
              <a:cxn ang="0">
                <a:pos x="291293" y="151156"/>
              </a:cxn>
              <a:cxn ang="0">
                <a:pos x="243204" y="213756"/>
              </a:cxn>
              <a:cxn ang="0">
                <a:pos x="198503" y="285625"/>
              </a:cxn>
              <a:cxn ang="0">
                <a:pos x="157506" y="366111"/>
              </a:cxn>
              <a:cxn ang="0">
                <a:pos x="120529" y="454564"/>
              </a:cxn>
              <a:cxn ang="0">
                <a:pos x="87889" y="550331"/>
              </a:cxn>
              <a:cxn ang="0">
                <a:pos x="59901" y="652762"/>
              </a:cxn>
              <a:cxn ang="0">
                <a:pos x="36881" y="761204"/>
              </a:cxn>
              <a:cxn ang="0">
                <a:pos x="19146" y="875006"/>
              </a:cxn>
              <a:cxn ang="0">
                <a:pos x="7011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1" y="1363859"/>
              </a:cxn>
              <a:cxn ang="0">
                <a:pos x="19147" y="1482376"/>
              </a:cxn>
              <a:cxn ang="0">
                <a:pos x="36882" y="1596185"/>
              </a:cxn>
              <a:cxn ang="0">
                <a:pos x="59902" y="1704637"/>
              </a:cxn>
              <a:cxn ang="0">
                <a:pos x="87890" y="1807078"/>
              </a:cxn>
              <a:cxn ang="0">
                <a:pos x="120530" y="1902857"/>
              </a:cxn>
              <a:cxn ang="0">
                <a:pos x="157506" y="1991322"/>
              </a:cxn>
              <a:cxn ang="0">
                <a:pos x="198503" y="2071821"/>
              </a:cxn>
              <a:cxn ang="0">
                <a:pos x="243204" y="2143702"/>
              </a:cxn>
              <a:cxn ang="0">
                <a:pos x="291293" y="2206313"/>
              </a:cxn>
              <a:cxn ang="0">
                <a:pos x="396373" y="2301117"/>
              </a:cxn>
              <a:cxn ang="0">
                <a:pos x="511215" y="2351018"/>
              </a:cxn>
              <a:cxn ang="0">
                <a:pos x="601858" y="2355866"/>
              </a:cxn>
              <a:cxn ang="0">
                <a:pos x="718745" y="2318006"/>
              </a:cxn>
              <a:cxn ang="0">
                <a:pos x="826501" y="2233938"/>
              </a:cxn>
              <a:cxn ang="0">
                <a:pos x="899806" y="2143702"/>
              </a:cxn>
              <a:cxn ang="0">
                <a:pos x="944507" y="2071821"/>
              </a:cxn>
              <a:cxn ang="0">
                <a:pos x="985503" y="1991322"/>
              </a:cxn>
              <a:cxn ang="0">
                <a:pos x="1022479" y="1902857"/>
              </a:cxn>
              <a:cxn ang="0">
                <a:pos x="1055119" y="1807078"/>
              </a:cxn>
              <a:cxn ang="0">
                <a:pos x="1083106" y="1704637"/>
              </a:cxn>
              <a:cxn ang="0">
                <a:pos x="1106125" y="1596185"/>
              </a:cxn>
              <a:cxn ang="0">
                <a:pos x="1123860" y="1482376"/>
              </a:cxn>
              <a:cxn ang="0">
                <a:pos x="1135995" y="1363859"/>
              </a:cxn>
              <a:cxn ang="0">
                <a:pos x="1142214" y="1241289"/>
              </a:cxn>
              <a:cxn ang="0">
                <a:pos x="1142214" y="1116085"/>
              </a:cxn>
              <a:cxn ang="0">
                <a:pos x="1135995" y="993517"/>
              </a:cxn>
              <a:cxn ang="0">
                <a:pos x="1123860" y="875006"/>
              </a:cxn>
              <a:cxn ang="0">
                <a:pos x="1106125" y="761204"/>
              </a:cxn>
              <a:cxn ang="0">
                <a:pos x="1083106" y="652762"/>
              </a:cxn>
              <a:cxn ang="0">
                <a:pos x="1055119" y="550331"/>
              </a:cxn>
              <a:cxn ang="0">
                <a:pos x="1022479" y="454564"/>
              </a:cxn>
              <a:cxn ang="0">
                <a:pos x="985503" y="366111"/>
              </a:cxn>
              <a:cxn ang="0">
                <a:pos x="944507" y="285625"/>
              </a:cxn>
              <a:cxn ang="0">
                <a:pos x="899806" y="213756"/>
              </a:cxn>
              <a:cxn ang="0">
                <a:pos x="851718" y="151156"/>
              </a:cxn>
              <a:cxn ang="0">
                <a:pos x="746638" y="56370"/>
              </a:cxn>
              <a:cxn ang="0">
                <a:pos x="631797" y="6480"/>
              </a:cxn>
            </a:cxnLst>
            <a:rect l="0" t="0" r="r" b="b"/>
            <a:pathLst>
              <a:path w="1143635" h="2357754">
                <a:moveTo>
                  <a:pt x="571506" y="0"/>
                </a:moveTo>
                <a:lnTo>
                  <a:pt x="511215" y="6480"/>
                </a:lnTo>
                <a:lnTo>
                  <a:pt x="452732" y="25488"/>
                </a:lnTo>
                <a:lnTo>
                  <a:pt x="396373" y="56370"/>
                </a:lnTo>
                <a:lnTo>
                  <a:pt x="342455" y="98477"/>
                </a:lnTo>
                <a:lnTo>
                  <a:pt x="291293" y="151156"/>
                </a:lnTo>
                <a:lnTo>
                  <a:pt x="266845" y="181256"/>
                </a:lnTo>
                <a:lnTo>
                  <a:pt x="243204" y="213756"/>
                </a:lnTo>
                <a:lnTo>
                  <a:pt x="220410" y="248572"/>
                </a:lnTo>
                <a:lnTo>
                  <a:pt x="198503" y="285625"/>
                </a:lnTo>
                <a:lnTo>
                  <a:pt x="177521" y="324831"/>
                </a:lnTo>
                <a:lnTo>
                  <a:pt x="157506" y="366111"/>
                </a:lnTo>
                <a:lnTo>
                  <a:pt x="138495" y="409383"/>
                </a:lnTo>
                <a:lnTo>
                  <a:pt x="120529" y="454564"/>
                </a:lnTo>
                <a:lnTo>
                  <a:pt x="103647" y="501574"/>
                </a:lnTo>
                <a:lnTo>
                  <a:pt x="87889" y="550331"/>
                </a:lnTo>
                <a:lnTo>
                  <a:pt x="73294" y="600755"/>
                </a:lnTo>
                <a:lnTo>
                  <a:pt x="59901" y="652762"/>
                </a:lnTo>
                <a:lnTo>
                  <a:pt x="47750" y="706272"/>
                </a:lnTo>
                <a:lnTo>
                  <a:pt x="36881" y="761204"/>
                </a:lnTo>
                <a:lnTo>
                  <a:pt x="27333" y="817476"/>
                </a:lnTo>
                <a:lnTo>
                  <a:pt x="19146" y="875006"/>
                </a:lnTo>
                <a:lnTo>
                  <a:pt x="12359" y="933714"/>
                </a:lnTo>
                <a:lnTo>
                  <a:pt x="7011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3" y="1303040"/>
                </a:lnTo>
                <a:lnTo>
                  <a:pt x="7011" y="1363859"/>
                </a:lnTo>
                <a:lnTo>
                  <a:pt x="12359" y="1423665"/>
                </a:lnTo>
                <a:lnTo>
                  <a:pt x="19147" y="1482376"/>
                </a:lnTo>
                <a:lnTo>
                  <a:pt x="27334" y="1539909"/>
                </a:lnTo>
                <a:lnTo>
                  <a:pt x="36882" y="1596185"/>
                </a:lnTo>
                <a:lnTo>
                  <a:pt x="47751" y="1651122"/>
                </a:lnTo>
                <a:lnTo>
                  <a:pt x="59902" y="1704637"/>
                </a:lnTo>
                <a:lnTo>
                  <a:pt x="73294" y="1756650"/>
                </a:lnTo>
                <a:lnTo>
                  <a:pt x="87890" y="1807078"/>
                </a:lnTo>
                <a:lnTo>
                  <a:pt x="103648" y="1855841"/>
                </a:lnTo>
                <a:lnTo>
                  <a:pt x="120530" y="1902857"/>
                </a:lnTo>
                <a:lnTo>
                  <a:pt x="138496" y="1948045"/>
                </a:lnTo>
                <a:lnTo>
                  <a:pt x="157506" y="1991322"/>
                </a:lnTo>
                <a:lnTo>
                  <a:pt x="177522" y="2032608"/>
                </a:lnTo>
                <a:lnTo>
                  <a:pt x="198503" y="2071821"/>
                </a:lnTo>
                <a:lnTo>
                  <a:pt x="220410" y="2108880"/>
                </a:lnTo>
                <a:lnTo>
                  <a:pt x="243204" y="2143702"/>
                </a:lnTo>
                <a:lnTo>
                  <a:pt x="266845" y="2176207"/>
                </a:lnTo>
                <a:lnTo>
                  <a:pt x="291293" y="2206313"/>
                </a:lnTo>
                <a:lnTo>
                  <a:pt x="342455" y="2259002"/>
                </a:lnTo>
                <a:lnTo>
                  <a:pt x="396373" y="2301117"/>
                </a:lnTo>
                <a:lnTo>
                  <a:pt x="452732" y="2332007"/>
                </a:lnTo>
                <a:lnTo>
                  <a:pt x="511215" y="2351018"/>
                </a:lnTo>
                <a:lnTo>
                  <a:pt x="571506" y="2357501"/>
                </a:lnTo>
                <a:lnTo>
                  <a:pt x="601858" y="2355866"/>
                </a:lnTo>
                <a:lnTo>
                  <a:pt x="661285" y="2343038"/>
                </a:lnTo>
                <a:lnTo>
                  <a:pt x="718745" y="2318006"/>
                </a:lnTo>
                <a:lnTo>
                  <a:pt x="773922" y="2281422"/>
                </a:lnTo>
                <a:lnTo>
                  <a:pt x="826501" y="2233938"/>
                </a:lnTo>
                <a:lnTo>
                  <a:pt x="876166" y="2176207"/>
                </a:lnTo>
                <a:lnTo>
                  <a:pt x="899806" y="2143702"/>
                </a:lnTo>
                <a:lnTo>
                  <a:pt x="922600" y="2108880"/>
                </a:lnTo>
                <a:lnTo>
                  <a:pt x="944507" y="2071821"/>
                </a:lnTo>
                <a:lnTo>
                  <a:pt x="965488" y="2032608"/>
                </a:lnTo>
                <a:lnTo>
                  <a:pt x="985503" y="1991322"/>
                </a:lnTo>
                <a:lnTo>
                  <a:pt x="1004513" y="1948045"/>
                </a:lnTo>
                <a:lnTo>
                  <a:pt x="1022479" y="1902857"/>
                </a:lnTo>
                <a:lnTo>
                  <a:pt x="1039361" y="1855841"/>
                </a:lnTo>
                <a:lnTo>
                  <a:pt x="1055119" y="1807078"/>
                </a:lnTo>
                <a:lnTo>
                  <a:pt x="1069714" y="1756650"/>
                </a:lnTo>
                <a:lnTo>
                  <a:pt x="1083106" y="1704637"/>
                </a:lnTo>
                <a:lnTo>
                  <a:pt x="1095256" y="1651122"/>
                </a:lnTo>
                <a:lnTo>
                  <a:pt x="1106125" y="1596185"/>
                </a:lnTo>
                <a:lnTo>
                  <a:pt x="1115673" y="1539909"/>
                </a:lnTo>
                <a:lnTo>
                  <a:pt x="1123860" y="1482376"/>
                </a:lnTo>
                <a:lnTo>
                  <a:pt x="1130647" y="1423665"/>
                </a:lnTo>
                <a:lnTo>
                  <a:pt x="1135995" y="1363859"/>
                </a:lnTo>
                <a:lnTo>
                  <a:pt x="1139864" y="1303040"/>
                </a:lnTo>
                <a:lnTo>
                  <a:pt x="1142214" y="1241289"/>
                </a:lnTo>
                <a:lnTo>
                  <a:pt x="1143006" y="1178687"/>
                </a:lnTo>
                <a:lnTo>
                  <a:pt x="1142214" y="1116085"/>
                </a:lnTo>
                <a:lnTo>
                  <a:pt x="1139864" y="1054335"/>
                </a:lnTo>
                <a:lnTo>
                  <a:pt x="1135995" y="993517"/>
                </a:lnTo>
                <a:lnTo>
                  <a:pt x="1130647" y="933714"/>
                </a:lnTo>
                <a:lnTo>
                  <a:pt x="1123860" y="875006"/>
                </a:lnTo>
                <a:lnTo>
                  <a:pt x="1115673" y="817476"/>
                </a:lnTo>
                <a:lnTo>
                  <a:pt x="1106125" y="761204"/>
                </a:lnTo>
                <a:lnTo>
                  <a:pt x="1095256" y="706272"/>
                </a:lnTo>
                <a:lnTo>
                  <a:pt x="1083106" y="652762"/>
                </a:lnTo>
                <a:lnTo>
                  <a:pt x="1069714" y="600755"/>
                </a:lnTo>
                <a:lnTo>
                  <a:pt x="1055119" y="550331"/>
                </a:lnTo>
                <a:lnTo>
                  <a:pt x="1039361" y="501574"/>
                </a:lnTo>
                <a:lnTo>
                  <a:pt x="1022479" y="454564"/>
                </a:lnTo>
                <a:lnTo>
                  <a:pt x="1004513" y="409383"/>
                </a:lnTo>
                <a:lnTo>
                  <a:pt x="985503" y="366111"/>
                </a:lnTo>
                <a:lnTo>
                  <a:pt x="965488" y="324831"/>
                </a:lnTo>
                <a:lnTo>
                  <a:pt x="944507" y="285625"/>
                </a:lnTo>
                <a:lnTo>
                  <a:pt x="922600" y="248572"/>
                </a:lnTo>
                <a:lnTo>
                  <a:pt x="899806" y="213756"/>
                </a:lnTo>
                <a:lnTo>
                  <a:pt x="876166" y="181256"/>
                </a:lnTo>
                <a:lnTo>
                  <a:pt x="851718" y="151156"/>
                </a:lnTo>
                <a:lnTo>
                  <a:pt x="800556" y="98477"/>
                </a:lnTo>
                <a:lnTo>
                  <a:pt x="746638" y="56370"/>
                </a:lnTo>
                <a:lnTo>
                  <a:pt x="690280" y="25488"/>
                </a:lnTo>
                <a:lnTo>
                  <a:pt x="631797" y="6480"/>
                </a:lnTo>
                <a:lnTo>
                  <a:pt x="57150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4" name="object 4"/>
          <p:cNvSpPr>
            <a:spLocks/>
          </p:cNvSpPr>
          <p:nvPr/>
        </p:nvSpPr>
        <p:spPr bwMode="auto">
          <a:xfrm>
            <a:off x="0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6" y="875006"/>
              </a:cxn>
              <a:cxn ang="0">
                <a:pos x="36881" y="761204"/>
              </a:cxn>
              <a:cxn ang="0">
                <a:pos x="59901" y="652762"/>
              </a:cxn>
              <a:cxn ang="0">
                <a:pos x="87889" y="550331"/>
              </a:cxn>
              <a:cxn ang="0">
                <a:pos x="120529" y="454564"/>
              </a:cxn>
              <a:cxn ang="0">
                <a:pos x="157506" y="366111"/>
              </a:cxn>
              <a:cxn ang="0">
                <a:pos x="198503" y="285625"/>
              </a:cxn>
              <a:cxn ang="0">
                <a:pos x="243204" y="213756"/>
              </a:cxn>
              <a:cxn ang="0">
                <a:pos x="291293" y="151156"/>
              </a:cxn>
              <a:cxn ang="0">
                <a:pos x="396373" y="56370"/>
              </a:cxn>
              <a:cxn ang="0">
                <a:pos x="511215" y="6480"/>
              </a:cxn>
              <a:cxn ang="0">
                <a:pos x="601858" y="1633"/>
              </a:cxn>
              <a:cxn ang="0">
                <a:pos x="690280" y="25488"/>
              </a:cxn>
              <a:cxn ang="0">
                <a:pos x="800556" y="98477"/>
              </a:cxn>
              <a:cxn ang="0">
                <a:pos x="876166" y="181256"/>
              </a:cxn>
              <a:cxn ang="0">
                <a:pos x="922600" y="248572"/>
              </a:cxn>
              <a:cxn ang="0">
                <a:pos x="965488" y="324831"/>
              </a:cxn>
              <a:cxn ang="0">
                <a:pos x="1004513" y="409383"/>
              </a:cxn>
              <a:cxn ang="0">
                <a:pos x="1039361" y="501574"/>
              </a:cxn>
              <a:cxn ang="0">
                <a:pos x="1069714" y="600755"/>
              </a:cxn>
              <a:cxn ang="0">
                <a:pos x="1095256" y="706272"/>
              </a:cxn>
              <a:cxn ang="0">
                <a:pos x="1115673" y="817476"/>
              </a:cxn>
              <a:cxn ang="0">
                <a:pos x="1130647" y="933714"/>
              </a:cxn>
              <a:cxn ang="0">
                <a:pos x="1139864" y="1054335"/>
              </a:cxn>
              <a:cxn ang="0">
                <a:pos x="1143006" y="1178687"/>
              </a:cxn>
              <a:cxn ang="0">
                <a:pos x="1139864" y="1303040"/>
              </a:cxn>
              <a:cxn ang="0">
                <a:pos x="1130647" y="1423665"/>
              </a:cxn>
              <a:cxn ang="0">
                <a:pos x="1115673" y="1539909"/>
              </a:cxn>
              <a:cxn ang="0">
                <a:pos x="1095256" y="1651122"/>
              </a:cxn>
              <a:cxn ang="0">
                <a:pos x="1069714" y="1756650"/>
              </a:cxn>
              <a:cxn ang="0">
                <a:pos x="1039361" y="1855841"/>
              </a:cxn>
              <a:cxn ang="0">
                <a:pos x="1004513" y="1948045"/>
              </a:cxn>
              <a:cxn ang="0">
                <a:pos x="965488" y="2032608"/>
              </a:cxn>
              <a:cxn ang="0">
                <a:pos x="922600" y="2108880"/>
              </a:cxn>
              <a:cxn ang="0">
                <a:pos x="876166" y="2176207"/>
              </a:cxn>
              <a:cxn ang="0">
                <a:pos x="800556" y="2259002"/>
              </a:cxn>
              <a:cxn ang="0">
                <a:pos x="690280" y="2332007"/>
              </a:cxn>
              <a:cxn ang="0">
                <a:pos x="571506" y="2357501"/>
              </a:cxn>
              <a:cxn ang="0">
                <a:pos x="511215" y="2351018"/>
              </a:cxn>
              <a:cxn ang="0">
                <a:pos x="396373" y="2301117"/>
              </a:cxn>
              <a:cxn ang="0">
                <a:pos x="291293" y="2206313"/>
              </a:cxn>
              <a:cxn ang="0">
                <a:pos x="243204" y="2143702"/>
              </a:cxn>
              <a:cxn ang="0">
                <a:pos x="198503" y="2071821"/>
              </a:cxn>
              <a:cxn ang="0">
                <a:pos x="157506" y="1991322"/>
              </a:cxn>
              <a:cxn ang="0">
                <a:pos x="120530" y="1902857"/>
              </a:cxn>
              <a:cxn ang="0">
                <a:pos x="87890" y="1807078"/>
              </a:cxn>
              <a:cxn ang="0">
                <a:pos x="59902" y="1704637"/>
              </a:cxn>
              <a:cxn ang="0">
                <a:pos x="36882" y="1596185"/>
              </a:cxn>
              <a:cxn ang="0">
                <a:pos x="19147" y="1482376"/>
              </a:cxn>
              <a:cxn ang="0">
                <a:pos x="7011" y="1363859"/>
              </a:cxn>
              <a:cxn ang="0">
                <a:pos x="792" y="1241289"/>
              </a:cxn>
            </a:cxnLst>
            <a:rect l="0" t="0" r="r" b="b"/>
            <a:pathLst>
              <a:path w="1143635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9" y="933714"/>
                </a:lnTo>
                <a:lnTo>
                  <a:pt x="19146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50" y="706272"/>
                </a:lnTo>
                <a:lnTo>
                  <a:pt x="59901" y="652762"/>
                </a:lnTo>
                <a:lnTo>
                  <a:pt x="73294" y="600755"/>
                </a:lnTo>
                <a:lnTo>
                  <a:pt x="87889" y="550331"/>
                </a:lnTo>
                <a:lnTo>
                  <a:pt x="103647" y="501574"/>
                </a:lnTo>
                <a:lnTo>
                  <a:pt x="120529" y="454564"/>
                </a:lnTo>
                <a:lnTo>
                  <a:pt x="138495" y="409383"/>
                </a:lnTo>
                <a:lnTo>
                  <a:pt x="157506" y="366111"/>
                </a:lnTo>
                <a:lnTo>
                  <a:pt x="177521" y="324831"/>
                </a:lnTo>
                <a:lnTo>
                  <a:pt x="198503" y="285625"/>
                </a:lnTo>
                <a:lnTo>
                  <a:pt x="220410" y="248572"/>
                </a:lnTo>
                <a:lnTo>
                  <a:pt x="243204" y="213756"/>
                </a:lnTo>
                <a:lnTo>
                  <a:pt x="266845" y="181256"/>
                </a:lnTo>
                <a:lnTo>
                  <a:pt x="291293" y="151156"/>
                </a:lnTo>
                <a:lnTo>
                  <a:pt x="342455" y="98477"/>
                </a:lnTo>
                <a:lnTo>
                  <a:pt x="396373" y="56370"/>
                </a:lnTo>
                <a:lnTo>
                  <a:pt x="452732" y="25488"/>
                </a:lnTo>
                <a:lnTo>
                  <a:pt x="511215" y="6480"/>
                </a:lnTo>
                <a:lnTo>
                  <a:pt x="571506" y="0"/>
                </a:lnTo>
                <a:lnTo>
                  <a:pt x="601858" y="1633"/>
                </a:lnTo>
                <a:lnTo>
                  <a:pt x="631797" y="6480"/>
                </a:lnTo>
                <a:lnTo>
                  <a:pt x="690280" y="25488"/>
                </a:lnTo>
                <a:lnTo>
                  <a:pt x="746638" y="56370"/>
                </a:lnTo>
                <a:lnTo>
                  <a:pt x="800556" y="98477"/>
                </a:lnTo>
                <a:lnTo>
                  <a:pt x="851718" y="151156"/>
                </a:lnTo>
                <a:lnTo>
                  <a:pt x="876166" y="181256"/>
                </a:lnTo>
                <a:lnTo>
                  <a:pt x="899806" y="213756"/>
                </a:lnTo>
                <a:lnTo>
                  <a:pt x="922600" y="248572"/>
                </a:lnTo>
                <a:lnTo>
                  <a:pt x="944507" y="285625"/>
                </a:lnTo>
                <a:lnTo>
                  <a:pt x="965488" y="324831"/>
                </a:lnTo>
                <a:lnTo>
                  <a:pt x="985503" y="366111"/>
                </a:lnTo>
                <a:lnTo>
                  <a:pt x="1004513" y="409383"/>
                </a:lnTo>
                <a:lnTo>
                  <a:pt x="1022479" y="454564"/>
                </a:lnTo>
                <a:lnTo>
                  <a:pt x="1039361" y="501574"/>
                </a:lnTo>
                <a:lnTo>
                  <a:pt x="1055119" y="550331"/>
                </a:lnTo>
                <a:lnTo>
                  <a:pt x="1069714" y="600755"/>
                </a:lnTo>
                <a:lnTo>
                  <a:pt x="1083106" y="652762"/>
                </a:lnTo>
                <a:lnTo>
                  <a:pt x="1095256" y="706272"/>
                </a:lnTo>
                <a:lnTo>
                  <a:pt x="1106125" y="761204"/>
                </a:lnTo>
                <a:lnTo>
                  <a:pt x="1115673" y="817476"/>
                </a:lnTo>
                <a:lnTo>
                  <a:pt x="1123860" y="875006"/>
                </a:lnTo>
                <a:lnTo>
                  <a:pt x="1130647" y="933714"/>
                </a:lnTo>
                <a:lnTo>
                  <a:pt x="1135995" y="993517"/>
                </a:lnTo>
                <a:lnTo>
                  <a:pt x="1139864" y="1054335"/>
                </a:lnTo>
                <a:lnTo>
                  <a:pt x="1142214" y="1116085"/>
                </a:lnTo>
                <a:lnTo>
                  <a:pt x="1143006" y="1178687"/>
                </a:lnTo>
                <a:lnTo>
                  <a:pt x="1142214" y="1241289"/>
                </a:lnTo>
                <a:lnTo>
                  <a:pt x="1139864" y="1303040"/>
                </a:lnTo>
                <a:lnTo>
                  <a:pt x="1135995" y="1363859"/>
                </a:lnTo>
                <a:lnTo>
                  <a:pt x="1130647" y="1423665"/>
                </a:lnTo>
                <a:lnTo>
                  <a:pt x="1123860" y="1482376"/>
                </a:lnTo>
                <a:lnTo>
                  <a:pt x="1115673" y="1539909"/>
                </a:lnTo>
                <a:lnTo>
                  <a:pt x="1106125" y="1596185"/>
                </a:lnTo>
                <a:lnTo>
                  <a:pt x="1095256" y="1651122"/>
                </a:lnTo>
                <a:lnTo>
                  <a:pt x="1083106" y="1704637"/>
                </a:lnTo>
                <a:lnTo>
                  <a:pt x="1069714" y="1756650"/>
                </a:lnTo>
                <a:lnTo>
                  <a:pt x="1055119" y="1807078"/>
                </a:lnTo>
                <a:lnTo>
                  <a:pt x="1039361" y="1855841"/>
                </a:lnTo>
                <a:lnTo>
                  <a:pt x="1022479" y="1902857"/>
                </a:lnTo>
                <a:lnTo>
                  <a:pt x="1004513" y="1948045"/>
                </a:lnTo>
                <a:lnTo>
                  <a:pt x="985503" y="1991322"/>
                </a:lnTo>
                <a:lnTo>
                  <a:pt x="965488" y="2032608"/>
                </a:lnTo>
                <a:lnTo>
                  <a:pt x="944507" y="2071821"/>
                </a:lnTo>
                <a:lnTo>
                  <a:pt x="922600" y="2108880"/>
                </a:lnTo>
                <a:lnTo>
                  <a:pt x="899806" y="2143702"/>
                </a:lnTo>
                <a:lnTo>
                  <a:pt x="876166" y="2176207"/>
                </a:lnTo>
                <a:lnTo>
                  <a:pt x="851718" y="2206313"/>
                </a:lnTo>
                <a:lnTo>
                  <a:pt x="800556" y="2259002"/>
                </a:lnTo>
                <a:lnTo>
                  <a:pt x="746638" y="2301117"/>
                </a:lnTo>
                <a:lnTo>
                  <a:pt x="690280" y="2332007"/>
                </a:lnTo>
                <a:lnTo>
                  <a:pt x="631797" y="2351018"/>
                </a:lnTo>
                <a:lnTo>
                  <a:pt x="571506" y="2357501"/>
                </a:lnTo>
                <a:lnTo>
                  <a:pt x="541154" y="2355866"/>
                </a:lnTo>
                <a:lnTo>
                  <a:pt x="511215" y="2351018"/>
                </a:lnTo>
                <a:lnTo>
                  <a:pt x="452732" y="2332007"/>
                </a:lnTo>
                <a:lnTo>
                  <a:pt x="396373" y="2301117"/>
                </a:lnTo>
                <a:lnTo>
                  <a:pt x="342455" y="2259002"/>
                </a:lnTo>
                <a:lnTo>
                  <a:pt x="291293" y="2206313"/>
                </a:lnTo>
                <a:lnTo>
                  <a:pt x="266845" y="2176207"/>
                </a:lnTo>
                <a:lnTo>
                  <a:pt x="243204" y="2143702"/>
                </a:lnTo>
                <a:lnTo>
                  <a:pt x="220410" y="2108880"/>
                </a:lnTo>
                <a:lnTo>
                  <a:pt x="198503" y="2071821"/>
                </a:lnTo>
                <a:lnTo>
                  <a:pt x="177522" y="2032608"/>
                </a:lnTo>
                <a:lnTo>
                  <a:pt x="157506" y="1991322"/>
                </a:lnTo>
                <a:lnTo>
                  <a:pt x="138496" y="1948045"/>
                </a:lnTo>
                <a:lnTo>
                  <a:pt x="120530" y="1902857"/>
                </a:lnTo>
                <a:lnTo>
                  <a:pt x="103648" y="1855841"/>
                </a:lnTo>
                <a:lnTo>
                  <a:pt x="87890" y="1807078"/>
                </a:lnTo>
                <a:lnTo>
                  <a:pt x="73294" y="1756650"/>
                </a:lnTo>
                <a:lnTo>
                  <a:pt x="59902" y="1704637"/>
                </a:lnTo>
                <a:lnTo>
                  <a:pt x="47751" y="1651122"/>
                </a:lnTo>
                <a:lnTo>
                  <a:pt x="36882" y="1596185"/>
                </a:lnTo>
                <a:lnTo>
                  <a:pt x="27334" y="1539909"/>
                </a:lnTo>
                <a:lnTo>
                  <a:pt x="19147" y="1482376"/>
                </a:lnTo>
                <a:lnTo>
                  <a:pt x="12359" y="1423665"/>
                </a:lnTo>
                <a:lnTo>
                  <a:pt x="7011" y="1363859"/>
                </a:lnTo>
                <a:lnTo>
                  <a:pt x="3143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5" name="object 5"/>
          <p:cNvSpPr>
            <a:spLocks/>
          </p:cNvSpPr>
          <p:nvPr/>
        </p:nvSpPr>
        <p:spPr bwMode="auto">
          <a:xfrm>
            <a:off x="285750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2" y="97731"/>
              </a:cxn>
              <a:cxn ang="0">
                <a:pos x="27563" y="58512"/>
              </a:cxn>
              <a:cxn ang="0">
                <a:pos x="58490" y="27578"/>
              </a:cxn>
              <a:cxn ang="0">
                <a:pos x="97711" y="7287"/>
              </a:cxn>
              <a:cxn ang="0">
                <a:pos x="142874" y="0"/>
              </a:cxn>
              <a:cxn ang="0">
                <a:pos x="188033" y="7287"/>
              </a:cxn>
              <a:cxn ang="0">
                <a:pos x="227254" y="27578"/>
              </a:cxn>
              <a:cxn ang="0">
                <a:pos x="258182" y="58512"/>
              </a:cxn>
              <a:cxn ang="0">
                <a:pos x="278465" y="97731"/>
              </a:cxn>
              <a:cxn ang="0">
                <a:pos x="285749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4" y="285750"/>
              </a:cxn>
              <a:cxn ang="0">
                <a:pos x="97711" y="278462"/>
              </a:cxn>
              <a:cxn ang="0">
                <a:pos x="58490" y="258171"/>
              </a:cxn>
              <a:cxn ang="0">
                <a:pos x="27563" y="227237"/>
              </a:cxn>
              <a:cxn ang="0">
                <a:pos x="7282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2" y="97731"/>
                </a:lnTo>
                <a:lnTo>
                  <a:pt x="27563" y="58512"/>
                </a:lnTo>
                <a:lnTo>
                  <a:pt x="58490" y="27578"/>
                </a:lnTo>
                <a:lnTo>
                  <a:pt x="97711" y="7287"/>
                </a:lnTo>
                <a:lnTo>
                  <a:pt x="142874" y="0"/>
                </a:lnTo>
                <a:lnTo>
                  <a:pt x="188033" y="7287"/>
                </a:lnTo>
                <a:lnTo>
                  <a:pt x="227254" y="27578"/>
                </a:lnTo>
                <a:lnTo>
                  <a:pt x="258182" y="58512"/>
                </a:lnTo>
                <a:lnTo>
                  <a:pt x="278465" y="97731"/>
                </a:lnTo>
                <a:lnTo>
                  <a:pt x="285749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4" y="285750"/>
                </a:lnTo>
                <a:lnTo>
                  <a:pt x="97711" y="278462"/>
                </a:lnTo>
                <a:lnTo>
                  <a:pt x="58490" y="258171"/>
                </a:lnTo>
                <a:lnTo>
                  <a:pt x="27563" y="227237"/>
                </a:lnTo>
                <a:lnTo>
                  <a:pt x="7282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6" name="object 6"/>
          <p:cNvSpPr>
            <a:spLocks/>
          </p:cNvSpPr>
          <p:nvPr/>
        </p:nvSpPr>
        <p:spPr bwMode="auto">
          <a:xfrm>
            <a:off x="285750" y="3500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2" y="97682"/>
              </a:cxn>
              <a:cxn ang="0">
                <a:pos x="27563" y="58457"/>
              </a:cxn>
              <a:cxn ang="0">
                <a:pos x="58490" y="27541"/>
              </a:cxn>
              <a:cxn ang="0">
                <a:pos x="97711" y="7275"/>
              </a:cxn>
              <a:cxn ang="0">
                <a:pos x="142874" y="0"/>
              </a:cxn>
              <a:cxn ang="0">
                <a:pos x="188033" y="7275"/>
              </a:cxn>
              <a:cxn ang="0">
                <a:pos x="227254" y="27541"/>
              </a:cxn>
              <a:cxn ang="0">
                <a:pos x="258182" y="58457"/>
              </a:cxn>
              <a:cxn ang="0">
                <a:pos x="278465" y="97682"/>
              </a:cxn>
              <a:cxn ang="0">
                <a:pos x="285749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4" y="285750"/>
              </a:cxn>
              <a:cxn ang="0">
                <a:pos x="97711" y="278462"/>
              </a:cxn>
              <a:cxn ang="0">
                <a:pos x="58490" y="258171"/>
              </a:cxn>
              <a:cxn ang="0">
                <a:pos x="27563" y="227237"/>
              </a:cxn>
              <a:cxn ang="0">
                <a:pos x="7282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2" y="97682"/>
                </a:lnTo>
                <a:lnTo>
                  <a:pt x="27563" y="58457"/>
                </a:lnTo>
                <a:lnTo>
                  <a:pt x="58490" y="27541"/>
                </a:lnTo>
                <a:lnTo>
                  <a:pt x="97711" y="7275"/>
                </a:lnTo>
                <a:lnTo>
                  <a:pt x="142874" y="0"/>
                </a:lnTo>
                <a:lnTo>
                  <a:pt x="188033" y="7275"/>
                </a:lnTo>
                <a:lnTo>
                  <a:pt x="227254" y="27541"/>
                </a:lnTo>
                <a:lnTo>
                  <a:pt x="258182" y="58457"/>
                </a:lnTo>
                <a:lnTo>
                  <a:pt x="278465" y="97682"/>
                </a:lnTo>
                <a:lnTo>
                  <a:pt x="285749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4" y="285750"/>
                </a:lnTo>
                <a:lnTo>
                  <a:pt x="97711" y="278462"/>
                </a:lnTo>
                <a:lnTo>
                  <a:pt x="58490" y="258171"/>
                </a:lnTo>
                <a:lnTo>
                  <a:pt x="27563" y="227237"/>
                </a:lnTo>
                <a:lnTo>
                  <a:pt x="7282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7" name="object 7"/>
          <p:cNvSpPr>
            <a:spLocks/>
          </p:cNvSpPr>
          <p:nvPr/>
        </p:nvSpPr>
        <p:spPr bwMode="auto">
          <a:xfrm>
            <a:off x="500063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31"/>
              </a:cxn>
              <a:cxn ang="0">
                <a:pos x="27567" y="58512"/>
              </a:cxn>
              <a:cxn ang="0">
                <a:pos x="58495" y="27578"/>
              </a:cxn>
              <a:cxn ang="0">
                <a:pos x="97716" y="7287"/>
              </a:cxn>
              <a:cxn ang="0">
                <a:pos x="142875" y="0"/>
              </a:cxn>
              <a:cxn ang="0">
                <a:pos x="188033" y="7287"/>
              </a:cxn>
              <a:cxn ang="0">
                <a:pos x="227254" y="27578"/>
              </a:cxn>
              <a:cxn ang="0">
                <a:pos x="258182" y="58512"/>
              </a:cxn>
              <a:cxn ang="0">
                <a:pos x="278465" y="97731"/>
              </a:cxn>
              <a:cxn ang="0">
                <a:pos x="285750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31"/>
                </a:lnTo>
                <a:lnTo>
                  <a:pt x="27567" y="58512"/>
                </a:lnTo>
                <a:lnTo>
                  <a:pt x="58495" y="27578"/>
                </a:lnTo>
                <a:lnTo>
                  <a:pt x="97716" y="7287"/>
                </a:lnTo>
                <a:lnTo>
                  <a:pt x="142875" y="0"/>
                </a:lnTo>
                <a:lnTo>
                  <a:pt x="188033" y="7287"/>
                </a:lnTo>
                <a:lnTo>
                  <a:pt x="227254" y="27578"/>
                </a:lnTo>
                <a:lnTo>
                  <a:pt x="258182" y="58512"/>
                </a:lnTo>
                <a:lnTo>
                  <a:pt x="278465" y="97731"/>
                </a:lnTo>
                <a:lnTo>
                  <a:pt x="285750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8" name="object 8"/>
          <p:cNvSpPr>
            <a:spLocks/>
          </p:cNvSpPr>
          <p:nvPr/>
        </p:nvSpPr>
        <p:spPr bwMode="auto">
          <a:xfrm>
            <a:off x="1643063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60" y="2355866"/>
              </a:cxn>
              <a:cxn ang="0">
                <a:pos x="718768" y="2318006"/>
              </a:cxn>
              <a:cxn ang="0">
                <a:pos x="826533" y="2233938"/>
              </a:cxn>
              <a:cxn ang="0">
                <a:pos x="899838" y="2143702"/>
              </a:cxn>
              <a:cxn ang="0">
                <a:pos x="944536" y="2071821"/>
              </a:cxn>
              <a:cxn ang="0">
                <a:pos x="985529" y="1991322"/>
              </a:cxn>
              <a:cxn ang="0">
                <a:pos x="1022499" y="1902857"/>
              </a:cxn>
              <a:cxn ang="0">
                <a:pos x="1055134" y="1807078"/>
              </a:cxn>
              <a:cxn ang="0">
                <a:pos x="1083115" y="1704637"/>
              </a:cxn>
              <a:cxn ang="0">
                <a:pos x="1106129" y="1596185"/>
              </a:cxn>
              <a:cxn ang="0">
                <a:pos x="1123859" y="1482376"/>
              </a:cxn>
              <a:cxn ang="0">
                <a:pos x="1135991" y="1363859"/>
              </a:cxn>
              <a:cxn ang="0">
                <a:pos x="1142208" y="1241289"/>
              </a:cxn>
              <a:cxn ang="0">
                <a:pos x="1142208" y="1116085"/>
              </a:cxn>
              <a:cxn ang="0">
                <a:pos x="1135991" y="993517"/>
              </a:cxn>
              <a:cxn ang="0">
                <a:pos x="1123859" y="875006"/>
              </a:cxn>
              <a:cxn ang="0">
                <a:pos x="1106129" y="761204"/>
              </a:cxn>
              <a:cxn ang="0">
                <a:pos x="1083115" y="652762"/>
              </a:cxn>
              <a:cxn ang="0">
                <a:pos x="1055134" y="550331"/>
              </a:cxn>
              <a:cxn ang="0">
                <a:pos x="1022499" y="454564"/>
              </a:cxn>
              <a:cxn ang="0">
                <a:pos x="985529" y="366111"/>
              </a:cxn>
              <a:cxn ang="0">
                <a:pos x="944536" y="285625"/>
              </a:cxn>
              <a:cxn ang="0">
                <a:pos x="899838" y="213756"/>
              </a:cxn>
              <a:cxn ang="0">
                <a:pos x="851750" y="151156"/>
              </a:cxn>
              <a:cxn ang="0">
                <a:pos x="746665" y="56370"/>
              </a:cxn>
              <a:cxn ang="0">
                <a:pos x="631806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60" y="2355866"/>
                </a:lnTo>
                <a:lnTo>
                  <a:pt x="661299" y="2343038"/>
                </a:lnTo>
                <a:lnTo>
                  <a:pt x="718768" y="2318006"/>
                </a:lnTo>
                <a:lnTo>
                  <a:pt x="773952" y="2281422"/>
                </a:lnTo>
                <a:lnTo>
                  <a:pt x="826533" y="2233938"/>
                </a:lnTo>
                <a:lnTo>
                  <a:pt x="876198" y="2176207"/>
                </a:lnTo>
                <a:lnTo>
                  <a:pt x="899838" y="2143702"/>
                </a:lnTo>
                <a:lnTo>
                  <a:pt x="922631" y="2108880"/>
                </a:lnTo>
                <a:lnTo>
                  <a:pt x="944536" y="2071821"/>
                </a:lnTo>
                <a:lnTo>
                  <a:pt x="965515" y="2032608"/>
                </a:lnTo>
                <a:lnTo>
                  <a:pt x="985529" y="1991322"/>
                </a:lnTo>
                <a:lnTo>
                  <a:pt x="1004536" y="1948045"/>
                </a:lnTo>
                <a:lnTo>
                  <a:pt x="1022499" y="1902857"/>
                </a:lnTo>
                <a:lnTo>
                  <a:pt x="1039378" y="1855841"/>
                </a:lnTo>
                <a:lnTo>
                  <a:pt x="1055134" y="1807078"/>
                </a:lnTo>
                <a:lnTo>
                  <a:pt x="1069726" y="1756650"/>
                </a:lnTo>
                <a:lnTo>
                  <a:pt x="1083115" y="1704637"/>
                </a:lnTo>
                <a:lnTo>
                  <a:pt x="1095263" y="1651122"/>
                </a:lnTo>
                <a:lnTo>
                  <a:pt x="1106129" y="1596185"/>
                </a:lnTo>
                <a:lnTo>
                  <a:pt x="1115674" y="1539909"/>
                </a:lnTo>
                <a:lnTo>
                  <a:pt x="1123859" y="1482376"/>
                </a:lnTo>
                <a:lnTo>
                  <a:pt x="1130645" y="1423665"/>
                </a:lnTo>
                <a:lnTo>
                  <a:pt x="1135991" y="1363859"/>
                </a:lnTo>
                <a:lnTo>
                  <a:pt x="1139858" y="1303040"/>
                </a:lnTo>
                <a:lnTo>
                  <a:pt x="1142208" y="1241289"/>
                </a:lnTo>
                <a:lnTo>
                  <a:pt x="1143000" y="1178687"/>
                </a:lnTo>
                <a:lnTo>
                  <a:pt x="1142208" y="1116085"/>
                </a:lnTo>
                <a:lnTo>
                  <a:pt x="1139858" y="1054335"/>
                </a:lnTo>
                <a:lnTo>
                  <a:pt x="1135991" y="993517"/>
                </a:lnTo>
                <a:lnTo>
                  <a:pt x="1130645" y="933714"/>
                </a:lnTo>
                <a:lnTo>
                  <a:pt x="1123859" y="875006"/>
                </a:lnTo>
                <a:lnTo>
                  <a:pt x="1115674" y="817476"/>
                </a:lnTo>
                <a:lnTo>
                  <a:pt x="1106129" y="761204"/>
                </a:lnTo>
                <a:lnTo>
                  <a:pt x="1095263" y="706272"/>
                </a:lnTo>
                <a:lnTo>
                  <a:pt x="1083115" y="652762"/>
                </a:lnTo>
                <a:lnTo>
                  <a:pt x="1069726" y="600755"/>
                </a:lnTo>
                <a:lnTo>
                  <a:pt x="1055134" y="550331"/>
                </a:lnTo>
                <a:lnTo>
                  <a:pt x="1039378" y="501574"/>
                </a:lnTo>
                <a:lnTo>
                  <a:pt x="1022499" y="454564"/>
                </a:lnTo>
                <a:lnTo>
                  <a:pt x="1004536" y="409383"/>
                </a:lnTo>
                <a:lnTo>
                  <a:pt x="985529" y="366111"/>
                </a:lnTo>
                <a:lnTo>
                  <a:pt x="965515" y="324831"/>
                </a:lnTo>
                <a:lnTo>
                  <a:pt x="944536" y="285625"/>
                </a:lnTo>
                <a:lnTo>
                  <a:pt x="922631" y="248572"/>
                </a:lnTo>
                <a:lnTo>
                  <a:pt x="899838" y="213756"/>
                </a:lnTo>
                <a:lnTo>
                  <a:pt x="876198" y="181256"/>
                </a:lnTo>
                <a:lnTo>
                  <a:pt x="851750" y="151156"/>
                </a:lnTo>
                <a:lnTo>
                  <a:pt x="800587" y="98477"/>
                </a:lnTo>
                <a:lnTo>
                  <a:pt x="746665" y="56370"/>
                </a:lnTo>
                <a:lnTo>
                  <a:pt x="690300" y="25488"/>
                </a:lnTo>
                <a:lnTo>
                  <a:pt x="631806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9" name="object 9"/>
          <p:cNvSpPr>
            <a:spLocks/>
          </p:cNvSpPr>
          <p:nvPr/>
        </p:nvSpPr>
        <p:spPr bwMode="auto">
          <a:xfrm>
            <a:off x="1643063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60" y="1633"/>
              </a:cxn>
              <a:cxn ang="0">
                <a:pos x="690300" y="25488"/>
              </a:cxn>
              <a:cxn ang="0">
                <a:pos x="800587" y="98477"/>
              </a:cxn>
              <a:cxn ang="0">
                <a:pos x="876198" y="181256"/>
              </a:cxn>
              <a:cxn ang="0">
                <a:pos x="922631" y="248572"/>
              </a:cxn>
              <a:cxn ang="0">
                <a:pos x="965515" y="324831"/>
              </a:cxn>
              <a:cxn ang="0">
                <a:pos x="1004536" y="409383"/>
              </a:cxn>
              <a:cxn ang="0">
                <a:pos x="1039378" y="501574"/>
              </a:cxn>
              <a:cxn ang="0">
                <a:pos x="1069726" y="600755"/>
              </a:cxn>
              <a:cxn ang="0">
                <a:pos x="1095263" y="706272"/>
              </a:cxn>
              <a:cxn ang="0">
                <a:pos x="1115674" y="817476"/>
              </a:cxn>
              <a:cxn ang="0">
                <a:pos x="1130645" y="933714"/>
              </a:cxn>
              <a:cxn ang="0">
                <a:pos x="1139858" y="1054335"/>
              </a:cxn>
              <a:cxn ang="0">
                <a:pos x="1143000" y="1178687"/>
              </a:cxn>
              <a:cxn ang="0">
                <a:pos x="1139858" y="1303040"/>
              </a:cxn>
              <a:cxn ang="0">
                <a:pos x="1130645" y="1423665"/>
              </a:cxn>
              <a:cxn ang="0">
                <a:pos x="1115674" y="1539909"/>
              </a:cxn>
              <a:cxn ang="0">
                <a:pos x="1095263" y="1651122"/>
              </a:cxn>
              <a:cxn ang="0">
                <a:pos x="1069726" y="1756650"/>
              </a:cxn>
              <a:cxn ang="0">
                <a:pos x="1039378" y="1855841"/>
              </a:cxn>
              <a:cxn ang="0">
                <a:pos x="1004536" y="1948045"/>
              </a:cxn>
              <a:cxn ang="0">
                <a:pos x="965515" y="2032608"/>
              </a:cxn>
              <a:cxn ang="0">
                <a:pos x="922631" y="2108880"/>
              </a:cxn>
              <a:cxn ang="0">
                <a:pos x="876198" y="2176207"/>
              </a:cxn>
              <a:cxn ang="0">
                <a:pos x="800587" y="2259002"/>
              </a:cxn>
              <a:cxn ang="0">
                <a:pos x="690300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60" y="1633"/>
                </a:lnTo>
                <a:lnTo>
                  <a:pt x="631806" y="6480"/>
                </a:lnTo>
                <a:lnTo>
                  <a:pt x="690300" y="25488"/>
                </a:lnTo>
                <a:lnTo>
                  <a:pt x="746665" y="56370"/>
                </a:lnTo>
                <a:lnTo>
                  <a:pt x="800587" y="98477"/>
                </a:lnTo>
                <a:lnTo>
                  <a:pt x="851750" y="151156"/>
                </a:lnTo>
                <a:lnTo>
                  <a:pt x="876198" y="181256"/>
                </a:lnTo>
                <a:lnTo>
                  <a:pt x="899838" y="213756"/>
                </a:lnTo>
                <a:lnTo>
                  <a:pt x="922631" y="248572"/>
                </a:lnTo>
                <a:lnTo>
                  <a:pt x="944536" y="285625"/>
                </a:lnTo>
                <a:lnTo>
                  <a:pt x="965515" y="324831"/>
                </a:lnTo>
                <a:lnTo>
                  <a:pt x="985529" y="366111"/>
                </a:lnTo>
                <a:lnTo>
                  <a:pt x="1004536" y="409383"/>
                </a:lnTo>
                <a:lnTo>
                  <a:pt x="1022499" y="454564"/>
                </a:lnTo>
                <a:lnTo>
                  <a:pt x="1039378" y="501574"/>
                </a:lnTo>
                <a:lnTo>
                  <a:pt x="1055134" y="550331"/>
                </a:lnTo>
                <a:lnTo>
                  <a:pt x="1069726" y="600755"/>
                </a:lnTo>
                <a:lnTo>
                  <a:pt x="1083115" y="652762"/>
                </a:lnTo>
                <a:lnTo>
                  <a:pt x="1095263" y="706272"/>
                </a:lnTo>
                <a:lnTo>
                  <a:pt x="1106129" y="761204"/>
                </a:lnTo>
                <a:lnTo>
                  <a:pt x="1115674" y="817476"/>
                </a:lnTo>
                <a:lnTo>
                  <a:pt x="1123859" y="875006"/>
                </a:lnTo>
                <a:lnTo>
                  <a:pt x="1130645" y="933714"/>
                </a:lnTo>
                <a:lnTo>
                  <a:pt x="1135991" y="993517"/>
                </a:lnTo>
                <a:lnTo>
                  <a:pt x="1139858" y="1054335"/>
                </a:lnTo>
                <a:lnTo>
                  <a:pt x="1142208" y="1116085"/>
                </a:lnTo>
                <a:lnTo>
                  <a:pt x="1143000" y="1178687"/>
                </a:lnTo>
                <a:lnTo>
                  <a:pt x="1142208" y="1241289"/>
                </a:lnTo>
                <a:lnTo>
                  <a:pt x="1139858" y="1303040"/>
                </a:lnTo>
                <a:lnTo>
                  <a:pt x="1135991" y="1363859"/>
                </a:lnTo>
                <a:lnTo>
                  <a:pt x="1130645" y="1423665"/>
                </a:lnTo>
                <a:lnTo>
                  <a:pt x="1123859" y="1482376"/>
                </a:lnTo>
                <a:lnTo>
                  <a:pt x="1115674" y="1539909"/>
                </a:lnTo>
                <a:lnTo>
                  <a:pt x="1106129" y="1596185"/>
                </a:lnTo>
                <a:lnTo>
                  <a:pt x="1095263" y="1651122"/>
                </a:lnTo>
                <a:lnTo>
                  <a:pt x="1083115" y="1704637"/>
                </a:lnTo>
                <a:lnTo>
                  <a:pt x="1069726" y="1756650"/>
                </a:lnTo>
                <a:lnTo>
                  <a:pt x="1055134" y="1807078"/>
                </a:lnTo>
                <a:lnTo>
                  <a:pt x="1039378" y="1855841"/>
                </a:lnTo>
                <a:lnTo>
                  <a:pt x="1022499" y="1902857"/>
                </a:lnTo>
                <a:lnTo>
                  <a:pt x="1004536" y="1948045"/>
                </a:lnTo>
                <a:lnTo>
                  <a:pt x="985529" y="1991322"/>
                </a:lnTo>
                <a:lnTo>
                  <a:pt x="965515" y="2032608"/>
                </a:lnTo>
                <a:lnTo>
                  <a:pt x="944536" y="2071821"/>
                </a:lnTo>
                <a:lnTo>
                  <a:pt x="922631" y="2108880"/>
                </a:lnTo>
                <a:lnTo>
                  <a:pt x="899838" y="2143702"/>
                </a:lnTo>
                <a:lnTo>
                  <a:pt x="876198" y="2176207"/>
                </a:lnTo>
                <a:lnTo>
                  <a:pt x="851750" y="2206313"/>
                </a:lnTo>
                <a:lnTo>
                  <a:pt x="800587" y="2259002"/>
                </a:lnTo>
                <a:lnTo>
                  <a:pt x="746665" y="2301117"/>
                </a:lnTo>
                <a:lnTo>
                  <a:pt x="690300" y="2332007"/>
                </a:lnTo>
                <a:lnTo>
                  <a:pt x="631806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0" name="object 10"/>
          <p:cNvSpPr>
            <a:spLocks/>
          </p:cNvSpPr>
          <p:nvPr/>
        </p:nvSpPr>
        <p:spPr bwMode="auto">
          <a:xfrm>
            <a:off x="2071688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1" name="object 11"/>
          <p:cNvSpPr>
            <a:spLocks noChangeArrowheads="1"/>
          </p:cNvSpPr>
          <p:nvPr/>
        </p:nvSpPr>
        <p:spPr bwMode="auto">
          <a:xfrm>
            <a:off x="514350" y="3101975"/>
            <a:ext cx="1781175" cy="6508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12" name="object 12"/>
          <p:cNvSpPr>
            <a:spLocks/>
          </p:cNvSpPr>
          <p:nvPr/>
        </p:nvSpPr>
        <p:spPr bwMode="auto">
          <a:xfrm>
            <a:off x="566738" y="3236913"/>
            <a:ext cx="1504950" cy="425450"/>
          </a:xfrm>
          <a:custGeom>
            <a:avLst/>
            <a:gdLst/>
            <a:ahLst/>
            <a:cxnLst>
              <a:cxn ang="0">
                <a:pos x="1395067" y="55118"/>
              </a:cxn>
              <a:cxn ang="0">
                <a:pos x="0" y="387300"/>
              </a:cxn>
              <a:cxn ang="0">
                <a:pos x="8826" y="424257"/>
              </a:cxn>
              <a:cxn ang="0">
                <a:pos x="1403695" y="92229"/>
              </a:cxn>
              <a:cxn ang="0">
                <a:pos x="1431151" y="66048"/>
              </a:cxn>
              <a:cxn ang="0">
                <a:pos x="1395067" y="55118"/>
              </a:cxn>
              <a:cxn ang="0">
                <a:pos x="1472453" y="38812"/>
              </a:cxn>
              <a:cxn ang="0">
                <a:pos x="1463547" y="38812"/>
              </a:cxn>
              <a:cxn ang="0">
                <a:pos x="1472311" y="75896"/>
              </a:cxn>
              <a:cxn ang="0">
                <a:pos x="1403695" y="92229"/>
              </a:cxn>
              <a:cxn ang="0">
                <a:pos x="1359027" y="134824"/>
              </a:cxn>
              <a:cxn ang="0">
                <a:pos x="1354695" y="141085"/>
              </a:cxn>
              <a:cxn ang="0">
                <a:pos x="1353137" y="148238"/>
              </a:cxn>
              <a:cxn ang="0">
                <a:pos x="1354365" y="155416"/>
              </a:cxn>
              <a:cxn ang="0">
                <a:pos x="1358392" y="161748"/>
              </a:cxn>
              <a:cxn ang="0">
                <a:pos x="1364581" y="166098"/>
              </a:cxn>
              <a:cxn ang="0">
                <a:pos x="1371711" y="167685"/>
              </a:cxn>
              <a:cxn ang="0">
                <a:pos x="1378912" y="166463"/>
              </a:cxn>
              <a:cxn ang="0">
                <a:pos x="1385315" y="162383"/>
              </a:cxn>
              <a:cxn ang="0">
                <a:pos x="1504695" y="48591"/>
              </a:cxn>
              <a:cxn ang="0">
                <a:pos x="1472453" y="38812"/>
              </a:cxn>
              <a:cxn ang="0">
                <a:pos x="1431151" y="66048"/>
              </a:cxn>
              <a:cxn ang="0">
                <a:pos x="1403695" y="92229"/>
              </a:cxn>
              <a:cxn ang="0">
                <a:pos x="1472311" y="75896"/>
              </a:cxn>
              <a:cxn ang="0">
                <a:pos x="1472220" y="75515"/>
              </a:cxn>
              <a:cxn ang="0">
                <a:pos x="1462405" y="75515"/>
              </a:cxn>
              <a:cxn ang="0">
                <a:pos x="1431151" y="66048"/>
              </a:cxn>
              <a:cxn ang="0">
                <a:pos x="1454784" y="43511"/>
              </a:cxn>
              <a:cxn ang="0">
                <a:pos x="1431151" y="66048"/>
              </a:cxn>
              <a:cxn ang="0">
                <a:pos x="1462405" y="75515"/>
              </a:cxn>
              <a:cxn ang="0">
                <a:pos x="1454784" y="43511"/>
              </a:cxn>
              <a:cxn ang="0">
                <a:pos x="1464658" y="43511"/>
              </a:cxn>
              <a:cxn ang="0">
                <a:pos x="1454784" y="43511"/>
              </a:cxn>
              <a:cxn ang="0">
                <a:pos x="1462405" y="75515"/>
              </a:cxn>
              <a:cxn ang="0">
                <a:pos x="1472220" y="75515"/>
              </a:cxn>
              <a:cxn ang="0">
                <a:pos x="1464658" y="43511"/>
              </a:cxn>
              <a:cxn ang="0">
                <a:pos x="1463547" y="38812"/>
              </a:cxn>
              <a:cxn ang="0">
                <a:pos x="1395067" y="55118"/>
              </a:cxn>
              <a:cxn ang="0">
                <a:pos x="1431151" y="66048"/>
              </a:cxn>
              <a:cxn ang="0">
                <a:pos x="1454784" y="43511"/>
              </a:cxn>
              <a:cxn ang="0">
                <a:pos x="1464658" y="43511"/>
              </a:cxn>
              <a:cxn ang="0">
                <a:pos x="1463547" y="38812"/>
              </a:cxn>
              <a:cxn ang="0">
                <a:pos x="1339320" y="0"/>
              </a:cxn>
              <a:cxn ang="0">
                <a:pos x="1332341" y="2157"/>
              </a:cxn>
              <a:cxn ang="0">
                <a:pos x="1326671" y="6766"/>
              </a:cxn>
              <a:cxn ang="0">
                <a:pos x="1323086" y="13412"/>
              </a:cxn>
              <a:cxn ang="0">
                <a:pos x="1322373" y="20927"/>
              </a:cxn>
              <a:cxn ang="0">
                <a:pos x="1324530" y="27906"/>
              </a:cxn>
              <a:cxn ang="0">
                <a:pos x="1329140" y="33575"/>
              </a:cxn>
              <a:cxn ang="0">
                <a:pos x="1335786" y="37161"/>
              </a:cxn>
              <a:cxn ang="0">
                <a:pos x="1395067" y="55118"/>
              </a:cxn>
              <a:cxn ang="0">
                <a:pos x="1463547" y="38812"/>
              </a:cxn>
              <a:cxn ang="0">
                <a:pos x="1472453" y="38812"/>
              </a:cxn>
              <a:cxn ang="0">
                <a:pos x="1346834" y="712"/>
              </a:cxn>
              <a:cxn ang="0">
                <a:pos x="1339320" y="0"/>
              </a:cxn>
            </a:cxnLst>
            <a:rect l="0" t="0" r="r" b="b"/>
            <a:pathLst>
              <a:path w="1504950" h="424814">
                <a:moveTo>
                  <a:pt x="1395067" y="55118"/>
                </a:moveTo>
                <a:lnTo>
                  <a:pt x="0" y="387300"/>
                </a:lnTo>
                <a:lnTo>
                  <a:pt x="8826" y="424257"/>
                </a:lnTo>
                <a:lnTo>
                  <a:pt x="1403695" y="92229"/>
                </a:lnTo>
                <a:lnTo>
                  <a:pt x="1431151" y="66048"/>
                </a:lnTo>
                <a:lnTo>
                  <a:pt x="1395067" y="55118"/>
                </a:lnTo>
                <a:close/>
              </a:path>
              <a:path w="1504950" h="424814">
                <a:moveTo>
                  <a:pt x="1472453" y="38812"/>
                </a:moveTo>
                <a:lnTo>
                  <a:pt x="1463547" y="38812"/>
                </a:lnTo>
                <a:lnTo>
                  <a:pt x="1472311" y="75896"/>
                </a:lnTo>
                <a:lnTo>
                  <a:pt x="1403695" y="92229"/>
                </a:lnTo>
                <a:lnTo>
                  <a:pt x="1359027" y="134824"/>
                </a:lnTo>
                <a:lnTo>
                  <a:pt x="1354695" y="141085"/>
                </a:lnTo>
                <a:lnTo>
                  <a:pt x="1353137" y="148238"/>
                </a:lnTo>
                <a:lnTo>
                  <a:pt x="1354365" y="155416"/>
                </a:lnTo>
                <a:lnTo>
                  <a:pt x="1358392" y="161748"/>
                </a:lnTo>
                <a:lnTo>
                  <a:pt x="1364581" y="166098"/>
                </a:lnTo>
                <a:lnTo>
                  <a:pt x="1371711" y="167685"/>
                </a:lnTo>
                <a:lnTo>
                  <a:pt x="1378912" y="166463"/>
                </a:lnTo>
                <a:lnTo>
                  <a:pt x="1385315" y="162383"/>
                </a:lnTo>
                <a:lnTo>
                  <a:pt x="1504695" y="48591"/>
                </a:lnTo>
                <a:lnTo>
                  <a:pt x="1472453" y="38812"/>
                </a:lnTo>
                <a:close/>
              </a:path>
              <a:path w="1504950" h="424814">
                <a:moveTo>
                  <a:pt x="1431151" y="66048"/>
                </a:moveTo>
                <a:lnTo>
                  <a:pt x="1403695" y="92229"/>
                </a:lnTo>
                <a:lnTo>
                  <a:pt x="1472311" y="75896"/>
                </a:lnTo>
                <a:lnTo>
                  <a:pt x="1472220" y="75515"/>
                </a:lnTo>
                <a:lnTo>
                  <a:pt x="1462405" y="75515"/>
                </a:lnTo>
                <a:lnTo>
                  <a:pt x="1431151" y="66048"/>
                </a:lnTo>
                <a:close/>
              </a:path>
              <a:path w="1504950" h="424814">
                <a:moveTo>
                  <a:pt x="1454784" y="43511"/>
                </a:moveTo>
                <a:lnTo>
                  <a:pt x="1431151" y="66048"/>
                </a:lnTo>
                <a:lnTo>
                  <a:pt x="1462405" y="75515"/>
                </a:lnTo>
                <a:lnTo>
                  <a:pt x="1454784" y="43511"/>
                </a:lnTo>
                <a:close/>
              </a:path>
              <a:path w="1504950" h="424814">
                <a:moveTo>
                  <a:pt x="1464658" y="43511"/>
                </a:moveTo>
                <a:lnTo>
                  <a:pt x="1454784" y="43511"/>
                </a:lnTo>
                <a:lnTo>
                  <a:pt x="1462405" y="75515"/>
                </a:lnTo>
                <a:lnTo>
                  <a:pt x="1472220" y="75515"/>
                </a:lnTo>
                <a:lnTo>
                  <a:pt x="1464658" y="43511"/>
                </a:lnTo>
                <a:close/>
              </a:path>
              <a:path w="1504950" h="424814">
                <a:moveTo>
                  <a:pt x="1463547" y="38812"/>
                </a:moveTo>
                <a:lnTo>
                  <a:pt x="1395067" y="55118"/>
                </a:lnTo>
                <a:lnTo>
                  <a:pt x="1431151" y="66048"/>
                </a:lnTo>
                <a:lnTo>
                  <a:pt x="1454784" y="43511"/>
                </a:lnTo>
                <a:lnTo>
                  <a:pt x="1464658" y="43511"/>
                </a:lnTo>
                <a:lnTo>
                  <a:pt x="1463547" y="38812"/>
                </a:lnTo>
                <a:close/>
              </a:path>
              <a:path w="1504950" h="424814">
                <a:moveTo>
                  <a:pt x="1339320" y="0"/>
                </a:moveTo>
                <a:lnTo>
                  <a:pt x="1332341" y="2157"/>
                </a:lnTo>
                <a:lnTo>
                  <a:pt x="1326671" y="6766"/>
                </a:lnTo>
                <a:lnTo>
                  <a:pt x="1323086" y="13412"/>
                </a:lnTo>
                <a:lnTo>
                  <a:pt x="1322373" y="20927"/>
                </a:lnTo>
                <a:lnTo>
                  <a:pt x="1324530" y="27906"/>
                </a:lnTo>
                <a:lnTo>
                  <a:pt x="1329140" y="33575"/>
                </a:lnTo>
                <a:lnTo>
                  <a:pt x="1335786" y="37161"/>
                </a:lnTo>
                <a:lnTo>
                  <a:pt x="1395067" y="55118"/>
                </a:lnTo>
                <a:lnTo>
                  <a:pt x="1463547" y="38812"/>
                </a:lnTo>
                <a:lnTo>
                  <a:pt x="1472453" y="38812"/>
                </a:lnTo>
                <a:lnTo>
                  <a:pt x="1346834" y="712"/>
                </a:lnTo>
                <a:lnTo>
                  <a:pt x="133932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3" name="object 13"/>
          <p:cNvSpPr>
            <a:spLocks noChangeArrowheads="1"/>
          </p:cNvSpPr>
          <p:nvPr/>
        </p:nvSpPr>
        <p:spPr bwMode="auto">
          <a:xfrm>
            <a:off x="515938" y="2428875"/>
            <a:ext cx="1820862" cy="44608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14" name="object 14"/>
          <p:cNvSpPr>
            <a:spLocks/>
          </p:cNvSpPr>
          <p:nvPr/>
        </p:nvSpPr>
        <p:spPr bwMode="auto">
          <a:xfrm>
            <a:off x="569913" y="2538413"/>
            <a:ext cx="1544637" cy="195262"/>
          </a:xfrm>
          <a:custGeom>
            <a:avLst/>
            <a:gdLst/>
            <a:ahLst/>
            <a:cxnLst>
              <a:cxn ang="0">
                <a:pos x="1434082" y="63606"/>
              </a:cxn>
              <a:cxn ang="0">
                <a:pos x="0" y="157549"/>
              </a:cxn>
              <a:cxn ang="0">
                <a:pos x="2489" y="195649"/>
              </a:cxn>
              <a:cxn ang="0">
                <a:pos x="1436547" y="101703"/>
              </a:cxn>
              <a:cxn ang="0">
                <a:pos x="1468004" y="80513"/>
              </a:cxn>
              <a:cxn ang="0">
                <a:pos x="1434082" y="63606"/>
              </a:cxn>
              <a:cxn ang="0">
                <a:pos x="1510268" y="58997"/>
              </a:cxn>
              <a:cxn ang="0">
                <a:pos x="1504442" y="58997"/>
              </a:cxn>
              <a:cxn ang="0">
                <a:pos x="1506855" y="97097"/>
              </a:cxn>
              <a:cxn ang="0">
                <a:pos x="1436547" y="101703"/>
              </a:cxn>
              <a:cxn ang="0">
                <a:pos x="1385315" y="136213"/>
              </a:cxn>
              <a:cxn ang="0">
                <a:pos x="1379983" y="141644"/>
              </a:cxn>
              <a:cxn ang="0">
                <a:pos x="1377235" y="148421"/>
              </a:cxn>
              <a:cxn ang="0">
                <a:pos x="1377225" y="155698"/>
              </a:cxn>
              <a:cxn ang="0">
                <a:pos x="1380108" y="162629"/>
              </a:cxn>
              <a:cxn ang="0">
                <a:pos x="1385542" y="167961"/>
              </a:cxn>
              <a:cxn ang="0">
                <a:pos x="1392332" y="170709"/>
              </a:cxn>
              <a:cxn ang="0">
                <a:pos x="1399671" y="170709"/>
              </a:cxn>
              <a:cxn ang="0">
                <a:pos x="1406652" y="167836"/>
              </a:cxn>
              <a:cxn ang="0">
                <a:pos x="1543431" y="75507"/>
              </a:cxn>
              <a:cxn ang="0">
                <a:pos x="1510268" y="58997"/>
              </a:cxn>
              <a:cxn ang="0">
                <a:pos x="1468004" y="80513"/>
              </a:cxn>
              <a:cxn ang="0">
                <a:pos x="1436547" y="101703"/>
              </a:cxn>
              <a:cxn ang="0">
                <a:pos x="1506855" y="97097"/>
              </a:cxn>
              <a:cxn ang="0">
                <a:pos x="1506726" y="95065"/>
              </a:cxn>
              <a:cxn ang="0">
                <a:pos x="1497202" y="95065"/>
              </a:cxn>
              <a:cxn ang="0">
                <a:pos x="1468004" y="80513"/>
              </a:cxn>
              <a:cxn ang="0">
                <a:pos x="1495044" y="62299"/>
              </a:cxn>
              <a:cxn ang="0">
                <a:pos x="1468004" y="80513"/>
              </a:cxn>
              <a:cxn ang="0">
                <a:pos x="1497202" y="95065"/>
              </a:cxn>
              <a:cxn ang="0">
                <a:pos x="1495044" y="62299"/>
              </a:cxn>
              <a:cxn ang="0">
                <a:pos x="1504651" y="62299"/>
              </a:cxn>
              <a:cxn ang="0">
                <a:pos x="1495044" y="62299"/>
              </a:cxn>
              <a:cxn ang="0">
                <a:pos x="1497202" y="95065"/>
              </a:cxn>
              <a:cxn ang="0">
                <a:pos x="1506726" y="95065"/>
              </a:cxn>
              <a:cxn ang="0">
                <a:pos x="1504651" y="62299"/>
              </a:cxn>
              <a:cxn ang="0">
                <a:pos x="1504442" y="58997"/>
              </a:cxn>
              <a:cxn ang="0">
                <a:pos x="1434082" y="63606"/>
              </a:cxn>
              <a:cxn ang="0">
                <a:pos x="1468004" y="80513"/>
              </a:cxn>
              <a:cxn ang="0">
                <a:pos x="1495044" y="62299"/>
              </a:cxn>
              <a:cxn ang="0">
                <a:pos x="1504651" y="62299"/>
              </a:cxn>
              <a:cxn ang="0">
                <a:pos x="1504442" y="58997"/>
              </a:cxn>
              <a:cxn ang="0">
                <a:pos x="1388437" y="0"/>
              </a:cxn>
              <a:cxn ang="0">
                <a:pos x="1381204" y="942"/>
              </a:cxn>
              <a:cxn ang="0">
                <a:pos x="1374852" y="4528"/>
              </a:cxn>
              <a:cxn ang="0">
                <a:pos x="1370202" y="10483"/>
              </a:cxn>
              <a:cxn ang="0">
                <a:pos x="1368228" y="17776"/>
              </a:cxn>
              <a:cxn ang="0">
                <a:pos x="1369171" y="25009"/>
              </a:cxn>
              <a:cxn ang="0">
                <a:pos x="1372756" y="31361"/>
              </a:cxn>
              <a:cxn ang="0">
                <a:pos x="1378712" y="36010"/>
              </a:cxn>
              <a:cxn ang="0">
                <a:pos x="1434082" y="63606"/>
              </a:cxn>
              <a:cxn ang="0">
                <a:pos x="1504442" y="58997"/>
              </a:cxn>
              <a:cxn ang="0">
                <a:pos x="1510268" y="58997"/>
              </a:cxn>
              <a:cxn ang="0">
                <a:pos x="1395730" y="1974"/>
              </a:cxn>
              <a:cxn ang="0">
                <a:pos x="1388437" y="0"/>
              </a:cxn>
            </a:cxnLst>
            <a:rect l="0" t="0" r="r" b="b"/>
            <a:pathLst>
              <a:path w="1543685" h="196214">
                <a:moveTo>
                  <a:pt x="1434082" y="63606"/>
                </a:moveTo>
                <a:lnTo>
                  <a:pt x="0" y="157549"/>
                </a:lnTo>
                <a:lnTo>
                  <a:pt x="2489" y="195649"/>
                </a:lnTo>
                <a:lnTo>
                  <a:pt x="1436547" y="101703"/>
                </a:lnTo>
                <a:lnTo>
                  <a:pt x="1468004" y="80513"/>
                </a:lnTo>
                <a:lnTo>
                  <a:pt x="1434082" y="63606"/>
                </a:lnTo>
                <a:close/>
              </a:path>
              <a:path w="1543685" h="196214">
                <a:moveTo>
                  <a:pt x="1510268" y="58997"/>
                </a:moveTo>
                <a:lnTo>
                  <a:pt x="1504442" y="58997"/>
                </a:lnTo>
                <a:lnTo>
                  <a:pt x="1506855" y="97097"/>
                </a:lnTo>
                <a:lnTo>
                  <a:pt x="1436547" y="101703"/>
                </a:lnTo>
                <a:lnTo>
                  <a:pt x="1385315" y="136213"/>
                </a:lnTo>
                <a:lnTo>
                  <a:pt x="1379983" y="141644"/>
                </a:lnTo>
                <a:lnTo>
                  <a:pt x="1377235" y="148421"/>
                </a:lnTo>
                <a:lnTo>
                  <a:pt x="1377225" y="155698"/>
                </a:lnTo>
                <a:lnTo>
                  <a:pt x="1380108" y="162629"/>
                </a:lnTo>
                <a:lnTo>
                  <a:pt x="1385542" y="167961"/>
                </a:lnTo>
                <a:lnTo>
                  <a:pt x="1392332" y="170709"/>
                </a:lnTo>
                <a:lnTo>
                  <a:pt x="1399671" y="170709"/>
                </a:lnTo>
                <a:lnTo>
                  <a:pt x="1406652" y="167836"/>
                </a:lnTo>
                <a:lnTo>
                  <a:pt x="1543431" y="75507"/>
                </a:lnTo>
                <a:lnTo>
                  <a:pt x="1510268" y="58997"/>
                </a:lnTo>
                <a:close/>
              </a:path>
              <a:path w="1543685" h="196214">
                <a:moveTo>
                  <a:pt x="1468004" y="80513"/>
                </a:moveTo>
                <a:lnTo>
                  <a:pt x="1436547" y="101703"/>
                </a:lnTo>
                <a:lnTo>
                  <a:pt x="1506855" y="97097"/>
                </a:lnTo>
                <a:lnTo>
                  <a:pt x="1506726" y="95065"/>
                </a:lnTo>
                <a:lnTo>
                  <a:pt x="1497202" y="95065"/>
                </a:lnTo>
                <a:lnTo>
                  <a:pt x="1468004" y="80513"/>
                </a:lnTo>
                <a:close/>
              </a:path>
              <a:path w="1543685" h="196214">
                <a:moveTo>
                  <a:pt x="1495044" y="62299"/>
                </a:moveTo>
                <a:lnTo>
                  <a:pt x="1468004" y="80513"/>
                </a:lnTo>
                <a:lnTo>
                  <a:pt x="1497202" y="95065"/>
                </a:lnTo>
                <a:lnTo>
                  <a:pt x="1495044" y="62299"/>
                </a:lnTo>
                <a:close/>
              </a:path>
              <a:path w="1543685" h="196214">
                <a:moveTo>
                  <a:pt x="1504651" y="62299"/>
                </a:moveTo>
                <a:lnTo>
                  <a:pt x="1495044" y="62299"/>
                </a:lnTo>
                <a:lnTo>
                  <a:pt x="1497202" y="95065"/>
                </a:lnTo>
                <a:lnTo>
                  <a:pt x="1506726" y="95065"/>
                </a:lnTo>
                <a:lnTo>
                  <a:pt x="1504651" y="62299"/>
                </a:lnTo>
                <a:close/>
              </a:path>
              <a:path w="1543685" h="196214">
                <a:moveTo>
                  <a:pt x="1504442" y="58997"/>
                </a:moveTo>
                <a:lnTo>
                  <a:pt x="1434082" y="63606"/>
                </a:lnTo>
                <a:lnTo>
                  <a:pt x="1468004" y="80513"/>
                </a:lnTo>
                <a:lnTo>
                  <a:pt x="1495044" y="62299"/>
                </a:lnTo>
                <a:lnTo>
                  <a:pt x="1504651" y="62299"/>
                </a:lnTo>
                <a:lnTo>
                  <a:pt x="1504442" y="58997"/>
                </a:lnTo>
                <a:close/>
              </a:path>
              <a:path w="1543685" h="196214">
                <a:moveTo>
                  <a:pt x="1388437" y="0"/>
                </a:moveTo>
                <a:lnTo>
                  <a:pt x="1381204" y="942"/>
                </a:lnTo>
                <a:lnTo>
                  <a:pt x="1374852" y="4528"/>
                </a:lnTo>
                <a:lnTo>
                  <a:pt x="1370202" y="10483"/>
                </a:lnTo>
                <a:lnTo>
                  <a:pt x="1368228" y="17776"/>
                </a:lnTo>
                <a:lnTo>
                  <a:pt x="1369171" y="25009"/>
                </a:lnTo>
                <a:lnTo>
                  <a:pt x="1372756" y="31361"/>
                </a:lnTo>
                <a:lnTo>
                  <a:pt x="1378712" y="36010"/>
                </a:lnTo>
                <a:lnTo>
                  <a:pt x="1434082" y="63606"/>
                </a:lnTo>
                <a:lnTo>
                  <a:pt x="1504442" y="58997"/>
                </a:lnTo>
                <a:lnTo>
                  <a:pt x="1510268" y="58997"/>
                </a:lnTo>
                <a:lnTo>
                  <a:pt x="1395730" y="1974"/>
                </a:lnTo>
                <a:lnTo>
                  <a:pt x="138843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5" name="object 15"/>
          <p:cNvSpPr>
            <a:spLocks noChangeArrowheads="1"/>
          </p:cNvSpPr>
          <p:nvPr/>
        </p:nvSpPr>
        <p:spPr bwMode="auto">
          <a:xfrm>
            <a:off x="733425" y="3959225"/>
            <a:ext cx="1490663" cy="446088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16" name="object 16"/>
          <p:cNvSpPr>
            <a:spLocks/>
          </p:cNvSpPr>
          <p:nvPr/>
        </p:nvSpPr>
        <p:spPr bwMode="auto">
          <a:xfrm>
            <a:off x="785813" y="4059238"/>
            <a:ext cx="1214437" cy="171450"/>
          </a:xfrm>
          <a:custGeom>
            <a:avLst/>
            <a:gdLst/>
            <a:ahLst/>
            <a:cxnLst>
              <a:cxn ang="0">
                <a:pos x="1106197" y="104663"/>
              </a:cxn>
              <a:cxn ang="0">
                <a:pos x="1052817" y="135743"/>
              </a:cxn>
              <a:cxn ang="0">
                <a:pos x="1047136" y="140793"/>
              </a:cxn>
              <a:cxn ang="0">
                <a:pos x="1043943" y="147379"/>
              </a:cxn>
              <a:cxn ang="0">
                <a:pos x="1043441" y="154656"/>
              </a:cxn>
              <a:cxn ang="0">
                <a:pos x="1045832" y="161778"/>
              </a:cxn>
              <a:cxn ang="0">
                <a:pos x="1050884" y="167459"/>
              </a:cxn>
              <a:cxn ang="0">
                <a:pos x="1057484" y="170652"/>
              </a:cxn>
              <a:cxn ang="0">
                <a:pos x="1064798" y="171154"/>
              </a:cxn>
              <a:cxn ang="0">
                <a:pos x="1071994" y="168763"/>
              </a:cxn>
              <a:cxn ang="0">
                <a:pos x="1182072" y="104755"/>
              </a:cxn>
              <a:cxn ang="0">
                <a:pos x="1106197" y="104663"/>
              </a:cxn>
              <a:cxn ang="0">
                <a:pos x="1138857" y="85648"/>
              </a:cxn>
              <a:cxn ang="0">
                <a:pos x="1106197" y="104663"/>
              </a:cxn>
              <a:cxn ang="0">
                <a:pos x="1176769" y="104755"/>
              </a:cxn>
              <a:cxn ang="0">
                <a:pos x="1176769" y="102215"/>
              </a:cxn>
              <a:cxn ang="0">
                <a:pos x="1167117" y="102215"/>
              </a:cxn>
              <a:cxn ang="0">
                <a:pos x="1138857" y="85648"/>
              </a:cxn>
              <a:cxn ang="0">
                <a:pos x="1064999" y="0"/>
              </a:cxn>
              <a:cxn ang="0">
                <a:pos x="1057722" y="488"/>
              </a:cxn>
              <a:cxn ang="0">
                <a:pos x="1051136" y="3643"/>
              </a:cxn>
              <a:cxn ang="0">
                <a:pos x="1046086" y="9251"/>
              </a:cxn>
              <a:cxn ang="0">
                <a:pos x="1043621" y="16444"/>
              </a:cxn>
              <a:cxn ang="0">
                <a:pos x="1044086" y="23745"/>
              </a:cxn>
              <a:cxn ang="0">
                <a:pos x="1047265" y="30307"/>
              </a:cxn>
              <a:cxn ang="0">
                <a:pos x="1052944" y="35286"/>
              </a:cxn>
              <a:cxn ang="0">
                <a:pos x="1106300" y="66563"/>
              </a:cxn>
              <a:cxn ang="0">
                <a:pos x="1176769" y="66655"/>
              </a:cxn>
              <a:cxn ang="0">
                <a:pos x="1176769" y="104755"/>
              </a:cxn>
              <a:cxn ang="0">
                <a:pos x="1182072" y="104755"/>
              </a:cxn>
              <a:cxn ang="0">
                <a:pos x="1214615" y="85832"/>
              </a:cxn>
              <a:cxn ang="0">
                <a:pos x="1072121" y="2393"/>
              </a:cxn>
              <a:cxn ang="0">
                <a:pos x="1064999" y="0"/>
              </a:cxn>
              <a:cxn ang="0">
                <a:pos x="50" y="65131"/>
              </a:cxn>
              <a:cxn ang="0">
                <a:pos x="0" y="103231"/>
              </a:cxn>
              <a:cxn ang="0">
                <a:pos x="1106197" y="104663"/>
              </a:cxn>
              <a:cxn ang="0">
                <a:pos x="1138857" y="85648"/>
              </a:cxn>
              <a:cxn ang="0">
                <a:pos x="1106300" y="66563"/>
              </a:cxn>
              <a:cxn ang="0">
                <a:pos x="50" y="65131"/>
              </a:cxn>
              <a:cxn ang="0">
                <a:pos x="1167117" y="69195"/>
              </a:cxn>
              <a:cxn ang="0">
                <a:pos x="1138857" y="85648"/>
              </a:cxn>
              <a:cxn ang="0">
                <a:pos x="1167117" y="102215"/>
              </a:cxn>
              <a:cxn ang="0">
                <a:pos x="1167117" y="69195"/>
              </a:cxn>
              <a:cxn ang="0">
                <a:pos x="1176769" y="69195"/>
              </a:cxn>
              <a:cxn ang="0">
                <a:pos x="1167117" y="69195"/>
              </a:cxn>
              <a:cxn ang="0">
                <a:pos x="1167117" y="102215"/>
              </a:cxn>
              <a:cxn ang="0">
                <a:pos x="1176769" y="102215"/>
              </a:cxn>
              <a:cxn ang="0">
                <a:pos x="1176769" y="69195"/>
              </a:cxn>
              <a:cxn ang="0">
                <a:pos x="1106300" y="66563"/>
              </a:cxn>
              <a:cxn ang="0">
                <a:pos x="1138857" y="85648"/>
              </a:cxn>
              <a:cxn ang="0">
                <a:pos x="1167117" y="69195"/>
              </a:cxn>
              <a:cxn ang="0">
                <a:pos x="1176769" y="69195"/>
              </a:cxn>
              <a:cxn ang="0">
                <a:pos x="1176769" y="66655"/>
              </a:cxn>
              <a:cxn ang="0">
                <a:pos x="1106300" y="66563"/>
              </a:cxn>
            </a:cxnLst>
            <a:rect l="0" t="0" r="r" b="b"/>
            <a:pathLst>
              <a:path w="1214755" h="171450">
                <a:moveTo>
                  <a:pt x="1106197" y="104663"/>
                </a:moveTo>
                <a:lnTo>
                  <a:pt x="1052817" y="135743"/>
                </a:lnTo>
                <a:lnTo>
                  <a:pt x="1047136" y="140793"/>
                </a:lnTo>
                <a:lnTo>
                  <a:pt x="1043943" y="147379"/>
                </a:lnTo>
                <a:lnTo>
                  <a:pt x="1043441" y="154656"/>
                </a:lnTo>
                <a:lnTo>
                  <a:pt x="1045832" y="161778"/>
                </a:lnTo>
                <a:lnTo>
                  <a:pt x="1050884" y="167459"/>
                </a:lnTo>
                <a:lnTo>
                  <a:pt x="1057484" y="170652"/>
                </a:lnTo>
                <a:lnTo>
                  <a:pt x="1064798" y="171154"/>
                </a:lnTo>
                <a:lnTo>
                  <a:pt x="1071994" y="168763"/>
                </a:lnTo>
                <a:lnTo>
                  <a:pt x="1182072" y="104755"/>
                </a:lnTo>
                <a:lnTo>
                  <a:pt x="1106197" y="104663"/>
                </a:lnTo>
                <a:close/>
              </a:path>
              <a:path w="1214755" h="171450">
                <a:moveTo>
                  <a:pt x="1138857" y="85648"/>
                </a:moveTo>
                <a:lnTo>
                  <a:pt x="1106197" y="104663"/>
                </a:lnTo>
                <a:lnTo>
                  <a:pt x="1176769" y="104755"/>
                </a:lnTo>
                <a:lnTo>
                  <a:pt x="1176769" y="102215"/>
                </a:lnTo>
                <a:lnTo>
                  <a:pt x="1167117" y="102215"/>
                </a:lnTo>
                <a:lnTo>
                  <a:pt x="1138857" y="85648"/>
                </a:lnTo>
                <a:close/>
              </a:path>
              <a:path w="1214755" h="171450">
                <a:moveTo>
                  <a:pt x="1064999" y="0"/>
                </a:moveTo>
                <a:lnTo>
                  <a:pt x="1057722" y="488"/>
                </a:lnTo>
                <a:lnTo>
                  <a:pt x="1051136" y="3643"/>
                </a:lnTo>
                <a:lnTo>
                  <a:pt x="1046086" y="9251"/>
                </a:lnTo>
                <a:lnTo>
                  <a:pt x="1043621" y="16444"/>
                </a:lnTo>
                <a:lnTo>
                  <a:pt x="1044086" y="23745"/>
                </a:lnTo>
                <a:lnTo>
                  <a:pt x="1047265" y="30307"/>
                </a:lnTo>
                <a:lnTo>
                  <a:pt x="1052944" y="35286"/>
                </a:lnTo>
                <a:lnTo>
                  <a:pt x="1106300" y="66563"/>
                </a:lnTo>
                <a:lnTo>
                  <a:pt x="1176769" y="66655"/>
                </a:lnTo>
                <a:lnTo>
                  <a:pt x="1176769" y="104755"/>
                </a:lnTo>
                <a:lnTo>
                  <a:pt x="1182072" y="104755"/>
                </a:lnTo>
                <a:lnTo>
                  <a:pt x="1214615" y="85832"/>
                </a:lnTo>
                <a:lnTo>
                  <a:pt x="1072121" y="2393"/>
                </a:lnTo>
                <a:lnTo>
                  <a:pt x="1064999" y="0"/>
                </a:lnTo>
                <a:close/>
              </a:path>
              <a:path w="1214755" h="171450">
                <a:moveTo>
                  <a:pt x="50" y="65131"/>
                </a:moveTo>
                <a:lnTo>
                  <a:pt x="0" y="103231"/>
                </a:lnTo>
                <a:lnTo>
                  <a:pt x="1106197" y="104663"/>
                </a:lnTo>
                <a:lnTo>
                  <a:pt x="1138857" y="85648"/>
                </a:lnTo>
                <a:lnTo>
                  <a:pt x="1106300" y="66563"/>
                </a:lnTo>
                <a:lnTo>
                  <a:pt x="50" y="65131"/>
                </a:lnTo>
                <a:close/>
              </a:path>
              <a:path w="1214755" h="171450">
                <a:moveTo>
                  <a:pt x="1167117" y="69195"/>
                </a:moveTo>
                <a:lnTo>
                  <a:pt x="1138857" y="85648"/>
                </a:lnTo>
                <a:lnTo>
                  <a:pt x="1167117" y="102215"/>
                </a:lnTo>
                <a:lnTo>
                  <a:pt x="1167117" y="69195"/>
                </a:lnTo>
                <a:close/>
              </a:path>
              <a:path w="1214755" h="171450">
                <a:moveTo>
                  <a:pt x="1176769" y="69195"/>
                </a:moveTo>
                <a:lnTo>
                  <a:pt x="1167117" y="69195"/>
                </a:lnTo>
                <a:lnTo>
                  <a:pt x="1167117" y="102215"/>
                </a:lnTo>
                <a:lnTo>
                  <a:pt x="1176769" y="102215"/>
                </a:lnTo>
                <a:lnTo>
                  <a:pt x="1176769" y="69195"/>
                </a:lnTo>
                <a:close/>
              </a:path>
              <a:path w="1214755" h="171450">
                <a:moveTo>
                  <a:pt x="1106300" y="66563"/>
                </a:moveTo>
                <a:lnTo>
                  <a:pt x="1138857" y="85648"/>
                </a:lnTo>
                <a:lnTo>
                  <a:pt x="1167117" y="69195"/>
                </a:lnTo>
                <a:lnTo>
                  <a:pt x="1176769" y="69195"/>
                </a:lnTo>
                <a:lnTo>
                  <a:pt x="1176769" y="66655"/>
                </a:lnTo>
                <a:lnTo>
                  <a:pt x="1106300" y="66563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7" name="object 17"/>
          <p:cNvSpPr>
            <a:spLocks/>
          </p:cNvSpPr>
          <p:nvPr/>
        </p:nvSpPr>
        <p:spPr bwMode="auto">
          <a:xfrm>
            <a:off x="2071688" y="3143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8" name="object 18"/>
          <p:cNvSpPr>
            <a:spLocks/>
          </p:cNvSpPr>
          <p:nvPr/>
        </p:nvSpPr>
        <p:spPr bwMode="auto">
          <a:xfrm>
            <a:off x="2000250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object 19"/>
          <p:cNvSpPr>
            <a:spLocks/>
          </p:cNvSpPr>
          <p:nvPr/>
        </p:nvSpPr>
        <p:spPr bwMode="auto">
          <a:xfrm>
            <a:off x="2286000" y="3571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0" name="object 20"/>
          <p:cNvSpPr>
            <a:spLocks noChangeArrowheads="1"/>
          </p:cNvSpPr>
          <p:nvPr/>
        </p:nvSpPr>
        <p:spPr bwMode="auto">
          <a:xfrm>
            <a:off x="68263" y="1616075"/>
            <a:ext cx="949325" cy="754063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21" name="object 21"/>
          <p:cNvSpPr>
            <a:spLocks/>
          </p:cNvSpPr>
          <p:nvPr/>
        </p:nvSpPr>
        <p:spPr bwMode="auto">
          <a:xfrm>
            <a:off x="379413" y="1878013"/>
            <a:ext cx="328612" cy="327025"/>
          </a:xfrm>
          <a:custGeom>
            <a:avLst/>
            <a:gdLst/>
            <a:ahLst/>
            <a:cxnLst>
              <a:cxn ang="0">
                <a:pos x="197345" y="0"/>
              </a:cxn>
              <a:cxn ang="0">
                <a:pos x="127469" y="0"/>
              </a:cxn>
              <a:cxn ang="0">
                <a:pos x="0" y="327278"/>
              </a:cxn>
              <a:cxn ang="0">
                <a:pos x="70091" y="327278"/>
              </a:cxn>
              <a:cxn ang="0">
                <a:pos x="97104" y="252984"/>
              </a:cxn>
              <a:cxn ang="0">
                <a:pos x="298637" y="252984"/>
              </a:cxn>
              <a:cxn ang="0">
                <a:pos x="276517" y="197738"/>
              </a:cxn>
              <a:cxn ang="0">
                <a:pos x="117424" y="197738"/>
              </a:cxn>
              <a:cxn ang="0">
                <a:pos x="161620" y="76326"/>
              </a:cxn>
              <a:cxn ang="0">
                <a:pos x="227905" y="76326"/>
              </a:cxn>
              <a:cxn ang="0">
                <a:pos x="197345" y="0"/>
              </a:cxn>
              <a:cxn ang="0">
                <a:pos x="298637" y="252984"/>
              </a:cxn>
              <a:cxn ang="0">
                <a:pos x="227926" y="252984"/>
              </a:cxn>
              <a:cxn ang="0">
                <a:pos x="256501" y="327278"/>
              </a:cxn>
              <a:cxn ang="0">
                <a:pos x="328383" y="327278"/>
              </a:cxn>
              <a:cxn ang="0">
                <a:pos x="298637" y="252984"/>
              </a:cxn>
              <a:cxn ang="0">
                <a:pos x="227905" y="76326"/>
              </a:cxn>
              <a:cxn ang="0">
                <a:pos x="161620" y="76326"/>
              </a:cxn>
              <a:cxn ang="0">
                <a:pos x="206717" y="197738"/>
              </a:cxn>
              <a:cxn ang="0">
                <a:pos x="276517" y="197738"/>
              </a:cxn>
              <a:cxn ang="0">
                <a:pos x="227905" y="76326"/>
              </a:cxn>
            </a:cxnLst>
            <a:rect l="0" t="0" r="r" b="b"/>
            <a:pathLst>
              <a:path w="328930" h="327660">
                <a:moveTo>
                  <a:pt x="197345" y="0"/>
                </a:moveTo>
                <a:lnTo>
                  <a:pt x="127469" y="0"/>
                </a:lnTo>
                <a:lnTo>
                  <a:pt x="0" y="327278"/>
                </a:lnTo>
                <a:lnTo>
                  <a:pt x="70091" y="327278"/>
                </a:lnTo>
                <a:lnTo>
                  <a:pt x="97104" y="252984"/>
                </a:lnTo>
                <a:lnTo>
                  <a:pt x="298637" y="252984"/>
                </a:lnTo>
                <a:lnTo>
                  <a:pt x="276517" y="197738"/>
                </a:lnTo>
                <a:lnTo>
                  <a:pt x="117424" y="197738"/>
                </a:lnTo>
                <a:lnTo>
                  <a:pt x="161620" y="76326"/>
                </a:lnTo>
                <a:lnTo>
                  <a:pt x="227905" y="76326"/>
                </a:lnTo>
                <a:lnTo>
                  <a:pt x="197345" y="0"/>
                </a:lnTo>
                <a:close/>
              </a:path>
              <a:path w="328930" h="327660">
                <a:moveTo>
                  <a:pt x="298637" y="252984"/>
                </a:moveTo>
                <a:lnTo>
                  <a:pt x="227926" y="252984"/>
                </a:lnTo>
                <a:lnTo>
                  <a:pt x="256501" y="327278"/>
                </a:lnTo>
                <a:lnTo>
                  <a:pt x="328383" y="327278"/>
                </a:lnTo>
                <a:lnTo>
                  <a:pt x="298637" y="252984"/>
                </a:lnTo>
                <a:close/>
              </a:path>
              <a:path w="328930" h="327660">
                <a:moveTo>
                  <a:pt x="227905" y="76326"/>
                </a:moveTo>
                <a:lnTo>
                  <a:pt x="161620" y="76326"/>
                </a:lnTo>
                <a:lnTo>
                  <a:pt x="206717" y="197738"/>
                </a:lnTo>
                <a:lnTo>
                  <a:pt x="276517" y="197738"/>
                </a:lnTo>
                <a:lnTo>
                  <a:pt x="227905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object 22"/>
          <p:cNvSpPr>
            <a:spLocks/>
          </p:cNvSpPr>
          <p:nvPr/>
        </p:nvSpPr>
        <p:spPr bwMode="auto">
          <a:xfrm>
            <a:off x="495300" y="1954213"/>
            <a:ext cx="90488" cy="122237"/>
          </a:xfrm>
          <a:custGeom>
            <a:avLst/>
            <a:gdLst/>
            <a:ahLst/>
            <a:cxnLst>
              <a:cxn ang="0">
                <a:pos x="44195" y="0"/>
              </a:cxn>
              <a:cxn ang="0">
                <a:pos x="0" y="121412"/>
              </a:cxn>
              <a:cxn ang="0">
                <a:pos x="89293" y="121412"/>
              </a:cxn>
              <a:cxn ang="0">
                <a:pos x="44195" y="0"/>
              </a:cxn>
            </a:cxnLst>
            <a:rect l="0" t="0" r="r" b="b"/>
            <a:pathLst>
              <a:path w="89534" h="121919">
                <a:moveTo>
                  <a:pt x="44195" y="0"/>
                </a:moveTo>
                <a:lnTo>
                  <a:pt x="0" y="121412"/>
                </a:lnTo>
                <a:lnTo>
                  <a:pt x="89293" y="121412"/>
                </a:lnTo>
                <a:lnTo>
                  <a:pt x="44195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3" name="object 23"/>
          <p:cNvSpPr>
            <a:spLocks/>
          </p:cNvSpPr>
          <p:nvPr/>
        </p:nvSpPr>
        <p:spPr bwMode="auto">
          <a:xfrm>
            <a:off x="379413" y="1878013"/>
            <a:ext cx="328612" cy="327025"/>
          </a:xfrm>
          <a:custGeom>
            <a:avLst/>
            <a:gdLst/>
            <a:ahLst/>
            <a:cxnLst>
              <a:cxn ang="0">
                <a:pos x="127469" y="0"/>
              </a:cxn>
              <a:cxn ang="0">
                <a:pos x="197345" y="0"/>
              </a:cxn>
              <a:cxn ang="0">
                <a:pos x="328383" y="327278"/>
              </a:cxn>
              <a:cxn ang="0">
                <a:pos x="256501" y="327278"/>
              </a:cxn>
              <a:cxn ang="0">
                <a:pos x="227926" y="252984"/>
              </a:cxn>
              <a:cxn ang="0">
                <a:pos x="97104" y="252984"/>
              </a:cxn>
              <a:cxn ang="0">
                <a:pos x="70091" y="327278"/>
              </a:cxn>
              <a:cxn ang="0">
                <a:pos x="0" y="327278"/>
              </a:cxn>
              <a:cxn ang="0">
                <a:pos x="127469" y="0"/>
              </a:cxn>
            </a:cxnLst>
            <a:rect l="0" t="0" r="r" b="b"/>
            <a:pathLst>
              <a:path w="328930" h="327660">
                <a:moveTo>
                  <a:pt x="127469" y="0"/>
                </a:moveTo>
                <a:lnTo>
                  <a:pt x="197345" y="0"/>
                </a:lnTo>
                <a:lnTo>
                  <a:pt x="328383" y="327278"/>
                </a:lnTo>
                <a:lnTo>
                  <a:pt x="256501" y="327278"/>
                </a:lnTo>
                <a:lnTo>
                  <a:pt x="227926" y="252984"/>
                </a:lnTo>
                <a:lnTo>
                  <a:pt x="97104" y="252984"/>
                </a:lnTo>
                <a:lnTo>
                  <a:pt x="70091" y="327278"/>
                </a:lnTo>
                <a:lnTo>
                  <a:pt x="0" y="327278"/>
                </a:lnTo>
                <a:lnTo>
                  <a:pt x="127469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object 24"/>
          <p:cNvSpPr>
            <a:spLocks noChangeArrowheads="1"/>
          </p:cNvSpPr>
          <p:nvPr/>
        </p:nvSpPr>
        <p:spPr bwMode="auto">
          <a:xfrm>
            <a:off x="1782763" y="1616075"/>
            <a:ext cx="949325" cy="754063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25" name="object 25"/>
          <p:cNvSpPr>
            <a:spLocks/>
          </p:cNvSpPr>
          <p:nvPr/>
        </p:nvSpPr>
        <p:spPr bwMode="auto">
          <a:xfrm>
            <a:off x="2127250" y="1878013"/>
            <a:ext cx="273050" cy="327025"/>
          </a:xfrm>
          <a:custGeom>
            <a:avLst/>
            <a:gdLst/>
            <a:ahLst/>
            <a:cxnLst>
              <a:cxn ang="0">
                <a:pos x="130810" y="0"/>
              </a:cxn>
              <a:cxn ang="0">
                <a:pos x="0" y="0"/>
              </a:cxn>
              <a:cxn ang="0">
                <a:pos x="0" y="327278"/>
              </a:cxn>
              <a:cxn ang="0">
                <a:pos x="111379" y="327278"/>
              </a:cxn>
              <a:cxn ang="0">
                <a:pos x="140075" y="326993"/>
              </a:cxn>
              <a:cxn ang="0">
                <a:pos x="179941" y="325850"/>
              </a:cxn>
              <a:cxn ang="0">
                <a:pos x="225960" y="315188"/>
              </a:cxn>
              <a:cxn ang="0">
                <a:pos x="258139" y="285817"/>
              </a:cxn>
              <a:cxn ang="0">
                <a:pos x="265361" y="272161"/>
              </a:cxn>
              <a:cxn ang="0">
                <a:pos x="66167" y="272161"/>
              </a:cxn>
              <a:cxn ang="0">
                <a:pos x="66167" y="184658"/>
              </a:cxn>
              <a:cxn ang="0">
                <a:pos x="259125" y="184658"/>
              </a:cxn>
              <a:cxn ang="0">
                <a:pos x="258064" y="183006"/>
              </a:cxn>
              <a:cxn ang="0">
                <a:pos x="249183" y="173293"/>
              </a:cxn>
              <a:cxn ang="0">
                <a:pos x="238553" y="165115"/>
              </a:cxn>
              <a:cxn ang="0">
                <a:pos x="226185" y="158486"/>
              </a:cxn>
              <a:cxn ang="0">
                <a:pos x="212090" y="153415"/>
              </a:cxn>
              <a:cxn ang="0">
                <a:pos x="222188" y="147982"/>
              </a:cxn>
              <a:cxn ang="0">
                <a:pos x="231155" y="141382"/>
              </a:cxn>
              <a:cxn ang="0">
                <a:pos x="239004" y="133592"/>
              </a:cxn>
              <a:cxn ang="0">
                <a:pos x="241562" y="130175"/>
              </a:cxn>
              <a:cxn ang="0">
                <a:pos x="66167" y="130175"/>
              </a:cxn>
              <a:cxn ang="0">
                <a:pos x="66167" y="54483"/>
              </a:cxn>
              <a:cxn ang="0">
                <a:pos x="252976" y="54483"/>
              </a:cxn>
              <a:cxn ang="0">
                <a:pos x="252438" y="52883"/>
              </a:cxn>
              <a:cxn ang="0">
                <a:pos x="222885" y="16763"/>
              </a:cxn>
              <a:cxn ang="0">
                <a:pos x="177958" y="1768"/>
              </a:cxn>
              <a:cxn ang="0">
                <a:pos x="149002" y="192"/>
              </a:cxn>
              <a:cxn ang="0">
                <a:pos x="130810" y="0"/>
              </a:cxn>
              <a:cxn ang="0">
                <a:pos x="259125" y="184658"/>
              </a:cxn>
              <a:cxn ang="0">
                <a:pos x="119507" y="184658"/>
              </a:cxn>
              <a:cxn ang="0">
                <a:pos x="140031" y="184945"/>
              </a:cxn>
              <a:cxn ang="0">
                <a:pos x="156638" y="185816"/>
              </a:cxn>
              <a:cxn ang="0">
                <a:pos x="194752" y="199429"/>
              </a:cxn>
              <a:cxn ang="0">
                <a:pos x="205867" y="229235"/>
              </a:cxn>
              <a:cxn ang="0">
                <a:pos x="205293" y="237545"/>
              </a:cxn>
              <a:cxn ang="0">
                <a:pos x="179593" y="268317"/>
              </a:cxn>
              <a:cxn ang="0">
                <a:pos x="127254" y="272161"/>
              </a:cxn>
              <a:cxn ang="0">
                <a:pos x="265361" y="272161"/>
              </a:cxn>
              <a:cxn ang="0">
                <a:pos x="268352" y="265199"/>
              </a:cxn>
              <a:cxn ang="0">
                <a:pos x="271605" y="254412"/>
              </a:cxn>
              <a:cxn ang="0">
                <a:pos x="273548" y="243482"/>
              </a:cxn>
              <a:cxn ang="0">
                <a:pos x="274193" y="232410"/>
              </a:cxn>
              <a:cxn ang="0">
                <a:pos x="273190" y="218690"/>
              </a:cxn>
              <a:cxn ang="0">
                <a:pos x="270176" y="205898"/>
              </a:cxn>
              <a:cxn ang="0">
                <a:pos x="265138" y="194012"/>
              </a:cxn>
              <a:cxn ang="0">
                <a:pos x="259125" y="184658"/>
              </a:cxn>
              <a:cxn ang="0">
                <a:pos x="252976" y="54483"/>
              </a:cxn>
              <a:cxn ang="0">
                <a:pos x="104012" y="54483"/>
              </a:cxn>
              <a:cxn ang="0">
                <a:pos x="141509" y="54768"/>
              </a:cxn>
              <a:cxn ang="0">
                <a:pos x="153340" y="55125"/>
              </a:cxn>
              <a:cxn ang="0">
                <a:pos x="189087" y="72173"/>
              </a:cxn>
              <a:cxn ang="0">
                <a:pos x="193802" y="91693"/>
              </a:cxn>
              <a:cxn ang="0">
                <a:pos x="193204" y="99292"/>
              </a:cxn>
              <a:cxn ang="0">
                <a:pos x="165504" y="127527"/>
              </a:cxn>
              <a:cxn ang="0">
                <a:pos x="126904" y="130103"/>
              </a:cxn>
              <a:cxn ang="0">
                <a:pos x="109474" y="130175"/>
              </a:cxn>
              <a:cxn ang="0">
                <a:pos x="241562" y="130175"/>
              </a:cxn>
              <a:cxn ang="0">
                <a:pos x="257300" y="93636"/>
              </a:cxn>
              <a:cxn ang="0">
                <a:pos x="258064" y="82423"/>
              </a:cxn>
              <a:cxn ang="0">
                <a:pos x="257442" y="72036"/>
              </a:cxn>
              <a:cxn ang="0">
                <a:pos x="255571" y="62198"/>
              </a:cxn>
              <a:cxn ang="0">
                <a:pos x="252976" y="54483"/>
              </a:cxn>
            </a:cxnLst>
            <a:rect l="0" t="0" r="r" b="b"/>
            <a:pathLst>
              <a:path w="274319" h="327660">
                <a:moveTo>
                  <a:pt x="130810" y="0"/>
                </a:moveTo>
                <a:lnTo>
                  <a:pt x="0" y="0"/>
                </a:lnTo>
                <a:lnTo>
                  <a:pt x="0" y="327278"/>
                </a:lnTo>
                <a:lnTo>
                  <a:pt x="111379" y="327278"/>
                </a:lnTo>
                <a:lnTo>
                  <a:pt x="140075" y="326993"/>
                </a:lnTo>
                <a:lnTo>
                  <a:pt x="179941" y="325850"/>
                </a:lnTo>
                <a:lnTo>
                  <a:pt x="225960" y="315188"/>
                </a:lnTo>
                <a:lnTo>
                  <a:pt x="258139" y="285817"/>
                </a:lnTo>
                <a:lnTo>
                  <a:pt x="265361" y="272161"/>
                </a:lnTo>
                <a:lnTo>
                  <a:pt x="66167" y="272161"/>
                </a:lnTo>
                <a:lnTo>
                  <a:pt x="66167" y="184658"/>
                </a:lnTo>
                <a:lnTo>
                  <a:pt x="259125" y="184658"/>
                </a:lnTo>
                <a:lnTo>
                  <a:pt x="258064" y="183006"/>
                </a:lnTo>
                <a:lnTo>
                  <a:pt x="249183" y="173293"/>
                </a:lnTo>
                <a:lnTo>
                  <a:pt x="238553" y="165115"/>
                </a:lnTo>
                <a:lnTo>
                  <a:pt x="226185" y="158486"/>
                </a:lnTo>
                <a:lnTo>
                  <a:pt x="212090" y="153415"/>
                </a:lnTo>
                <a:lnTo>
                  <a:pt x="222188" y="147982"/>
                </a:lnTo>
                <a:lnTo>
                  <a:pt x="231155" y="141382"/>
                </a:lnTo>
                <a:lnTo>
                  <a:pt x="239004" y="133592"/>
                </a:lnTo>
                <a:lnTo>
                  <a:pt x="241562" y="130175"/>
                </a:lnTo>
                <a:lnTo>
                  <a:pt x="66167" y="130175"/>
                </a:lnTo>
                <a:lnTo>
                  <a:pt x="66167" y="54483"/>
                </a:lnTo>
                <a:lnTo>
                  <a:pt x="252976" y="54483"/>
                </a:lnTo>
                <a:lnTo>
                  <a:pt x="252438" y="52883"/>
                </a:lnTo>
                <a:lnTo>
                  <a:pt x="222885" y="16763"/>
                </a:lnTo>
                <a:lnTo>
                  <a:pt x="177958" y="1768"/>
                </a:lnTo>
                <a:lnTo>
                  <a:pt x="149002" y="192"/>
                </a:lnTo>
                <a:lnTo>
                  <a:pt x="130810" y="0"/>
                </a:lnTo>
                <a:close/>
              </a:path>
              <a:path w="274319" h="327660">
                <a:moveTo>
                  <a:pt x="259125" y="184658"/>
                </a:moveTo>
                <a:lnTo>
                  <a:pt x="119507" y="184658"/>
                </a:lnTo>
                <a:lnTo>
                  <a:pt x="140031" y="184945"/>
                </a:lnTo>
                <a:lnTo>
                  <a:pt x="156638" y="185816"/>
                </a:lnTo>
                <a:lnTo>
                  <a:pt x="194752" y="199429"/>
                </a:lnTo>
                <a:lnTo>
                  <a:pt x="205867" y="229235"/>
                </a:lnTo>
                <a:lnTo>
                  <a:pt x="205293" y="237545"/>
                </a:lnTo>
                <a:lnTo>
                  <a:pt x="179593" y="268317"/>
                </a:lnTo>
                <a:lnTo>
                  <a:pt x="127254" y="272161"/>
                </a:lnTo>
                <a:lnTo>
                  <a:pt x="265361" y="272161"/>
                </a:lnTo>
                <a:lnTo>
                  <a:pt x="268352" y="265199"/>
                </a:lnTo>
                <a:lnTo>
                  <a:pt x="271605" y="254412"/>
                </a:lnTo>
                <a:lnTo>
                  <a:pt x="273548" y="243482"/>
                </a:lnTo>
                <a:lnTo>
                  <a:pt x="274193" y="232410"/>
                </a:lnTo>
                <a:lnTo>
                  <a:pt x="273190" y="218690"/>
                </a:lnTo>
                <a:lnTo>
                  <a:pt x="270176" y="205898"/>
                </a:lnTo>
                <a:lnTo>
                  <a:pt x="265138" y="194012"/>
                </a:lnTo>
                <a:lnTo>
                  <a:pt x="259125" y="184658"/>
                </a:lnTo>
                <a:close/>
              </a:path>
              <a:path w="274319" h="327660">
                <a:moveTo>
                  <a:pt x="252976" y="54483"/>
                </a:moveTo>
                <a:lnTo>
                  <a:pt x="104012" y="54483"/>
                </a:lnTo>
                <a:lnTo>
                  <a:pt x="141509" y="54768"/>
                </a:lnTo>
                <a:lnTo>
                  <a:pt x="153340" y="55125"/>
                </a:lnTo>
                <a:lnTo>
                  <a:pt x="189087" y="72173"/>
                </a:lnTo>
                <a:lnTo>
                  <a:pt x="193802" y="91693"/>
                </a:lnTo>
                <a:lnTo>
                  <a:pt x="193204" y="99292"/>
                </a:lnTo>
                <a:lnTo>
                  <a:pt x="165504" y="127527"/>
                </a:lnTo>
                <a:lnTo>
                  <a:pt x="126904" y="130103"/>
                </a:lnTo>
                <a:lnTo>
                  <a:pt x="109474" y="130175"/>
                </a:lnTo>
                <a:lnTo>
                  <a:pt x="241562" y="130175"/>
                </a:lnTo>
                <a:lnTo>
                  <a:pt x="257300" y="93636"/>
                </a:lnTo>
                <a:lnTo>
                  <a:pt x="258064" y="82423"/>
                </a:lnTo>
                <a:lnTo>
                  <a:pt x="257442" y="72036"/>
                </a:lnTo>
                <a:lnTo>
                  <a:pt x="255571" y="62198"/>
                </a:lnTo>
                <a:lnTo>
                  <a:pt x="252976" y="54483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6" name="object 26"/>
          <p:cNvSpPr>
            <a:spLocks noChangeArrowheads="1"/>
          </p:cNvSpPr>
          <p:nvPr/>
        </p:nvSpPr>
        <p:spPr bwMode="auto">
          <a:xfrm>
            <a:off x="2176463" y="2046288"/>
            <a:ext cx="171450" cy="119062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27" name="object 27"/>
          <p:cNvSpPr>
            <a:spLocks noChangeArrowheads="1"/>
          </p:cNvSpPr>
          <p:nvPr/>
        </p:nvSpPr>
        <p:spPr bwMode="auto">
          <a:xfrm>
            <a:off x="2176463" y="1916113"/>
            <a:ext cx="160337" cy="107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28" name="object 28"/>
          <p:cNvSpPr>
            <a:spLocks/>
          </p:cNvSpPr>
          <p:nvPr/>
        </p:nvSpPr>
        <p:spPr bwMode="auto">
          <a:xfrm>
            <a:off x="2127250" y="1878013"/>
            <a:ext cx="273050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10" y="0"/>
              </a:cxn>
              <a:cxn ang="0">
                <a:pos x="149002" y="192"/>
              </a:cxn>
              <a:cxn ang="0">
                <a:pos x="188722" y="3175"/>
              </a:cxn>
              <a:cxn ang="0">
                <a:pos x="230153" y="22316"/>
              </a:cxn>
              <a:cxn ang="0">
                <a:pos x="255571" y="62198"/>
              </a:cxn>
              <a:cxn ang="0">
                <a:pos x="258064" y="82423"/>
              </a:cxn>
              <a:cxn ang="0">
                <a:pos x="257300" y="93636"/>
              </a:cxn>
              <a:cxn ang="0">
                <a:pos x="239004" y="133592"/>
              </a:cxn>
              <a:cxn ang="0">
                <a:pos x="212090" y="153415"/>
              </a:cxn>
              <a:cxn ang="0">
                <a:pos x="226185" y="158486"/>
              </a:cxn>
              <a:cxn ang="0">
                <a:pos x="258064" y="183006"/>
              </a:cxn>
              <a:cxn ang="0">
                <a:pos x="273190" y="218690"/>
              </a:cxn>
              <a:cxn ang="0">
                <a:pos x="274193" y="232410"/>
              </a:cxn>
              <a:cxn ang="0">
                <a:pos x="273548" y="243482"/>
              </a:cxn>
              <a:cxn ang="0">
                <a:pos x="258139" y="285817"/>
              </a:cxn>
              <a:cxn ang="0">
                <a:pos x="225960" y="315188"/>
              </a:cxn>
              <a:cxn ang="0">
                <a:pos x="179941" y="325850"/>
              </a:cxn>
              <a:cxn ang="0">
                <a:pos x="140075" y="326993"/>
              </a:cxn>
              <a:cxn ang="0">
                <a:pos x="111379" y="327278"/>
              </a:cxn>
              <a:cxn ang="0">
                <a:pos x="0" y="327278"/>
              </a:cxn>
              <a:cxn ang="0">
                <a:pos x="0" y="0"/>
              </a:cxn>
            </a:cxnLst>
            <a:rect l="0" t="0" r="r" b="b"/>
            <a:pathLst>
              <a:path w="274319" h="327660">
                <a:moveTo>
                  <a:pt x="0" y="0"/>
                </a:moveTo>
                <a:lnTo>
                  <a:pt x="130810" y="0"/>
                </a:lnTo>
                <a:lnTo>
                  <a:pt x="149002" y="192"/>
                </a:lnTo>
                <a:lnTo>
                  <a:pt x="188722" y="3175"/>
                </a:lnTo>
                <a:lnTo>
                  <a:pt x="230153" y="22316"/>
                </a:lnTo>
                <a:lnTo>
                  <a:pt x="255571" y="62198"/>
                </a:lnTo>
                <a:lnTo>
                  <a:pt x="258064" y="82423"/>
                </a:lnTo>
                <a:lnTo>
                  <a:pt x="257300" y="93636"/>
                </a:lnTo>
                <a:lnTo>
                  <a:pt x="239004" y="133592"/>
                </a:lnTo>
                <a:lnTo>
                  <a:pt x="212090" y="153415"/>
                </a:lnTo>
                <a:lnTo>
                  <a:pt x="226185" y="158486"/>
                </a:lnTo>
                <a:lnTo>
                  <a:pt x="258064" y="183006"/>
                </a:lnTo>
                <a:lnTo>
                  <a:pt x="273190" y="218690"/>
                </a:lnTo>
                <a:lnTo>
                  <a:pt x="274193" y="232410"/>
                </a:lnTo>
                <a:lnTo>
                  <a:pt x="273548" y="243482"/>
                </a:lnTo>
                <a:lnTo>
                  <a:pt x="258139" y="285817"/>
                </a:lnTo>
                <a:lnTo>
                  <a:pt x="225960" y="315188"/>
                </a:lnTo>
                <a:lnTo>
                  <a:pt x="179941" y="325850"/>
                </a:lnTo>
                <a:lnTo>
                  <a:pt x="140075" y="326993"/>
                </a:lnTo>
                <a:lnTo>
                  <a:pt x="111379" y="327278"/>
                </a:lnTo>
                <a:lnTo>
                  <a:pt x="0" y="327278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9" name="object 29"/>
          <p:cNvSpPr>
            <a:spLocks noChangeArrowheads="1"/>
          </p:cNvSpPr>
          <p:nvPr/>
        </p:nvSpPr>
        <p:spPr bwMode="auto">
          <a:xfrm>
            <a:off x="1146175" y="1987550"/>
            <a:ext cx="474663" cy="682625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30" name="object 30"/>
          <p:cNvSpPr>
            <a:spLocks/>
          </p:cNvSpPr>
          <p:nvPr/>
        </p:nvSpPr>
        <p:spPr bwMode="auto">
          <a:xfrm>
            <a:off x="1214438" y="2016125"/>
            <a:ext cx="339725" cy="546100"/>
          </a:xfrm>
          <a:custGeom>
            <a:avLst/>
            <a:gdLst/>
            <a:ahLst/>
            <a:cxnLst>
              <a:cxn ang="0">
                <a:pos x="206082" y="287781"/>
              </a:cxn>
              <a:cxn ang="0">
                <a:pos x="73621" y="287781"/>
              </a:cxn>
              <a:cxn ang="0">
                <a:pos x="73621" y="462025"/>
              </a:cxn>
              <a:cxn ang="0">
                <a:pos x="206082" y="546353"/>
              </a:cxn>
              <a:cxn ang="0">
                <a:pos x="206082" y="287781"/>
              </a:cxn>
              <a:cxn ang="0">
                <a:pos x="338543" y="0"/>
              </a:cxn>
              <a:cxn ang="0">
                <a:pos x="283695" y="22717"/>
              </a:cxn>
              <a:cxn ang="0">
                <a:pos x="227799" y="54863"/>
              </a:cxn>
              <a:cxn ang="0">
                <a:pos x="177523" y="89915"/>
              </a:cxn>
              <a:cxn ang="0">
                <a:pos x="136486" y="123825"/>
              </a:cxn>
              <a:cxn ang="0">
                <a:pos x="106340" y="153050"/>
              </a:cxn>
              <a:cxn ang="0">
                <a:pos x="81015" y="187775"/>
              </a:cxn>
              <a:cxn ang="0">
                <a:pos x="73621" y="225298"/>
              </a:cxn>
              <a:cxn ang="0">
                <a:pos x="73621" y="241934"/>
              </a:cxn>
              <a:cxn ang="0">
                <a:pos x="55155" y="246762"/>
              </a:cxn>
              <a:cxn ang="0">
                <a:pos x="18431" y="256990"/>
              </a:cxn>
              <a:cxn ang="0">
                <a:pos x="0" y="261746"/>
              </a:cxn>
              <a:cxn ang="0">
                <a:pos x="0" y="293750"/>
              </a:cxn>
              <a:cxn ang="0">
                <a:pos x="73621" y="287781"/>
              </a:cxn>
              <a:cxn ang="0">
                <a:pos x="206082" y="287781"/>
              </a:cxn>
              <a:cxn ang="0">
                <a:pos x="206082" y="276987"/>
              </a:cxn>
              <a:cxn ang="0">
                <a:pos x="305015" y="268858"/>
              </a:cxn>
              <a:cxn ang="0">
                <a:pos x="305015" y="206120"/>
              </a:cxn>
              <a:cxn ang="0">
                <a:pos x="206082" y="206120"/>
              </a:cxn>
              <a:cxn ang="0">
                <a:pos x="206082" y="182117"/>
              </a:cxn>
              <a:cxn ang="0">
                <a:pos x="218528" y="141731"/>
              </a:cxn>
              <a:cxn ang="0">
                <a:pos x="259803" y="113537"/>
              </a:cxn>
              <a:cxn ang="0">
                <a:pos x="305005" y="96821"/>
              </a:cxn>
              <a:cxn ang="0">
                <a:pos x="320636" y="92837"/>
              </a:cxn>
              <a:cxn ang="0">
                <a:pos x="325381" y="70026"/>
              </a:cxn>
              <a:cxn ang="0">
                <a:pos x="329828" y="46942"/>
              </a:cxn>
              <a:cxn ang="0">
                <a:pos x="338543" y="0"/>
              </a:cxn>
              <a:cxn ang="0">
                <a:pos x="305015" y="179324"/>
              </a:cxn>
              <a:cxn ang="0">
                <a:pos x="280235" y="185850"/>
              </a:cxn>
              <a:cxn ang="0">
                <a:pos x="230863" y="199665"/>
              </a:cxn>
              <a:cxn ang="0">
                <a:pos x="206082" y="206120"/>
              </a:cxn>
              <a:cxn ang="0">
                <a:pos x="305015" y="206120"/>
              </a:cxn>
              <a:cxn ang="0">
                <a:pos x="305015" y="179324"/>
              </a:cxn>
            </a:cxnLst>
            <a:rect l="0" t="0" r="r" b="b"/>
            <a:pathLst>
              <a:path w="339090" h="546735">
                <a:moveTo>
                  <a:pt x="206082" y="287781"/>
                </a:moveTo>
                <a:lnTo>
                  <a:pt x="73621" y="287781"/>
                </a:lnTo>
                <a:lnTo>
                  <a:pt x="73621" y="462025"/>
                </a:lnTo>
                <a:lnTo>
                  <a:pt x="206082" y="546353"/>
                </a:lnTo>
                <a:lnTo>
                  <a:pt x="206082" y="287781"/>
                </a:lnTo>
                <a:close/>
              </a:path>
              <a:path w="339090" h="546735">
                <a:moveTo>
                  <a:pt x="338543" y="0"/>
                </a:moveTo>
                <a:lnTo>
                  <a:pt x="283695" y="22717"/>
                </a:lnTo>
                <a:lnTo>
                  <a:pt x="227799" y="54863"/>
                </a:lnTo>
                <a:lnTo>
                  <a:pt x="177523" y="89915"/>
                </a:lnTo>
                <a:lnTo>
                  <a:pt x="136486" y="123825"/>
                </a:lnTo>
                <a:lnTo>
                  <a:pt x="106340" y="153050"/>
                </a:lnTo>
                <a:lnTo>
                  <a:pt x="81015" y="187775"/>
                </a:lnTo>
                <a:lnTo>
                  <a:pt x="73621" y="225298"/>
                </a:lnTo>
                <a:lnTo>
                  <a:pt x="73621" y="241934"/>
                </a:lnTo>
                <a:lnTo>
                  <a:pt x="55155" y="246762"/>
                </a:lnTo>
                <a:lnTo>
                  <a:pt x="18431" y="256990"/>
                </a:lnTo>
                <a:lnTo>
                  <a:pt x="0" y="261746"/>
                </a:lnTo>
                <a:lnTo>
                  <a:pt x="0" y="293750"/>
                </a:lnTo>
                <a:lnTo>
                  <a:pt x="73621" y="287781"/>
                </a:lnTo>
                <a:lnTo>
                  <a:pt x="206082" y="287781"/>
                </a:lnTo>
                <a:lnTo>
                  <a:pt x="206082" y="276987"/>
                </a:lnTo>
                <a:lnTo>
                  <a:pt x="305015" y="268858"/>
                </a:lnTo>
                <a:lnTo>
                  <a:pt x="305015" y="206120"/>
                </a:lnTo>
                <a:lnTo>
                  <a:pt x="206082" y="206120"/>
                </a:lnTo>
                <a:lnTo>
                  <a:pt x="206082" y="182117"/>
                </a:lnTo>
                <a:lnTo>
                  <a:pt x="218528" y="141731"/>
                </a:lnTo>
                <a:lnTo>
                  <a:pt x="259803" y="113537"/>
                </a:lnTo>
                <a:lnTo>
                  <a:pt x="305005" y="96821"/>
                </a:lnTo>
                <a:lnTo>
                  <a:pt x="320636" y="92837"/>
                </a:lnTo>
                <a:lnTo>
                  <a:pt x="325381" y="70026"/>
                </a:lnTo>
                <a:lnTo>
                  <a:pt x="329828" y="46942"/>
                </a:lnTo>
                <a:lnTo>
                  <a:pt x="338543" y="0"/>
                </a:lnTo>
                <a:close/>
              </a:path>
              <a:path w="339090" h="546735">
                <a:moveTo>
                  <a:pt x="305015" y="179324"/>
                </a:moveTo>
                <a:lnTo>
                  <a:pt x="280235" y="185850"/>
                </a:lnTo>
                <a:lnTo>
                  <a:pt x="230863" y="199665"/>
                </a:lnTo>
                <a:lnTo>
                  <a:pt x="206082" y="206120"/>
                </a:lnTo>
                <a:lnTo>
                  <a:pt x="305015" y="206120"/>
                </a:lnTo>
                <a:lnTo>
                  <a:pt x="305015" y="179324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1" name="object 31"/>
          <p:cNvSpPr>
            <a:spLocks/>
          </p:cNvSpPr>
          <p:nvPr/>
        </p:nvSpPr>
        <p:spPr bwMode="auto">
          <a:xfrm>
            <a:off x="1214438" y="2016125"/>
            <a:ext cx="339725" cy="546100"/>
          </a:xfrm>
          <a:custGeom>
            <a:avLst/>
            <a:gdLst/>
            <a:ahLst/>
            <a:cxnLst>
              <a:cxn ang="0">
                <a:pos x="227799" y="54863"/>
              </a:cxn>
              <a:cxn ang="0">
                <a:pos x="255908" y="37772"/>
              </a:cxn>
              <a:cxn ang="0">
                <a:pos x="283695" y="22717"/>
              </a:cxn>
              <a:cxn ang="0">
                <a:pos x="311221" y="10019"/>
              </a:cxn>
              <a:cxn ang="0">
                <a:pos x="338543" y="0"/>
              </a:cxn>
              <a:cxn ang="0">
                <a:pos x="334156" y="23596"/>
              </a:cxn>
              <a:cxn ang="0">
                <a:pos x="329828" y="46942"/>
              </a:cxn>
              <a:cxn ang="0">
                <a:pos x="325381" y="70026"/>
              </a:cxn>
              <a:cxn ang="0">
                <a:pos x="320636" y="92837"/>
              </a:cxn>
              <a:cxn ang="0">
                <a:pos x="305005" y="96821"/>
              </a:cxn>
              <a:cxn ang="0">
                <a:pos x="289696" y="101758"/>
              </a:cxn>
              <a:cxn ang="0">
                <a:pos x="246443" y="120068"/>
              </a:cxn>
              <a:cxn ang="0">
                <a:pos x="212940" y="149578"/>
              </a:cxn>
              <a:cxn ang="0">
                <a:pos x="206082" y="182117"/>
              </a:cxn>
              <a:cxn ang="0">
                <a:pos x="206082" y="190118"/>
              </a:cxn>
              <a:cxn ang="0">
                <a:pos x="206082" y="198119"/>
              </a:cxn>
              <a:cxn ang="0">
                <a:pos x="206082" y="206120"/>
              </a:cxn>
              <a:cxn ang="0">
                <a:pos x="230863" y="199665"/>
              </a:cxn>
              <a:cxn ang="0">
                <a:pos x="255549" y="192770"/>
              </a:cxn>
              <a:cxn ang="0">
                <a:pos x="280235" y="185850"/>
              </a:cxn>
              <a:cxn ang="0">
                <a:pos x="305015" y="179324"/>
              </a:cxn>
              <a:cxn ang="0">
                <a:pos x="305015" y="201707"/>
              </a:cxn>
              <a:cxn ang="0">
                <a:pos x="305015" y="224091"/>
              </a:cxn>
              <a:cxn ang="0">
                <a:pos x="305015" y="246475"/>
              </a:cxn>
              <a:cxn ang="0">
                <a:pos x="305015" y="268858"/>
              </a:cxn>
              <a:cxn ang="0">
                <a:pos x="280270" y="270807"/>
              </a:cxn>
              <a:cxn ang="0">
                <a:pos x="255549" y="272922"/>
              </a:cxn>
              <a:cxn ang="0">
                <a:pos x="230828" y="275038"/>
              </a:cxn>
              <a:cxn ang="0">
                <a:pos x="206082" y="276987"/>
              </a:cxn>
              <a:cxn ang="0">
                <a:pos x="206082" y="546353"/>
              </a:cxn>
              <a:cxn ang="0">
                <a:pos x="172937" y="525301"/>
              </a:cxn>
              <a:cxn ang="0">
                <a:pos x="139804" y="504237"/>
              </a:cxn>
              <a:cxn ang="0">
                <a:pos x="106695" y="483149"/>
              </a:cxn>
              <a:cxn ang="0">
                <a:pos x="73621" y="462025"/>
              </a:cxn>
              <a:cxn ang="0">
                <a:pos x="73621" y="418476"/>
              </a:cxn>
              <a:cxn ang="0">
                <a:pos x="73621" y="374903"/>
              </a:cxn>
              <a:cxn ang="0">
                <a:pos x="73621" y="331331"/>
              </a:cxn>
              <a:cxn ang="0">
                <a:pos x="73621" y="287781"/>
              </a:cxn>
              <a:cxn ang="0">
                <a:pos x="55190" y="289214"/>
              </a:cxn>
              <a:cxn ang="0">
                <a:pos x="36787" y="290766"/>
              </a:cxn>
              <a:cxn ang="0">
                <a:pos x="18395" y="292318"/>
              </a:cxn>
              <a:cxn ang="0">
                <a:pos x="0" y="293750"/>
              </a:cxn>
              <a:cxn ang="0">
                <a:pos x="0" y="285750"/>
              </a:cxn>
              <a:cxn ang="0">
                <a:pos x="0" y="277749"/>
              </a:cxn>
              <a:cxn ang="0">
                <a:pos x="0" y="269748"/>
              </a:cxn>
              <a:cxn ang="0">
                <a:pos x="0" y="261746"/>
              </a:cxn>
              <a:cxn ang="0">
                <a:pos x="18431" y="256990"/>
              </a:cxn>
              <a:cxn ang="0">
                <a:pos x="36787" y="251888"/>
              </a:cxn>
              <a:cxn ang="0">
                <a:pos x="55155" y="246762"/>
              </a:cxn>
              <a:cxn ang="0">
                <a:pos x="73621" y="241934"/>
              </a:cxn>
              <a:cxn ang="0">
                <a:pos x="73621" y="236346"/>
              </a:cxn>
              <a:cxn ang="0">
                <a:pos x="73621" y="230886"/>
              </a:cxn>
              <a:cxn ang="0">
                <a:pos x="73621" y="225298"/>
              </a:cxn>
              <a:cxn ang="0">
                <a:pos x="74419" y="211917"/>
              </a:cxn>
              <a:cxn ang="0">
                <a:pos x="95356" y="165705"/>
              </a:cxn>
              <a:cxn ang="0">
                <a:pos x="136486" y="123825"/>
              </a:cxn>
              <a:cxn ang="0">
                <a:pos x="177523" y="89915"/>
              </a:cxn>
              <a:cxn ang="0">
                <a:pos x="201441" y="72425"/>
              </a:cxn>
              <a:cxn ang="0">
                <a:pos x="227799" y="54863"/>
              </a:cxn>
            </a:cxnLst>
            <a:rect l="0" t="0" r="r" b="b"/>
            <a:pathLst>
              <a:path w="339090" h="546735">
                <a:moveTo>
                  <a:pt x="227799" y="54863"/>
                </a:moveTo>
                <a:lnTo>
                  <a:pt x="255908" y="37772"/>
                </a:lnTo>
                <a:lnTo>
                  <a:pt x="283695" y="22717"/>
                </a:lnTo>
                <a:lnTo>
                  <a:pt x="311221" y="10019"/>
                </a:lnTo>
                <a:lnTo>
                  <a:pt x="338543" y="0"/>
                </a:lnTo>
                <a:lnTo>
                  <a:pt x="334156" y="23596"/>
                </a:lnTo>
                <a:lnTo>
                  <a:pt x="329828" y="46942"/>
                </a:lnTo>
                <a:lnTo>
                  <a:pt x="325381" y="70026"/>
                </a:lnTo>
                <a:lnTo>
                  <a:pt x="320636" y="92837"/>
                </a:lnTo>
                <a:lnTo>
                  <a:pt x="305005" y="96821"/>
                </a:lnTo>
                <a:lnTo>
                  <a:pt x="289696" y="101758"/>
                </a:lnTo>
                <a:lnTo>
                  <a:pt x="246443" y="120068"/>
                </a:lnTo>
                <a:lnTo>
                  <a:pt x="212940" y="149578"/>
                </a:lnTo>
                <a:lnTo>
                  <a:pt x="206082" y="182117"/>
                </a:lnTo>
                <a:lnTo>
                  <a:pt x="206082" y="190118"/>
                </a:lnTo>
                <a:lnTo>
                  <a:pt x="206082" y="198119"/>
                </a:lnTo>
                <a:lnTo>
                  <a:pt x="206082" y="206120"/>
                </a:lnTo>
                <a:lnTo>
                  <a:pt x="230863" y="199665"/>
                </a:lnTo>
                <a:lnTo>
                  <a:pt x="255549" y="192770"/>
                </a:lnTo>
                <a:lnTo>
                  <a:pt x="280235" y="185850"/>
                </a:lnTo>
                <a:lnTo>
                  <a:pt x="305015" y="179324"/>
                </a:lnTo>
                <a:lnTo>
                  <a:pt x="305015" y="201707"/>
                </a:lnTo>
                <a:lnTo>
                  <a:pt x="305015" y="224091"/>
                </a:lnTo>
                <a:lnTo>
                  <a:pt x="305015" y="246475"/>
                </a:lnTo>
                <a:lnTo>
                  <a:pt x="305015" y="268858"/>
                </a:lnTo>
                <a:lnTo>
                  <a:pt x="280270" y="270807"/>
                </a:lnTo>
                <a:lnTo>
                  <a:pt x="255549" y="272922"/>
                </a:lnTo>
                <a:lnTo>
                  <a:pt x="230828" y="275038"/>
                </a:lnTo>
                <a:lnTo>
                  <a:pt x="206082" y="276987"/>
                </a:lnTo>
                <a:lnTo>
                  <a:pt x="206082" y="546353"/>
                </a:lnTo>
                <a:lnTo>
                  <a:pt x="172937" y="525301"/>
                </a:lnTo>
                <a:lnTo>
                  <a:pt x="139804" y="504237"/>
                </a:lnTo>
                <a:lnTo>
                  <a:pt x="106695" y="483149"/>
                </a:lnTo>
                <a:lnTo>
                  <a:pt x="73621" y="462025"/>
                </a:lnTo>
                <a:lnTo>
                  <a:pt x="73621" y="418476"/>
                </a:lnTo>
                <a:lnTo>
                  <a:pt x="73621" y="374903"/>
                </a:lnTo>
                <a:lnTo>
                  <a:pt x="73621" y="331331"/>
                </a:lnTo>
                <a:lnTo>
                  <a:pt x="73621" y="287781"/>
                </a:lnTo>
                <a:lnTo>
                  <a:pt x="55190" y="289214"/>
                </a:lnTo>
                <a:lnTo>
                  <a:pt x="36787" y="290766"/>
                </a:lnTo>
                <a:lnTo>
                  <a:pt x="18395" y="292318"/>
                </a:lnTo>
                <a:lnTo>
                  <a:pt x="0" y="293750"/>
                </a:lnTo>
                <a:lnTo>
                  <a:pt x="0" y="285750"/>
                </a:lnTo>
                <a:lnTo>
                  <a:pt x="0" y="277749"/>
                </a:lnTo>
                <a:lnTo>
                  <a:pt x="0" y="269748"/>
                </a:lnTo>
                <a:lnTo>
                  <a:pt x="0" y="261746"/>
                </a:lnTo>
                <a:lnTo>
                  <a:pt x="18431" y="256990"/>
                </a:lnTo>
                <a:lnTo>
                  <a:pt x="36787" y="251888"/>
                </a:lnTo>
                <a:lnTo>
                  <a:pt x="55155" y="246762"/>
                </a:lnTo>
                <a:lnTo>
                  <a:pt x="73621" y="241934"/>
                </a:lnTo>
                <a:lnTo>
                  <a:pt x="73621" y="236346"/>
                </a:lnTo>
                <a:lnTo>
                  <a:pt x="73621" y="230886"/>
                </a:lnTo>
                <a:lnTo>
                  <a:pt x="73621" y="225298"/>
                </a:lnTo>
                <a:lnTo>
                  <a:pt x="74419" y="211917"/>
                </a:lnTo>
                <a:lnTo>
                  <a:pt x="95356" y="165705"/>
                </a:lnTo>
                <a:lnTo>
                  <a:pt x="136486" y="123825"/>
                </a:lnTo>
                <a:lnTo>
                  <a:pt x="177523" y="89915"/>
                </a:lnTo>
                <a:lnTo>
                  <a:pt x="201441" y="72425"/>
                </a:lnTo>
                <a:lnTo>
                  <a:pt x="227799" y="54863"/>
                </a:lnTo>
                <a:close/>
              </a:path>
            </a:pathLst>
          </a:custGeom>
          <a:noFill/>
          <a:ln w="3200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2" name="object 32"/>
          <p:cNvSpPr>
            <a:spLocks/>
          </p:cNvSpPr>
          <p:nvPr/>
        </p:nvSpPr>
        <p:spPr bwMode="auto">
          <a:xfrm>
            <a:off x="3214688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60" y="2355866"/>
              </a:cxn>
              <a:cxn ang="0">
                <a:pos x="718768" y="2318006"/>
              </a:cxn>
              <a:cxn ang="0">
                <a:pos x="826533" y="2233938"/>
              </a:cxn>
              <a:cxn ang="0">
                <a:pos x="899838" y="2143702"/>
              </a:cxn>
              <a:cxn ang="0">
                <a:pos x="944536" y="2071821"/>
              </a:cxn>
              <a:cxn ang="0">
                <a:pos x="985529" y="1991322"/>
              </a:cxn>
              <a:cxn ang="0">
                <a:pos x="1022499" y="1902857"/>
              </a:cxn>
              <a:cxn ang="0">
                <a:pos x="1055134" y="1807078"/>
              </a:cxn>
              <a:cxn ang="0">
                <a:pos x="1083115" y="1704637"/>
              </a:cxn>
              <a:cxn ang="0">
                <a:pos x="1106129" y="1596185"/>
              </a:cxn>
              <a:cxn ang="0">
                <a:pos x="1123859" y="1482376"/>
              </a:cxn>
              <a:cxn ang="0">
                <a:pos x="1135991" y="1363859"/>
              </a:cxn>
              <a:cxn ang="0">
                <a:pos x="1142208" y="1241289"/>
              </a:cxn>
              <a:cxn ang="0">
                <a:pos x="1142208" y="1116085"/>
              </a:cxn>
              <a:cxn ang="0">
                <a:pos x="1135991" y="993517"/>
              </a:cxn>
              <a:cxn ang="0">
                <a:pos x="1123859" y="875006"/>
              </a:cxn>
              <a:cxn ang="0">
                <a:pos x="1106129" y="761204"/>
              </a:cxn>
              <a:cxn ang="0">
                <a:pos x="1083115" y="652762"/>
              </a:cxn>
              <a:cxn ang="0">
                <a:pos x="1055134" y="550331"/>
              </a:cxn>
              <a:cxn ang="0">
                <a:pos x="1022499" y="454564"/>
              </a:cxn>
              <a:cxn ang="0">
                <a:pos x="985529" y="366111"/>
              </a:cxn>
              <a:cxn ang="0">
                <a:pos x="944536" y="285625"/>
              </a:cxn>
              <a:cxn ang="0">
                <a:pos x="899838" y="213756"/>
              </a:cxn>
              <a:cxn ang="0">
                <a:pos x="851750" y="151156"/>
              </a:cxn>
              <a:cxn ang="0">
                <a:pos x="746665" y="56370"/>
              </a:cxn>
              <a:cxn ang="0">
                <a:pos x="631806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60" y="2355866"/>
                </a:lnTo>
                <a:lnTo>
                  <a:pt x="661299" y="2343038"/>
                </a:lnTo>
                <a:lnTo>
                  <a:pt x="718768" y="2318006"/>
                </a:lnTo>
                <a:lnTo>
                  <a:pt x="773952" y="2281422"/>
                </a:lnTo>
                <a:lnTo>
                  <a:pt x="826533" y="2233938"/>
                </a:lnTo>
                <a:lnTo>
                  <a:pt x="876198" y="2176207"/>
                </a:lnTo>
                <a:lnTo>
                  <a:pt x="899838" y="2143702"/>
                </a:lnTo>
                <a:lnTo>
                  <a:pt x="922631" y="2108880"/>
                </a:lnTo>
                <a:lnTo>
                  <a:pt x="944536" y="2071821"/>
                </a:lnTo>
                <a:lnTo>
                  <a:pt x="965515" y="2032608"/>
                </a:lnTo>
                <a:lnTo>
                  <a:pt x="985529" y="1991322"/>
                </a:lnTo>
                <a:lnTo>
                  <a:pt x="1004536" y="1948045"/>
                </a:lnTo>
                <a:lnTo>
                  <a:pt x="1022499" y="1902857"/>
                </a:lnTo>
                <a:lnTo>
                  <a:pt x="1039378" y="1855841"/>
                </a:lnTo>
                <a:lnTo>
                  <a:pt x="1055134" y="1807078"/>
                </a:lnTo>
                <a:lnTo>
                  <a:pt x="1069726" y="1756650"/>
                </a:lnTo>
                <a:lnTo>
                  <a:pt x="1083115" y="1704637"/>
                </a:lnTo>
                <a:lnTo>
                  <a:pt x="1095263" y="1651122"/>
                </a:lnTo>
                <a:lnTo>
                  <a:pt x="1106129" y="1596185"/>
                </a:lnTo>
                <a:lnTo>
                  <a:pt x="1115674" y="1539909"/>
                </a:lnTo>
                <a:lnTo>
                  <a:pt x="1123859" y="1482376"/>
                </a:lnTo>
                <a:lnTo>
                  <a:pt x="1130645" y="1423665"/>
                </a:lnTo>
                <a:lnTo>
                  <a:pt x="1135991" y="1363859"/>
                </a:lnTo>
                <a:lnTo>
                  <a:pt x="1139858" y="1303040"/>
                </a:lnTo>
                <a:lnTo>
                  <a:pt x="1142208" y="1241289"/>
                </a:lnTo>
                <a:lnTo>
                  <a:pt x="1143000" y="1178687"/>
                </a:lnTo>
                <a:lnTo>
                  <a:pt x="1142208" y="1116085"/>
                </a:lnTo>
                <a:lnTo>
                  <a:pt x="1139858" y="1054335"/>
                </a:lnTo>
                <a:lnTo>
                  <a:pt x="1135991" y="993517"/>
                </a:lnTo>
                <a:lnTo>
                  <a:pt x="1130645" y="933714"/>
                </a:lnTo>
                <a:lnTo>
                  <a:pt x="1123859" y="875006"/>
                </a:lnTo>
                <a:lnTo>
                  <a:pt x="1115674" y="817476"/>
                </a:lnTo>
                <a:lnTo>
                  <a:pt x="1106129" y="761204"/>
                </a:lnTo>
                <a:lnTo>
                  <a:pt x="1095263" y="706272"/>
                </a:lnTo>
                <a:lnTo>
                  <a:pt x="1083115" y="652762"/>
                </a:lnTo>
                <a:lnTo>
                  <a:pt x="1069726" y="600755"/>
                </a:lnTo>
                <a:lnTo>
                  <a:pt x="1055134" y="550331"/>
                </a:lnTo>
                <a:lnTo>
                  <a:pt x="1039378" y="501574"/>
                </a:lnTo>
                <a:lnTo>
                  <a:pt x="1022499" y="454564"/>
                </a:lnTo>
                <a:lnTo>
                  <a:pt x="1004536" y="409383"/>
                </a:lnTo>
                <a:lnTo>
                  <a:pt x="985529" y="366111"/>
                </a:lnTo>
                <a:lnTo>
                  <a:pt x="965515" y="324831"/>
                </a:lnTo>
                <a:lnTo>
                  <a:pt x="944536" y="285625"/>
                </a:lnTo>
                <a:lnTo>
                  <a:pt x="922631" y="248572"/>
                </a:lnTo>
                <a:lnTo>
                  <a:pt x="899838" y="213756"/>
                </a:lnTo>
                <a:lnTo>
                  <a:pt x="876198" y="181256"/>
                </a:lnTo>
                <a:lnTo>
                  <a:pt x="851750" y="151156"/>
                </a:lnTo>
                <a:lnTo>
                  <a:pt x="800587" y="98477"/>
                </a:lnTo>
                <a:lnTo>
                  <a:pt x="746665" y="56370"/>
                </a:lnTo>
                <a:lnTo>
                  <a:pt x="690300" y="25488"/>
                </a:lnTo>
                <a:lnTo>
                  <a:pt x="631806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3" name="object 33"/>
          <p:cNvSpPr>
            <a:spLocks/>
          </p:cNvSpPr>
          <p:nvPr/>
        </p:nvSpPr>
        <p:spPr bwMode="auto">
          <a:xfrm>
            <a:off x="3214688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60" y="1633"/>
              </a:cxn>
              <a:cxn ang="0">
                <a:pos x="690300" y="25488"/>
              </a:cxn>
              <a:cxn ang="0">
                <a:pos x="800587" y="98477"/>
              </a:cxn>
              <a:cxn ang="0">
                <a:pos x="876198" y="181256"/>
              </a:cxn>
              <a:cxn ang="0">
                <a:pos x="922631" y="248572"/>
              </a:cxn>
              <a:cxn ang="0">
                <a:pos x="965515" y="324831"/>
              </a:cxn>
              <a:cxn ang="0">
                <a:pos x="1004536" y="409383"/>
              </a:cxn>
              <a:cxn ang="0">
                <a:pos x="1039378" y="501574"/>
              </a:cxn>
              <a:cxn ang="0">
                <a:pos x="1069726" y="600755"/>
              </a:cxn>
              <a:cxn ang="0">
                <a:pos x="1095263" y="706272"/>
              </a:cxn>
              <a:cxn ang="0">
                <a:pos x="1115674" y="817476"/>
              </a:cxn>
              <a:cxn ang="0">
                <a:pos x="1130645" y="933714"/>
              </a:cxn>
              <a:cxn ang="0">
                <a:pos x="1139858" y="1054335"/>
              </a:cxn>
              <a:cxn ang="0">
                <a:pos x="1143000" y="1178687"/>
              </a:cxn>
              <a:cxn ang="0">
                <a:pos x="1139858" y="1303040"/>
              </a:cxn>
              <a:cxn ang="0">
                <a:pos x="1130645" y="1423665"/>
              </a:cxn>
              <a:cxn ang="0">
                <a:pos x="1115674" y="1539909"/>
              </a:cxn>
              <a:cxn ang="0">
                <a:pos x="1095263" y="1651122"/>
              </a:cxn>
              <a:cxn ang="0">
                <a:pos x="1069726" y="1756650"/>
              </a:cxn>
              <a:cxn ang="0">
                <a:pos x="1039378" y="1855841"/>
              </a:cxn>
              <a:cxn ang="0">
                <a:pos x="1004536" y="1948045"/>
              </a:cxn>
              <a:cxn ang="0">
                <a:pos x="965515" y="2032608"/>
              </a:cxn>
              <a:cxn ang="0">
                <a:pos x="922631" y="2108880"/>
              </a:cxn>
              <a:cxn ang="0">
                <a:pos x="876198" y="2176207"/>
              </a:cxn>
              <a:cxn ang="0">
                <a:pos x="800587" y="2259002"/>
              </a:cxn>
              <a:cxn ang="0">
                <a:pos x="690300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60" y="1633"/>
                </a:lnTo>
                <a:lnTo>
                  <a:pt x="631806" y="6480"/>
                </a:lnTo>
                <a:lnTo>
                  <a:pt x="690300" y="25488"/>
                </a:lnTo>
                <a:lnTo>
                  <a:pt x="746665" y="56370"/>
                </a:lnTo>
                <a:lnTo>
                  <a:pt x="800587" y="98477"/>
                </a:lnTo>
                <a:lnTo>
                  <a:pt x="851750" y="151156"/>
                </a:lnTo>
                <a:lnTo>
                  <a:pt x="876198" y="181256"/>
                </a:lnTo>
                <a:lnTo>
                  <a:pt x="899838" y="213756"/>
                </a:lnTo>
                <a:lnTo>
                  <a:pt x="922631" y="248572"/>
                </a:lnTo>
                <a:lnTo>
                  <a:pt x="944536" y="285625"/>
                </a:lnTo>
                <a:lnTo>
                  <a:pt x="965515" y="324831"/>
                </a:lnTo>
                <a:lnTo>
                  <a:pt x="985529" y="366111"/>
                </a:lnTo>
                <a:lnTo>
                  <a:pt x="1004536" y="409383"/>
                </a:lnTo>
                <a:lnTo>
                  <a:pt x="1022499" y="454564"/>
                </a:lnTo>
                <a:lnTo>
                  <a:pt x="1039378" y="501574"/>
                </a:lnTo>
                <a:lnTo>
                  <a:pt x="1055134" y="550331"/>
                </a:lnTo>
                <a:lnTo>
                  <a:pt x="1069726" y="600755"/>
                </a:lnTo>
                <a:lnTo>
                  <a:pt x="1083115" y="652762"/>
                </a:lnTo>
                <a:lnTo>
                  <a:pt x="1095263" y="706272"/>
                </a:lnTo>
                <a:lnTo>
                  <a:pt x="1106129" y="761204"/>
                </a:lnTo>
                <a:lnTo>
                  <a:pt x="1115674" y="817476"/>
                </a:lnTo>
                <a:lnTo>
                  <a:pt x="1123859" y="875006"/>
                </a:lnTo>
                <a:lnTo>
                  <a:pt x="1130645" y="933714"/>
                </a:lnTo>
                <a:lnTo>
                  <a:pt x="1135991" y="993517"/>
                </a:lnTo>
                <a:lnTo>
                  <a:pt x="1139858" y="1054335"/>
                </a:lnTo>
                <a:lnTo>
                  <a:pt x="1142208" y="1116085"/>
                </a:lnTo>
                <a:lnTo>
                  <a:pt x="1143000" y="1178687"/>
                </a:lnTo>
                <a:lnTo>
                  <a:pt x="1142208" y="1241289"/>
                </a:lnTo>
                <a:lnTo>
                  <a:pt x="1139858" y="1303040"/>
                </a:lnTo>
                <a:lnTo>
                  <a:pt x="1135991" y="1363859"/>
                </a:lnTo>
                <a:lnTo>
                  <a:pt x="1130645" y="1423665"/>
                </a:lnTo>
                <a:lnTo>
                  <a:pt x="1123859" y="1482376"/>
                </a:lnTo>
                <a:lnTo>
                  <a:pt x="1115674" y="1539909"/>
                </a:lnTo>
                <a:lnTo>
                  <a:pt x="1106129" y="1596185"/>
                </a:lnTo>
                <a:lnTo>
                  <a:pt x="1095263" y="1651122"/>
                </a:lnTo>
                <a:lnTo>
                  <a:pt x="1083115" y="1704637"/>
                </a:lnTo>
                <a:lnTo>
                  <a:pt x="1069726" y="1756650"/>
                </a:lnTo>
                <a:lnTo>
                  <a:pt x="1055134" y="1807078"/>
                </a:lnTo>
                <a:lnTo>
                  <a:pt x="1039378" y="1855841"/>
                </a:lnTo>
                <a:lnTo>
                  <a:pt x="1022499" y="1902857"/>
                </a:lnTo>
                <a:lnTo>
                  <a:pt x="1004536" y="1948045"/>
                </a:lnTo>
                <a:lnTo>
                  <a:pt x="985529" y="1991322"/>
                </a:lnTo>
                <a:lnTo>
                  <a:pt x="965515" y="2032608"/>
                </a:lnTo>
                <a:lnTo>
                  <a:pt x="944536" y="2071821"/>
                </a:lnTo>
                <a:lnTo>
                  <a:pt x="922631" y="2108880"/>
                </a:lnTo>
                <a:lnTo>
                  <a:pt x="899838" y="2143702"/>
                </a:lnTo>
                <a:lnTo>
                  <a:pt x="876198" y="2176207"/>
                </a:lnTo>
                <a:lnTo>
                  <a:pt x="851750" y="2206313"/>
                </a:lnTo>
                <a:lnTo>
                  <a:pt x="800587" y="2259002"/>
                </a:lnTo>
                <a:lnTo>
                  <a:pt x="746665" y="2301117"/>
                </a:lnTo>
                <a:lnTo>
                  <a:pt x="690300" y="2332007"/>
                </a:lnTo>
                <a:lnTo>
                  <a:pt x="631806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4" name="object 34"/>
          <p:cNvSpPr>
            <a:spLocks/>
          </p:cNvSpPr>
          <p:nvPr/>
        </p:nvSpPr>
        <p:spPr bwMode="auto">
          <a:xfrm>
            <a:off x="3500438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5" name="object 35"/>
          <p:cNvSpPr>
            <a:spLocks/>
          </p:cNvSpPr>
          <p:nvPr/>
        </p:nvSpPr>
        <p:spPr bwMode="auto">
          <a:xfrm>
            <a:off x="3786188" y="3000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6" name="object 36"/>
          <p:cNvSpPr>
            <a:spLocks/>
          </p:cNvSpPr>
          <p:nvPr/>
        </p:nvSpPr>
        <p:spPr bwMode="auto">
          <a:xfrm>
            <a:off x="3500438" y="3500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7" name="object 37"/>
          <p:cNvSpPr>
            <a:spLocks/>
          </p:cNvSpPr>
          <p:nvPr/>
        </p:nvSpPr>
        <p:spPr bwMode="auto">
          <a:xfrm>
            <a:off x="3714750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8" name="object 38"/>
          <p:cNvSpPr>
            <a:spLocks/>
          </p:cNvSpPr>
          <p:nvPr/>
        </p:nvSpPr>
        <p:spPr bwMode="auto">
          <a:xfrm>
            <a:off x="4857750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48" y="2355866"/>
              </a:cxn>
              <a:cxn ang="0">
                <a:pos x="718725" y="2318006"/>
              </a:cxn>
              <a:cxn ang="0">
                <a:pos x="826478" y="2233938"/>
              </a:cxn>
              <a:cxn ang="0">
                <a:pos x="899783" y="2143702"/>
              </a:cxn>
              <a:cxn ang="0">
                <a:pos x="944485" y="2071821"/>
              </a:cxn>
              <a:cxn ang="0">
                <a:pos x="985483" y="1991322"/>
              </a:cxn>
              <a:cxn ang="0">
                <a:pos x="1022461" y="1902857"/>
              </a:cxn>
              <a:cxn ang="0">
                <a:pos x="1055103" y="1807078"/>
              </a:cxn>
              <a:cxn ang="0">
                <a:pos x="1083092" y="1704637"/>
              </a:cxn>
              <a:cxn ang="0">
                <a:pos x="1106114" y="1596185"/>
              </a:cxn>
              <a:cxn ang="0">
                <a:pos x="1123851" y="1482376"/>
              </a:cxn>
              <a:cxn ang="0">
                <a:pos x="1135987" y="1363859"/>
              </a:cxn>
              <a:cxn ang="0">
                <a:pos x="1142207" y="1241289"/>
              </a:cxn>
              <a:cxn ang="0">
                <a:pos x="1142207" y="1116085"/>
              </a:cxn>
              <a:cxn ang="0">
                <a:pos x="1135987" y="993517"/>
              </a:cxn>
              <a:cxn ang="0">
                <a:pos x="1123851" y="875006"/>
              </a:cxn>
              <a:cxn ang="0">
                <a:pos x="1106114" y="761204"/>
              </a:cxn>
              <a:cxn ang="0">
                <a:pos x="1083092" y="652762"/>
              </a:cxn>
              <a:cxn ang="0">
                <a:pos x="1055103" y="550331"/>
              </a:cxn>
              <a:cxn ang="0">
                <a:pos x="1022461" y="454564"/>
              </a:cxn>
              <a:cxn ang="0">
                <a:pos x="985483" y="366111"/>
              </a:cxn>
              <a:cxn ang="0">
                <a:pos x="944485" y="285625"/>
              </a:cxn>
              <a:cxn ang="0">
                <a:pos x="899783" y="213756"/>
              </a:cxn>
              <a:cxn ang="0">
                <a:pos x="851694" y="151156"/>
              </a:cxn>
              <a:cxn ang="0">
                <a:pos x="746617" y="56370"/>
              </a:cxn>
              <a:cxn ang="0">
                <a:pos x="631784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48" y="2355866"/>
                </a:lnTo>
                <a:lnTo>
                  <a:pt x="661269" y="2343038"/>
                </a:lnTo>
                <a:lnTo>
                  <a:pt x="718725" y="2318006"/>
                </a:lnTo>
                <a:lnTo>
                  <a:pt x="773900" y="2281422"/>
                </a:lnTo>
                <a:lnTo>
                  <a:pt x="826478" y="2233938"/>
                </a:lnTo>
                <a:lnTo>
                  <a:pt x="876142" y="2176207"/>
                </a:lnTo>
                <a:lnTo>
                  <a:pt x="899783" y="2143702"/>
                </a:lnTo>
                <a:lnTo>
                  <a:pt x="922577" y="2108880"/>
                </a:lnTo>
                <a:lnTo>
                  <a:pt x="944485" y="2071821"/>
                </a:lnTo>
                <a:lnTo>
                  <a:pt x="965466" y="2032608"/>
                </a:lnTo>
                <a:lnTo>
                  <a:pt x="985483" y="1991322"/>
                </a:lnTo>
                <a:lnTo>
                  <a:pt x="1004494" y="1948045"/>
                </a:lnTo>
                <a:lnTo>
                  <a:pt x="1022461" y="1902857"/>
                </a:lnTo>
                <a:lnTo>
                  <a:pt x="1039343" y="1855841"/>
                </a:lnTo>
                <a:lnTo>
                  <a:pt x="1055103" y="1807078"/>
                </a:lnTo>
                <a:lnTo>
                  <a:pt x="1069699" y="1756650"/>
                </a:lnTo>
                <a:lnTo>
                  <a:pt x="1083092" y="1704637"/>
                </a:lnTo>
                <a:lnTo>
                  <a:pt x="1095244" y="1651122"/>
                </a:lnTo>
                <a:lnTo>
                  <a:pt x="1106114" y="1596185"/>
                </a:lnTo>
                <a:lnTo>
                  <a:pt x="1115663" y="1539909"/>
                </a:lnTo>
                <a:lnTo>
                  <a:pt x="1123851" y="1482376"/>
                </a:lnTo>
                <a:lnTo>
                  <a:pt x="1130639" y="1423665"/>
                </a:lnTo>
                <a:lnTo>
                  <a:pt x="1135987" y="1363859"/>
                </a:lnTo>
                <a:lnTo>
                  <a:pt x="1139857" y="1303040"/>
                </a:lnTo>
                <a:lnTo>
                  <a:pt x="1142207" y="1241289"/>
                </a:lnTo>
                <a:lnTo>
                  <a:pt x="1143000" y="1178687"/>
                </a:lnTo>
                <a:lnTo>
                  <a:pt x="1142207" y="1116085"/>
                </a:lnTo>
                <a:lnTo>
                  <a:pt x="1139857" y="1054335"/>
                </a:lnTo>
                <a:lnTo>
                  <a:pt x="1135987" y="993517"/>
                </a:lnTo>
                <a:lnTo>
                  <a:pt x="1130639" y="933714"/>
                </a:lnTo>
                <a:lnTo>
                  <a:pt x="1123851" y="875006"/>
                </a:lnTo>
                <a:lnTo>
                  <a:pt x="1115663" y="817476"/>
                </a:lnTo>
                <a:lnTo>
                  <a:pt x="1106114" y="761204"/>
                </a:lnTo>
                <a:lnTo>
                  <a:pt x="1095244" y="706272"/>
                </a:lnTo>
                <a:lnTo>
                  <a:pt x="1083092" y="652762"/>
                </a:lnTo>
                <a:lnTo>
                  <a:pt x="1069699" y="600755"/>
                </a:lnTo>
                <a:lnTo>
                  <a:pt x="1055103" y="550331"/>
                </a:lnTo>
                <a:lnTo>
                  <a:pt x="1039343" y="501574"/>
                </a:lnTo>
                <a:lnTo>
                  <a:pt x="1022461" y="454564"/>
                </a:lnTo>
                <a:lnTo>
                  <a:pt x="1004494" y="409383"/>
                </a:lnTo>
                <a:lnTo>
                  <a:pt x="985483" y="366111"/>
                </a:lnTo>
                <a:lnTo>
                  <a:pt x="965466" y="324831"/>
                </a:lnTo>
                <a:lnTo>
                  <a:pt x="944485" y="285625"/>
                </a:lnTo>
                <a:lnTo>
                  <a:pt x="922577" y="248572"/>
                </a:lnTo>
                <a:lnTo>
                  <a:pt x="899783" y="213756"/>
                </a:lnTo>
                <a:lnTo>
                  <a:pt x="876142" y="181256"/>
                </a:lnTo>
                <a:lnTo>
                  <a:pt x="851694" y="151156"/>
                </a:lnTo>
                <a:lnTo>
                  <a:pt x="800533" y="98477"/>
                </a:lnTo>
                <a:lnTo>
                  <a:pt x="746617" y="56370"/>
                </a:lnTo>
                <a:lnTo>
                  <a:pt x="690262" y="25488"/>
                </a:lnTo>
                <a:lnTo>
                  <a:pt x="631784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9" name="object 39"/>
          <p:cNvSpPr>
            <a:spLocks/>
          </p:cNvSpPr>
          <p:nvPr/>
        </p:nvSpPr>
        <p:spPr bwMode="auto">
          <a:xfrm>
            <a:off x="4857750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40"/>
              </a:cxn>
              <a:cxn ang="0">
                <a:pos x="1130639" y="1423665"/>
              </a:cxn>
              <a:cxn ang="0">
                <a:pos x="1115663" y="1539909"/>
              </a:cxn>
              <a:cxn ang="0">
                <a:pos x="1095244" y="1651122"/>
              </a:cxn>
              <a:cxn ang="0">
                <a:pos x="1069699" y="1756650"/>
              </a:cxn>
              <a:cxn ang="0">
                <a:pos x="1039343" y="1855841"/>
              </a:cxn>
              <a:cxn ang="0">
                <a:pos x="1004494" y="1948045"/>
              </a:cxn>
              <a:cxn ang="0">
                <a:pos x="965466" y="2032608"/>
              </a:cxn>
              <a:cxn ang="0">
                <a:pos x="922577" y="2108880"/>
              </a:cxn>
              <a:cxn ang="0">
                <a:pos x="876142" y="2176207"/>
              </a:cxn>
              <a:cxn ang="0">
                <a:pos x="800533" y="2259002"/>
              </a:cxn>
              <a:cxn ang="0">
                <a:pos x="690262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9"/>
                </a:lnTo>
                <a:lnTo>
                  <a:pt x="1139857" y="1303040"/>
                </a:lnTo>
                <a:lnTo>
                  <a:pt x="1135987" y="1363859"/>
                </a:lnTo>
                <a:lnTo>
                  <a:pt x="1130639" y="1423665"/>
                </a:lnTo>
                <a:lnTo>
                  <a:pt x="1123851" y="1482376"/>
                </a:lnTo>
                <a:lnTo>
                  <a:pt x="1115663" y="1539909"/>
                </a:lnTo>
                <a:lnTo>
                  <a:pt x="1106114" y="1596185"/>
                </a:lnTo>
                <a:lnTo>
                  <a:pt x="1095244" y="1651122"/>
                </a:lnTo>
                <a:lnTo>
                  <a:pt x="1083092" y="1704637"/>
                </a:lnTo>
                <a:lnTo>
                  <a:pt x="1069699" y="1756650"/>
                </a:lnTo>
                <a:lnTo>
                  <a:pt x="1055103" y="1807078"/>
                </a:lnTo>
                <a:lnTo>
                  <a:pt x="1039343" y="1855841"/>
                </a:lnTo>
                <a:lnTo>
                  <a:pt x="1022461" y="1902857"/>
                </a:lnTo>
                <a:lnTo>
                  <a:pt x="1004494" y="1948045"/>
                </a:lnTo>
                <a:lnTo>
                  <a:pt x="985483" y="1991322"/>
                </a:lnTo>
                <a:lnTo>
                  <a:pt x="965466" y="2032608"/>
                </a:lnTo>
                <a:lnTo>
                  <a:pt x="944485" y="2071821"/>
                </a:lnTo>
                <a:lnTo>
                  <a:pt x="922577" y="2108880"/>
                </a:lnTo>
                <a:lnTo>
                  <a:pt x="899783" y="2143702"/>
                </a:lnTo>
                <a:lnTo>
                  <a:pt x="876142" y="2176207"/>
                </a:lnTo>
                <a:lnTo>
                  <a:pt x="851694" y="2206313"/>
                </a:lnTo>
                <a:lnTo>
                  <a:pt x="800533" y="2259002"/>
                </a:lnTo>
                <a:lnTo>
                  <a:pt x="746617" y="2301117"/>
                </a:lnTo>
                <a:lnTo>
                  <a:pt x="690262" y="2332007"/>
                </a:lnTo>
                <a:lnTo>
                  <a:pt x="631784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0" name="object 40"/>
          <p:cNvSpPr>
            <a:spLocks/>
          </p:cNvSpPr>
          <p:nvPr/>
        </p:nvSpPr>
        <p:spPr bwMode="auto">
          <a:xfrm>
            <a:off x="5286375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1" name="object 41"/>
          <p:cNvSpPr>
            <a:spLocks noChangeArrowheads="1"/>
          </p:cNvSpPr>
          <p:nvPr/>
        </p:nvSpPr>
        <p:spPr bwMode="auto">
          <a:xfrm>
            <a:off x="4014788" y="2630488"/>
            <a:ext cx="1536700" cy="623887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42" name="object 42"/>
          <p:cNvSpPr>
            <a:spLocks/>
          </p:cNvSpPr>
          <p:nvPr/>
        </p:nvSpPr>
        <p:spPr bwMode="auto">
          <a:xfrm>
            <a:off x="4067175" y="2770188"/>
            <a:ext cx="1260475" cy="392112"/>
          </a:xfrm>
          <a:custGeom>
            <a:avLst/>
            <a:gdLst/>
            <a:ahLst/>
            <a:cxnLst>
              <a:cxn ang="0">
                <a:pos x="1151462" y="53904"/>
              </a:cxn>
              <a:cxn ang="0">
                <a:pos x="0" y="354238"/>
              </a:cxn>
              <a:cxn ang="0">
                <a:pos x="9525" y="391068"/>
              </a:cxn>
              <a:cxn ang="0">
                <a:pos x="1161058" y="90866"/>
              </a:cxn>
              <a:cxn ang="0">
                <a:pos x="1187925" y="64109"/>
              </a:cxn>
              <a:cxn ang="0">
                <a:pos x="1151462" y="53904"/>
              </a:cxn>
              <a:cxn ang="0">
                <a:pos x="1229334" y="36103"/>
              </a:cxn>
              <a:cxn ang="0">
                <a:pos x="1219708" y="36103"/>
              </a:cxn>
              <a:cxn ang="0">
                <a:pos x="1229360" y="73060"/>
              </a:cxn>
              <a:cxn ang="0">
                <a:pos x="1161058" y="90866"/>
              </a:cxn>
              <a:cxn ang="0">
                <a:pos x="1117346" y="134401"/>
              </a:cxn>
              <a:cxn ang="0">
                <a:pos x="1113129" y="140733"/>
              </a:cxn>
              <a:cxn ang="0">
                <a:pos x="1111710" y="147911"/>
              </a:cxn>
              <a:cxn ang="0">
                <a:pos x="1113077" y="155065"/>
              </a:cxn>
              <a:cxn ang="0">
                <a:pos x="1117219" y="161325"/>
              </a:cxn>
              <a:cxn ang="0">
                <a:pos x="1123553" y="165542"/>
              </a:cxn>
              <a:cxn ang="0">
                <a:pos x="1130744" y="166961"/>
              </a:cxn>
              <a:cxn ang="0">
                <a:pos x="1137935" y="165594"/>
              </a:cxn>
              <a:cxn ang="0">
                <a:pos x="1144270" y="161452"/>
              </a:cxn>
              <a:cxn ang="0">
                <a:pos x="1261110" y="44993"/>
              </a:cxn>
              <a:cxn ang="0">
                <a:pos x="1229334" y="36103"/>
              </a:cxn>
              <a:cxn ang="0">
                <a:pos x="1187925" y="64109"/>
              </a:cxn>
              <a:cxn ang="0">
                <a:pos x="1161058" y="90866"/>
              </a:cxn>
              <a:cxn ang="0">
                <a:pos x="1229360" y="73060"/>
              </a:cxn>
              <a:cxn ang="0">
                <a:pos x="1229326" y="72933"/>
              </a:cxn>
              <a:cxn ang="0">
                <a:pos x="1219453" y="72933"/>
              </a:cxn>
              <a:cxn ang="0">
                <a:pos x="1187925" y="64109"/>
              </a:cxn>
              <a:cxn ang="0">
                <a:pos x="1211072" y="41056"/>
              </a:cxn>
              <a:cxn ang="0">
                <a:pos x="1187925" y="64109"/>
              </a:cxn>
              <a:cxn ang="0">
                <a:pos x="1219453" y="72933"/>
              </a:cxn>
              <a:cxn ang="0">
                <a:pos x="1211072" y="41056"/>
              </a:cxn>
              <a:cxn ang="0">
                <a:pos x="1221001" y="41056"/>
              </a:cxn>
              <a:cxn ang="0">
                <a:pos x="1211072" y="41056"/>
              </a:cxn>
              <a:cxn ang="0">
                <a:pos x="1219453" y="72933"/>
              </a:cxn>
              <a:cxn ang="0">
                <a:pos x="1229326" y="72933"/>
              </a:cxn>
              <a:cxn ang="0">
                <a:pos x="1221001" y="41056"/>
              </a:cxn>
              <a:cxn ang="0">
                <a:pos x="1219708" y="36103"/>
              </a:cxn>
              <a:cxn ang="0">
                <a:pos x="1151462" y="53904"/>
              </a:cxn>
              <a:cxn ang="0">
                <a:pos x="1187925" y="64109"/>
              </a:cxn>
              <a:cxn ang="0">
                <a:pos x="1211072" y="41056"/>
              </a:cxn>
              <a:cxn ang="0">
                <a:pos x="1221001" y="41056"/>
              </a:cxn>
              <a:cxn ang="0">
                <a:pos x="1219708" y="36103"/>
              </a:cxn>
              <a:cxn ang="0">
                <a:pos x="1094686" y="0"/>
              </a:cxn>
              <a:cxn ang="0">
                <a:pos x="1087770" y="2289"/>
              </a:cxn>
              <a:cxn ang="0">
                <a:pos x="1082212" y="7008"/>
              </a:cxn>
              <a:cxn ang="0">
                <a:pos x="1078738" y="13751"/>
              </a:cxn>
              <a:cxn ang="0">
                <a:pos x="1078212" y="21316"/>
              </a:cxn>
              <a:cxn ang="0">
                <a:pos x="1080531" y="28261"/>
              </a:cxn>
              <a:cxn ang="0">
                <a:pos x="1085256" y="33825"/>
              </a:cxn>
              <a:cxn ang="0">
                <a:pos x="1091946" y="37246"/>
              </a:cxn>
              <a:cxn ang="0">
                <a:pos x="1151462" y="53904"/>
              </a:cxn>
              <a:cxn ang="0">
                <a:pos x="1219708" y="36103"/>
              </a:cxn>
              <a:cxn ang="0">
                <a:pos x="1229334" y="36103"/>
              </a:cxn>
              <a:cxn ang="0">
                <a:pos x="1102233" y="543"/>
              </a:cxn>
              <a:cxn ang="0">
                <a:pos x="1094686" y="0"/>
              </a:cxn>
            </a:cxnLst>
            <a:rect l="0" t="0" r="r" b="b"/>
            <a:pathLst>
              <a:path w="1261110" h="391160">
                <a:moveTo>
                  <a:pt x="1151462" y="53904"/>
                </a:moveTo>
                <a:lnTo>
                  <a:pt x="0" y="354238"/>
                </a:lnTo>
                <a:lnTo>
                  <a:pt x="9525" y="391068"/>
                </a:lnTo>
                <a:lnTo>
                  <a:pt x="1161058" y="90866"/>
                </a:lnTo>
                <a:lnTo>
                  <a:pt x="1187925" y="64109"/>
                </a:lnTo>
                <a:lnTo>
                  <a:pt x="1151462" y="53904"/>
                </a:lnTo>
                <a:close/>
              </a:path>
              <a:path w="1261110" h="391160">
                <a:moveTo>
                  <a:pt x="1229334" y="36103"/>
                </a:moveTo>
                <a:lnTo>
                  <a:pt x="1219708" y="36103"/>
                </a:lnTo>
                <a:lnTo>
                  <a:pt x="1229360" y="73060"/>
                </a:lnTo>
                <a:lnTo>
                  <a:pt x="1161058" y="90866"/>
                </a:lnTo>
                <a:lnTo>
                  <a:pt x="1117346" y="134401"/>
                </a:lnTo>
                <a:lnTo>
                  <a:pt x="1113129" y="140733"/>
                </a:lnTo>
                <a:lnTo>
                  <a:pt x="1111710" y="147911"/>
                </a:lnTo>
                <a:lnTo>
                  <a:pt x="1113077" y="155065"/>
                </a:lnTo>
                <a:lnTo>
                  <a:pt x="1117219" y="161325"/>
                </a:lnTo>
                <a:lnTo>
                  <a:pt x="1123553" y="165542"/>
                </a:lnTo>
                <a:lnTo>
                  <a:pt x="1130744" y="166961"/>
                </a:lnTo>
                <a:lnTo>
                  <a:pt x="1137935" y="165594"/>
                </a:lnTo>
                <a:lnTo>
                  <a:pt x="1144270" y="161452"/>
                </a:lnTo>
                <a:lnTo>
                  <a:pt x="1261110" y="44993"/>
                </a:lnTo>
                <a:lnTo>
                  <a:pt x="1229334" y="36103"/>
                </a:lnTo>
                <a:close/>
              </a:path>
              <a:path w="1261110" h="391160">
                <a:moveTo>
                  <a:pt x="1187925" y="64109"/>
                </a:moveTo>
                <a:lnTo>
                  <a:pt x="1161058" y="90866"/>
                </a:lnTo>
                <a:lnTo>
                  <a:pt x="1229360" y="73060"/>
                </a:lnTo>
                <a:lnTo>
                  <a:pt x="1229326" y="72933"/>
                </a:lnTo>
                <a:lnTo>
                  <a:pt x="1219453" y="72933"/>
                </a:lnTo>
                <a:lnTo>
                  <a:pt x="1187925" y="64109"/>
                </a:lnTo>
                <a:close/>
              </a:path>
              <a:path w="1261110" h="391160">
                <a:moveTo>
                  <a:pt x="1211072" y="41056"/>
                </a:moveTo>
                <a:lnTo>
                  <a:pt x="1187925" y="64109"/>
                </a:lnTo>
                <a:lnTo>
                  <a:pt x="1219453" y="72933"/>
                </a:lnTo>
                <a:lnTo>
                  <a:pt x="1211072" y="41056"/>
                </a:lnTo>
                <a:close/>
              </a:path>
              <a:path w="1261110" h="391160">
                <a:moveTo>
                  <a:pt x="1221001" y="41056"/>
                </a:moveTo>
                <a:lnTo>
                  <a:pt x="1211072" y="41056"/>
                </a:lnTo>
                <a:lnTo>
                  <a:pt x="1219453" y="72933"/>
                </a:lnTo>
                <a:lnTo>
                  <a:pt x="1229326" y="72933"/>
                </a:lnTo>
                <a:lnTo>
                  <a:pt x="1221001" y="41056"/>
                </a:lnTo>
                <a:close/>
              </a:path>
              <a:path w="1261110" h="391160">
                <a:moveTo>
                  <a:pt x="1219708" y="36103"/>
                </a:moveTo>
                <a:lnTo>
                  <a:pt x="1151462" y="53904"/>
                </a:lnTo>
                <a:lnTo>
                  <a:pt x="1187925" y="64109"/>
                </a:lnTo>
                <a:lnTo>
                  <a:pt x="1211072" y="41056"/>
                </a:lnTo>
                <a:lnTo>
                  <a:pt x="1221001" y="41056"/>
                </a:lnTo>
                <a:lnTo>
                  <a:pt x="1219708" y="36103"/>
                </a:lnTo>
                <a:close/>
              </a:path>
              <a:path w="1261110" h="391160">
                <a:moveTo>
                  <a:pt x="1094686" y="0"/>
                </a:moveTo>
                <a:lnTo>
                  <a:pt x="1087770" y="2289"/>
                </a:lnTo>
                <a:lnTo>
                  <a:pt x="1082212" y="7008"/>
                </a:lnTo>
                <a:lnTo>
                  <a:pt x="1078738" y="13751"/>
                </a:lnTo>
                <a:lnTo>
                  <a:pt x="1078212" y="21316"/>
                </a:lnTo>
                <a:lnTo>
                  <a:pt x="1080531" y="28261"/>
                </a:lnTo>
                <a:lnTo>
                  <a:pt x="1085256" y="33825"/>
                </a:lnTo>
                <a:lnTo>
                  <a:pt x="1091946" y="37246"/>
                </a:lnTo>
                <a:lnTo>
                  <a:pt x="1151462" y="53904"/>
                </a:lnTo>
                <a:lnTo>
                  <a:pt x="1219708" y="36103"/>
                </a:lnTo>
                <a:lnTo>
                  <a:pt x="1229334" y="36103"/>
                </a:lnTo>
                <a:lnTo>
                  <a:pt x="1102233" y="543"/>
                </a:lnTo>
                <a:lnTo>
                  <a:pt x="1094686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3" name="object 43"/>
          <p:cNvSpPr>
            <a:spLocks noChangeArrowheads="1"/>
          </p:cNvSpPr>
          <p:nvPr/>
        </p:nvSpPr>
        <p:spPr bwMode="auto">
          <a:xfrm>
            <a:off x="3727450" y="3101975"/>
            <a:ext cx="1781175" cy="650875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44" name="object 44"/>
          <p:cNvSpPr>
            <a:spLocks/>
          </p:cNvSpPr>
          <p:nvPr/>
        </p:nvSpPr>
        <p:spPr bwMode="auto">
          <a:xfrm>
            <a:off x="3781425" y="3236913"/>
            <a:ext cx="1504950" cy="425450"/>
          </a:xfrm>
          <a:custGeom>
            <a:avLst/>
            <a:gdLst/>
            <a:ahLst/>
            <a:cxnLst>
              <a:cxn ang="0">
                <a:pos x="1394976" y="55111"/>
              </a:cxn>
              <a:cxn ang="0">
                <a:pos x="0" y="387300"/>
              </a:cxn>
              <a:cxn ang="0">
                <a:pos x="8763" y="424257"/>
              </a:cxn>
              <a:cxn ang="0">
                <a:pos x="1403696" y="92228"/>
              </a:cxn>
              <a:cxn ang="0">
                <a:pos x="1431143" y="66055"/>
              </a:cxn>
              <a:cxn ang="0">
                <a:pos x="1394976" y="55111"/>
              </a:cxn>
              <a:cxn ang="0">
                <a:pos x="1472427" y="38812"/>
              </a:cxn>
              <a:cxn ang="0">
                <a:pos x="1463421" y="38812"/>
              </a:cxn>
              <a:cxn ang="0">
                <a:pos x="1472311" y="75896"/>
              </a:cxn>
              <a:cxn ang="0">
                <a:pos x="1403696" y="92228"/>
              </a:cxn>
              <a:cxn ang="0">
                <a:pos x="1359027" y="134824"/>
              </a:cxn>
              <a:cxn ang="0">
                <a:pos x="1354677" y="141085"/>
              </a:cxn>
              <a:cxn ang="0">
                <a:pos x="1353089" y="148238"/>
              </a:cxn>
              <a:cxn ang="0">
                <a:pos x="1354312" y="155416"/>
              </a:cxn>
              <a:cxn ang="0">
                <a:pos x="1358392" y="161748"/>
              </a:cxn>
              <a:cxn ang="0">
                <a:pos x="1364581" y="166098"/>
              </a:cxn>
              <a:cxn ang="0">
                <a:pos x="1371711" y="167685"/>
              </a:cxn>
              <a:cxn ang="0">
                <a:pos x="1378912" y="166463"/>
              </a:cxn>
              <a:cxn ang="0">
                <a:pos x="1385316" y="162383"/>
              </a:cxn>
              <a:cxn ang="0">
                <a:pos x="1504696" y="48591"/>
              </a:cxn>
              <a:cxn ang="0">
                <a:pos x="1472427" y="38812"/>
              </a:cxn>
              <a:cxn ang="0">
                <a:pos x="1431143" y="66055"/>
              </a:cxn>
              <a:cxn ang="0">
                <a:pos x="1403696" y="92228"/>
              </a:cxn>
              <a:cxn ang="0">
                <a:pos x="1472311" y="75896"/>
              </a:cxn>
              <a:cxn ang="0">
                <a:pos x="1472219" y="75515"/>
              </a:cxn>
              <a:cxn ang="0">
                <a:pos x="1462405" y="75515"/>
              </a:cxn>
              <a:cxn ang="0">
                <a:pos x="1431143" y="66055"/>
              </a:cxn>
              <a:cxn ang="0">
                <a:pos x="1454785" y="43511"/>
              </a:cxn>
              <a:cxn ang="0">
                <a:pos x="1431143" y="66055"/>
              </a:cxn>
              <a:cxn ang="0">
                <a:pos x="1462405" y="75515"/>
              </a:cxn>
              <a:cxn ang="0">
                <a:pos x="1454785" y="43511"/>
              </a:cxn>
              <a:cxn ang="0">
                <a:pos x="1464547" y="43511"/>
              </a:cxn>
              <a:cxn ang="0">
                <a:pos x="1454785" y="43511"/>
              </a:cxn>
              <a:cxn ang="0">
                <a:pos x="1462405" y="75515"/>
              </a:cxn>
              <a:cxn ang="0">
                <a:pos x="1472219" y="75515"/>
              </a:cxn>
              <a:cxn ang="0">
                <a:pos x="1464547" y="43511"/>
              </a:cxn>
              <a:cxn ang="0">
                <a:pos x="1463421" y="38812"/>
              </a:cxn>
              <a:cxn ang="0">
                <a:pos x="1394976" y="55111"/>
              </a:cxn>
              <a:cxn ang="0">
                <a:pos x="1431143" y="66055"/>
              </a:cxn>
              <a:cxn ang="0">
                <a:pos x="1454785" y="43511"/>
              </a:cxn>
              <a:cxn ang="0">
                <a:pos x="1464547" y="43511"/>
              </a:cxn>
              <a:cxn ang="0">
                <a:pos x="1463421" y="38812"/>
              </a:cxn>
              <a:cxn ang="0">
                <a:pos x="1339193" y="0"/>
              </a:cxn>
              <a:cxn ang="0">
                <a:pos x="1332214" y="2157"/>
              </a:cxn>
              <a:cxn ang="0">
                <a:pos x="1326544" y="6766"/>
              </a:cxn>
              <a:cxn ang="0">
                <a:pos x="1322959" y="13412"/>
              </a:cxn>
              <a:cxn ang="0">
                <a:pos x="1322246" y="20927"/>
              </a:cxn>
              <a:cxn ang="0">
                <a:pos x="1324403" y="27906"/>
              </a:cxn>
              <a:cxn ang="0">
                <a:pos x="1329013" y="33575"/>
              </a:cxn>
              <a:cxn ang="0">
                <a:pos x="1335659" y="37161"/>
              </a:cxn>
              <a:cxn ang="0">
                <a:pos x="1394976" y="55111"/>
              </a:cxn>
              <a:cxn ang="0">
                <a:pos x="1463421" y="38812"/>
              </a:cxn>
              <a:cxn ang="0">
                <a:pos x="1472427" y="38812"/>
              </a:cxn>
              <a:cxn ang="0">
                <a:pos x="1346708" y="712"/>
              </a:cxn>
              <a:cxn ang="0">
                <a:pos x="1339193" y="0"/>
              </a:cxn>
            </a:cxnLst>
            <a:rect l="0" t="0" r="r" b="b"/>
            <a:pathLst>
              <a:path w="1504950" h="424814">
                <a:moveTo>
                  <a:pt x="1394976" y="55111"/>
                </a:moveTo>
                <a:lnTo>
                  <a:pt x="0" y="387300"/>
                </a:lnTo>
                <a:lnTo>
                  <a:pt x="8763" y="424257"/>
                </a:lnTo>
                <a:lnTo>
                  <a:pt x="1403696" y="92228"/>
                </a:lnTo>
                <a:lnTo>
                  <a:pt x="1431143" y="66055"/>
                </a:lnTo>
                <a:lnTo>
                  <a:pt x="1394976" y="55111"/>
                </a:lnTo>
                <a:close/>
              </a:path>
              <a:path w="1504950" h="424814">
                <a:moveTo>
                  <a:pt x="1472427" y="38812"/>
                </a:moveTo>
                <a:lnTo>
                  <a:pt x="1463421" y="38812"/>
                </a:lnTo>
                <a:lnTo>
                  <a:pt x="1472311" y="75896"/>
                </a:lnTo>
                <a:lnTo>
                  <a:pt x="1403696" y="92228"/>
                </a:lnTo>
                <a:lnTo>
                  <a:pt x="1359027" y="134824"/>
                </a:lnTo>
                <a:lnTo>
                  <a:pt x="1354677" y="141085"/>
                </a:lnTo>
                <a:lnTo>
                  <a:pt x="1353089" y="148238"/>
                </a:lnTo>
                <a:lnTo>
                  <a:pt x="1354312" y="155416"/>
                </a:lnTo>
                <a:lnTo>
                  <a:pt x="1358392" y="161748"/>
                </a:lnTo>
                <a:lnTo>
                  <a:pt x="1364581" y="166098"/>
                </a:lnTo>
                <a:lnTo>
                  <a:pt x="1371711" y="167685"/>
                </a:lnTo>
                <a:lnTo>
                  <a:pt x="1378912" y="166463"/>
                </a:lnTo>
                <a:lnTo>
                  <a:pt x="1385316" y="162383"/>
                </a:lnTo>
                <a:lnTo>
                  <a:pt x="1504696" y="48591"/>
                </a:lnTo>
                <a:lnTo>
                  <a:pt x="1472427" y="38812"/>
                </a:lnTo>
                <a:close/>
              </a:path>
              <a:path w="1504950" h="424814">
                <a:moveTo>
                  <a:pt x="1431143" y="66055"/>
                </a:moveTo>
                <a:lnTo>
                  <a:pt x="1403696" y="92228"/>
                </a:lnTo>
                <a:lnTo>
                  <a:pt x="1472311" y="75896"/>
                </a:lnTo>
                <a:lnTo>
                  <a:pt x="1472219" y="75515"/>
                </a:lnTo>
                <a:lnTo>
                  <a:pt x="1462405" y="75515"/>
                </a:lnTo>
                <a:lnTo>
                  <a:pt x="1431143" y="66055"/>
                </a:lnTo>
                <a:close/>
              </a:path>
              <a:path w="1504950" h="424814">
                <a:moveTo>
                  <a:pt x="1454785" y="43511"/>
                </a:moveTo>
                <a:lnTo>
                  <a:pt x="1431143" y="66055"/>
                </a:lnTo>
                <a:lnTo>
                  <a:pt x="1462405" y="75515"/>
                </a:lnTo>
                <a:lnTo>
                  <a:pt x="1454785" y="43511"/>
                </a:lnTo>
                <a:close/>
              </a:path>
              <a:path w="1504950" h="424814">
                <a:moveTo>
                  <a:pt x="1464547" y="43511"/>
                </a:moveTo>
                <a:lnTo>
                  <a:pt x="1454785" y="43511"/>
                </a:lnTo>
                <a:lnTo>
                  <a:pt x="1462405" y="75515"/>
                </a:lnTo>
                <a:lnTo>
                  <a:pt x="1472219" y="75515"/>
                </a:lnTo>
                <a:lnTo>
                  <a:pt x="1464547" y="43511"/>
                </a:lnTo>
                <a:close/>
              </a:path>
              <a:path w="1504950" h="424814">
                <a:moveTo>
                  <a:pt x="1463421" y="38812"/>
                </a:moveTo>
                <a:lnTo>
                  <a:pt x="1394976" y="55111"/>
                </a:lnTo>
                <a:lnTo>
                  <a:pt x="1431143" y="66055"/>
                </a:lnTo>
                <a:lnTo>
                  <a:pt x="1454785" y="43511"/>
                </a:lnTo>
                <a:lnTo>
                  <a:pt x="1464547" y="43511"/>
                </a:lnTo>
                <a:lnTo>
                  <a:pt x="1463421" y="38812"/>
                </a:lnTo>
                <a:close/>
              </a:path>
              <a:path w="1504950" h="424814">
                <a:moveTo>
                  <a:pt x="1339193" y="0"/>
                </a:moveTo>
                <a:lnTo>
                  <a:pt x="1332214" y="2157"/>
                </a:lnTo>
                <a:lnTo>
                  <a:pt x="1326544" y="6766"/>
                </a:lnTo>
                <a:lnTo>
                  <a:pt x="1322959" y="13412"/>
                </a:lnTo>
                <a:lnTo>
                  <a:pt x="1322246" y="20927"/>
                </a:lnTo>
                <a:lnTo>
                  <a:pt x="1324403" y="27906"/>
                </a:lnTo>
                <a:lnTo>
                  <a:pt x="1329013" y="33575"/>
                </a:lnTo>
                <a:lnTo>
                  <a:pt x="1335659" y="37161"/>
                </a:lnTo>
                <a:lnTo>
                  <a:pt x="1394976" y="55111"/>
                </a:lnTo>
                <a:lnTo>
                  <a:pt x="1463421" y="38812"/>
                </a:lnTo>
                <a:lnTo>
                  <a:pt x="1472427" y="38812"/>
                </a:lnTo>
                <a:lnTo>
                  <a:pt x="1346708" y="712"/>
                </a:lnTo>
                <a:lnTo>
                  <a:pt x="1339193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5" name="object 45"/>
          <p:cNvSpPr>
            <a:spLocks noChangeArrowheads="1"/>
          </p:cNvSpPr>
          <p:nvPr/>
        </p:nvSpPr>
        <p:spPr bwMode="auto">
          <a:xfrm>
            <a:off x="3732213" y="2428875"/>
            <a:ext cx="1819275" cy="446088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46" name="object 46"/>
          <p:cNvSpPr>
            <a:spLocks/>
          </p:cNvSpPr>
          <p:nvPr/>
        </p:nvSpPr>
        <p:spPr bwMode="auto">
          <a:xfrm>
            <a:off x="3784600" y="2538413"/>
            <a:ext cx="1544638" cy="195262"/>
          </a:xfrm>
          <a:custGeom>
            <a:avLst/>
            <a:gdLst/>
            <a:ahLst/>
            <a:cxnLst>
              <a:cxn ang="0">
                <a:pos x="1434015" y="63602"/>
              </a:cxn>
              <a:cxn ang="0">
                <a:pos x="0" y="157549"/>
              </a:cxn>
              <a:cxn ang="0">
                <a:pos x="2413" y="195649"/>
              </a:cxn>
              <a:cxn ang="0">
                <a:pos x="1436482" y="101707"/>
              </a:cxn>
              <a:cxn ang="0">
                <a:pos x="1467909" y="80513"/>
              </a:cxn>
              <a:cxn ang="0">
                <a:pos x="1434015" y="63602"/>
              </a:cxn>
              <a:cxn ang="0">
                <a:pos x="1510169" y="58997"/>
              </a:cxn>
              <a:cxn ang="0">
                <a:pos x="1504315" y="58997"/>
              </a:cxn>
              <a:cxn ang="0">
                <a:pos x="1506855" y="97097"/>
              </a:cxn>
              <a:cxn ang="0">
                <a:pos x="1436482" y="101707"/>
              </a:cxn>
              <a:cxn ang="0">
                <a:pos x="1385316" y="136213"/>
              </a:cxn>
              <a:cxn ang="0">
                <a:pos x="1379983" y="141644"/>
              </a:cxn>
              <a:cxn ang="0">
                <a:pos x="1377235" y="148421"/>
              </a:cxn>
              <a:cxn ang="0">
                <a:pos x="1377225" y="155698"/>
              </a:cxn>
              <a:cxn ang="0">
                <a:pos x="1380109" y="162629"/>
              </a:cxn>
              <a:cxn ang="0">
                <a:pos x="1385486" y="167961"/>
              </a:cxn>
              <a:cxn ang="0">
                <a:pos x="1392269" y="170709"/>
              </a:cxn>
              <a:cxn ang="0">
                <a:pos x="1399599" y="170709"/>
              </a:cxn>
              <a:cxn ang="0">
                <a:pos x="1406525" y="167836"/>
              </a:cxn>
              <a:cxn ang="0">
                <a:pos x="1543304" y="75507"/>
              </a:cxn>
              <a:cxn ang="0">
                <a:pos x="1510169" y="58997"/>
              </a:cxn>
              <a:cxn ang="0">
                <a:pos x="1467909" y="80513"/>
              </a:cxn>
              <a:cxn ang="0">
                <a:pos x="1436482" y="101707"/>
              </a:cxn>
              <a:cxn ang="0">
                <a:pos x="1506855" y="97097"/>
              </a:cxn>
              <a:cxn ang="0">
                <a:pos x="1506719" y="95065"/>
              </a:cxn>
              <a:cxn ang="0">
                <a:pos x="1497076" y="95065"/>
              </a:cxn>
              <a:cxn ang="0">
                <a:pos x="1467909" y="80513"/>
              </a:cxn>
              <a:cxn ang="0">
                <a:pos x="1494917" y="62299"/>
              </a:cxn>
              <a:cxn ang="0">
                <a:pos x="1467909" y="80513"/>
              </a:cxn>
              <a:cxn ang="0">
                <a:pos x="1497076" y="95065"/>
              </a:cxn>
              <a:cxn ang="0">
                <a:pos x="1494917" y="62299"/>
              </a:cxn>
              <a:cxn ang="0">
                <a:pos x="1504535" y="62299"/>
              </a:cxn>
              <a:cxn ang="0">
                <a:pos x="1494917" y="62299"/>
              </a:cxn>
              <a:cxn ang="0">
                <a:pos x="1497076" y="95065"/>
              </a:cxn>
              <a:cxn ang="0">
                <a:pos x="1506719" y="95065"/>
              </a:cxn>
              <a:cxn ang="0">
                <a:pos x="1504535" y="62299"/>
              </a:cxn>
              <a:cxn ang="0">
                <a:pos x="1504315" y="58997"/>
              </a:cxn>
              <a:cxn ang="0">
                <a:pos x="1434015" y="63602"/>
              </a:cxn>
              <a:cxn ang="0">
                <a:pos x="1467909" y="80513"/>
              </a:cxn>
              <a:cxn ang="0">
                <a:pos x="1494917" y="62299"/>
              </a:cxn>
              <a:cxn ang="0">
                <a:pos x="1504535" y="62299"/>
              </a:cxn>
              <a:cxn ang="0">
                <a:pos x="1504315" y="58997"/>
              </a:cxn>
              <a:cxn ang="0">
                <a:pos x="1388437" y="0"/>
              </a:cxn>
              <a:cxn ang="0">
                <a:pos x="1381204" y="942"/>
              </a:cxn>
              <a:cxn ang="0">
                <a:pos x="1374852" y="4528"/>
              </a:cxn>
              <a:cxn ang="0">
                <a:pos x="1370203" y="10483"/>
              </a:cxn>
              <a:cxn ang="0">
                <a:pos x="1368228" y="17776"/>
              </a:cxn>
              <a:cxn ang="0">
                <a:pos x="1369171" y="25009"/>
              </a:cxn>
              <a:cxn ang="0">
                <a:pos x="1372756" y="31361"/>
              </a:cxn>
              <a:cxn ang="0">
                <a:pos x="1378712" y="36010"/>
              </a:cxn>
              <a:cxn ang="0">
                <a:pos x="1434015" y="63602"/>
              </a:cxn>
              <a:cxn ang="0">
                <a:pos x="1504315" y="58997"/>
              </a:cxn>
              <a:cxn ang="0">
                <a:pos x="1510169" y="58997"/>
              </a:cxn>
              <a:cxn ang="0">
                <a:pos x="1395730" y="1974"/>
              </a:cxn>
              <a:cxn ang="0">
                <a:pos x="1388437" y="0"/>
              </a:cxn>
            </a:cxnLst>
            <a:rect l="0" t="0" r="r" b="b"/>
            <a:pathLst>
              <a:path w="1543685" h="196214">
                <a:moveTo>
                  <a:pt x="1434015" y="63602"/>
                </a:moveTo>
                <a:lnTo>
                  <a:pt x="0" y="157549"/>
                </a:lnTo>
                <a:lnTo>
                  <a:pt x="2413" y="195649"/>
                </a:lnTo>
                <a:lnTo>
                  <a:pt x="1436482" y="101707"/>
                </a:lnTo>
                <a:lnTo>
                  <a:pt x="1467909" y="80513"/>
                </a:lnTo>
                <a:lnTo>
                  <a:pt x="1434015" y="63602"/>
                </a:lnTo>
                <a:close/>
              </a:path>
              <a:path w="1543685" h="196214">
                <a:moveTo>
                  <a:pt x="1510169" y="58997"/>
                </a:moveTo>
                <a:lnTo>
                  <a:pt x="1504315" y="58997"/>
                </a:lnTo>
                <a:lnTo>
                  <a:pt x="1506855" y="97097"/>
                </a:lnTo>
                <a:lnTo>
                  <a:pt x="1436482" y="101707"/>
                </a:lnTo>
                <a:lnTo>
                  <a:pt x="1385316" y="136213"/>
                </a:lnTo>
                <a:lnTo>
                  <a:pt x="1379983" y="141644"/>
                </a:lnTo>
                <a:lnTo>
                  <a:pt x="1377235" y="148421"/>
                </a:lnTo>
                <a:lnTo>
                  <a:pt x="1377225" y="155698"/>
                </a:lnTo>
                <a:lnTo>
                  <a:pt x="1380109" y="162629"/>
                </a:lnTo>
                <a:lnTo>
                  <a:pt x="1385486" y="167961"/>
                </a:lnTo>
                <a:lnTo>
                  <a:pt x="1392269" y="170709"/>
                </a:lnTo>
                <a:lnTo>
                  <a:pt x="1399599" y="170709"/>
                </a:lnTo>
                <a:lnTo>
                  <a:pt x="1406525" y="167836"/>
                </a:lnTo>
                <a:lnTo>
                  <a:pt x="1543304" y="75507"/>
                </a:lnTo>
                <a:lnTo>
                  <a:pt x="1510169" y="58997"/>
                </a:lnTo>
                <a:close/>
              </a:path>
              <a:path w="1543685" h="196214">
                <a:moveTo>
                  <a:pt x="1467909" y="80513"/>
                </a:moveTo>
                <a:lnTo>
                  <a:pt x="1436482" y="101707"/>
                </a:lnTo>
                <a:lnTo>
                  <a:pt x="1506855" y="97097"/>
                </a:lnTo>
                <a:lnTo>
                  <a:pt x="1506719" y="95065"/>
                </a:lnTo>
                <a:lnTo>
                  <a:pt x="1497076" y="95065"/>
                </a:lnTo>
                <a:lnTo>
                  <a:pt x="1467909" y="80513"/>
                </a:lnTo>
                <a:close/>
              </a:path>
              <a:path w="1543685" h="196214">
                <a:moveTo>
                  <a:pt x="1494917" y="62299"/>
                </a:moveTo>
                <a:lnTo>
                  <a:pt x="1467909" y="80513"/>
                </a:lnTo>
                <a:lnTo>
                  <a:pt x="1497076" y="95065"/>
                </a:lnTo>
                <a:lnTo>
                  <a:pt x="1494917" y="62299"/>
                </a:lnTo>
                <a:close/>
              </a:path>
              <a:path w="1543685" h="196214">
                <a:moveTo>
                  <a:pt x="1504535" y="62299"/>
                </a:moveTo>
                <a:lnTo>
                  <a:pt x="1494917" y="62299"/>
                </a:lnTo>
                <a:lnTo>
                  <a:pt x="1497076" y="95065"/>
                </a:lnTo>
                <a:lnTo>
                  <a:pt x="1506719" y="95065"/>
                </a:lnTo>
                <a:lnTo>
                  <a:pt x="1504535" y="62299"/>
                </a:lnTo>
                <a:close/>
              </a:path>
              <a:path w="1543685" h="196214">
                <a:moveTo>
                  <a:pt x="1504315" y="58997"/>
                </a:moveTo>
                <a:lnTo>
                  <a:pt x="1434015" y="63602"/>
                </a:lnTo>
                <a:lnTo>
                  <a:pt x="1467909" y="80513"/>
                </a:lnTo>
                <a:lnTo>
                  <a:pt x="1494917" y="62299"/>
                </a:lnTo>
                <a:lnTo>
                  <a:pt x="1504535" y="62299"/>
                </a:lnTo>
                <a:lnTo>
                  <a:pt x="1504315" y="58997"/>
                </a:lnTo>
                <a:close/>
              </a:path>
              <a:path w="1543685" h="196214">
                <a:moveTo>
                  <a:pt x="1388437" y="0"/>
                </a:moveTo>
                <a:lnTo>
                  <a:pt x="1381204" y="942"/>
                </a:lnTo>
                <a:lnTo>
                  <a:pt x="1374852" y="4528"/>
                </a:lnTo>
                <a:lnTo>
                  <a:pt x="1370203" y="10483"/>
                </a:lnTo>
                <a:lnTo>
                  <a:pt x="1368228" y="17776"/>
                </a:lnTo>
                <a:lnTo>
                  <a:pt x="1369171" y="25009"/>
                </a:lnTo>
                <a:lnTo>
                  <a:pt x="1372756" y="31361"/>
                </a:lnTo>
                <a:lnTo>
                  <a:pt x="1378712" y="36010"/>
                </a:lnTo>
                <a:lnTo>
                  <a:pt x="1434015" y="63602"/>
                </a:lnTo>
                <a:lnTo>
                  <a:pt x="1504315" y="58997"/>
                </a:lnTo>
                <a:lnTo>
                  <a:pt x="1510169" y="58997"/>
                </a:lnTo>
                <a:lnTo>
                  <a:pt x="1395730" y="1974"/>
                </a:lnTo>
                <a:lnTo>
                  <a:pt x="1388437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7" name="object 47"/>
          <p:cNvSpPr>
            <a:spLocks noChangeArrowheads="1"/>
          </p:cNvSpPr>
          <p:nvPr/>
        </p:nvSpPr>
        <p:spPr bwMode="auto">
          <a:xfrm>
            <a:off x="3946525" y="3959225"/>
            <a:ext cx="1490663" cy="446088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48" name="object 48"/>
          <p:cNvSpPr>
            <a:spLocks/>
          </p:cNvSpPr>
          <p:nvPr/>
        </p:nvSpPr>
        <p:spPr bwMode="auto">
          <a:xfrm>
            <a:off x="4000500" y="4059238"/>
            <a:ext cx="1214438" cy="171450"/>
          </a:xfrm>
          <a:custGeom>
            <a:avLst/>
            <a:gdLst/>
            <a:ahLst/>
            <a:cxnLst>
              <a:cxn ang="0">
                <a:pos x="1106142" y="104663"/>
              </a:cxn>
              <a:cxn ang="0">
                <a:pos x="1052702" y="135743"/>
              </a:cxn>
              <a:cxn ang="0">
                <a:pos x="1047095" y="140793"/>
              </a:cxn>
              <a:cxn ang="0">
                <a:pos x="1043939" y="147379"/>
              </a:cxn>
              <a:cxn ang="0">
                <a:pos x="1043451" y="154656"/>
              </a:cxn>
              <a:cxn ang="0">
                <a:pos x="1045845" y="161778"/>
              </a:cxn>
              <a:cxn ang="0">
                <a:pos x="1050895" y="167459"/>
              </a:cxn>
              <a:cxn ang="0">
                <a:pos x="1057481" y="170652"/>
              </a:cxn>
              <a:cxn ang="0">
                <a:pos x="1064758" y="171154"/>
              </a:cxn>
              <a:cxn ang="0">
                <a:pos x="1071879" y="168763"/>
              </a:cxn>
              <a:cxn ang="0">
                <a:pos x="1181958" y="104755"/>
              </a:cxn>
              <a:cxn ang="0">
                <a:pos x="1106142" y="104663"/>
              </a:cxn>
              <a:cxn ang="0">
                <a:pos x="1138838" y="85648"/>
              </a:cxn>
              <a:cxn ang="0">
                <a:pos x="1106142" y="104663"/>
              </a:cxn>
              <a:cxn ang="0">
                <a:pos x="1176654" y="104755"/>
              </a:cxn>
              <a:cxn ang="0">
                <a:pos x="1176663" y="102215"/>
              </a:cxn>
              <a:cxn ang="0">
                <a:pos x="1167129" y="102215"/>
              </a:cxn>
              <a:cxn ang="0">
                <a:pos x="1138838" y="85648"/>
              </a:cxn>
              <a:cxn ang="0">
                <a:pos x="1064958" y="0"/>
              </a:cxn>
              <a:cxn ang="0">
                <a:pos x="1057687" y="488"/>
              </a:cxn>
              <a:cxn ang="0">
                <a:pos x="1051131" y="3643"/>
              </a:cxn>
              <a:cxn ang="0">
                <a:pos x="1046099" y="9251"/>
              </a:cxn>
              <a:cxn ang="0">
                <a:pos x="1043632" y="16444"/>
              </a:cxn>
              <a:cxn ang="0">
                <a:pos x="1044082" y="23745"/>
              </a:cxn>
              <a:cxn ang="0">
                <a:pos x="1047224" y="30307"/>
              </a:cxn>
              <a:cxn ang="0">
                <a:pos x="1052829" y="35286"/>
              </a:cxn>
              <a:cxn ang="0">
                <a:pos x="1106245" y="66563"/>
              </a:cxn>
              <a:cxn ang="0">
                <a:pos x="1176782" y="66655"/>
              </a:cxn>
              <a:cxn ang="0">
                <a:pos x="1176654" y="104755"/>
              </a:cxn>
              <a:cxn ang="0">
                <a:pos x="1181958" y="104755"/>
              </a:cxn>
              <a:cxn ang="0">
                <a:pos x="1214501" y="85832"/>
              </a:cxn>
              <a:cxn ang="0">
                <a:pos x="1072134" y="2393"/>
              </a:cxn>
              <a:cxn ang="0">
                <a:pos x="1064958" y="0"/>
              </a:cxn>
              <a:cxn ang="0">
                <a:pos x="0" y="65131"/>
              </a:cxn>
              <a:cxn ang="0">
                <a:pos x="0" y="103231"/>
              </a:cxn>
              <a:cxn ang="0">
                <a:pos x="1106142" y="104663"/>
              </a:cxn>
              <a:cxn ang="0">
                <a:pos x="1138838" y="85648"/>
              </a:cxn>
              <a:cxn ang="0">
                <a:pos x="1106245" y="66563"/>
              </a:cxn>
              <a:cxn ang="0">
                <a:pos x="0" y="65131"/>
              </a:cxn>
              <a:cxn ang="0">
                <a:pos x="1167129" y="69195"/>
              </a:cxn>
              <a:cxn ang="0">
                <a:pos x="1138838" y="85648"/>
              </a:cxn>
              <a:cxn ang="0">
                <a:pos x="1167129" y="102215"/>
              </a:cxn>
              <a:cxn ang="0">
                <a:pos x="1167129" y="69195"/>
              </a:cxn>
              <a:cxn ang="0">
                <a:pos x="1176773" y="69195"/>
              </a:cxn>
              <a:cxn ang="0">
                <a:pos x="1167129" y="69195"/>
              </a:cxn>
              <a:cxn ang="0">
                <a:pos x="1167129" y="102215"/>
              </a:cxn>
              <a:cxn ang="0">
                <a:pos x="1176663" y="102215"/>
              </a:cxn>
              <a:cxn ang="0">
                <a:pos x="1176773" y="69195"/>
              </a:cxn>
              <a:cxn ang="0">
                <a:pos x="1106245" y="66563"/>
              </a:cxn>
              <a:cxn ang="0">
                <a:pos x="1138838" y="85648"/>
              </a:cxn>
              <a:cxn ang="0">
                <a:pos x="1167129" y="69195"/>
              </a:cxn>
              <a:cxn ang="0">
                <a:pos x="1176773" y="69195"/>
              </a:cxn>
              <a:cxn ang="0">
                <a:pos x="1176782" y="66655"/>
              </a:cxn>
              <a:cxn ang="0">
                <a:pos x="1106245" y="66563"/>
              </a:cxn>
            </a:cxnLst>
            <a:rect l="0" t="0" r="r" b="b"/>
            <a:pathLst>
              <a:path w="1214754" h="171450">
                <a:moveTo>
                  <a:pt x="1106142" y="104663"/>
                </a:moveTo>
                <a:lnTo>
                  <a:pt x="1052702" y="135743"/>
                </a:lnTo>
                <a:lnTo>
                  <a:pt x="1047095" y="140793"/>
                </a:lnTo>
                <a:lnTo>
                  <a:pt x="1043939" y="147379"/>
                </a:lnTo>
                <a:lnTo>
                  <a:pt x="1043451" y="154656"/>
                </a:lnTo>
                <a:lnTo>
                  <a:pt x="1045845" y="161778"/>
                </a:lnTo>
                <a:lnTo>
                  <a:pt x="1050895" y="167459"/>
                </a:lnTo>
                <a:lnTo>
                  <a:pt x="1057481" y="170652"/>
                </a:lnTo>
                <a:lnTo>
                  <a:pt x="1064758" y="171154"/>
                </a:lnTo>
                <a:lnTo>
                  <a:pt x="1071879" y="168763"/>
                </a:lnTo>
                <a:lnTo>
                  <a:pt x="1181958" y="104755"/>
                </a:lnTo>
                <a:lnTo>
                  <a:pt x="1106142" y="104663"/>
                </a:lnTo>
                <a:close/>
              </a:path>
              <a:path w="1214754" h="171450">
                <a:moveTo>
                  <a:pt x="1138838" y="85648"/>
                </a:moveTo>
                <a:lnTo>
                  <a:pt x="1106142" y="104663"/>
                </a:lnTo>
                <a:lnTo>
                  <a:pt x="1176654" y="104755"/>
                </a:lnTo>
                <a:lnTo>
                  <a:pt x="1176663" y="102215"/>
                </a:lnTo>
                <a:lnTo>
                  <a:pt x="1167129" y="102215"/>
                </a:lnTo>
                <a:lnTo>
                  <a:pt x="1138838" y="85648"/>
                </a:lnTo>
                <a:close/>
              </a:path>
              <a:path w="1214754" h="171450">
                <a:moveTo>
                  <a:pt x="1064958" y="0"/>
                </a:moveTo>
                <a:lnTo>
                  <a:pt x="1057687" y="488"/>
                </a:lnTo>
                <a:lnTo>
                  <a:pt x="1051131" y="3643"/>
                </a:lnTo>
                <a:lnTo>
                  <a:pt x="1046099" y="9251"/>
                </a:lnTo>
                <a:lnTo>
                  <a:pt x="1043632" y="16444"/>
                </a:lnTo>
                <a:lnTo>
                  <a:pt x="1044082" y="23745"/>
                </a:lnTo>
                <a:lnTo>
                  <a:pt x="1047224" y="30307"/>
                </a:lnTo>
                <a:lnTo>
                  <a:pt x="1052829" y="35286"/>
                </a:lnTo>
                <a:lnTo>
                  <a:pt x="1106245" y="66563"/>
                </a:lnTo>
                <a:lnTo>
                  <a:pt x="1176782" y="66655"/>
                </a:lnTo>
                <a:lnTo>
                  <a:pt x="1176654" y="104755"/>
                </a:lnTo>
                <a:lnTo>
                  <a:pt x="1181958" y="104755"/>
                </a:lnTo>
                <a:lnTo>
                  <a:pt x="1214501" y="85832"/>
                </a:lnTo>
                <a:lnTo>
                  <a:pt x="1072134" y="2393"/>
                </a:lnTo>
                <a:lnTo>
                  <a:pt x="1064958" y="0"/>
                </a:lnTo>
                <a:close/>
              </a:path>
              <a:path w="1214754" h="171450">
                <a:moveTo>
                  <a:pt x="0" y="65131"/>
                </a:moveTo>
                <a:lnTo>
                  <a:pt x="0" y="103231"/>
                </a:lnTo>
                <a:lnTo>
                  <a:pt x="1106142" y="104663"/>
                </a:lnTo>
                <a:lnTo>
                  <a:pt x="1138838" y="85648"/>
                </a:lnTo>
                <a:lnTo>
                  <a:pt x="1106245" y="66563"/>
                </a:lnTo>
                <a:lnTo>
                  <a:pt x="0" y="65131"/>
                </a:lnTo>
                <a:close/>
              </a:path>
              <a:path w="1214754" h="171450">
                <a:moveTo>
                  <a:pt x="1167129" y="69195"/>
                </a:moveTo>
                <a:lnTo>
                  <a:pt x="1138838" y="85648"/>
                </a:lnTo>
                <a:lnTo>
                  <a:pt x="1167129" y="102215"/>
                </a:lnTo>
                <a:lnTo>
                  <a:pt x="1167129" y="69195"/>
                </a:lnTo>
                <a:close/>
              </a:path>
              <a:path w="1214754" h="171450">
                <a:moveTo>
                  <a:pt x="1176773" y="69195"/>
                </a:moveTo>
                <a:lnTo>
                  <a:pt x="1167129" y="69195"/>
                </a:lnTo>
                <a:lnTo>
                  <a:pt x="1167129" y="102215"/>
                </a:lnTo>
                <a:lnTo>
                  <a:pt x="1176663" y="102215"/>
                </a:lnTo>
                <a:lnTo>
                  <a:pt x="1176773" y="69195"/>
                </a:lnTo>
                <a:close/>
              </a:path>
              <a:path w="1214754" h="171450">
                <a:moveTo>
                  <a:pt x="1106245" y="66563"/>
                </a:moveTo>
                <a:lnTo>
                  <a:pt x="1138838" y="85648"/>
                </a:lnTo>
                <a:lnTo>
                  <a:pt x="1167129" y="69195"/>
                </a:lnTo>
                <a:lnTo>
                  <a:pt x="1176773" y="69195"/>
                </a:lnTo>
                <a:lnTo>
                  <a:pt x="1176782" y="66655"/>
                </a:lnTo>
                <a:lnTo>
                  <a:pt x="1106245" y="6656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9" name="object 49"/>
          <p:cNvSpPr>
            <a:spLocks/>
          </p:cNvSpPr>
          <p:nvPr/>
        </p:nvSpPr>
        <p:spPr bwMode="auto">
          <a:xfrm>
            <a:off x="5286375" y="3143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0" name="object 50"/>
          <p:cNvSpPr>
            <a:spLocks/>
          </p:cNvSpPr>
          <p:nvPr/>
        </p:nvSpPr>
        <p:spPr bwMode="auto">
          <a:xfrm>
            <a:off x="5214938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731"/>
              </a:cxn>
              <a:cxn ang="0">
                <a:pos x="27541" y="58512"/>
              </a:cxn>
              <a:cxn ang="0">
                <a:pos x="58457" y="27578"/>
              </a:cxn>
              <a:cxn ang="0">
                <a:pos x="97682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682" y="278462"/>
              </a:cxn>
              <a:cxn ang="0">
                <a:pos x="58457" y="258171"/>
              </a:cxn>
              <a:cxn ang="0">
                <a:pos x="27541" y="227237"/>
              </a:cxn>
              <a:cxn ang="0">
                <a:pos x="7275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731"/>
                </a:lnTo>
                <a:lnTo>
                  <a:pt x="27541" y="58512"/>
                </a:lnTo>
                <a:lnTo>
                  <a:pt x="58457" y="27578"/>
                </a:lnTo>
                <a:lnTo>
                  <a:pt x="97682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1" name="object 51"/>
          <p:cNvSpPr>
            <a:spLocks noChangeArrowheads="1"/>
          </p:cNvSpPr>
          <p:nvPr/>
        </p:nvSpPr>
        <p:spPr bwMode="auto">
          <a:xfrm>
            <a:off x="3284538" y="1616075"/>
            <a:ext cx="949325" cy="754063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52" name="object 52"/>
          <p:cNvSpPr>
            <a:spLocks/>
          </p:cNvSpPr>
          <p:nvPr/>
        </p:nvSpPr>
        <p:spPr bwMode="auto">
          <a:xfrm>
            <a:off x="3614738" y="1871663"/>
            <a:ext cx="285750" cy="339725"/>
          </a:xfrm>
          <a:custGeom>
            <a:avLst/>
            <a:gdLst/>
            <a:ahLst/>
            <a:cxnLst>
              <a:cxn ang="0">
                <a:pos x="153162" y="0"/>
              </a:cxn>
              <a:cxn ang="0">
                <a:pos x="90995" y="11318"/>
              </a:cxn>
              <a:cxn ang="0">
                <a:pos x="42164" y="45212"/>
              </a:cxn>
              <a:cxn ang="0">
                <a:pos x="10509" y="99504"/>
              </a:cxn>
              <a:cxn ang="0">
                <a:pos x="0" y="172085"/>
              </a:cxn>
              <a:cxn ang="0">
                <a:pos x="2619" y="208688"/>
              </a:cxn>
              <a:cxn ang="0">
                <a:pos x="23574" y="269561"/>
              </a:cxn>
              <a:cxn ang="0">
                <a:pos x="64337" y="313380"/>
              </a:cxn>
              <a:cxn ang="0">
                <a:pos x="117955" y="335668"/>
              </a:cxn>
              <a:cxn ang="0">
                <a:pos x="149098" y="338454"/>
              </a:cxn>
              <a:cxn ang="0">
                <a:pos x="174263" y="336833"/>
              </a:cxn>
              <a:cxn ang="0">
                <a:pos x="217785" y="323828"/>
              </a:cxn>
              <a:cxn ang="0">
                <a:pos x="251948" y="297727"/>
              </a:cxn>
              <a:cxn ang="0">
                <a:pos x="263635" y="281939"/>
              </a:cxn>
              <a:cxn ang="0">
                <a:pos x="148462" y="281939"/>
              </a:cxn>
              <a:cxn ang="0">
                <a:pos x="131411" y="280296"/>
              </a:cxn>
              <a:cxn ang="0">
                <a:pos x="90424" y="255650"/>
              </a:cxn>
              <a:cxn ang="0">
                <a:pos x="73628" y="220313"/>
              </a:cxn>
              <a:cxn ang="0">
                <a:pos x="68072" y="167259"/>
              </a:cxn>
              <a:cxn ang="0">
                <a:pos x="69478" y="140039"/>
              </a:cxn>
              <a:cxn ang="0">
                <a:pos x="80770" y="97696"/>
              </a:cxn>
              <a:cxn ang="0">
                <a:pos x="116776" y="63007"/>
              </a:cxn>
              <a:cxn ang="0">
                <a:pos x="149733" y="56514"/>
              </a:cxn>
              <a:cxn ang="0">
                <a:pos x="267248" y="56514"/>
              </a:cxn>
              <a:cxn ang="0">
                <a:pos x="261149" y="47126"/>
              </a:cxn>
              <a:cxn ang="0">
                <a:pos x="250698" y="35433"/>
              </a:cxn>
              <a:cxn ang="0">
                <a:pos x="230528" y="19931"/>
              </a:cxn>
              <a:cxn ang="0">
                <a:pos x="207549" y="8858"/>
              </a:cxn>
              <a:cxn ang="0">
                <a:pos x="181760" y="2214"/>
              </a:cxn>
              <a:cxn ang="0">
                <a:pos x="153162" y="0"/>
              </a:cxn>
              <a:cxn ang="0">
                <a:pos x="220980" y="212471"/>
              </a:cxn>
              <a:cxn ang="0">
                <a:pos x="202485" y="255650"/>
              </a:cxn>
              <a:cxn ang="0">
                <a:pos x="161153" y="280892"/>
              </a:cxn>
              <a:cxn ang="0">
                <a:pos x="148462" y="281939"/>
              </a:cxn>
              <a:cxn ang="0">
                <a:pos x="263635" y="281939"/>
              </a:cxn>
              <a:cxn ang="0">
                <a:pos x="265398" y="279558"/>
              </a:cxn>
              <a:cxn ang="0">
                <a:pos x="276419" y="257913"/>
              </a:cxn>
              <a:cxn ang="0">
                <a:pos x="284988" y="232790"/>
              </a:cxn>
              <a:cxn ang="0">
                <a:pos x="220980" y="212471"/>
              </a:cxn>
              <a:cxn ang="0">
                <a:pos x="267248" y="56514"/>
              </a:cxn>
              <a:cxn ang="0">
                <a:pos x="149733" y="56514"/>
              </a:cxn>
              <a:cxn ang="0">
                <a:pos x="162399" y="57423"/>
              </a:cxn>
              <a:cxn ang="0">
                <a:pos x="174101" y="60166"/>
              </a:cxn>
              <a:cxn ang="0">
                <a:pos x="209772" y="88646"/>
              </a:cxn>
              <a:cxn ang="0">
                <a:pos x="218694" y="111378"/>
              </a:cxn>
              <a:cxn ang="0">
                <a:pos x="284099" y="95758"/>
              </a:cxn>
              <a:cxn ang="0">
                <a:pos x="277862" y="77277"/>
              </a:cxn>
              <a:cxn ang="0">
                <a:pos x="270208" y="61071"/>
              </a:cxn>
              <a:cxn ang="0">
                <a:pos x="267248" y="56514"/>
              </a:cxn>
            </a:cxnLst>
            <a:rect l="0" t="0" r="r" b="b"/>
            <a:pathLst>
              <a:path w="285114" h="338455">
                <a:moveTo>
                  <a:pt x="153162" y="0"/>
                </a:moveTo>
                <a:lnTo>
                  <a:pt x="90995" y="11318"/>
                </a:lnTo>
                <a:lnTo>
                  <a:pt x="42164" y="45212"/>
                </a:lnTo>
                <a:lnTo>
                  <a:pt x="10509" y="99504"/>
                </a:lnTo>
                <a:lnTo>
                  <a:pt x="0" y="172085"/>
                </a:lnTo>
                <a:lnTo>
                  <a:pt x="2619" y="208688"/>
                </a:lnTo>
                <a:lnTo>
                  <a:pt x="23574" y="269561"/>
                </a:lnTo>
                <a:lnTo>
                  <a:pt x="64337" y="313380"/>
                </a:lnTo>
                <a:lnTo>
                  <a:pt x="117955" y="335668"/>
                </a:lnTo>
                <a:lnTo>
                  <a:pt x="149098" y="338454"/>
                </a:lnTo>
                <a:lnTo>
                  <a:pt x="174263" y="336833"/>
                </a:lnTo>
                <a:lnTo>
                  <a:pt x="217785" y="323828"/>
                </a:lnTo>
                <a:lnTo>
                  <a:pt x="251948" y="297727"/>
                </a:lnTo>
                <a:lnTo>
                  <a:pt x="263635" y="281939"/>
                </a:lnTo>
                <a:lnTo>
                  <a:pt x="148462" y="281939"/>
                </a:lnTo>
                <a:lnTo>
                  <a:pt x="131411" y="280296"/>
                </a:lnTo>
                <a:lnTo>
                  <a:pt x="90424" y="255650"/>
                </a:lnTo>
                <a:lnTo>
                  <a:pt x="73628" y="220313"/>
                </a:lnTo>
                <a:lnTo>
                  <a:pt x="68072" y="167259"/>
                </a:lnTo>
                <a:lnTo>
                  <a:pt x="69478" y="140039"/>
                </a:lnTo>
                <a:lnTo>
                  <a:pt x="80770" y="97696"/>
                </a:lnTo>
                <a:lnTo>
                  <a:pt x="116776" y="63007"/>
                </a:lnTo>
                <a:lnTo>
                  <a:pt x="149733" y="56514"/>
                </a:lnTo>
                <a:lnTo>
                  <a:pt x="267248" y="56514"/>
                </a:lnTo>
                <a:lnTo>
                  <a:pt x="261149" y="47126"/>
                </a:lnTo>
                <a:lnTo>
                  <a:pt x="250698" y="35433"/>
                </a:lnTo>
                <a:lnTo>
                  <a:pt x="230528" y="19931"/>
                </a:lnTo>
                <a:lnTo>
                  <a:pt x="207549" y="8858"/>
                </a:lnTo>
                <a:lnTo>
                  <a:pt x="181760" y="2214"/>
                </a:lnTo>
                <a:lnTo>
                  <a:pt x="153162" y="0"/>
                </a:lnTo>
                <a:close/>
              </a:path>
              <a:path w="285114" h="338455">
                <a:moveTo>
                  <a:pt x="220980" y="212471"/>
                </a:moveTo>
                <a:lnTo>
                  <a:pt x="202485" y="255650"/>
                </a:lnTo>
                <a:lnTo>
                  <a:pt x="161153" y="280892"/>
                </a:lnTo>
                <a:lnTo>
                  <a:pt x="148462" y="281939"/>
                </a:lnTo>
                <a:lnTo>
                  <a:pt x="263635" y="281939"/>
                </a:lnTo>
                <a:lnTo>
                  <a:pt x="265398" y="279558"/>
                </a:lnTo>
                <a:lnTo>
                  <a:pt x="276419" y="257913"/>
                </a:lnTo>
                <a:lnTo>
                  <a:pt x="284988" y="232790"/>
                </a:lnTo>
                <a:lnTo>
                  <a:pt x="220980" y="212471"/>
                </a:lnTo>
                <a:close/>
              </a:path>
              <a:path w="285114" h="338455">
                <a:moveTo>
                  <a:pt x="267248" y="56514"/>
                </a:moveTo>
                <a:lnTo>
                  <a:pt x="149733" y="56514"/>
                </a:lnTo>
                <a:lnTo>
                  <a:pt x="162399" y="57423"/>
                </a:lnTo>
                <a:lnTo>
                  <a:pt x="174101" y="60166"/>
                </a:lnTo>
                <a:lnTo>
                  <a:pt x="209772" y="88646"/>
                </a:lnTo>
                <a:lnTo>
                  <a:pt x="218694" y="111378"/>
                </a:lnTo>
                <a:lnTo>
                  <a:pt x="284099" y="95758"/>
                </a:lnTo>
                <a:lnTo>
                  <a:pt x="277862" y="77277"/>
                </a:lnTo>
                <a:lnTo>
                  <a:pt x="270208" y="61071"/>
                </a:lnTo>
                <a:lnTo>
                  <a:pt x="267248" y="56514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3" name="object 53"/>
          <p:cNvSpPr>
            <a:spLocks/>
          </p:cNvSpPr>
          <p:nvPr/>
        </p:nvSpPr>
        <p:spPr bwMode="auto">
          <a:xfrm>
            <a:off x="3614738" y="1871663"/>
            <a:ext cx="285750" cy="339725"/>
          </a:xfrm>
          <a:custGeom>
            <a:avLst/>
            <a:gdLst/>
            <a:ahLst/>
            <a:cxnLst>
              <a:cxn ang="0">
                <a:pos x="153162" y="0"/>
              </a:cxn>
              <a:cxn ang="0">
                <a:pos x="207549" y="8858"/>
              </a:cxn>
              <a:cxn ang="0">
                <a:pos x="250698" y="35433"/>
              </a:cxn>
              <a:cxn ang="0">
                <a:pos x="277862" y="77277"/>
              </a:cxn>
              <a:cxn ang="0">
                <a:pos x="284099" y="95758"/>
              </a:cxn>
              <a:cxn ang="0">
                <a:pos x="218694" y="111378"/>
              </a:cxn>
              <a:cxn ang="0">
                <a:pos x="215030" y="99357"/>
              </a:cxn>
              <a:cxn ang="0">
                <a:pos x="209772" y="88646"/>
              </a:cxn>
              <a:cxn ang="0">
                <a:pos x="174101" y="60166"/>
              </a:cxn>
              <a:cxn ang="0">
                <a:pos x="149733" y="56514"/>
              </a:cxn>
              <a:cxn ang="0">
                <a:pos x="132397" y="58136"/>
              </a:cxn>
              <a:cxn ang="0">
                <a:pos x="90678" y="82550"/>
              </a:cxn>
              <a:cxn ang="0">
                <a:pos x="73707" y="116855"/>
              </a:cxn>
              <a:cxn ang="0">
                <a:pos x="68072" y="167259"/>
              </a:cxn>
              <a:cxn ang="0">
                <a:pos x="69457" y="196000"/>
              </a:cxn>
              <a:cxn ang="0">
                <a:pos x="80609" y="240196"/>
              </a:cxn>
              <a:cxn ang="0">
                <a:pos x="116062" y="275367"/>
              </a:cxn>
              <a:cxn ang="0">
                <a:pos x="148462" y="281939"/>
              </a:cxn>
              <a:cxn ang="0">
                <a:pos x="161153" y="280892"/>
              </a:cxn>
              <a:cxn ang="0">
                <a:pos x="202531" y="255601"/>
              </a:cxn>
              <a:cxn ang="0">
                <a:pos x="220980" y="212471"/>
              </a:cxn>
              <a:cxn ang="0">
                <a:pos x="284988" y="232790"/>
              </a:cxn>
              <a:cxn ang="0">
                <a:pos x="265398" y="279558"/>
              </a:cxn>
              <a:cxn ang="0">
                <a:pos x="236093" y="312419"/>
              </a:cxn>
              <a:cxn ang="0">
                <a:pos x="197167" y="331962"/>
              </a:cxn>
              <a:cxn ang="0">
                <a:pos x="149098" y="338454"/>
              </a:cxn>
              <a:cxn ang="0">
                <a:pos x="117955" y="335668"/>
              </a:cxn>
              <a:cxn ang="0">
                <a:pos x="64337" y="313380"/>
              </a:cxn>
              <a:cxn ang="0">
                <a:pos x="23574" y="269561"/>
              </a:cxn>
              <a:cxn ang="0">
                <a:pos x="2619" y="208688"/>
              </a:cxn>
              <a:cxn ang="0">
                <a:pos x="0" y="172085"/>
              </a:cxn>
              <a:cxn ang="0">
                <a:pos x="2623" y="133508"/>
              </a:cxn>
              <a:cxn ang="0">
                <a:pos x="23681" y="70072"/>
              </a:cxn>
              <a:cxn ang="0">
                <a:pos x="64900" y="25449"/>
              </a:cxn>
              <a:cxn ang="0">
                <a:pos x="120423" y="2831"/>
              </a:cxn>
              <a:cxn ang="0">
                <a:pos x="153162" y="0"/>
              </a:cxn>
            </a:cxnLst>
            <a:rect l="0" t="0" r="r" b="b"/>
            <a:pathLst>
              <a:path w="285114" h="338455">
                <a:moveTo>
                  <a:pt x="153162" y="0"/>
                </a:moveTo>
                <a:lnTo>
                  <a:pt x="207549" y="8858"/>
                </a:lnTo>
                <a:lnTo>
                  <a:pt x="250698" y="35433"/>
                </a:lnTo>
                <a:lnTo>
                  <a:pt x="277862" y="77277"/>
                </a:lnTo>
                <a:lnTo>
                  <a:pt x="284099" y="95758"/>
                </a:lnTo>
                <a:lnTo>
                  <a:pt x="218694" y="111378"/>
                </a:lnTo>
                <a:lnTo>
                  <a:pt x="215030" y="99357"/>
                </a:lnTo>
                <a:lnTo>
                  <a:pt x="209772" y="88646"/>
                </a:lnTo>
                <a:lnTo>
                  <a:pt x="174101" y="60166"/>
                </a:lnTo>
                <a:lnTo>
                  <a:pt x="149733" y="56514"/>
                </a:lnTo>
                <a:lnTo>
                  <a:pt x="132397" y="58136"/>
                </a:lnTo>
                <a:lnTo>
                  <a:pt x="90678" y="82550"/>
                </a:lnTo>
                <a:lnTo>
                  <a:pt x="73707" y="116855"/>
                </a:lnTo>
                <a:lnTo>
                  <a:pt x="68072" y="167259"/>
                </a:lnTo>
                <a:lnTo>
                  <a:pt x="69457" y="196000"/>
                </a:lnTo>
                <a:lnTo>
                  <a:pt x="80609" y="240196"/>
                </a:lnTo>
                <a:lnTo>
                  <a:pt x="116062" y="275367"/>
                </a:lnTo>
                <a:lnTo>
                  <a:pt x="148462" y="281939"/>
                </a:lnTo>
                <a:lnTo>
                  <a:pt x="161153" y="280892"/>
                </a:lnTo>
                <a:lnTo>
                  <a:pt x="202531" y="255601"/>
                </a:lnTo>
                <a:lnTo>
                  <a:pt x="220980" y="212471"/>
                </a:lnTo>
                <a:lnTo>
                  <a:pt x="284988" y="232790"/>
                </a:lnTo>
                <a:lnTo>
                  <a:pt x="265398" y="279558"/>
                </a:lnTo>
                <a:lnTo>
                  <a:pt x="236093" y="312419"/>
                </a:lnTo>
                <a:lnTo>
                  <a:pt x="197167" y="331962"/>
                </a:lnTo>
                <a:lnTo>
                  <a:pt x="149098" y="338454"/>
                </a:lnTo>
                <a:lnTo>
                  <a:pt x="117955" y="335668"/>
                </a:lnTo>
                <a:lnTo>
                  <a:pt x="64337" y="313380"/>
                </a:lnTo>
                <a:lnTo>
                  <a:pt x="23574" y="269561"/>
                </a:lnTo>
                <a:lnTo>
                  <a:pt x="2619" y="208688"/>
                </a:lnTo>
                <a:lnTo>
                  <a:pt x="0" y="172085"/>
                </a:lnTo>
                <a:lnTo>
                  <a:pt x="2623" y="133508"/>
                </a:lnTo>
                <a:lnTo>
                  <a:pt x="23681" y="70072"/>
                </a:lnTo>
                <a:lnTo>
                  <a:pt x="64900" y="25449"/>
                </a:lnTo>
                <a:lnTo>
                  <a:pt x="120423" y="2831"/>
                </a:lnTo>
                <a:lnTo>
                  <a:pt x="153162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4" name="object 54"/>
          <p:cNvSpPr>
            <a:spLocks noChangeArrowheads="1"/>
          </p:cNvSpPr>
          <p:nvPr/>
        </p:nvSpPr>
        <p:spPr bwMode="auto">
          <a:xfrm>
            <a:off x="4999038" y="1616075"/>
            <a:ext cx="949325" cy="754063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55" name="object 55"/>
          <p:cNvSpPr>
            <a:spLocks/>
          </p:cNvSpPr>
          <p:nvPr/>
        </p:nvSpPr>
        <p:spPr bwMode="auto">
          <a:xfrm>
            <a:off x="5340350" y="1878013"/>
            <a:ext cx="276225" cy="327025"/>
          </a:xfrm>
          <a:custGeom>
            <a:avLst/>
            <a:gdLst/>
            <a:ahLst/>
            <a:cxnLst>
              <a:cxn ang="0">
                <a:pos x="120776" y="0"/>
              </a:cxn>
              <a:cxn ang="0">
                <a:pos x="0" y="0"/>
              </a:cxn>
              <a:cxn ang="0">
                <a:pos x="0" y="327278"/>
              </a:cxn>
              <a:cxn ang="0">
                <a:pos x="124459" y="327278"/>
              </a:cxn>
              <a:cxn ang="0">
                <a:pos x="141821" y="326848"/>
              </a:cxn>
              <a:cxn ang="0">
                <a:pos x="182879" y="320293"/>
              </a:cxn>
              <a:cxn ang="0">
                <a:pos x="219973" y="302166"/>
              </a:cxn>
              <a:cxn ang="0">
                <a:pos x="247091" y="272161"/>
              </a:cxn>
              <a:cxn ang="0">
                <a:pos x="66166" y="272161"/>
              </a:cxn>
              <a:cxn ang="0">
                <a:pos x="66166" y="55372"/>
              </a:cxn>
              <a:cxn ang="0">
                <a:pos x="247135" y="55372"/>
              </a:cxn>
              <a:cxn ang="0">
                <a:pos x="242077" y="47777"/>
              </a:cxn>
              <a:cxn ang="0">
                <a:pos x="209819" y="18034"/>
              </a:cxn>
              <a:cxn ang="0">
                <a:pos x="171176" y="3482"/>
              </a:cxn>
              <a:cxn ang="0">
                <a:pos x="140021" y="382"/>
              </a:cxn>
              <a:cxn ang="0">
                <a:pos x="120776" y="0"/>
              </a:cxn>
              <a:cxn ang="0">
                <a:pos x="247135" y="55372"/>
              </a:cxn>
              <a:cxn ang="0">
                <a:pos x="95884" y="55372"/>
              </a:cxn>
              <a:cxn ang="0">
                <a:pos x="114413" y="55562"/>
              </a:cxn>
              <a:cxn ang="0">
                <a:pos x="129619" y="56134"/>
              </a:cxn>
              <a:cxn ang="0">
                <a:pos x="166973" y="64357"/>
              </a:cxn>
              <a:cxn ang="0">
                <a:pos x="195720" y="95988"/>
              </a:cxn>
              <a:cxn ang="0">
                <a:pos x="205694" y="145970"/>
              </a:cxn>
              <a:cxn ang="0">
                <a:pos x="206120" y="163829"/>
              </a:cxn>
              <a:cxn ang="0">
                <a:pos x="205694" y="181804"/>
              </a:cxn>
              <a:cxn ang="0">
                <a:pos x="199389" y="223774"/>
              </a:cxn>
              <a:cxn ang="0">
                <a:pos x="176450" y="259824"/>
              </a:cxn>
              <a:cxn ang="0">
                <a:pos x="139303" y="271383"/>
              </a:cxn>
              <a:cxn ang="0">
                <a:pos x="115442" y="272161"/>
              </a:cxn>
              <a:cxn ang="0">
                <a:pos x="247091" y="272161"/>
              </a:cxn>
              <a:cxn ang="0">
                <a:pos x="264413" y="236347"/>
              </a:cxn>
              <a:cxn ang="0">
                <a:pos x="273808" y="186251"/>
              </a:cxn>
              <a:cxn ang="0">
                <a:pos x="274446" y="166750"/>
              </a:cxn>
              <a:cxn ang="0">
                <a:pos x="273778" y="144700"/>
              </a:cxn>
              <a:cxn ang="0">
                <a:pos x="268392" y="106029"/>
              </a:cxn>
              <a:cxn ang="0">
                <a:pos x="250507" y="60436"/>
              </a:cxn>
              <a:cxn ang="0">
                <a:pos x="247135" y="55372"/>
              </a:cxn>
            </a:cxnLst>
            <a:rect l="0" t="0" r="r" b="b"/>
            <a:pathLst>
              <a:path w="274954" h="327660">
                <a:moveTo>
                  <a:pt x="120776" y="0"/>
                </a:moveTo>
                <a:lnTo>
                  <a:pt x="0" y="0"/>
                </a:lnTo>
                <a:lnTo>
                  <a:pt x="0" y="327278"/>
                </a:lnTo>
                <a:lnTo>
                  <a:pt x="124459" y="327278"/>
                </a:lnTo>
                <a:lnTo>
                  <a:pt x="141821" y="326848"/>
                </a:lnTo>
                <a:lnTo>
                  <a:pt x="182879" y="320293"/>
                </a:lnTo>
                <a:lnTo>
                  <a:pt x="219973" y="302166"/>
                </a:lnTo>
                <a:lnTo>
                  <a:pt x="247091" y="272161"/>
                </a:lnTo>
                <a:lnTo>
                  <a:pt x="66166" y="272161"/>
                </a:lnTo>
                <a:lnTo>
                  <a:pt x="66166" y="55372"/>
                </a:lnTo>
                <a:lnTo>
                  <a:pt x="247135" y="55372"/>
                </a:lnTo>
                <a:lnTo>
                  <a:pt x="242077" y="47777"/>
                </a:lnTo>
                <a:lnTo>
                  <a:pt x="209819" y="18034"/>
                </a:lnTo>
                <a:lnTo>
                  <a:pt x="171176" y="3482"/>
                </a:lnTo>
                <a:lnTo>
                  <a:pt x="140021" y="382"/>
                </a:lnTo>
                <a:lnTo>
                  <a:pt x="120776" y="0"/>
                </a:lnTo>
                <a:close/>
              </a:path>
              <a:path w="274954" h="327660">
                <a:moveTo>
                  <a:pt x="247135" y="55372"/>
                </a:moveTo>
                <a:lnTo>
                  <a:pt x="95884" y="55372"/>
                </a:lnTo>
                <a:lnTo>
                  <a:pt x="114413" y="55562"/>
                </a:lnTo>
                <a:lnTo>
                  <a:pt x="129619" y="56134"/>
                </a:lnTo>
                <a:lnTo>
                  <a:pt x="166973" y="64357"/>
                </a:lnTo>
                <a:lnTo>
                  <a:pt x="195720" y="95988"/>
                </a:lnTo>
                <a:lnTo>
                  <a:pt x="205694" y="145970"/>
                </a:lnTo>
                <a:lnTo>
                  <a:pt x="206120" y="163829"/>
                </a:lnTo>
                <a:lnTo>
                  <a:pt x="205694" y="181804"/>
                </a:lnTo>
                <a:lnTo>
                  <a:pt x="199389" y="223774"/>
                </a:lnTo>
                <a:lnTo>
                  <a:pt x="176450" y="259824"/>
                </a:lnTo>
                <a:lnTo>
                  <a:pt x="139303" y="271383"/>
                </a:lnTo>
                <a:lnTo>
                  <a:pt x="115442" y="272161"/>
                </a:lnTo>
                <a:lnTo>
                  <a:pt x="247091" y="272161"/>
                </a:lnTo>
                <a:lnTo>
                  <a:pt x="264413" y="236347"/>
                </a:lnTo>
                <a:lnTo>
                  <a:pt x="273808" y="186251"/>
                </a:lnTo>
                <a:lnTo>
                  <a:pt x="274446" y="166750"/>
                </a:lnTo>
                <a:lnTo>
                  <a:pt x="273778" y="144700"/>
                </a:lnTo>
                <a:lnTo>
                  <a:pt x="268392" y="106029"/>
                </a:lnTo>
                <a:lnTo>
                  <a:pt x="250507" y="60436"/>
                </a:lnTo>
                <a:lnTo>
                  <a:pt x="247135" y="55372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6" name="object 56"/>
          <p:cNvSpPr>
            <a:spLocks noChangeArrowheads="1"/>
          </p:cNvSpPr>
          <p:nvPr/>
        </p:nvSpPr>
        <p:spPr bwMode="auto">
          <a:xfrm>
            <a:off x="5391150" y="1917700"/>
            <a:ext cx="171450" cy="24765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57" name="object 57"/>
          <p:cNvSpPr>
            <a:spLocks/>
          </p:cNvSpPr>
          <p:nvPr/>
        </p:nvSpPr>
        <p:spPr bwMode="auto">
          <a:xfrm>
            <a:off x="5340350" y="1878013"/>
            <a:ext cx="276225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776" y="0"/>
              </a:cxn>
              <a:cxn ang="0">
                <a:pos x="140021" y="382"/>
              </a:cxn>
              <a:cxn ang="0">
                <a:pos x="183133" y="6223"/>
              </a:cxn>
              <a:cxn ang="0">
                <a:pos x="221620" y="26368"/>
              </a:cxn>
              <a:cxn ang="0">
                <a:pos x="250507" y="60436"/>
              </a:cxn>
              <a:cxn ang="0">
                <a:pos x="268392" y="106029"/>
              </a:cxn>
              <a:cxn ang="0">
                <a:pos x="273778" y="144700"/>
              </a:cxn>
              <a:cxn ang="0">
                <a:pos x="274446" y="166750"/>
              </a:cxn>
              <a:cxn ang="0">
                <a:pos x="273808" y="186251"/>
              </a:cxn>
              <a:cxn ang="0">
                <a:pos x="264413" y="236347"/>
              </a:cxn>
              <a:cxn ang="0">
                <a:pos x="240053" y="282352"/>
              </a:cxn>
              <a:cxn ang="0">
                <a:pos x="209121" y="309133"/>
              </a:cxn>
              <a:cxn ang="0">
                <a:pos x="171019" y="323367"/>
              </a:cxn>
              <a:cxn ang="0">
                <a:pos x="124459" y="327278"/>
              </a:cxn>
              <a:cxn ang="0">
                <a:pos x="0" y="327278"/>
              </a:cxn>
              <a:cxn ang="0">
                <a:pos x="0" y="0"/>
              </a:cxn>
            </a:cxnLst>
            <a:rect l="0" t="0" r="r" b="b"/>
            <a:pathLst>
              <a:path w="274954" h="327660">
                <a:moveTo>
                  <a:pt x="0" y="0"/>
                </a:moveTo>
                <a:lnTo>
                  <a:pt x="120776" y="0"/>
                </a:lnTo>
                <a:lnTo>
                  <a:pt x="140021" y="382"/>
                </a:lnTo>
                <a:lnTo>
                  <a:pt x="183133" y="6223"/>
                </a:lnTo>
                <a:lnTo>
                  <a:pt x="221620" y="26368"/>
                </a:lnTo>
                <a:lnTo>
                  <a:pt x="250507" y="60436"/>
                </a:lnTo>
                <a:lnTo>
                  <a:pt x="268392" y="106029"/>
                </a:lnTo>
                <a:lnTo>
                  <a:pt x="273778" y="144700"/>
                </a:lnTo>
                <a:lnTo>
                  <a:pt x="274446" y="166750"/>
                </a:lnTo>
                <a:lnTo>
                  <a:pt x="273808" y="186251"/>
                </a:lnTo>
                <a:lnTo>
                  <a:pt x="264413" y="236347"/>
                </a:lnTo>
                <a:lnTo>
                  <a:pt x="240053" y="282352"/>
                </a:lnTo>
                <a:lnTo>
                  <a:pt x="209121" y="309133"/>
                </a:lnTo>
                <a:lnTo>
                  <a:pt x="171019" y="323367"/>
                </a:lnTo>
                <a:lnTo>
                  <a:pt x="124459" y="327278"/>
                </a:lnTo>
                <a:lnTo>
                  <a:pt x="0" y="327278"/>
                </a:lnTo>
                <a:lnTo>
                  <a:pt x="0" y="0"/>
                </a:lnTo>
                <a:close/>
              </a:path>
            </a:pathLst>
          </a:custGeom>
          <a:noFill/>
          <a:ln w="320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8" name="object 58"/>
          <p:cNvSpPr>
            <a:spLocks noChangeArrowheads="1"/>
          </p:cNvSpPr>
          <p:nvPr/>
        </p:nvSpPr>
        <p:spPr bwMode="auto">
          <a:xfrm>
            <a:off x="4362450" y="1982788"/>
            <a:ext cx="473075" cy="708025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59" name="object 59"/>
          <p:cNvSpPr>
            <a:spLocks/>
          </p:cNvSpPr>
          <p:nvPr/>
        </p:nvSpPr>
        <p:spPr bwMode="auto">
          <a:xfrm>
            <a:off x="4429125" y="2009775"/>
            <a:ext cx="339725" cy="574675"/>
          </a:xfrm>
          <a:custGeom>
            <a:avLst/>
            <a:gdLst/>
            <a:ahLst/>
            <a:cxnLst>
              <a:cxn ang="0">
                <a:pos x="11811" y="375412"/>
              </a:cxn>
              <a:cxn ang="0">
                <a:pos x="32599" y="417949"/>
              </a:cxn>
              <a:cxn ang="0">
                <a:pos x="133115" y="504017"/>
              </a:cxn>
              <a:cxn ang="0">
                <a:pos x="216471" y="556053"/>
              </a:cxn>
              <a:cxn ang="0">
                <a:pos x="278574" y="573151"/>
              </a:cxn>
              <a:cxn ang="0">
                <a:pos x="322637" y="537196"/>
              </a:cxn>
              <a:cxn ang="0">
                <a:pos x="214098" y="481601"/>
              </a:cxn>
              <a:cxn ang="0">
                <a:pos x="157160" y="461510"/>
              </a:cxn>
              <a:cxn ang="0">
                <a:pos x="116966" y="417829"/>
              </a:cxn>
              <a:cxn ang="0">
                <a:pos x="64563" y="394858"/>
              </a:cxn>
              <a:cxn ang="0">
                <a:pos x="12064" y="373506"/>
              </a:cxn>
              <a:cxn ang="0">
                <a:pos x="246761" y="367284"/>
              </a:cxn>
              <a:cxn ang="0">
                <a:pos x="246514" y="436707"/>
              </a:cxn>
              <a:cxn ang="0">
                <a:pos x="214098" y="481601"/>
              </a:cxn>
              <a:cxn ang="0">
                <a:pos x="336311" y="475154"/>
              </a:cxn>
              <a:cxn ang="0">
                <a:pos x="338577" y="406457"/>
              </a:cxn>
              <a:cxn ang="0">
                <a:pos x="205279" y="89439"/>
              </a:cxn>
              <a:cxn ang="0">
                <a:pos x="89804" y="155908"/>
              </a:cxn>
              <a:cxn ang="0">
                <a:pos x="10636" y="244871"/>
              </a:cxn>
              <a:cxn ang="0">
                <a:pos x="1928" y="297938"/>
              </a:cxn>
              <a:cxn ang="0">
                <a:pos x="81137" y="372332"/>
              </a:cxn>
              <a:cxn ang="0">
                <a:pos x="172716" y="402824"/>
              </a:cxn>
              <a:cxn ang="0">
                <a:pos x="224222" y="387385"/>
              </a:cxn>
              <a:cxn ang="0">
                <a:pos x="338582" y="367284"/>
              </a:cxn>
              <a:cxn ang="0">
                <a:pos x="168275" y="341502"/>
              </a:cxn>
              <a:cxn ang="0">
                <a:pos x="115570" y="318262"/>
              </a:cxn>
              <a:cxn ang="0">
                <a:pos x="94139" y="262705"/>
              </a:cxn>
              <a:cxn ang="0">
                <a:pos x="115570" y="201929"/>
              </a:cxn>
              <a:cxn ang="0">
                <a:pos x="200913" y="151050"/>
              </a:cxn>
              <a:cxn ang="0">
                <a:pos x="338582" y="105790"/>
              </a:cxn>
              <a:cxn ang="0">
                <a:pos x="230423" y="92495"/>
              </a:cxn>
              <a:cxn ang="0">
                <a:pos x="338582" y="151050"/>
              </a:cxn>
              <a:cxn ang="0">
                <a:pos x="214181" y="153171"/>
              </a:cxn>
              <a:cxn ang="0">
                <a:pos x="236303" y="170608"/>
              </a:cxn>
              <a:cxn ang="0">
                <a:pos x="247153" y="209692"/>
              </a:cxn>
              <a:cxn ang="0">
                <a:pos x="247191" y="262705"/>
              </a:cxn>
              <a:cxn ang="0">
                <a:pos x="198961" y="337105"/>
              </a:cxn>
              <a:cxn ang="0">
                <a:pos x="338582" y="341502"/>
              </a:cxn>
              <a:cxn ang="0">
                <a:pos x="338582" y="0"/>
              </a:cxn>
              <a:cxn ang="0">
                <a:pos x="252602" y="105790"/>
              </a:cxn>
              <a:cxn ang="0">
                <a:pos x="338582" y="0"/>
              </a:cxn>
            </a:cxnLst>
            <a:rect l="0" t="0" r="r" b="b"/>
            <a:pathLst>
              <a:path w="339089" h="573405">
                <a:moveTo>
                  <a:pt x="12064" y="373506"/>
                </a:moveTo>
                <a:lnTo>
                  <a:pt x="11811" y="375412"/>
                </a:lnTo>
                <a:lnTo>
                  <a:pt x="11811" y="378587"/>
                </a:lnTo>
                <a:lnTo>
                  <a:pt x="32599" y="417949"/>
                </a:lnTo>
                <a:lnTo>
                  <a:pt x="70814" y="455269"/>
                </a:lnTo>
                <a:lnTo>
                  <a:pt x="133115" y="504017"/>
                </a:lnTo>
                <a:lnTo>
                  <a:pt x="173862" y="531367"/>
                </a:lnTo>
                <a:lnTo>
                  <a:pt x="216471" y="556053"/>
                </a:lnTo>
                <a:lnTo>
                  <a:pt x="265576" y="572754"/>
                </a:lnTo>
                <a:lnTo>
                  <a:pt x="278574" y="573151"/>
                </a:lnTo>
                <a:lnTo>
                  <a:pt x="290048" y="571261"/>
                </a:lnTo>
                <a:lnTo>
                  <a:pt x="322637" y="537196"/>
                </a:lnTo>
                <a:lnTo>
                  <a:pt x="335535" y="481601"/>
                </a:lnTo>
                <a:lnTo>
                  <a:pt x="214098" y="481601"/>
                </a:lnTo>
                <a:lnTo>
                  <a:pt x="201802" y="479282"/>
                </a:lnTo>
                <a:lnTo>
                  <a:pt x="157160" y="461510"/>
                </a:lnTo>
                <a:lnTo>
                  <a:pt x="124700" y="436707"/>
                </a:lnTo>
                <a:lnTo>
                  <a:pt x="116966" y="417829"/>
                </a:lnTo>
                <a:lnTo>
                  <a:pt x="90664" y="406457"/>
                </a:lnTo>
                <a:lnTo>
                  <a:pt x="64563" y="394858"/>
                </a:lnTo>
                <a:lnTo>
                  <a:pt x="38439" y="383665"/>
                </a:lnTo>
                <a:lnTo>
                  <a:pt x="12064" y="373506"/>
                </a:lnTo>
                <a:close/>
              </a:path>
              <a:path w="339089" h="573405">
                <a:moveTo>
                  <a:pt x="338582" y="367284"/>
                </a:moveTo>
                <a:lnTo>
                  <a:pt x="246761" y="367284"/>
                </a:lnTo>
                <a:lnTo>
                  <a:pt x="246709" y="424773"/>
                </a:lnTo>
                <a:lnTo>
                  <a:pt x="246514" y="436707"/>
                </a:lnTo>
                <a:lnTo>
                  <a:pt x="237998" y="474217"/>
                </a:lnTo>
                <a:lnTo>
                  <a:pt x="214098" y="481601"/>
                </a:lnTo>
                <a:lnTo>
                  <a:pt x="335535" y="481601"/>
                </a:lnTo>
                <a:lnTo>
                  <a:pt x="336311" y="475154"/>
                </a:lnTo>
                <a:lnTo>
                  <a:pt x="338048" y="443418"/>
                </a:lnTo>
                <a:lnTo>
                  <a:pt x="338577" y="406457"/>
                </a:lnTo>
                <a:lnTo>
                  <a:pt x="338582" y="367284"/>
                </a:lnTo>
                <a:close/>
              </a:path>
              <a:path w="339089" h="573405">
                <a:moveTo>
                  <a:pt x="205279" y="89439"/>
                </a:moveTo>
                <a:lnTo>
                  <a:pt x="146430" y="112140"/>
                </a:lnTo>
                <a:lnTo>
                  <a:pt x="89804" y="155908"/>
                </a:lnTo>
                <a:lnTo>
                  <a:pt x="42037" y="203580"/>
                </a:lnTo>
                <a:lnTo>
                  <a:pt x="10636" y="244871"/>
                </a:lnTo>
                <a:lnTo>
                  <a:pt x="0" y="283210"/>
                </a:lnTo>
                <a:lnTo>
                  <a:pt x="1928" y="297938"/>
                </a:lnTo>
                <a:lnTo>
                  <a:pt x="32003" y="337692"/>
                </a:lnTo>
                <a:lnTo>
                  <a:pt x="81137" y="372332"/>
                </a:lnTo>
                <a:lnTo>
                  <a:pt x="142748" y="398779"/>
                </a:lnTo>
                <a:lnTo>
                  <a:pt x="172716" y="402824"/>
                </a:lnTo>
                <a:lnTo>
                  <a:pt x="199707" y="399129"/>
                </a:lnTo>
                <a:lnTo>
                  <a:pt x="224222" y="387385"/>
                </a:lnTo>
                <a:lnTo>
                  <a:pt x="246761" y="367284"/>
                </a:lnTo>
                <a:lnTo>
                  <a:pt x="338582" y="367284"/>
                </a:lnTo>
                <a:lnTo>
                  <a:pt x="338582" y="341502"/>
                </a:lnTo>
                <a:lnTo>
                  <a:pt x="168275" y="341502"/>
                </a:lnTo>
                <a:lnTo>
                  <a:pt x="153378" y="338818"/>
                </a:lnTo>
                <a:lnTo>
                  <a:pt x="115570" y="318262"/>
                </a:lnTo>
                <a:lnTo>
                  <a:pt x="95353" y="280668"/>
                </a:lnTo>
                <a:lnTo>
                  <a:pt x="94139" y="262705"/>
                </a:lnTo>
                <a:lnTo>
                  <a:pt x="95371" y="245935"/>
                </a:lnTo>
                <a:lnTo>
                  <a:pt x="115570" y="201929"/>
                </a:lnTo>
                <a:lnTo>
                  <a:pt x="154217" y="166693"/>
                </a:lnTo>
                <a:lnTo>
                  <a:pt x="200913" y="151050"/>
                </a:lnTo>
                <a:lnTo>
                  <a:pt x="338582" y="151050"/>
                </a:lnTo>
                <a:lnTo>
                  <a:pt x="338582" y="105790"/>
                </a:lnTo>
                <a:lnTo>
                  <a:pt x="252602" y="105790"/>
                </a:lnTo>
                <a:lnTo>
                  <a:pt x="230423" y="92495"/>
                </a:lnTo>
                <a:lnTo>
                  <a:pt x="205279" y="89439"/>
                </a:lnTo>
                <a:close/>
              </a:path>
              <a:path w="339089" h="573405">
                <a:moveTo>
                  <a:pt x="338582" y="151050"/>
                </a:moveTo>
                <a:lnTo>
                  <a:pt x="200913" y="151050"/>
                </a:lnTo>
                <a:lnTo>
                  <a:pt x="214181" y="153171"/>
                </a:lnTo>
                <a:lnTo>
                  <a:pt x="226187" y="159257"/>
                </a:lnTo>
                <a:lnTo>
                  <a:pt x="236303" y="170608"/>
                </a:lnTo>
                <a:lnTo>
                  <a:pt x="243204" y="187579"/>
                </a:lnTo>
                <a:lnTo>
                  <a:pt x="247153" y="209692"/>
                </a:lnTo>
                <a:lnTo>
                  <a:pt x="248412" y="236474"/>
                </a:lnTo>
                <a:lnTo>
                  <a:pt x="247191" y="262705"/>
                </a:lnTo>
                <a:lnTo>
                  <a:pt x="236035" y="304928"/>
                </a:lnTo>
                <a:lnTo>
                  <a:pt x="198961" y="337105"/>
                </a:lnTo>
                <a:lnTo>
                  <a:pt x="168275" y="341502"/>
                </a:lnTo>
                <a:lnTo>
                  <a:pt x="338582" y="341502"/>
                </a:lnTo>
                <a:lnTo>
                  <a:pt x="338582" y="151050"/>
                </a:lnTo>
                <a:close/>
              </a:path>
              <a:path w="339089" h="573405">
                <a:moveTo>
                  <a:pt x="338582" y="0"/>
                </a:moveTo>
                <a:lnTo>
                  <a:pt x="252602" y="52959"/>
                </a:lnTo>
                <a:lnTo>
                  <a:pt x="252602" y="105790"/>
                </a:lnTo>
                <a:lnTo>
                  <a:pt x="338582" y="105790"/>
                </a:lnTo>
                <a:lnTo>
                  <a:pt x="338582" y="0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0" name="object 60"/>
          <p:cNvSpPr>
            <a:spLocks noChangeArrowheads="1"/>
          </p:cNvSpPr>
          <p:nvPr/>
        </p:nvSpPr>
        <p:spPr bwMode="auto">
          <a:xfrm>
            <a:off x="4506913" y="2144713"/>
            <a:ext cx="187325" cy="223837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61" name="object 61"/>
          <p:cNvSpPr>
            <a:spLocks/>
          </p:cNvSpPr>
          <p:nvPr/>
        </p:nvSpPr>
        <p:spPr bwMode="auto">
          <a:xfrm>
            <a:off x="4429125" y="2009775"/>
            <a:ext cx="339725" cy="574675"/>
          </a:xfrm>
          <a:custGeom>
            <a:avLst/>
            <a:gdLst/>
            <a:ahLst/>
            <a:cxnLst>
              <a:cxn ang="0">
                <a:pos x="146430" y="112140"/>
              </a:cxn>
              <a:cxn ang="0">
                <a:pos x="177254" y="96146"/>
              </a:cxn>
              <a:cxn ang="0">
                <a:pos x="205279" y="89439"/>
              </a:cxn>
              <a:cxn ang="0">
                <a:pos x="230423" y="92495"/>
              </a:cxn>
              <a:cxn ang="0">
                <a:pos x="252602" y="105790"/>
              </a:cxn>
              <a:cxn ang="0">
                <a:pos x="252602" y="92571"/>
              </a:cxn>
              <a:cxn ang="0">
                <a:pos x="252602" y="79375"/>
              </a:cxn>
              <a:cxn ang="0">
                <a:pos x="252602" y="66178"/>
              </a:cxn>
              <a:cxn ang="0">
                <a:pos x="252602" y="52959"/>
              </a:cxn>
              <a:cxn ang="0">
                <a:pos x="274109" y="39772"/>
              </a:cxn>
              <a:cxn ang="0">
                <a:pos x="295592" y="26527"/>
              </a:cxn>
              <a:cxn ang="0">
                <a:pos x="317075" y="13257"/>
              </a:cxn>
              <a:cxn ang="0">
                <a:pos x="338582" y="0"/>
              </a:cxn>
              <a:cxn ang="0">
                <a:pos x="338582" y="406145"/>
              </a:cxn>
              <a:cxn ang="0">
                <a:pos x="338048" y="443418"/>
              </a:cxn>
              <a:cxn ang="0">
                <a:pos x="333170" y="501247"/>
              </a:cxn>
              <a:cxn ang="0">
                <a:pos x="316150" y="550148"/>
              </a:cxn>
              <a:cxn ang="0">
                <a:pos x="278574" y="573151"/>
              </a:cxn>
              <a:cxn ang="0">
                <a:pos x="265576" y="572754"/>
              </a:cxn>
              <a:cxn ang="0">
                <a:pos x="216471" y="556053"/>
              </a:cxn>
              <a:cxn ang="0">
                <a:pos x="173862" y="531367"/>
              </a:cxn>
              <a:cxn ang="0">
                <a:pos x="133115" y="504017"/>
              </a:cxn>
              <a:cxn ang="0">
                <a:pos x="98869" y="478488"/>
              </a:cxn>
              <a:cxn ang="0">
                <a:pos x="48640" y="434848"/>
              </a:cxn>
              <a:cxn ang="0">
                <a:pos x="21081" y="403098"/>
              </a:cxn>
              <a:cxn ang="0">
                <a:pos x="11811" y="378587"/>
              </a:cxn>
              <a:cxn ang="0">
                <a:pos x="11811" y="377063"/>
              </a:cxn>
              <a:cxn ang="0">
                <a:pos x="11811" y="375412"/>
              </a:cxn>
              <a:cxn ang="0">
                <a:pos x="12064" y="373506"/>
              </a:cxn>
              <a:cxn ang="0">
                <a:pos x="38439" y="383665"/>
              </a:cxn>
              <a:cxn ang="0">
                <a:pos x="64563" y="394858"/>
              </a:cxn>
              <a:cxn ang="0">
                <a:pos x="90664" y="406457"/>
              </a:cxn>
              <a:cxn ang="0">
                <a:pos x="116966" y="417829"/>
              </a:cxn>
              <a:cxn ang="0">
                <a:pos x="146002" y="454818"/>
              </a:cxn>
              <a:cxn ang="0">
                <a:pos x="187221" y="474652"/>
              </a:cxn>
              <a:cxn ang="0">
                <a:pos x="214098" y="481601"/>
              </a:cxn>
              <a:cxn ang="0">
                <a:pos x="224154" y="481456"/>
              </a:cxn>
              <a:cxn ang="0">
                <a:pos x="245792" y="448675"/>
              </a:cxn>
              <a:cxn ang="0">
                <a:pos x="246761" y="421386"/>
              </a:cxn>
              <a:cxn ang="0">
                <a:pos x="246761" y="407860"/>
              </a:cxn>
              <a:cxn ang="0">
                <a:pos x="246761" y="394335"/>
              </a:cxn>
              <a:cxn ang="0">
                <a:pos x="246761" y="380809"/>
              </a:cxn>
              <a:cxn ang="0">
                <a:pos x="246761" y="367284"/>
              </a:cxn>
              <a:cxn ang="0">
                <a:pos x="224222" y="387385"/>
              </a:cxn>
              <a:cxn ang="0">
                <a:pos x="199707" y="399129"/>
              </a:cxn>
              <a:cxn ang="0">
                <a:pos x="172716" y="402824"/>
              </a:cxn>
              <a:cxn ang="0">
                <a:pos x="142748" y="398779"/>
              </a:cxn>
              <a:cxn ang="0">
                <a:pos x="81137" y="372332"/>
              </a:cxn>
              <a:cxn ang="0">
                <a:pos x="32003" y="337692"/>
              </a:cxn>
              <a:cxn ang="0">
                <a:pos x="1928" y="297938"/>
              </a:cxn>
              <a:cxn ang="0">
                <a:pos x="0" y="283210"/>
              </a:cxn>
              <a:cxn ang="0">
                <a:pos x="2674" y="264213"/>
              </a:cxn>
              <a:cxn ang="0">
                <a:pos x="23788" y="224791"/>
              </a:cxn>
              <a:cxn ang="0">
                <a:pos x="65081" y="179667"/>
              </a:cxn>
              <a:cxn ang="0">
                <a:pos x="116742" y="133125"/>
              </a:cxn>
              <a:cxn ang="0">
                <a:pos x="146430" y="112140"/>
              </a:cxn>
            </a:cxnLst>
            <a:rect l="0" t="0" r="r" b="b"/>
            <a:pathLst>
              <a:path w="339089" h="573405">
                <a:moveTo>
                  <a:pt x="146430" y="112140"/>
                </a:moveTo>
                <a:lnTo>
                  <a:pt x="177254" y="96146"/>
                </a:lnTo>
                <a:lnTo>
                  <a:pt x="205279" y="89439"/>
                </a:lnTo>
                <a:lnTo>
                  <a:pt x="230423" y="92495"/>
                </a:lnTo>
                <a:lnTo>
                  <a:pt x="252602" y="105790"/>
                </a:lnTo>
                <a:lnTo>
                  <a:pt x="252602" y="92571"/>
                </a:lnTo>
                <a:lnTo>
                  <a:pt x="252602" y="79375"/>
                </a:lnTo>
                <a:lnTo>
                  <a:pt x="252602" y="66178"/>
                </a:lnTo>
                <a:lnTo>
                  <a:pt x="252602" y="52959"/>
                </a:lnTo>
                <a:lnTo>
                  <a:pt x="274109" y="39772"/>
                </a:lnTo>
                <a:lnTo>
                  <a:pt x="295592" y="26527"/>
                </a:lnTo>
                <a:lnTo>
                  <a:pt x="317075" y="13257"/>
                </a:lnTo>
                <a:lnTo>
                  <a:pt x="338582" y="0"/>
                </a:lnTo>
                <a:lnTo>
                  <a:pt x="338582" y="406145"/>
                </a:lnTo>
                <a:lnTo>
                  <a:pt x="338048" y="443418"/>
                </a:lnTo>
                <a:lnTo>
                  <a:pt x="333170" y="501247"/>
                </a:lnTo>
                <a:lnTo>
                  <a:pt x="316150" y="550148"/>
                </a:lnTo>
                <a:lnTo>
                  <a:pt x="278574" y="573151"/>
                </a:lnTo>
                <a:lnTo>
                  <a:pt x="265576" y="572754"/>
                </a:lnTo>
                <a:lnTo>
                  <a:pt x="216471" y="556053"/>
                </a:lnTo>
                <a:lnTo>
                  <a:pt x="173862" y="531367"/>
                </a:lnTo>
                <a:lnTo>
                  <a:pt x="133115" y="504017"/>
                </a:lnTo>
                <a:lnTo>
                  <a:pt x="98869" y="478488"/>
                </a:lnTo>
                <a:lnTo>
                  <a:pt x="48640" y="434848"/>
                </a:lnTo>
                <a:lnTo>
                  <a:pt x="21081" y="403098"/>
                </a:lnTo>
                <a:lnTo>
                  <a:pt x="11811" y="378587"/>
                </a:lnTo>
                <a:lnTo>
                  <a:pt x="11811" y="377063"/>
                </a:lnTo>
                <a:lnTo>
                  <a:pt x="11811" y="375412"/>
                </a:lnTo>
                <a:lnTo>
                  <a:pt x="12064" y="373506"/>
                </a:lnTo>
                <a:lnTo>
                  <a:pt x="38439" y="383665"/>
                </a:lnTo>
                <a:lnTo>
                  <a:pt x="64563" y="394858"/>
                </a:lnTo>
                <a:lnTo>
                  <a:pt x="90664" y="406457"/>
                </a:lnTo>
                <a:lnTo>
                  <a:pt x="116966" y="417829"/>
                </a:lnTo>
                <a:lnTo>
                  <a:pt x="146002" y="454818"/>
                </a:lnTo>
                <a:lnTo>
                  <a:pt x="187221" y="474652"/>
                </a:lnTo>
                <a:lnTo>
                  <a:pt x="214098" y="481601"/>
                </a:lnTo>
                <a:lnTo>
                  <a:pt x="224154" y="481456"/>
                </a:lnTo>
                <a:lnTo>
                  <a:pt x="245792" y="448675"/>
                </a:lnTo>
                <a:lnTo>
                  <a:pt x="246761" y="421386"/>
                </a:lnTo>
                <a:lnTo>
                  <a:pt x="246761" y="407860"/>
                </a:lnTo>
                <a:lnTo>
                  <a:pt x="246761" y="394335"/>
                </a:lnTo>
                <a:lnTo>
                  <a:pt x="246761" y="380809"/>
                </a:lnTo>
                <a:lnTo>
                  <a:pt x="246761" y="367284"/>
                </a:lnTo>
                <a:lnTo>
                  <a:pt x="224222" y="387385"/>
                </a:lnTo>
                <a:lnTo>
                  <a:pt x="199707" y="399129"/>
                </a:lnTo>
                <a:lnTo>
                  <a:pt x="172716" y="402824"/>
                </a:lnTo>
                <a:lnTo>
                  <a:pt x="142748" y="398779"/>
                </a:lnTo>
                <a:lnTo>
                  <a:pt x="81137" y="372332"/>
                </a:lnTo>
                <a:lnTo>
                  <a:pt x="32003" y="337692"/>
                </a:lnTo>
                <a:lnTo>
                  <a:pt x="1928" y="297938"/>
                </a:lnTo>
                <a:lnTo>
                  <a:pt x="0" y="283210"/>
                </a:lnTo>
                <a:lnTo>
                  <a:pt x="2674" y="264213"/>
                </a:lnTo>
                <a:lnTo>
                  <a:pt x="23788" y="224791"/>
                </a:lnTo>
                <a:lnTo>
                  <a:pt x="65081" y="179667"/>
                </a:lnTo>
                <a:lnTo>
                  <a:pt x="116742" y="133125"/>
                </a:lnTo>
                <a:lnTo>
                  <a:pt x="146430" y="112140"/>
                </a:lnTo>
                <a:close/>
              </a:path>
            </a:pathLst>
          </a:custGeom>
          <a:noFill/>
          <a:ln w="32004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2" name="object 62"/>
          <p:cNvSpPr>
            <a:spLocks/>
          </p:cNvSpPr>
          <p:nvPr/>
        </p:nvSpPr>
        <p:spPr bwMode="auto">
          <a:xfrm>
            <a:off x="6357938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60" y="2355866"/>
              </a:cxn>
              <a:cxn ang="0">
                <a:pos x="718768" y="2318006"/>
              </a:cxn>
              <a:cxn ang="0">
                <a:pos x="826533" y="2233938"/>
              </a:cxn>
              <a:cxn ang="0">
                <a:pos x="899838" y="2143702"/>
              </a:cxn>
              <a:cxn ang="0">
                <a:pos x="944536" y="2071821"/>
              </a:cxn>
              <a:cxn ang="0">
                <a:pos x="985529" y="1991322"/>
              </a:cxn>
              <a:cxn ang="0">
                <a:pos x="1022499" y="1902857"/>
              </a:cxn>
              <a:cxn ang="0">
                <a:pos x="1055134" y="1807078"/>
              </a:cxn>
              <a:cxn ang="0">
                <a:pos x="1083115" y="1704637"/>
              </a:cxn>
              <a:cxn ang="0">
                <a:pos x="1106129" y="1596185"/>
              </a:cxn>
              <a:cxn ang="0">
                <a:pos x="1123859" y="1482376"/>
              </a:cxn>
              <a:cxn ang="0">
                <a:pos x="1135991" y="1363859"/>
              </a:cxn>
              <a:cxn ang="0">
                <a:pos x="1142208" y="1241289"/>
              </a:cxn>
              <a:cxn ang="0">
                <a:pos x="1142208" y="1116085"/>
              </a:cxn>
              <a:cxn ang="0">
                <a:pos x="1135991" y="993517"/>
              </a:cxn>
              <a:cxn ang="0">
                <a:pos x="1123859" y="875006"/>
              </a:cxn>
              <a:cxn ang="0">
                <a:pos x="1106129" y="761204"/>
              </a:cxn>
              <a:cxn ang="0">
                <a:pos x="1083115" y="652762"/>
              </a:cxn>
              <a:cxn ang="0">
                <a:pos x="1055134" y="550331"/>
              </a:cxn>
              <a:cxn ang="0">
                <a:pos x="1022499" y="454564"/>
              </a:cxn>
              <a:cxn ang="0">
                <a:pos x="985529" y="366111"/>
              </a:cxn>
              <a:cxn ang="0">
                <a:pos x="944536" y="285625"/>
              </a:cxn>
              <a:cxn ang="0">
                <a:pos x="899838" y="213756"/>
              </a:cxn>
              <a:cxn ang="0">
                <a:pos x="851750" y="151156"/>
              </a:cxn>
              <a:cxn ang="0">
                <a:pos x="746665" y="56370"/>
              </a:cxn>
              <a:cxn ang="0">
                <a:pos x="631806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60" y="2355866"/>
                </a:lnTo>
                <a:lnTo>
                  <a:pt x="661299" y="2343038"/>
                </a:lnTo>
                <a:lnTo>
                  <a:pt x="718768" y="2318006"/>
                </a:lnTo>
                <a:lnTo>
                  <a:pt x="773952" y="2281422"/>
                </a:lnTo>
                <a:lnTo>
                  <a:pt x="826533" y="2233938"/>
                </a:lnTo>
                <a:lnTo>
                  <a:pt x="876198" y="2176207"/>
                </a:lnTo>
                <a:lnTo>
                  <a:pt x="899838" y="2143702"/>
                </a:lnTo>
                <a:lnTo>
                  <a:pt x="922631" y="2108880"/>
                </a:lnTo>
                <a:lnTo>
                  <a:pt x="944536" y="2071821"/>
                </a:lnTo>
                <a:lnTo>
                  <a:pt x="965515" y="2032608"/>
                </a:lnTo>
                <a:lnTo>
                  <a:pt x="985529" y="1991322"/>
                </a:lnTo>
                <a:lnTo>
                  <a:pt x="1004536" y="1948045"/>
                </a:lnTo>
                <a:lnTo>
                  <a:pt x="1022499" y="1902857"/>
                </a:lnTo>
                <a:lnTo>
                  <a:pt x="1039378" y="1855841"/>
                </a:lnTo>
                <a:lnTo>
                  <a:pt x="1055134" y="1807078"/>
                </a:lnTo>
                <a:lnTo>
                  <a:pt x="1069726" y="1756650"/>
                </a:lnTo>
                <a:lnTo>
                  <a:pt x="1083115" y="1704637"/>
                </a:lnTo>
                <a:lnTo>
                  <a:pt x="1095263" y="1651122"/>
                </a:lnTo>
                <a:lnTo>
                  <a:pt x="1106129" y="1596185"/>
                </a:lnTo>
                <a:lnTo>
                  <a:pt x="1115674" y="1539909"/>
                </a:lnTo>
                <a:lnTo>
                  <a:pt x="1123859" y="1482376"/>
                </a:lnTo>
                <a:lnTo>
                  <a:pt x="1130645" y="1423665"/>
                </a:lnTo>
                <a:lnTo>
                  <a:pt x="1135991" y="1363859"/>
                </a:lnTo>
                <a:lnTo>
                  <a:pt x="1139858" y="1303040"/>
                </a:lnTo>
                <a:lnTo>
                  <a:pt x="1142208" y="1241289"/>
                </a:lnTo>
                <a:lnTo>
                  <a:pt x="1143000" y="1178687"/>
                </a:lnTo>
                <a:lnTo>
                  <a:pt x="1142208" y="1116085"/>
                </a:lnTo>
                <a:lnTo>
                  <a:pt x="1139858" y="1054335"/>
                </a:lnTo>
                <a:lnTo>
                  <a:pt x="1135991" y="993517"/>
                </a:lnTo>
                <a:lnTo>
                  <a:pt x="1130645" y="933714"/>
                </a:lnTo>
                <a:lnTo>
                  <a:pt x="1123859" y="875006"/>
                </a:lnTo>
                <a:lnTo>
                  <a:pt x="1115674" y="817476"/>
                </a:lnTo>
                <a:lnTo>
                  <a:pt x="1106129" y="761204"/>
                </a:lnTo>
                <a:lnTo>
                  <a:pt x="1095263" y="706272"/>
                </a:lnTo>
                <a:lnTo>
                  <a:pt x="1083115" y="652762"/>
                </a:lnTo>
                <a:lnTo>
                  <a:pt x="1069726" y="600755"/>
                </a:lnTo>
                <a:lnTo>
                  <a:pt x="1055134" y="550331"/>
                </a:lnTo>
                <a:lnTo>
                  <a:pt x="1039378" y="501574"/>
                </a:lnTo>
                <a:lnTo>
                  <a:pt x="1022499" y="454564"/>
                </a:lnTo>
                <a:lnTo>
                  <a:pt x="1004536" y="409383"/>
                </a:lnTo>
                <a:lnTo>
                  <a:pt x="985529" y="366111"/>
                </a:lnTo>
                <a:lnTo>
                  <a:pt x="965515" y="324831"/>
                </a:lnTo>
                <a:lnTo>
                  <a:pt x="944536" y="285625"/>
                </a:lnTo>
                <a:lnTo>
                  <a:pt x="922631" y="248572"/>
                </a:lnTo>
                <a:lnTo>
                  <a:pt x="899838" y="213756"/>
                </a:lnTo>
                <a:lnTo>
                  <a:pt x="876198" y="181256"/>
                </a:lnTo>
                <a:lnTo>
                  <a:pt x="851750" y="151156"/>
                </a:lnTo>
                <a:lnTo>
                  <a:pt x="800587" y="98477"/>
                </a:lnTo>
                <a:lnTo>
                  <a:pt x="746665" y="56370"/>
                </a:lnTo>
                <a:lnTo>
                  <a:pt x="690300" y="25488"/>
                </a:lnTo>
                <a:lnTo>
                  <a:pt x="631806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3" name="object 63"/>
          <p:cNvSpPr>
            <a:spLocks/>
          </p:cNvSpPr>
          <p:nvPr/>
        </p:nvSpPr>
        <p:spPr bwMode="auto">
          <a:xfrm>
            <a:off x="6357938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60" y="1633"/>
              </a:cxn>
              <a:cxn ang="0">
                <a:pos x="690300" y="25488"/>
              </a:cxn>
              <a:cxn ang="0">
                <a:pos x="800587" y="98477"/>
              </a:cxn>
              <a:cxn ang="0">
                <a:pos x="876198" y="181256"/>
              </a:cxn>
              <a:cxn ang="0">
                <a:pos x="922631" y="248572"/>
              </a:cxn>
              <a:cxn ang="0">
                <a:pos x="965515" y="324831"/>
              </a:cxn>
              <a:cxn ang="0">
                <a:pos x="1004536" y="409383"/>
              </a:cxn>
              <a:cxn ang="0">
                <a:pos x="1039378" y="501574"/>
              </a:cxn>
              <a:cxn ang="0">
                <a:pos x="1069726" y="600755"/>
              </a:cxn>
              <a:cxn ang="0">
                <a:pos x="1095263" y="706272"/>
              </a:cxn>
              <a:cxn ang="0">
                <a:pos x="1115674" y="817476"/>
              </a:cxn>
              <a:cxn ang="0">
                <a:pos x="1130645" y="933714"/>
              </a:cxn>
              <a:cxn ang="0">
                <a:pos x="1139858" y="1054335"/>
              </a:cxn>
              <a:cxn ang="0">
                <a:pos x="1143000" y="1178687"/>
              </a:cxn>
              <a:cxn ang="0">
                <a:pos x="1139858" y="1303040"/>
              </a:cxn>
              <a:cxn ang="0">
                <a:pos x="1130645" y="1423665"/>
              </a:cxn>
              <a:cxn ang="0">
                <a:pos x="1115674" y="1539909"/>
              </a:cxn>
              <a:cxn ang="0">
                <a:pos x="1095263" y="1651122"/>
              </a:cxn>
              <a:cxn ang="0">
                <a:pos x="1069726" y="1756650"/>
              </a:cxn>
              <a:cxn ang="0">
                <a:pos x="1039378" y="1855841"/>
              </a:cxn>
              <a:cxn ang="0">
                <a:pos x="1004536" y="1948045"/>
              </a:cxn>
              <a:cxn ang="0">
                <a:pos x="965515" y="2032608"/>
              </a:cxn>
              <a:cxn ang="0">
                <a:pos x="922631" y="2108880"/>
              </a:cxn>
              <a:cxn ang="0">
                <a:pos x="876198" y="2176207"/>
              </a:cxn>
              <a:cxn ang="0">
                <a:pos x="800587" y="2259002"/>
              </a:cxn>
              <a:cxn ang="0">
                <a:pos x="690300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60" y="1633"/>
                </a:lnTo>
                <a:lnTo>
                  <a:pt x="631806" y="6480"/>
                </a:lnTo>
                <a:lnTo>
                  <a:pt x="690300" y="25488"/>
                </a:lnTo>
                <a:lnTo>
                  <a:pt x="746665" y="56370"/>
                </a:lnTo>
                <a:lnTo>
                  <a:pt x="800587" y="98477"/>
                </a:lnTo>
                <a:lnTo>
                  <a:pt x="851750" y="151156"/>
                </a:lnTo>
                <a:lnTo>
                  <a:pt x="876198" y="181256"/>
                </a:lnTo>
                <a:lnTo>
                  <a:pt x="899838" y="213756"/>
                </a:lnTo>
                <a:lnTo>
                  <a:pt x="922631" y="248572"/>
                </a:lnTo>
                <a:lnTo>
                  <a:pt x="944536" y="285625"/>
                </a:lnTo>
                <a:lnTo>
                  <a:pt x="965515" y="324831"/>
                </a:lnTo>
                <a:lnTo>
                  <a:pt x="985529" y="366111"/>
                </a:lnTo>
                <a:lnTo>
                  <a:pt x="1004536" y="409383"/>
                </a:lnTo>
                <a:lnTo>
                  <a:pt x="1022499" y="454564"/>
                </a:lnTo>
                <a:lnTo>
                  <a:pt x="1039378" y="501574"/>
                </a:lnTo>
                <a:lnTo>
                  <a:pt x="1055134" y="550331"/>
                </a:lnTo>
                <a:lnTo>
                  <a:pt x="1069726" y="600755"/>
                </a:lnTo>
                <a:lnTo>
                  <a:pt x="1083115" y="652762"/>
                </a:lnTo>
                <a:lnTo>
                  <a:pt x="1095263" y="706272"/>
                </a:lnTo>
                <a:lnTo>
                  <a:pt x="1106129" y="761204"/>
                </a:lnTo>
                <a:lnTo>
                  <a:pt x="1115674" y="817476"/>
                </a:lnTo>
                <a:lnTo>
                  <a:pt x="1123859" y="875006"/>
                </a:lnTo>
                <a:lnTo>
                  <a:pt x="1130645" y="933714"/>
                </a:lnTo>
                <a:lnTo>
                  <a:pt x="1135991" y="993517"/>
                </a:lnTo>
                <a:lnTo>
                  <a:pt x="1139858" y="1054335"/>
                </a:lnTo>
                <a:lnTo>
                  <a:pt x="1142208" y="1116085"/>
                </a:lnTo>
                <a:lnTo>
                  <a:pt x="1143000" y="1178687"/>
                </a:lnTo>
                <a:lnTo>
                  <a:pt x="1142208" y="1241289"/>
                </a:lnTo>
                <a:lnTo>
                  <a:pt x="1139858" y="1303040"/>
                </a:lnTo>
                <a:lnTo>
                  <a:pt x="1135991" y="1363859"/>
                </a:lnTo>
                <a:lnTo>
                  <a:pt x="1130645" y="1423665"/>
                </a:lnTo>
                <a:lnTo>
                  <a:pt x="1123859" y="1482376"/>
                </a:lnTo>
                <a:lnTo>
                  <a:pt x="1115674" y="1539909"/>
                </a:lnTo>
                <a:lnTo>
                  <a:pt x="1106129" y="1596185"/>
                </a:lnTo>
                <a:lnTo>
                  <a:pt x="1095263" y="1651122"/>
                </a:lnTo>
                <a:lnTo>
                  <a:pt x="1083115" y="1704637"/>
                </a:lnTo>
                <a:lnTo>
                  <a:pt x="1069726" y="1756650"/>
                </a:lnTo>
                <a:lnTo>
                  <a:pt x="1055134" y="1807078"/>
                </a:lnTo>
                <a:lnTo>
                  <a:pt x="1039378" y="1855841"/>
                </a:lnTo>
                <a:lnTo>
                  <a:pt x="1022499" y="1902857"/>
                </a:lnTo>
                <a:lnTo>
                  <a:pt x="1004536" y="1948045"/>
                </a:lnTo>
                <a:lnTo>
                  <a:pt x="985529" y="1991322"/>
                </a:lnTo>
                <a:lnTo>
                  <a:pt x="965515" y="2032608"/>
                </a:lnTo>
                <a:lnTo>
                  <a:pt x="944536" y="2071821"/>
                </a:lnTo>
                <a:lnTo>
                  <a:pt x="922631" y="2108880"/>
                </a:lnTo>
                <a:lnTo>
                  <a:pt x="899838" y="2143702"/>
                </a:lnTo>
                <a:lnTo>
                  <a:pt x="876198" y="2176207"/>
                </a:lnTo>
                <a:lnTo>
                  <a:pt x="851750" y="2206313"/>
                </a:lnTo>
                <a:lnTo>
                  <a:pt x="800587" y="2259002"/>
                </a:lnTo>
                <a:lnTo>
                  <a:pt x="746665" y="2301117"/>
                </a:lnTo>
                <a:lnTo>
                  <a:pt x="690300" y="2332007"/>
                </a:lnTo>
                <a:lnTo>
                  <a:pt x="631806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4" name="object 64"/>
          <p:cNvSpPr>
            <a:spLocks/>
          </p:cNvSpPr>
          <p:nvPr/>
        </p:nvSpPr>
        <p:spPr bwMode="auto">
          <a:xfrm>
            <a:off x="6643688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5" name="object 65"/>
          <p:cNvSpPr>
            <a:spLocks/>
          </p:cNvSpPr>
          <p:nvPr/>
        </p:nvSpPr>
        <p:spPr bwMode="auto">
          <a:xfrm>
            <a:off x="6929438" y="3000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6" name="object 66"/>
          <p:cNvSpPr>
            <a:spLocks/>
          </p:cNvSpPr>
          <p:nvPr/>
        </p:nvSpPr>
        <p:spPr bwMode="auto">
          <a:xfrm>
            <a:off x="6643688" y="3500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7" name="object 67"/>
          <p:cNvSpPr>
            <a:spLocks/>
          </p:cNvSpPr>
          <p:nvPr/>
        </p:nvSpPr>
        <p:spPr bwMode="auto">
          <a:xfrm>
            <a:off x="6858000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8" name="object 68"/>
          <p:cNvSpPr>
            <a:spLocks/>
          </p:cNvSpPr>
          <p:nvPr/>
        </p:nvSpPr>
        <p:spPr bwMode="auto">
          <a:xfrm>
            <a:off x="8001000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48" y="2355866"/>
              </a:cxn>
              <a:cxn ang="0">
                <a:pos x="718725" y="2318006"/>
              </a:cxn>
              <a:cxn ang="0">
                <a:pos x="826478" y="2233938"/>
              </a:cxn>
              <a:cxn ang="0">
                <a:pos x="899783" y="2143702"/>
              </a:cxn>
              <a:cxn ang="0">
                <a:pos x="944485" y="2071821"/>
              </a:cxn>
              <a:cxn ang="0">
                <a:pos x="985483" y="1991322"/>
              </a:cxn>
              <a:cxn ang="0">
                <a:pos x="1022461" y="1902857"/>
              </a:cxn>
              <a:cxn ang="0">
                <a:pos x="1055103" y="1807078"/>
              </a:cxn>
              <a:cxn ang="0">
                <a:pos x="1083092" y="1704637"/>
              </a:cxn>
              <a:cxn ang="0">
                <a:pos x="1106114" y="1596185"/>
              </a:cxn>
              <a:cxn ang="0">
                <a:pos x="1123851" y="1482376"/>
              </a:cxn>
              <a:cxn ang="0">
                <a:pos x="1135987" y="1363859"/>
              </a:cxn>
              <a:cxn ang="0">
                <a:pos x="1142207" y="1241289"/>
              </a:cxn>
              <a:cxn ang="0">
                <a:pos x="1142207" y="1116085"/>
              </a:cxn>
              <a:cxn ang="0">
                <a:pos x="1135987" y="993517"/>
              </a:cxn>
              <a:cxn ang="0">
                <a:pos x="1123851" y="875006"/>
              </a:cxn>
              <a:cxn ang="0">
                <a:pos x="1106114" y="761204"/>
              </a:cxn>
              <a:cxn ang="0">
                <a:pos x="1083092" y="652762"/>
              </a:cxn>
              <a:cxn ang="0">
                <a:pos x="1055103" y="550331"/>
              </a:cxn>
              <a:cxn ang="0">
                <a:pos x="1022461" y="454564"/>
              </a:cxn>
              <a:cxn ang="0">
                <a:pos x="985483" y="366111"/>
              </a:cxn>
              <a:cxn ang="0">
                <a:pos x="944485" y="285625"/>
              </a:cxn>
              <a:cxn ang="0">
                <a:pos x="899783" y="213756"/>
              </a:cxn>
              <a:cxn ang="0">
                <a:pos x="851694" y="151156"/>
              </a:cxn>
              <a:cxn ang="0">
                <a:pos x="746617" y="56370"/>
              </a:cxn>
              <a:cxn ang="0">
                <a:pos x="631784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48" y="2355866"/>
                </a:lnTo>
                <a:lnTo>
                  <a:pt x="661269" y="2343038"/>
                </a:lnTo>
                <a:lnTo>
                  <a:pt x="718725" y="2318006"/>
                </a:lnTo>
                <a:lnTo>
                  <a:pt x="773900" y="2281422"/>
                </a:lnTo>
                <a:lnTo>
                  <a:pt x="826478" y="2233938"/>
                </a:lnTo>
                <a:lnTo>
                  <a:pt x="876142" y="2176207"/>
                </a:lnTo>
                <a:lnTo>
                  <a:pt x="899783" y="2143702"/>
                </a:lnTo>
                <a:lnTo>
                  <a:pt x="922577" y="2108880"/>
                </a:lnTo>
                <a:lnTo>
                  <a:pt x="944485" y="2071821"/>
                </a:lnTo>
                <a:lnTo>
                  <a:pt x="965466" y="2032608"/>
                </a:lnTo>
                <a:lnTo>
                  <a:pt x="985483" y="1991322"/>
                </a:lnTo>
                <a:lnTo>
                  <a:pt x="1004494" y="1948045"/>
                </a:lnTo>
                <a:lnTo>
                  <a:pt x="1022461" y="1902857"/>
                </a:lnTo>
                <a:lnTo>
                  <a:pt x="1039343" y="1855841"/>
                </a:lnTo>
                <a:lnTo>
                  <a:pt x="1055103" y="1807078"/>
                </a:lnTo>
                <a:lnTo>
                  <a:pt x="1069699" y="1756650"/>
                </a:lnTo>
                <a:lnTo>
                  <a:pt x="1083092" y="1704637"/>
                </a:lnTo>
                <a:lnTo>
                  <a:pt x="1095244" y="1651122"/>
                </a:lnTo>
                <a:lnTo>
                  <a:pt x="1106114" y="1596185"/>
                </a:lnTo>
                <a:lnTo>
                  <a:pt x="1115663" y="1539909"/>
                </a:lnTo>
                <a:lnTo>
                  <a:pt x="1123851" y="1482376"/>
                </a:lnTo>
                <a:lnTo>
                  <a:pt x="1130639" y="1423665"/>
                </a:lnTo>
                <a:lnTo>
                  <a:pt x="1135987" y="1363859"/>
                </a:lnTo>
                <a:lnTo>
                  <a:pt x="1139857" y="1303040"/>
                </a:lnTo>
                <a:lnTo>
                  <a:pt x="1142207" y="1241289"/>
                </a:lnTo>
                <a:lnTo>
                  <a:pt x="1143000" y="1178687"/>
                </a:lnTo>
                <a:lnTo>
                  <a:pt x="1142207" y="1116085"/>
                </a:lnTo>
                <a:lnTo>
                  <a:pt x="1139857" y="1054335"/>
                </a:lnTo>
                <a:lnTo>
                  <a:pt x="1135987" y="993517"/>
                </a:lnTo>
                <a:lnTo>
                  <a:pt x="1130639" y="933714"/>
                </a:lnTo>
                <a:lnTo>
                  <a:pt x="1123851" y="875006"/>
                </a:lnTo>
                <a:lnTo>
                  <a:pt x="1115663" y="817476"/>
                </a:lnTo>
                <a:lnTo>
                  <a:pt x="1106114" y="761204"/>
                </a:lnTo>
                <a:lnTo>
                  <a:pt x="1095244" y="706272"/>
                </a:lnTo>
                <a:lnTo>
                  <a:pt x="1083092" y="652762"/>
                </a:lnTo>
                <a:lnTo>
                  <a:pt x="1069699" y="600755"/>
                </a:lnTo>
                <a:lnTo>
                  <a:pt x="1055103" y="550331"/>
                </a:lnTo>
                <a:lnTo>
                  <a:pt x="1039343" y="501574"/>
                </a:lnTo>
                <a:lnTo>
                  <a:pt x="1022461" y="454564"/>
                </a:lnTo>
                <a:lnTo>
                  <a:pt x="1004494" y="409383"/>
                </a:lnTo>
                <a:lnTo>
                  <a:pt x="985483" y="366111"/>
                </a:lnTo>
                <a:lnTo>
                  <a:pt x="965466" y="324831"/>
                </a:lnTo>
                <a:lnTo>
                  <a:pt x="944485" y="285625"/>
                </a:lnTo>
                <a:lnTo>
                  <a:pt x="922577" y="248572"/>
                </a:lnTo>
                <a:lnTo>
                  <a:pt x="899783" y="213756"/>
                </a:lnTo>
                <a:lnTo>
                  <a:pt x="876142" y="181256"/>
                </a:lnTo>
                <a:lnTo>
                  <a:pt x="851694" y="151156"/>
                </a:lnTo>
                <a:lnTo>
                  <a:pt x="800533" y="98477"/>
                </a:lnTo>
                <a:lnTo>
                  <a:pt x="746617" y="56370"/>
                </a:lnTo>
                <a:lnTo>
                  <a:pt x="690262" y="25488"/>
                </a:lnTo>
                <a:lnTo>
                  <a:pt x="631784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9" name="object 69"/>
          <p:cNvSpPr>
            <a:spLocks/>
          </p:cNvSpPr>
          <p:nvPr/>
        </p:nvSpPr>
        <p:spPr bwMode="auto">
          <a:xfrm>
            <a:off x="8001000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40"/>
              </a:cxn>
              <a:cxn ang="0">
                <a:pos x="1130639" y="1423665"/>
              </a:cxn>
              <a:cxn ang="0">
                <a:pos x="1115663" y="1539909"/>
              </a:cxn>
              <a:cxn ang="0">
                <a:pos x="1095244" y="1651122"/>
              </a:cxn>
              <a:cxn ang="0">
                <a:pos x="1069699" y="1756650"/>
              </a:cxn>
              <a:cxn ang="0">
                <a:pos x="1039343" y="1855841"/>
              </a:cxn>
              <a:cxn ang="0">
                <a:pos x="1004494" y="1948045"/>
              </a:cxn>
              <a:cxn ang="0">
                <a:pos x="965466" y="2032608"/>
              </a:cxn>
              <a:cxn ang="0">
                <a:pos x="922577" y="2108880"/>
              </a:cxn>
              <a:cxn ang="0">
                <a:pos x="876142" y="2176207"/>
              </a:cxn>
              <a:cxn ang="0">
                <a:pos x="800533" y="2259002"/>
              </a:cxn>
              <a:cxn ang="0">
                <a:pos x="690262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9"/>
                </a:lnTo>
                <a:lnTo>
                  <a:pt x="1139857" y="1303040"/>
                </a:lnTo>
                <a:lnTo>
                  <a:pt x="1135987" y="1363859"/>
                </a:lnTo>
                <a:lnTo>
                  <a:pt x="1130639" y="1423665"/>
                </a:lnTo>
                <a:lnTo>
                  <a:pt x="1123851" y="1482376"/>
                </a:lnTo>
                <a:lnTo>
                  <a:pt x="1115663" y="1539909"/>
                </a:lnTo>
                <a:lnTo>
                  <a:pt x="1106114" y="1596185"/>
                </a:lnTo>
                <a:lnTo>
                  <a:pt x="1095244" y="1651122"/>
                </a:lnTo>
                <a:lnTo>
                  <a:pt x="1083092" y="1704637"/>
                </a:lnTo>
                <a:lnTo>
                  <a:pt x="1069699" y="1756650"/>
                </a:lnTo>
                <a:lnTo>
                  <a:pt x="1055103" y="1807078"/>
                </a:lnTo>
                <a:lnTo>
                  <a:pt x="1039343" y="1855841"/>
                </a:lnTo>
                <a:lnTo>
                  <a:pt x="1022461" y="1902857"/>
                </a:lnTo>
                <a:lnTo>
                  <a:pt x="1004494" y="1948045"/>
                </a:lnTo>
                <a:lnTo>
                  <a:pt x="985483" y="1991322"/>
                </a:lnTo>
                <a:lnTo>
                  <a:pt x="965466" y="2032608"/>
                </a:lnTo>
                <a:lnTo>
                  <a:pt x="944485" y="2071821"/>
                </a:lnTo>
                <a:lnTo>
                  <a:pt x="922577" y="2108880"/>
                </a:lnTo>
                <a:lnTo>
                  <a:pt x="899783" y="2143702"/>
                </a:lnTo>
                <a:lnTo>
                  <a:pt x="876142" y="2176207"/>
                </a:lnTo>
                <a:lnTo>
                  <a:pt x="851694" y="2206313"/>
                </a:lnTo>
                <a:lnTo>
                  <a:pt x="800533" y="2259002"/>
                </a:lnTo>
                <a:lnTo>
                  <a:pt x="746617" y="2301117"/>
                </a:lnTo>
                <a:lnTo>
                  <a:pt x="690262" y="2332007"/>
                </a:lnTo>
                <a:lnTo>
                  <a:pt x="631784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0" name="object 70"/>
          <p:cNvSpPr>
            <a:spLocks/>
          </p:cNvSpPr>
          <p:nvPr/>
        </p:nvSpPr>
        <p:spPr bwMode="auto">
          <a:xfrm>
            <a:off x="8429625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1" name="object 71"/>
          <p:cNvSpPr>
            <a:spLocks noChangeArrowheads="1"/>
          </p:cNvSpPr>
          <p:nvPr/>
        </p:nvSpPr>
        <p:spPr bwMode="auto">
          <a:xfrm>
            <a:off x="7154863" y="3109913"/>
            <a:ext cx="1711325" cy="866775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72" name="object 72"/>
          <p:cNvSpPr>
            <a:spLocks noChangeArrowheads="1"/>
          </p:cNvSpPr>
          <p:nvPr/>
        </p:nvSpPr>
        <p:spPr bwMode="auto">
          <a:xfrm>
            <a:off x="6872288" y="3101975"/>
            <a:ext cx="1781175" cy="650875"/>
          </a:xfrm>
          <a:prstGeom prst="rect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73" name="object 73"/>
          <p:cNvSpPr>
            <a:spLocks/>
          </p:cNvSpPr>
          <p:nvPr/>
        </p:nvSpPr>
        <p:spPr bwMode="auto">
          <a:xfrm>
            <a:off x="6924675" y="3236913"/>
            <a:ext cx="1504950" cy="425450"/>
          </a:xfrm>
          <a:custGeom>
            <a:avLst/>
            <a:gdLst/>
            <a:ahLst/>
            <a:cxnLst>
              <a:cxn ang="0">
                <a:pos x="1394943" y="55119"/>
              </a:cxn>
              <a:cxn ang="0">
                <a:pos x="0" y="387300"/>
              </a:cxn>
              <a:cxn ang="0">
                <a:pos x="8763" y="424257"/>
              </a:cxn>
              <a:cxn ang="0">
                <a:pos x="1403617" y="92247"/>
              </a:cxn>
              <a:cxn ang="0">
                <a:pos x="1431047" y="66055"/>
              </a:cxn>
              <a:cxn ang="0">
                <a:pos x="1394943" y="55119"/>
              </a:cxn>
              <a:cxn ang="0">
                <a:pos x="1472427" y="38812"/>
              </a:cxn>
              <a:cxn ang="0">
                <a:pos x="1463421" y="38812"/>
              </a:cxn>
              <a:cxn ang="0">
                <a:pos x="1472311" y="75896"/>
              </a:cxn>
              <a:cxn ang="0">
                <a:pos x="1403617" y="92247"/>
              </a:cxn>
              <a:cxn ang="0">
                <a:pos x="1359027" y="134824"/>
              </a:cxn>
              <a:cxn ang="0">
                <a:pos x="1354677" y="141085"/>
              </a:cxn>
              <a:cxn ang="0">
                <a:pos x="1353089" y="148238"/>
              </a:cxn>
              <a:cxn ang="0">
                <a:pos x="1354312" y="155416"/>
              </a:cxn>
              <a:cxn ang="0">
                <a:pos x="1358392" y="161748"/>
              </a:cxn>
              <a:cxn ang="0">
                <a:pos x="1364581" y="166098"/>
              </a:cxn>
              <a:cxn ang="0">
                <a:pos x="1371711" y="167685"/>
              </a:cxn>
              <a:cxn ang="0">
                <a:pos x="1378912" y="166463"/>
              </a:cxn>
              <a:cxn ang="0">
                <a:pos x="1385316" y="162383"/>
              </a:cxn>
              <a:cxn ang="0">
                <a:pos x="1504696" y="48591"/>
              </a:cxn>
              <a:cxn ang="0">
                <a:pos x="1472427" y="38812"/>
              </a:cxn>
              <a:cxn ang="0">
                <a:pos x="1431047" y="66055"/>
              </a:cxn>
              <a:cxn ang="0">
                <a:pos x="1403617" y="92247"/>
              </a:cxn>
              <a:cxn ang="0">
                <a:pos x="1472311" y="75896"/>
              </a:cxn>
              <a:cxn ang="0">
                <a:pos x="1472219" y="75515"/>
              </a:cxn>
              <a:cxn ang="0">
                <a:pos x="1462277" y="75515"/>
              </a:cxn>
              <a:cxn ang="0">
                <a:pos x="1431047" y="66055"/>
              </a:cxn>
              <a:cxn ang="0">
                <a:pos x="1454658" y="43511"/>
              </a:cxn>
              <a:cxn ang="0">
                <a:pos x="1431047" y="66055"/>
              </a:cxn>
              <a:cxn ang="0">
                <a:pos x="1462277" y="75515"/>
              </a:cxn>
              <a:cxn ang="0">
                <a:pos x="1454658" y="43511"/>
              </a:cxn>
              <a:cxn ang="0">
                <a:pos x="1464547" y="43511"/>
              </a:cxn>
              <a:cxn ang="0">
                <a:pos x="1454658" y="43511"/>
              </a:cxn>
              <a:cxn ang="0">
                <a:pos x="1462277" y="75515"/>
              </a:cxn>
              <a:cxn ang="0">
                <a:pos x="1472219" y="75515"/>
              </a:cxn>
              <a:cxn ang="0">
                <a:pos x="1464547" y="43511"/>
              </a:cxn>
              <a:cxn ang="0">
                <a:pos x="1463421" y="38812"/>
              </a:cxn>
              <a:cxn ang="0">
                <a:pos x="1394943" y="55119"/>
              </a:cxn>
              <a:cxn ang="0">
                <a:pos x="1431047" y="66055"/>
              </a:cxn>
              <a:cxn ang="0">
                <a:pos x="1454658" y="43511"/>
              </a:cxn>
              <a:cxn ang="0">
                <a:pos x="1464547" y="43511"/>
              </a:cxn>
              <a:cxn ang="0">
                <a:pos x="1463421" y="38812"/>
              </a:cxn>
              <a:cxn ang="0">
                <a:pos x="1339193" y="0"/>
              </a:cxn>
              <a:cxn ang="0">
                <a:pos x="1332214" y="2157"/>
              </a:cxn>
              <a:cxn ang="0">
                <a:pos x="1326544" y="6766"/>
              </a:cxn>
              <a:cxn ang="0">
                <a:pos x="1322959" y="13412"/>
              </a:cxn>
              <a:cxn ang="0">
                <a:pos x="1322246" y="20927"/>
              </a:cxn>
              <a:cxn ang="0">
                <a:pos x="1324403" y="27906"/>
              </a:cxn>
              <a:cxn ang="0">
                <a:pos x="1329013" y="33575"/>
              </a:cxn>
              <a:cxn ang="0">
                <a:pos x="1335659" y="37161"/>
              </a:cxn>
              <a:cxn ang="0">
                <a:pos x="1394943" y="55119"/>
              </a:cxn>
              <a:cxn ang="0">
                <a:pos x="1463421" y="38812"/>
              </a:cxn>
              <a:cxn ang="0">
                <a:pos x="1472427" y="38812"/>
              </a:cxn>
              <a:cxn ang="0">
                <a:pos x="1346708" y="712"/>
              </a:cxn>
              <a:cxn ang="0">
                <a:pos x="1339193" y="0"/>
              </a:cxn>
            </a:cxnLst>
            <a:rect l="0" t="0" r="r" b="b"/>
            <a:pathLst>
              <a:path w="1504950" h="424814">
                <a:moveTo>
                  <a:pt x="1394943" y="55119"/>
                </a:moveTo>
                <a:lnTo>
                  <a:pt x="0" y="387300"/>
                </a:lnTo>
                <a:lnTo>
                  <a:pt x="8763" y="424257"/>
                </a:lnTo>
                <a:lnTo>
                  <a:pt x="1403617" y="92247"/>
                </a:lnTo>
                <a:lnTo>
                  <a:pt x="1431047" y="66055"/>
                </a:lnTo>
                <a:lnTo>
                  <a:pt x="1394943" y="55119"/>
                </a:lnTo>
                <a:close/>
              </a:path>
              <a:path w="1504950" h="424814">
                <a:moveTo>
                  <a:pt x="1472427" y="38812"/>
                </a:moveTo>
                <a:lnTo>
                  <a:pt x="1463421" y="38812"/>
                </a:lnTo>
                <a:lnTo>
                  <a:pt x="1472311" y="75896"/>
                </a:lnTo>
                <a:lnTo>
                  <a:pt x="1403617" y="92247"/>
                </a:lnTo>
                <a:lnTo>
                  <a:pt x="1359027" y="134824"/>
                </a:lnTo>
                <a:lnTo>
                  <a:pt x="1354677" y="141085"/>
                </a:lnTo>
                <a:lnTo>
                  <a:pt x="1353089" y="148238"/>
                </a:lnTo>
                <a:lnTo>
                  <a:pt x="1354312" y="155416"/>
                </a:lnTo>
                <a:lnTo>
                  <a:pt x="1358392" y="161748"/>
                </a:lnTo>
                <a:lnTo>
                  <a:pt x="1364581" y="166098"/>
                </a:lnTo>
                <a:lnTo>
                  <a:pt x="1371711" y="167685"/>
                </a:lnTo>
                <a:lnTo>
                  <a:pt x="1378912" y="166463"/>
                </a:lnTo>
                <a:lnTo>
                  <a:pt x="1385316" y="162383"/>
                </a:lnTo>
                <a:lnTo>
                  <a:pt x="1504696" y="48591"/>
                </a:lnTo>
                <a:lnTo>
                  <a:pt x="1472427" y="38812"/>
                </a:lnTo>
                <a:close/>
              </a:path>
              <a:path w="1504950" h="424814">
                <a:moveTo>
                  <a:pt x="1431047" y="66055"/>
                </a:moveTo>
                <a:lnTo>
                  <a:pt x="1403617" y="92247"/>
                </a:lnTo>
                <a:lnTo>
                  <a:pt x="1472311" y="75896"/>
                </a:lnTo>
                <a:lnTo>
                  <a:pt x="1472219" y="75515"/>
                </a:lnTo>
                <a:lnTo>
                  <a:pt x="1462277" y="75515"/>
                </a:lnTo>
                <a:lnTo>
                  <a:pt x="1431047" y="66055"/>
                </a:lnTo>
                <a:close/>
              </a:path>
              <a:path w="1504950" h="424814">
                <a:moveTo>
                  <a:pt x="1454658" y="43511"/>
                </a:moveTo>
                <a:lnTo>
                  <a:pt x="1431047" y="66055"/>
                </a:lnTo>
                <a:lnTo>
                  <a:pt x="1462277" y="75515"/>
                </a:lnTo>
                <a:lnTo>
                  <a:pt x="1454658" y="43511"/>
                </a:lnTo>
                <a:close/>
              </a:path>
              <a:path w="1504950" h="424814">
                <a:moveTo>
                  <a:pt x="1464547" y="43511"/>
                </a:moveTo>
                <a:lnTo>
                  <a:pt x="1454658" y="43511"/>
                </a:lnTo>
                <a:lnTo>
                  <a:pt x="1462277" y="75515"/>
                </a:lnTo>
                <a:lnTo>
                  <a:pt x="1472219" y="75515"/>
                </a:lnTo>
                <a:lnTo>
                  <a:pt x="1464547" y="43511"/>
                </a:lnTo>
                <a:close/>
              </a:path>
              <a:path w="1504950" h="424814">
                <a:moveTo>
                  <a:pt x="1463421" y="38812"/>
                </a:moveTo>
                <a:lnTo>
                  <a:pt x="1394943" y="55119"/>
                </a:lnTo>
                <a:lnTo>
                  <a:pt x="1431047" y="66055"/>
                </a:lnTo>
                <a:lnTo>
                  <a:pt x="1454658" y="43511"/>
                </a:lnTo>
                <a:lnTo>
                  <a:pt x="1464547" y="43511"/>
                </a:lnTo>
                <a:lnTo>
                  <a:pt x="1463421" y="38812"/>
                </a:lnTo>
                <a:close/>
              </a:path>
              <a:path w="1504950" h="424814">
                <a:moveTo>
                  <a:pt x="1339193" y="0"/>
                </a:moveTo>
                <a:lnTo>
                  <a:pt x="1332214" y="2157"/>
                </a:lnTo>
                <a:lnTo>
                  <a:pt x="1326544" y="6766"/>
                </a:lnTo>
                <a:lnTo>
                  <a:pt x="1322959" y="13412"/>
                </a:lnTo>
                <a:lnTo>
                  <a:pt x="1322246" y="20927"/>
                </a:lnTo>
                <a:lnTo>
                  <a:pt x="1324403" y="27906"/>
                </a:lnTo>
                <a:lnTo>
                  <a:pt x="1329013" y="33575"/>
                </a:lnTo>
                <a:lnTo>
                  <a:pt x="1335659" y="37161"/>
                </a:lnTo>
                <a:lnTo>
                  <a:pt x="1394943" y="55119"/>
                </a:lnTo>
                <a:lnTo>
                  <a:pt x="1463421" y="38812"/>
                </a:lnTo>
                <a:lnTo>
                  <a:pt x="1472427" y="38812"/>
                </a:lnTo>
                <a:lnTo>
                  <a:pt x="1346708" y="712"/>
                </a:lnTo>
                <a:lnTo>
                  <a:pt x="1339193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4" name="object 74"/>
          <p:cNvSpPr>
            <a:spLocks noChangeArrowheads="1"/>
          </p:cNvSpPr>
          <p:nvPr/>
        </p:nvSpPr>
        <p:spPr bwMode="auto">
          <a:xfrm>
            <a:off x="6875463" y="2428875"/>
            <a:ext cx="1819275" cy="446088"/>
          </a:xfrm>
          <a:prstGeom prst="rect">
            <a:avLst/>
          </a:prstGeom>
          <a:blipFill dpi="0" rotWithShape="1">
            <a:blip r:embed="rId2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75" name="object 75"/>
          <p:cNvSpPr>
            <a:spLocks/>
          </p:cNvSpPr>
          <p:nvPr/>
        </p:nvSpPr>
        <p:spPr bwMode="auto">
          <a:xfrm>
            <a:off x="6927850" y="2538413"/>
            <a:ext cx="1544638" cy="195262"/>
          </a:xfrm>
          <a:custGeom>
            <a:avLst/>
            <a:gdLst/>
            <a:ahLst/>
            <a:cxnLst>
              <a:cxn ang="0">
                <a:pos x="1434015" y="63602"/>
              </a:cxn>
              <a:cxn ang="0">
                <a:pos x="0" y="157549"/>
              </a:cxn>
              <a:cxn ang="0">
                <a:pos x="2413" y="195649"/>
              </a:cxn>
              <a:cxn ang="0">
                <a:pos x="1436407" y="101712"/>
              </a:cxn>
              <a:cxn ang="0">
                <a:pos x="1467891" y="80504"/>
              </a:cxn>
              <a:cxn ang="0">
                <a:pos x="1434015" y="63602"/>
              </a:cxn>
              <a:cxn ang="0">
                <a:pos x="1510169" y="58997"/>
              </a:cxn>
              <a:cxn ang="0">
                <a:pos x="1504315" y="58997"/>
              </a:cxn>
              <a:cxn ang="0">
                <a:pos x="1506854" y="97097"/>
              </a:cxn>
              <a:cxn ang="0">
                <a:pos x="1436407" y="101712"/>
              </a:cxn>
              <a:cxn ang="0">
                <a:pos x="1385189" y="136213"/>
              </a:cxn>
              <a:cxn ang="0">
                <a:pos x="1379930" y="141644"/>
              </a:cxn>
              <a:cxn ang="0">
                <a:pos x="1377219" y="148421"/>
              </a:cxn>
              <a:cxn ang="0">
                <a:pos x="1377223" y="155698"/>
              </a:cxn>
              <a:cxn ang="0">
                <a:pos x="1380109" y="162629"/>
              </a:cxn>
              <a:cxn ang="0">
                <a:pos x="1385486" y="167961"/>
              </a:cxn>
              <a:cxn ang="0">
                <a:pos x="1392269" y="170709"/>
              </a:cxn>
              <a:cxn ang="0">
                <a:pos x="1399599" y="170709"/>
              </a:cxn>
              <a:cxn ang="0">
                <a:pos x="1406525" y="167836"/>
              </a:cxn>
              <a:cxn ang="0">
                <a:pos x="1543303" y="75507"/>
              </a:cxn>
              <a:cxn ang="0">
                <a:pos x="1510169" y="58997"/>
              </a:cxn>
              <a:cxn ang="0">
                <a:pos x="1467891" y="80504"/>
              </a:cxn>
              <a:cxn ang="0">
                <a:pos x="1436407" y="101712"/>
              </a:cxn>
              <a:cxn ang="0">
                <a:pos x="1506854" y="97097"/>
              </a:cxn>
              <a:cxn ang="0">
                <a:pos x="1506719" y="95065"/>
              </a:cxn>
              <a:cxn ang="0">
                <a:pos x="1497076" y="95065"/>
              </a:cxn>
              <a:cxn ang="0">
                <a:pos x="1467891" y="80504"/>
              </a:cxn>
              <a:cxn ang="0">
                <a:pos x="1494917" y="62299"/>
              </a:cxn>
              <a:cxn ang="0">
                <a:pos x="1467891" y="80504"/>
              </a:cxn>
              <a:cxn ang="0">
                <a:pos x="1497076" y="95065"/>
              </a:cxn>
              <a:cxn ang="0">
                <a:pos x="1494917" y="62299"/>
              </a:cxn>
              <a:cxn ang="0">
                <a:pos x="1504535" y="62299"/>
              </a:cxn>
              <a:cxn ang="0">
                <a:pos x="1494917" y="62299"/>
              </a:cxn>
              <a:cxn ang="0">
                <a:pos x="1497076" y="95065"/>
              </a:cxn>
              <a:cxn ang="0">
                <a:pos x="1506719" y="95065"/>
              </a:cxn>
              <a:cxn ang="0">
                <a:pos x="1504535" y="62299"/>
              </a:cxn>
              <a:cxn ang="0">
                <a:pos x="1504315" y="58997"/>
              </a:cxn>
              <a:cxn ang="0">
                <a:pos x="1434015" y="63602"/>
              </a:cxn>
              <a:cxn ang="0">
                <a:pos x="1467891" y="80504"/>
              </a:cxn>
              <a:cxn ang="0">
                <a:pos x="1494917" y="62299"/>
              </a:cxn>
              <a:cxn ang="0">
                <a:pos x="1504535" y="62299"/>
              </a:cxn>
              <a:cxn ang="0">
                <a:pos x="1504315" y="58997"/>
              </a:cxn>
              <a:cxn ang="0">
                <a:pos x="1388364" y="0"/>
              </a:cxn>
              <a:cxn ang="0">
                <a:pos x="1381093" y="942"/>
              </a:cxn>
              <a:cxn ang="0">
                <a:pos x="1374727" y="4528"/>
              </a:cxn>
              <a:cxn ang="0">
                <a:pos x="1370076" y="10483"/>
              </a:cxn>
              <a:cxn ang="0">
                <a:pos x="1368121" y="17776"/>
              </a:cxn>
              <a:cxn ang="0">
                <a:pos x="1369107" y="25009"/>
              </a:cxn>
              <a:cxn ang="0">
                <a:pos x="1372737" y="31361"/>
              </a:cxn>
              <a:cxn ang="0">
                <a:pos x="1378712" y="36010"/>
              </a:cxn>
              <a:cxn ang="0">
                <a:pos x="1434015" y="63602"/>
              </a:cxn>
              <a:cxn ang="0">
                <a:pos x="1504315" y="58997"/>
              </a:cxn>
              <a:cxn ang="0">
                <a:pos x="1510169" y="58997"/>
              </a:cxn>
              <a:cxn ang="0">
                <a:pos x="1395729" y="1974"/>
              </a:cxn>
              <a:cxn ang="0">
                <a:pos x="1388364" y="0"/>
              </a:cxn>
            </a:cxnLst>
            <a:rect l="0" t="0" r="r" b="b"/>
            <a:pathLst>
              <a:path w="1543684" h="196214">
                <a:moveTo>
                  <a:pt x="1434015" y="63602"/>
                </a:moveTo>
                <a:lnTo>
                  <a:pt x="0" y="157549"/>
                </a:lnTo>
                <a:lnTo>
                  <a:pt x="2413" y="195649"/>
                </a:lnTo>
                <a:lnTo>
                  <a:pt x="1436407" y="101712"/>
                </a:lnTo>
                <a:lnTo>
                  <a:pt x="1467891" y="80504"/>
                </a:lnTo>
                <a:lnTo>
                  <a:pt x="1434015" y="63602"/>
                </a:lnTo>
                <a:close/>
              </a:path>
              <a:path w="1543684" h="196214">
                <a:moveTo>
                  <a:pt x="1510169" y="58997"/>
                </a:moveTo>
                <a:lnTo>
                  <a:pt x="1504315" y="58997"/>
                </a:lnTo>
                <a:lnTo>
                  <a:pt x="1506854" y="97097"/>
                </a:lnTo>
                <a:lnTo>
                  <a:pt x="1436407" y="101712"/>
                </a:lnTo>
                <a:lnTo>
                  <a:pt x="1385189" y="136213"/>
                </a:lnTo>
                <a:lnTo>
                  <a:pt x="1379930" y="141644"/>
                </a:lnTo>
                <a:lnTo>
                  <a:pt x="1377219" y="148421"/>
                </a:lnTo>
                <a:lnTo>
                  <a:pt x="1377223" y="155698"/>
                </a:lnTo>
                <a:lnTo>
                  <a:pt x="1380109" y="162629"/>
                </a:lnTo>
                <a:lnTo>
                  <a:pt x="1385486" y="167961"/>
                </a:lnTo>
                <a:lnTo>
                  <a:pt x="1392269" y="170709"/>
                </a:lnTo>
                <a:lnTo>
                  <a:pt x="1399599" y="170709"/>
                </a:lnTo>
                <a:lnTo>
                  <a:pt x="1406525" y="167836"/>
                </a:lnTo>
                <a:lnTo>
                  <a:pt x="1543303" y="75507"/>
                </a:lnTo>
                <a:lnTo>
                  <a:pt x="1510169" y="58997"/>
                </a:lnTo>
                <a:close/>
              </a:path>
              <a:path w="1543684" h="196214">
                <a:moveTo>
                  <a:pt x="1467891" y="80504"/>
                </a:moveTo>
                <a:lnTo>
                  <a:pt x="1436407" y="101712"/>
                </a:lnTo>
                <a:lnTo>
                  <a:pt x="1506854" y="97097"/>
                </a:lnTo>
                <a:lnTo>
                  <a:pt x="1506719" y="95065"/>
                </a:lnTo>
                <a:lnTo>
                  <a:pt x="1497076" y="95065"/>
                </a:lnTo>
                <a:lnTo>
                  <a:pt x="1467891" y="80504"/>
                </a:lnTo>
                <a:close/>
              </a:path>
              <a:path w="1543684" h="196214">
                <a:moveTo>
                  <a:pt x="1494917" y="62299"/>
                </a:moveTo>
                <a:lnTo>
                  <a:pt x="1467891" y="80504"/>
                </a:lnTo>
                <a:lnTo>
                  <a:pt x="1497076" y="95065"/>
                </a:lnTo>
                <a:lnTo>
                  <a:pt x="1494917" y="62299"/>
                </a:lnTo>
                <a:close/>
              </a:path>
              <a:path w="1543684" h="196214">
                <a:moveTo>
                  <a:pt x="1504535" y="62299"/>
                </a:moveTo>
                <a:lnTo>
                  <a:pt x="1494917" y="62299"/>
                </a:lnTo>
                <a:lnTo>
                  <a:pt x="1497076" y="95065"/>
                </a:lnTo>
                <a:lnTo>
                  <a:pt x="1506719" y="95065"/>
                </a:lnTo>
                <a:lnTo>
                  <a:pt x="1504535" y="62299"/>
                </a:lnTo>
                <a:close/>
              </a:path>
              <a:path w="1543684" h="196214">
                <a:moveTo>
                  <a:pt x="1504315" y="58997"/>
                </a:moveTo>
                <a:lnTo>
                  <a:pt x="1434015" y="63602"/>
                </a:lnTo>
                <a:lnTo>
                  <a:pt x="1467891" y="80504"/>
                </a:lnTo>
                <a:lnTo>
                  <a:pt x="1494917" y="62299"/>
                </a:lnTo>
                <a:lnTo>
                  <a:pt x="1504535" y="62299"/>
                </a:lnTo>
                <a:lnTo>
                  <a:pt x="1504315" y="58997"/>
                </a:lnTo>
                <a:close/>
              </a:path>
              <a:path w="1543684" h="196214">
                <a:moveTo>
                  <a:pt x="1388364" y="0"/>
                </a:moveTo>
                <a:lnTo>
                  <a:pt x="1381093" y="942"/>
                </a:lnTo>
                <a:lnTo>
                  <a:pt x="1374727" y="4528"/>
                </a:lnTo>
                <a:lnTo>
                  <a:pt x="1370076" y="10483"/>
                </a:lnTo>
                <a:lnTo>
                  <a:pt x="1368121" y="17776"/>
                </a:lnTo>
                <a:lnTo>
                  <a:pt x="1369107" y="25009"/>
                </a:lnTo>
                <a:lnTo>
                  <a:pt x="1372737" y="31361"/>
                </a:lnTo>
                <a:lnTo>
                  <a:pt x="1378712" y="36010"/>
                </a:lnTo>
                <a:lnTo>
                  <a:pt x="1434015" y="63602"/>
                </a:lnTo>
                <a:lnTo>
                  <a:pt x="1504315" y="58997"/>
                </a:lnTo>
                <a:lnTo>
                  <a:pt x="1510169" y="58997"/>
                </a:lnTo>
                <a:lnTo>
                  <a:pt x="1395729" y="1974"/>
                </a:lnTo>
                <a:lnTo>
                  <a:pt x="1388364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6" name="object 76"/>
          <p:cNvSpPr>
            <a:spLocks noChangeArrowheads="1"/>
          </p:cNvSpPr>
          <p:nvPr/>
        </p:nvSpPr>
        <p:spPr bwMode="auto">
          <a:xfrm>
            <a:off x="7089775" y="3959225"/>
            <a:ext cx="1492250" cy="446088"/>
          </a:xfrm>
          <a:prstGeom prst="rect">
            <a:avLst/>
          </a:prstGeom>
          <a:blipFill dpi="0" rotWithShape="1">
            <a:blip r:embed="rId2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77" name="object 77"/>
          <p:cNvSpPr>
            <a:spLocks/>
          </p:cNvSpPr>
          <p:nvPr/>
        </p:nvSpPr>
        <p:spPr bwMode="auto">
          <a:xfrm>
            <a:off x="7143750" y="4059238"/>
            <a:ext cx="1214438" cy="171450"/>
          </a:xfrm>
          <a:custGeom>
            <a:avLst/>
            <a:gdLst/>
            <a:ahLst/>
            <a:cxnLst>
              <a:cxn ang="0">
                <a:pos x="1106142" y="104663"/>
              </a:cxn>
              <a:cxn ang="0">
                <a:pos x="1052702" y="135743"/>
              </a:cxn>
              <a:cxn ang="0">
                <a:pos x="1047077" y="140793"/>
              </a:cxn>
              <a:cxn ang="0">
                <a:pos x="1043892" y="147379"/>
              </a:cxn>
              <a:cxn ang="0">
                <a:pos x="1043398" y="154656"/>
              </a:cxn>
              <a:cxn ang="0">
                <a:pos x="1045845" y="161778"/>
              </a:cxn>
              <a:cxn ang="0">
                <a:pos x="1050895" y="167459"/>
              </a:cxn>
              <a:cxn ang="0">
                <a:pos x="1057481" y="170652"/>
              </a:cxn>
              <a:cxn ang="0">
                <a:pos x="1064758" y="171154"/>
              </a:cxn>
              <a:cxn ang="0">
                <a:pos x="1071879" y="168763"/>
              </a:cxn>
              <a:cxn ang="0">
                <a:pos x="1181958" y="104755"/>
              </a:cxn>
              <a:cxn ang="0">
                <a:pos x="1106142" y="104663"/>
              </a:cxn>
              <a:cxn ang="0">
                <a:pos x="1138838" y="85648"/>
              </a:cxn>
              <a:cxn ang="0">
                <a:pos x="1106142" y="104663"/>
              </a:cxn>
              <a:cxn ang="0">
                <a:pos x="1176654" y="104755"/>
              </a:cxn>
              <a:cxn ang="0">
                <a:pos x="1176663" y="102215"/>
              </a:cxn>
              <a:cxn ang="0">
                <a:pos x="1167129" y="102215"/>
              </a:cxn>
              <a:cxn ang="0">
                <a:pos x="1138838" y="85648"/>
              </a:cxn>
              <a:cxn ang="0">
                <a:pos x="1064940" y="0"/>
              </a:cxn>
              <a:cxn ang="0">
                <a:pos x="1057640" y="488"/>
              </a:cxn>
              <a:cxn ang="0">
                <a:pos x="1051077" y="3643"/>
              </a:cxn>
              <a:cxn ang="0">
                <a:pos x="1046099" y="9251"/>
              </a:cxn>
              <a:cxn ang="0">
                <a:pos x="1043632" y="16444"/>
              </a:cxn>
              <a:cxn ang="0">
                <a:pos x="1044082" y="23745"/>
              </a:cxn>
              <a:cxn ang="0">
                <a:pos x="1047224" y="30307"/>
              </a:cxn>
              <a:cxn ang="0">
                <a:pos x="1052829" y="35286"/>
              </a:cxn>
              <a:cxn ang="0">
                <a:pos x="1106245" y="66563"/>
              </a:cxn>
              <a:cxn ang="0">
                <a:pos x="1176781" y="66655"/>
              </a:cxn>
              <a:cxn ang="0">
                <a:pos x="1176654" y="104755"/>
              </a:cxn>
              <a:cxn ang="0">
                <a:pos x="1181958" y="104755"/>
              </a:cxn>
              <a:cxn ang="0">
                <a:pos x="1214501" y="85832"/>
              </a:cxn>
              <a:cxn ang="0">
                <a:pos x="1072133" y="2393"/>
              </a:cxn>
              <a:cxn ang="0">
                <a:pos x="1064940" y="0"/>
              </a:cxn>
              <a:cxn ang="0">
                <a:pos x="0" y="65131"/>
              </a:cxn>
              <a:cxn ang="0">
                <a:pos x="0" y="103231"/>
              </a:cxn>
              <a:cxn ang="0">
                <a:pos x="1106142" y="104663"/>
              </a:cxn>
              <a:cxn ang="0">
                <a:pos x="1138838" y="85648"/>
              </a:cxn>
              <a:cxn ang="0">
                <a:pos x="1106245" y="66563"/>
              </a:cxn>
              <a:cxn ang="0">
                <a:pos x="0" y="65131"/>
              </a:cxn>
              <a:cxn ang="0">
                <a:pos x="1167129" y="69195"/>
              </a:cxn>
              <a:cxn ang="0">
                <a:pos x="1138838" y="85648"/>
              </a:cxn>
              <a:cxn ang="0">
                <a:pos x="1167129" y="102215"/>
              </a:cxn>
              <a:cxn ang="0">
                <a:pos x="1167129" y="69195"/>
              </a:cxn>
              <a:cxn ang="0">
                <a:pos x="1176773" y="69195"/>
              </a:cxn>
              <a:cxn ang="0">
                <a:pos x="1167129" y="69195"/>
              </a:cxn>
              <a:cxn ang="0">
                <a:pos x="1167129" y="102215"/>
              </a:cxn>
              <a:cxn ang="0">
                <a:pos x="1176663" y="102215"/>
              </a:cxn>
              <a:cxn ang="0">
                <a:pos x="1176773" y="69195"/>
              </a:cxn>
              <a:cxn ang="0">
                <a:pos x="1106245" y="66563"/>
              </a:cxn>
              <a:cxn ang="0">
                <a:pos x="1138838" y="85648"/>
              </a:cxn>
              <a:cxn ang="0">
                <a:pos x="1167129" y="69195"/>
              </a:cxn>
              <a:cxn ang="0">
                <a:pos x="1176773" y="69195"/>
              </a:cxn>
              <a:cxn ang="0">
                <a:pos x="1176781" y="66655"/>
              </a:cxn>
              <a:cxn ang="0">
                <a:pos x="1106245" y="66563"/>
              </a:cxn>
            </a:cxnLst>
            <a:rect l="0" t="0" r="r" b="b"/>
            <a:pathLst>
              <a:path w="1214754" h="171450">
                <a:moveTo>
                  <a:pt x="1106142" y="104663"/>
                </a:moveTo>
                <a:lnTo>
                  <a:pt x="1052702" y="135743"/>
                </a:lnTo>
                <a:lnTo>
                  <a:pt x="1047077" y="140793"/>
                </a:lnTo>
                <a:lnTo>
                  <a:pt x="1043892" y="147379"/>
                </a:lnTo>
                <a:lnTo>
                  <a:pt x="1043398" y="154656"/>
                </a:lnTo>
                <a:lnTo>
                  <a:pt x="1045845" y="161778"/>
                </a:lnTo>
                <a:lnTo>
                  <a:pt x="1050895" y="167459"/>
                </a:lnTo>
                <a:lnTo>
                  <a:pt x="1057481" y="170652"/>
                </a:lnTo>
                <a:lnTo>
                  <a:pt x="1064758" y="171154"/>
                </a:lnTo>
                <a:lnTo>
                  <a:pt x="1071879" y="168763"/>
                </a:lnTo>
                <a:lnTo>
                  <a:pt x="1181958" y="104755"/>
                </a:lnTo>
                <a:lnTo>
                  <a:pt x="1106142" y="104663"/>
                </a:lnTo>
                <a:close/>
              </a:path>
              <a:path w="1214754" h="171450">
                <a:moveTo>
                  <a:pt x="1138838" y="85648"/>
                </a:moveTo>
                <a:lnTo>
                  <a:pt x="1106142" y="104663"/>
                </a:lnTo>
                <a:lnTo>
                  <a:pt x="1176654" y="104755"/>
                </a:lnTo>
                <a:lnTo>
                  <a:pt x="1176663" y="102215"/>
                </a:lnTo>
                <a:lnTo>
                  <a:pt x="1167129" y="102215"/>
                </a:lnTo>
                <a:lnTo>
                  <a:pt x="1138838" y="85648"/>
                </a:lnTo>
                <a:close/>
              </a:path>
              <a:path w="1214754" h="171450">
                <a:moveTo>
                  <a:pt x="1064940" y="0"/>
                </a:moveTo>
                <a:lnTo>
                  <a:pt x="1057640" y="488"/>
                </a:lnTo>
                <a:lnTo>
                  <a:pt x="1051077" y="3643"/>
                </a:lnTo>
                <a:lnTo>
                  <a:pt x="1046099" y="9251"/>
                </a:lnTo>
                <a:lnTo>
                  <a:pt x="1043632" y="16444"/>
                </a:lnTo>
                <a:lnTo>
                  <a:pt x="1044082" y="23745"/>
                </a:lnTo>
                <a:lnTo>
                  <a:pt x="1047224" y="30307"/>
                </a:lnTo>
                <a:lnTo>
                  <a:pt x="1052829" y="35286"/>
                </a:lnTo>
                <a:lnTo>
                  <a:pt x="1106245" y="66563"/>
                </a:lnTo>
                <a:lnTo>
                  <a:pt x="1176781" y="66655"/>
                </a:lnTo>
                <a:lnTo>
                  <a:pt x="1176654" y="104755"/>
                </a:lnTo>
                <a:lnTo>
                  <a:pt x="1181958" y="104755"/>
                </a:lnTo>
                <a:lnTo>
                  <a:pt x="1214501" y="85832"/>
                </a:lnTo>
                <a:lnTo>
                  <a:pt x="1072133" y="2393"/>
                </a:lnTo>
                <a:lnTo>
                  <a:pt x="1064940" y="0"/>
                </a:lnTo>
                <a:close/>
              </a:path>
              <a:path w="1214754" h="171450">
                <a:moveTo>
                  <a:pt x="0" y="65131"/>
                </a:moveTo>
                <a:lnTo>
                  <a:pt x="0" y="103231"/>
                </a:lnTo>
                <a:lnTo>
                  <a:pt x="1106142" y="104663"/>
                </a:lnTo>
                <a:lnTo>
                  <a:pt x="1138838" y="85648"/>
                </a:lnTo>
                <a:lnTo>
                  <a:pt x="1106245" y="66563"/>
                </a:lnTo>
                <a:lnTo>
                  <a:pt x="0" y="65131"/>
                </a:lnTo>
                <a:close/>
              </a:path>
              <a:path w="1214754" h="171450">
                <a:moveTo>
                  <a:pt x="1167129" y="69195"/>
                </a:moveTo>
                <a:lnTo>
                  <a:pt x="1138838" y="85648"/>
                </a:lnTo>
                <a:lnTo>
                  <a:pt x="1167129" y="102215"/>
                </a:lnTo>
                <a:lnTo>
                  <a:pt x="1167129" y="69195"/>
                </a:lnTo>
                <a:close/>
              </a:path>
              <a:path w="1214754" h="171450">
                <a:moveTo>
                  <a:pt x="1176773" y="69195"/>
                </a:moveTo>
                <a:lnTo>
                  <a:pt x="1167129" y="69195"/>
                </a:lnTo>
                <a:lnTo>
                  <a:pt x="1167129" y="102215"/>
                </a:lnTo>
                <a:lnTo>
                  <a:pt x="1176663" y="102215"/>
                </a:lnTo>
                <a:lnTo>
                  <a:pt x="1176773" y="69195"/>
                </a:lnTo>
                <a:close/>
              </a:path>
              <a:path w="1214754" h="171450">
                <a:moveTo>
                  <a:pt x="1106245" y="66563"/>
                </a:moveTo>
                <a:lnTo>
                  <a:pt x="1138838" y="85648"/>
                </a:lnTo>
                <a:lnTo>
                  <a:pt x="1167129" y="69195"/>
                </a:lnTo>
                <a:lnTo>
                  <a:pt x="1176773" y="69195"/>
                </a:lnTo>
                <a:lnTo>
                  <a:pt x="1176781" y="66655"/>
                </a:lnTo>
                <a:lnTo>
                  <a:pt x="1106245" y="66563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8" name="object 78"/>
          <p:cNvSpPr>
            <a:spLocks/>
          </p:cNvSpPr>
          <p:nvPr/>
        </p:nvSpPr>
        <p:spPr bwMode="auto">
          <a:xfrm>
            <a:off x="8429625" y="3143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9" name="object 79"/>
          <p:cNvSpPr>
            <a:spLocks/>
          </p:cNvSpPr>
          <p:nvPr/>
        </p:nvSpPr>
        <p:spPr bwMode="auto">
          <a:xfrm>
            <a:off x="8358188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0" name="object 80"/>
          <p:cNvSpPr>
            <a:spLocks/>
          </p:cNvSpPr>
          <p:nvPr/>
        </p:nvSpPr>
        <p:spPr bwMode="auto">
          <a:xfrm>
            <a:off x="8643938" y="3571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1" name="object 81"/>
          <p:cNvSpPr>
            <a:spLocks noChangeArrowheads="1"/>
          </p:cNvSpPr>
          <p:nvPr/>
        </p:nvSpPr>
        <p:spPr bwMode="auto">
          <a:xfrm>
            <a:off x="6426200" y="1616075"/>
            <a:ext cx="923925" cy="754063"/>
          </a:xfrm>
          <a:prstGeom prst="rect">
            <a:avLst/>
          </a:prstGeom>
          <a:blipFill dpi="0" rotWithShape="1">
            <a:blip r:embed="rId2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82" name="object 82"/>
          <p:cNvSpPr>
            <a:spLocks/>
          </p:cNvSpPr>
          <p:nvPr/>
        </p:nvSpPr>
        <p:spPr bwMode="auto">
          <a:xfrm>
            <a:off x="6769100" y="2178050"/>
            <a:ext cx="249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920" y="0"/>
              </a:cxn>
            </a:cxnLst>
            <a:rect l="0" t="0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noFill/>
          <a:ln w="5461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3" name="object 83"/>
          <p:cNvSpPr>
            <a:spLocks/>
          </p:cNvSpPr>
          <p:nvPr/>
        </p:nvSpPr>
        <p:spPr bwMode="auto">
          <a:xfrm>
            <a:off x="6802438" y="2060575"/>
            <a:ext cx="0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900"/>
              </a:cxn>
            </a:cxnLst>
            <a:rect l="0" t="0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noFill/>
          <a:ln w="6604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4" name="object 84"/>
          <p:cNvSpPr>
            <a:spLocks/>
          </p:cNvSpPr>
          <p:nvPr/>
        </p:nvSpPr>
        <p:spPr bwMode="auto">
          <a:xfrm>
            <a:off x="6769100" y="2033588"/>
            <a:ext cx="231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0378" y="0"/>
              </a:cxn>
            </a:cxnLst>
            <a:rect l="0" t="0" r="r" b="b"/>
            <a:pathLst>
              <a:path w="230504">
                <a:moveTo>
                  <a:pt x="0" y="0"/>
                </a:moveTo>
                <a:lnTo>
                  <a:pt x="230378" y="0"/>
                </a:lnTo>
              </a:path>
            </a:pathLst>
          </a:custGeom>
          <a:noFill/>
          <a:ln w="55879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5" name="object 85"/>
          <p:cNvSpPr>
            <a:spLocks/>
          </p:cNvSpPr>
          <p:nvPr/>
        </p:nvSpPr>
        <p:spPr bwMode="auto">
          <a:xfrm>
            <a:off x="6769100" y="1933575"/>
            <a:ext cx="66675" cy="71438"/>
          </a:xfrm>
          <a:custGeom>
            <a:avLst/>
            <a:gdLst/>
            <a:ahLst/>
            <a:cxnLst>
              <a:cxn ang="0">
                <a:pos x="0" y="72389"/>
              </a:cxn>
              <a:cxn ang="0">
                <a:pos x="66040" y="72389"/>
              </a:cxn>
              <a:cxn ang="0">
                <a:pos x="66040" y="0"/>
              </a:cxn>
              <a:cxn ang="0">
                <a:pos x="0" y="0"/>
              </a:cxn>
              <a:cxn ang="0">
                <a:pos x="0" y="72389"/>
              </a:cxn>
            </a:cxnLst>
            <a:rect l="0" t="0" r="r" b="b"/>
            <a:pathLst>
              <a:path w="66040" h="72389">
                <a:moveTo>
                  <a:pt x="0" y="72389"/>
                </a:moveTo>
                <a:lnTo>
                  <a:pt x="66040" y="72389"/>
                </a:lnTo>
                <a:lnTo>
                  <a:pt x="66040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6" name="object 86"/>
          <p:cNvSpPr>
            <a:spLocks/>
          </p:cNvSpPr>
          <p:nvPr/>
        </p:nvSpPr>
        <p:spPr bwMode="auto">
          <a:xfrm>
            <a:off x="6769100" y="1905000"/>
            <a:ext cx="244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2697" y="0"/>
              </a:cxn>
            </a:cxnLst>
            <a:rect l="0" t="0" r="r" b="b"/>
            <a:pathLst>
              <a:path w="243204">
                <a:moveTo>
                  <a:pt x="0" y="0"/>
                </a:moveTo>
                <a:lnTo>
                  <a:pt x="242697" y="0"/>
                </a:lnTo>
              </a:path>
            </a:pathLst>
          </a:custGeom>
          <a:noFill/>
          <a:ln w="5461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7" name="object 87"/>
          <p:cNvSpPr>
            <a:spLocks/>
          </p:cNvSpPr>
          <p:nvPr/>
        </p:nvSpPr>
        <p:spPr bwMode="auto">
          <a:xfrm>
            <a:off x="6769100" y="1878013"/>
            <a:ext cx="249238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2697" y="0"/>
              </a:cxn>
              <a:cxn ang="0">
                <a:pos x="242697" y="55372"/>
              </a:cxn>
              <a:cxn ang="0">
                <a:pos x="66040" y="55372"/>
              </a:cxn>
              <a:cxn ang="0">
                <a:pos x="66040" y="127888"/>
              </a:cxn>
              <a:cxn ang="0">
                <a:pos x="230378" y="127888"/>
              </a:cxn>
              <a:cxn ang="0">
                <a:pos x="230378" y="183006"/>
              </a:cxn>
              <a:cxn ang="0">
                <a:pos x="66040" y="183006"/>
              </a:cxn>
              <a:cxn ang="0">
                <a:pos x="66040" y="272161"/>
              </a:cxn>
              <a:cxn ang="0">
                <a:pos x="248920" y="272161"/>
              </a:cxn>
              <a:cxn ang="0">
                <a:pos x="248920" y="327278"/>
              </a:cxn>
              <a:cxn ang="0">
                <a:pos x="0" y="327278"/>
              </a:cxn>
              <a:cxn ang="0">
                <a:pos x="0" y="0"/>
              </a:cxn>
            </a:cxnLst>
            <a:rect l="0" t="0" r="r" b="b"/>
            <a:pathLst>
              <a:path w="248920" h="327660">
                <a:moveTo>
                  <a:pt x="0" y="0"/>
                </a:moveTo>
                <a:lnTo>
                  <a:pt x="242697" y="0"/>
                </a:lnTo>
                <a:lnTo>
                  <a:pt x="242697" y="55372"/>
                </a:lnTo>
                <a:lnTo>
                  <a:pt x="66040" y="55372"/>
                </a:lnTo>
                <a:lnTo>
                  <a:pt x="66040" y="127888"/>
                </a:lnTo>
                <a:lnTo>
                  <a:pt x="230378" y="127888"/>
                </a:lnTo>
                <a:lnTo>
                  <a:pt x="230378" y="183006"/>
                </a:lnTo>
                <a:lnTo>
                  <a:pt x="66040" y="183006"/>
                </a:lnTo>
                <a:lnTo>
                  <a:pt x="66040" y="272161"/>
                </a:lnTo>
                <a:lnTo>
                  <a:pt x="248920" y="272161"/>
                </a:lnTo>
                <a:lnTo>
                  <a:pt x="248920" y="327278"/>
                </a:lnTo>
                <a:lnTo>
                  <a:pt x="0" y="327278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8" name="object 88"/>
          <p:cNvSpPr>
            <a:spLocks noChangeArrowheads="1"/>
          </p:cNvSpPr>
          <p:nvPr/>
        </p:nvSpPr>
        <p:spPr bwMode="auto">
          <a:xfrm>
            <a:off x="8142288" y="1616075"/>
            <a:ext cx="898525" cy="754063"/>
          </a:xfrm>
          <a:prstGeom prst="rect">
            <a:avLst/>
          </a:prstGeom>
          <a:blipFill dpi="0" rotWithShape="1">
            <a:blip r:embed="rId2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89" name="object 89"/>
          <p:cNvSpPr>
            <a:spLocks/>
          </p:cNvSpPr>
          <p:nvPr/>
        </p:nvSpPr>
        <p:spPr bwMode="auto">
          <a:xfrm>
            <a:off x="8518525" y="2066925"/>
            <a:ext cx="0" cy="138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8429"/>
              </a:cxn>
            </a:cxnLst>
            <a:rect l="0" t="0" r="r" b="b"/>
            <a:pathLst>
              <a:path h="138430">
                <a:moveTo>
                  <a:pt x="0" y="0"/>
                </a:moveTo>
                <a:lnTo>
                  <a:pt x="0" y="138429"/>
                </a:lnTo>
              </a:path>
            </a:pathLst>
          </a:custGeom>
          <a:noFill/>
          <a:ln w="6604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0" name="object 90"/>
          <p:cNvSpPr>
            <a:spLocks/>
          </p:cNvSpPr>
          <p:nvPr/>
        </p:nvSpPr>
        <p:spPr bwMode="auto">
          <a:xfrm>
            <a:off x="8485188" y="2038350"/>
            <a:ext cx="203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692" y="0"/>
              </a:cxn>
            </a:cxnLst>
            <a:rect l="0" t="0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noFill/>
          <a:ln w="5588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1" name="object 91"/>
          <p:cNvSpPr>
            <a:spLocks/>
          </p:cNvSpPr>
          <p:nvPr/>
        </p:nvSpPr>
        <p:spPr bwMode="auto">
          <a:xfrm>
            <a:off x="8485188" y="1933575"/>
            <a:ext cx="66675" cy="76200"/>
          </a:xfrm>
          <a:custGeom>
            <a:avLst/>
            <a:gdLst/>
            <a:ahLst/>
            <a:cxnLst>
              <a:cxn ang="0">
                <a:pos x="0" y="77469"/>
              </a:cxn>
              <a:cxn ang="0">
                <a:pos x="66040" y="77469"/>
              </a:cxn>
              <a:cxn ang="0">
                <a:pos x="66040" y="0"/>
              </a:cxn>
              <a:cxn ang="0">
                <a:pos x="0" y="0"/>
              </a:cxn>
              <a:cxn ang="0">
                <a:pos x="0" y="77469"/>
              </a:cxn>
            </a:cxnLst>
            <a:rect l="0" t="0" r="r" b="b"/>
            <a:pathLst>
              <a:path w="66040" h="77469">
                <a:moveTo>
                  <a:pt x="0" y="77469"/>
                </a:moveTo>
                <a:lnTo>
                  <a:pt x="66040" y="77469"/>
                </a:lnTo>
                <a:lnTo>
                  <a:pt x="66040" y="0"/>
                </a:lnTo>
                <a:lnTo>
                  <a:pt x="0" y="0"/>
                </a:lnTo>
                <a:lnTo>
                  <a:pt x="0" y="77469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2" name="object 92"/>
          <p:cNvSpPr>
            <a:spLocks/>
          </p:cNvSpPr>
          <p:nvPr/>
        </p:nvSpPr>
        <p:spPr bwMode="auto">
          <a:xfrm>
            <a:off x="8485188" y="1905000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4409" y="0"/>
              </a:cxn>
            </a:cxnLst>
            <a:rect l="0" t="0" r="r" b="b"/>
            <a:pathLst>
              <a:path w="224790">
                <a:moveTo>
                  <a:pt x="0" y="0"/>
                </a:moveTo>
                <a:lnTo>
                  <a:pt x="224409" y="0"/>
                </a:lnTo>
              </a:path>
            </a:pathLst>
          </a:custGeom>
          <a:noFill/>
          <a:ln w="5461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3" name="object 93"/>
          <p:cNvSpPr>
            <a:spLocks/>
          </p:cNvSpPr>
          <p:nvPr/>
        </p:nvSpPr>
        <p:spPr bwMode="auto">
          <a:xfrm>
            <a:off x="8485188" y="1878013"/>
            <a:ext cx="225425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4409" y="0"/>
              </a:cxn>
              <a:cxn ang="0">
                <a:pos x="224409" y="55372"/>
              </a:cxn>
              <a:cxn ang="0">
                <a:pos x="66040" y="55372"/>
              </a:cxn>
              <a:cxn ang="0">
                <a:pos x="66040" y="132841"/>
              </a:cxn>
              <a:cxn ang="0">
                <a:pos x="202692" y="132841"/>
              </a:cxn>
              <a:cxn ang="0">
                <a:pos x="202692" y="188213"/>
              </a:cxn>
              <a:cxn ang="0">
                <a:pos x="66040" y="188213"/>
              </a:cxn>
              <a:cxn ang="0">
                <a:pos x="66040" y="327278"/>
              </a:cxn>
              <a:cxn ang="0">
                <a:pos x="0" y="327278"/>
              </a:cxn>
              <a:cxn ang="0">
                <a:pos x="0" y="0"/>
              </a:cxn>
            </a:cxnLst>
            <a:rect l="0" t="0" r="r" b="b"/>
            <a:pathLst>
              <a:path w="224790" h="327660">
                <a:moveTo>
                  <a:pt x="0" y="0"/>
                </a:moveTo>
                <a:lnTo>
                  <a:pt x="224409" y="0"/>
                </a:lnTo>
                <a:lnTo>
                  <a:pt x="224409" y="55372"/>
                </a:lnTo>
                <a:lnTo>
                  <a:pt x="66040" y="55372"/>
                </a:lnTo>
                <a:lnTo>
                  <a:pt x="66040" y="132841"/>
                </a:lnTo>
                <a:lnTo>
                  <a:pt x="202692" y="132841"/>
                </a:lnTo>
                <a:lnTo>
                  <a:pt x="202692" y="188213"/>
                </a:lnTo>
                <a:lnTo>
                  <a:pt x="66040" y="188213"/>
                </a:lnTo>
                <a:lnTo>
                  <a:pt x="66040" y="327278"/>
                </a:lnTo>
                <a:lnTo>
                  <a:pt x="0" y="327278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4" name="object 94"/>
          <p:cNvSpPr>
            <a:spLocks noChangeArrowheads="1"/>
          </p:cNvSpPr>
          <p:nvPr/>
        </p:nvSpPr>
        <p:spPr bwMode="auto">
          <a:xfrm>
            <a:off x="7504113" y="2124075"/>
            <a:ext cx="474662" cy="630238"/>
          </a:xfrm>
          <a:prstGeom prst="rect">
            <a:avLst/>
          </a:prstGeom>
          <a:blipFill dpi="0" rotWithShape="1">
            <a:blip r:embed="rId2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95" name="object 95"/>
          <p:cNvSpPr>
            <a:spLocks/>
          </p:cNvSpPr>
          <p:nvPr/>
        </p:nvSpPr>
        <p:spPr bwMode="auto">
          <a:xfrm>
            <a:off x="7572375" y="2152650"/>
            <a:ext cx="339725" cy="493713"/>
          </a:xfrm>
          <a:custGeom>
            <a:avLst/>
            <a:gdLst/>
            <a:ahLst/>
            <a:cxnLst>
              <a:cxn ang="0">
                <a:pos x="333776" y="128115"/>
              </a:cxn>
              <a:cxn ang="0">
                <a:pos x="189450" y="128115"/>
              </a:cxn>
              <a:cxn ang="0">
                <a:pos x="198739" y="128746"/>
              </a:cxn>
              <a:cxn ang="0">
                <a:pos x="207146" y="130472"/>
              </a:cxn>
              <a:cxn ang="0">
                <a:pos x="237263" y="166852"/>
              </a:cxn>
              <a:cxn ang="0">
                <a:pos x="240032" y="218821"/>
              </a:cxn>
              <a:cxn ang="0">
                <a:pos x="240156" y="430911"/>
              </a:cxn>
              <a:cxn ang="0">
                <a:pos x="338581" y="493522"/>
              </a:cxn>
              <a:cxn ang="0">
                <a:pos x="338465" y="204503"/>
              </a:cxn>
              <a:cxn ang="0">
                <a:pos x="338341" y="189370"/>
              </a:cxn>
              <a:cxn ang="0">
                <a:pos x="337518" y="164099"/>
              </a:cxn>
              <a:cxn ang="0">
                <a:pos x="335956" y="143043"/>
              </a:cxn>
              <a:cxn ang="0">
                <a:pos x="333776" y="128115"/>
              </a:cxn>
              <a:cxn ang="0">
                <a:pos x="98425" y="0"/>
              </a:cxn>
              <a:cxn ang="0">
                <a:pos x="0" y="62611"/>
              </a:cxn>
              <a:cxn ang="0">
                <a:pos x="0" y="278130"/>
              </a:cxn>
              <a:cxn ang="0">
                <a:pos x="98425" y="340741"/>
              </a:cxn>
              <a:cxn ang="0">
                <a:pos x="98425" y="217043"/>
              </a:cxn>
              <a:cxn ang="0">
                <a:pos x="98885" y="202414"/>
              </a:cxn>
              <a:cxn ang="0">
                <a:pos x="112756" y="162180"/>
              </a:cxn>
              <a:cxn ang="0">
                <a:pos x="145674" y="138223"/>
              </a:cxn>
              <a:cxn ang="0">
                <a:pos x="189450" y="128115"/>
              </a:cxn>
              <a:cxn ang="0">
                <a:pos x="333776" y="128115"/>
              </a:cxn>
              <a:cxn ang="0">
                <a:pos x="333501" y="126238"/>
              </a:cxn>
              <a:cxn ang="0">
                <a:pos x="333301" y="125349"/>
              </a:cxn>
              <a:cxn ang="0">
                <a:pos x="98425" y="125349"/>
              </a:cxn>
              <a:cxn ang="0">
                <a:pos x="98425" y="0"/>
              </a:cxn>
              <a:cxn ang="0">
                <a:pos x="259347" y="46948"/>
              </a:cxn>
              <a:cxn ang="0">
                <a:pos x="212217" y="53467"/>
              </a:cxn>
              <a:cxn ang="0">
                <a:pos x="151844" y="83312"/>
              </a:cxn>
              <a:cxn ang="0">
                <a:pos x="98425" y="125349"/>
              </a:cxn>
              <a:cxn ang="0">
                <a:pos x="333301" y="125349"/>
              </a:cxn>
              <a:cxn ang="0">
                <a:pos x="321321" y="86625"/>
              </a:cxn>
              <a:cxn ang="0">
                <a:pos x="286218" y="52476"/>
              </a:cxn>
              <a:cxn ang="0">
                <a:pos x="259347" y="46948"/>
              </a:cxn>
            </a:cxnLst>
            <a:rect l="0" t="0" r="r" b="b"/>
            <a:pathLst>
              <a:path w="339090" h="494030">
                <a:moveTo>
                  <a:pt x="333776" y="128115"/>
                </a:moveTo>
                <a:lnTo>
                  <a:pt x="189450" y="128115"/>
                </a:lnTo>
                <a:lnTo>
                  <a:pt x="198739" y="128746"/>
                </a:lnTo>
                <a:lnTo>
                  <a:pt x="207146" y="130472"/>
                </a:lnTo>
                <a:lnTo>
                  <a:pt x="237263" y="166852"/>
                </a:lnTo>
                <a:lnTo>
                  <a:pt x="240032" y="218821"/>
                </a:lnTo>
                <a:lnTo>
                  <a:pt x="240156" y="430911"/>
                </a:lnTo>
                <a:lnTo>
                  <a:pt x="338581" y="493522"/>
                </a:lnTo>
                <a:lnTo>
                  <a:pt x="338465" y="204503"/>
                </a:lnTo>
                <a:lnTo>
                  <a:pt x="338341" y="189370"/>
                </a:lnTo>
                <a:lnTo>
                  <a:pt x="337518" y="164099"/>
                </a:lnTo>
                <a:lnTo>
                  <a:pt x="335956" y="143043"/>
                </a:lnTo>
                <a:lnTo>
                  <a:pt x="333776" y="128115"/>
                </a:lnTo>
                <a:close/>
              </a:path>
              <a:path w="339090" h="494030">
                <a:moveTo>
                  <a:pt x="98425" y="0"/>
                </a:moveTo>
                <a:lnTo>
                  <a:pt x="0" y="62611"/>
                </a:lnTo>
                <a:lnTo>
                  <a:pt x="0" y="278130"/>
                </a:lnTo>
                <a:lnTo>
                  <a:pt x="98425" y="340741"/>
                </a:lnTo>
                <a:lnTo>
                  <a:pt x="98425" y="217043"/>
                </a:lnTo>
                <a:lnTo>
                  <a:pt x="98885" y="202414"/>
                </a:lnTo>
                <a:lnTo>
                  <a:pt x="112756" y="162180"/>
                </a:lnTo>
                <a:lnTo>
                  <a:pt x="145674" y="138223"/>
                </a:lnTo>
                <a:lnTo>
                  <a:pt x="189450" y="128115"/>
                </a:lnTo>
                <a:lnTo>
                  <a:pt x="333776" y="128115"/>
                </a:lnTo>
                <a:lnTo>
                  <a:pt x="333501" y="126238"/>
                </a:lnTo>
                <a:lnTo>
                  <a:pt x="333301" y="125349"/>
                </a:lnTo>
                <a:lnTo>
                  <a:pt x="98425" y="125349"/>
                </a:lnTo>
                <a:lnTo>
                  <a:pt x="98425" y="0"/>
                </a:lnTo>
                <a:close/>
              </a:path>
              <a:path w="339090" h="494030">
                <a:moveTo>
                  <a:pt x="259347" y="46948"/>
                </a:moveTo>
                <a:lnTo>
                  <a:pt x="212217" y="53467"/>
                </a:lnTo>
                <a:lnTo>
                  <a:pt x="151844" y="83312"/>
                </a:lnTo>
                <a:lnTo>
                  <a:pt x="98425" y="125349"/>
                </a:lnTo>
                <a:lnTo>
                  <a:pt x="333301" y="125349"/>
                </a:lnTo>
                <a:lnTo>
                  <a:pt x="321321" y="86625"/>
                </a:lnTo>
                <a:lnTo>
                  <a:pt x="286218" y="52476"/>
                </a:lnTo>
                <a:lnTo>
                  <a:pt x="259347" y="46948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6" name="object 96"/>
          <p:cNvSpPr>
            <a:spLocks/>
          </p:cNvSpPr>
          <p:nvPr/>
        </p:nvSpPr>
        <p:spPr bwMode="auto">
          <a:xfrm>
            <a:off x="7572375" y="2152650"/>
            <a:ext cx="339725" cy="493713"/>
          </a:xfrm>
          <a:custGeom>
            <a:avLst/>
            <a:gdLst/>
            <a:ahLst/>
            <a:cxnLst>
              <a:cxn ang="0">
                <a:pos x="0" y="62611"/>
              </a:cxn>
              <a:cxn ang="0">
                <a:pos x="24576" y="46988"/>
              </a:cxn>
              <a:cxn ang="0">
                <a:pos x="49164" y="31353"/>
              </a:cxn>
              <a:cxn ang="0">
                <a:pos x="73777" y="15694"/>
              </a:cxn>
              <a:cxn ang="0">
                <a:pos x="98425" y="0"/>
              </a:cxn>
              <a:cxn ang="0">
                <a:pos x="98425" y="31337"/>
              </a:cxn>
              <a:cxn ang="0">
                <a:pos x="98425" y="62674"/>
              </a:cxn>
              <a:cxn ang="0">
                <a:pos x="98425" y="94011"/>
              </a:cxn>
              <a:cxn ang="0">
                <a:pos x="98425" y="125349"/>
              </a:cxn>
              <a:cxn ang="0">
                <a:pos x="124795" y="103759"/>
              </a:cxn>
              <a:cxn ang="0">
                <a:pos x="180631" y="65913"/>
              </a:cxn>
              <a:cxn ang="0">
                <a:pos x="228800" y="49531"/>
              </a:cxn>
              <a:cxn ang="0">
                <a:pos x="259347" y="46948"/>
              </a:cxn>
              <a:cxn ang="0">
                <a:pos x="273430" y="48514"/>
              </a:cxn>
              <a:cxn ang="0">
                <a:pos x="314578" y="75819"/>
              </a:cxn>
              <a:cxn ang="0">
                <a:pos x="330330" y="112144"/>
              </a:cxn>
              <a:cxn ang="0">
                <a:pos x="337518" y="164099"/>
              </a:cxn>
              <a:cxn ang="0">
                <a:pos x="338581" y="218821"/>
              </a:cxn>
              <a:cxn ang="0">
                <a:pos x="338581" y="273761"/>
              </a:cxn>
              <a:cxn ang="0">
                <a:pos x="338581" y="328701"/>
              </a:cxn>
              <a:cxn ang="0">
                <a:pos x="338581" y="383641"/>
              </a:cxn>
              <a:cxn ang="0">
                <a:pos x="338581" y="438581"/>
              </a:cxn>
              <a:cxn ang="0">
                <a:pos x="338581" y="493522"/>
              </a:cxn>
              <a:cxn ang="0">
                <a:pos x="313934" y="477899"/>
              </a:cxn>
              <a:cxn ang="0">
                <a:pos x="289321" y="462264"/>
              </a:cxn>
              <a:cxn ang="0">
                <a:pos x="264733" y="446605"/>
              </a:cxn>
              <a:cxn ang="0">
                <a:pos x="240156" y="430911"/>
              </a:cxn>
              <a:cxn ang="0">
                <a:pos x="240156" y="381075"/>
              </a:cxn>
              <a:cxn ang="0">
                <a:pos x="240156" y="331216"/>
              </a:cxn>
              <a:cxn ang="0">
                <a:pos x="240156" y="281356"/>
              </a:cxn>
              <a:cxn ang="0">
                <a:pos x="240156" y="231521"/>
              </a:cxn>
              <a:cxn ang="0">
                <a:pos x="239891" y="204503"/>
              </a:cxn>
              <a:cxn ang="0">
                <a:pos x="234569" y="156337"/>
              </a:cxn>
              <a:cxn ang="0">
                <a:pos x="198739" y="128746"/>
              </a:cxn>
              <a:cxn ang="0">
                <a:pos x="189450" y="128115"/>
              </a:cxn>
              <a:cxn ang="0">
                <a:pos x="179197" y="128651"/>
              </a:cxn>
              <a:cxn ang="0">
                <a:pos x="135508" y="142875"/>
              </a:cxn>
              <a:cxn ang="0">
                <a:pos x="107315" y="170053"/>
              </a:cxn>
              <a:cxn ang="0">
                <a:pos x="98425" y="217043"/>
              </a:cxn>
              <a:cxn ang="0">
                <a:pos x="98425" y="247979"/>
              </a:cxn>
              <a:cxn ang="0">
                <a:pos x="98425" y="278892"/>
              </a:cxn>
              <a:cxn ang="0">
                <a:pos x="98425" y="309804"/>
              </a:cxn>
              <a:cxn ang="0">
                <a:pos x="98425" y="340741"/>
              </a:cxn>
              <a:cxn ang="0">
                <a:pos x="73777" y="325046"/>
              </a:cxn>
              <a:cxn ang="0">
                <a:pos x="49164" y="309387"/>
              </a:cxn>
              <a:cxn ang="0">
                <a:pos x="24576" y="293752"/>
              </a:cxn>
              <a:cxn ang="0">
                <a:pos x="0" y="278130"/>
              </a:cxn>
              <a:cxn ang="0">
                <a:pos x="0" y="224238"/>
              </a:cxn>
              <a:cxn ang="0">
                <a:pos x="0" y="170370"/>
              </a:cxn>
              <a:cxn ang="0">
                <a:pos x="0" y="116502"/>
              </a:cxn>
              <a:cxn ang="0">
                <a:pos x="0" y="62611"/>
              </a:cxn>
            </a:cxnLst>
            <a:rect l="0" t="0" r="r" b="b"/>
            <a:pathLst>
              <a:path w="339090" h="494030">
                <a:moveTo>
                  <a:pt x="0" y="62611"/>
                </a:moveTo>
                <a:lnTo>
                  <a:pt x="24576" y="46988"/>
                </a:lnTo>
                <a:lnTo>
                  <a:pt x="49164" y="31353"/>
                </a:lnTo>
                <a:lnTo>
                  <a:pt x="73777" y="15694"/>
                </a:lnTo>
                <a:lnTo>
                  <a:pt x="98425" y="0"/>
                </a:lnTo>
                <a:lnTo>
                  <a:pt x="98425" y="31337"/>
                </a:lnTo>
                <a:lnTo>
                  <a:pt x="98425" y="62674"/>
                </a:lnTo>
                <a:lnTo>
                  <a:pt x="98425" y="94011"/>
                </a:lnTo>
                <a:lnTo>
                  <a:pt x="98425" y="125349"/>
                </a:lnTo>
                <a:lnTo>
                  <a:pt x="124795" y="103759"/>
                </a:lnTo>
                <a:lnTo>
                  <a:pt x="180631" y="65913"/>
                </a:lnTo>
                <a:lnTo>
                  <a:pt x="228800" y="49531"/>
                </a:lnTo>
                <a:lnTo>
                  <a:pt x="259347" y="46948"/>
                </a:lnTo>
                <a:lnTo>
                  <a:pt x="273430" y="48514"/>
                </a:lnTo>
                <a:lnTo>
                  <a:pt x="314578" y="75819"/>
                </a:lnTo>
                <a:lnTo>
                  <a:pt x="330330" y="112144"/>
                </a:lnTo>
                <a:lnTo>
                  <a:pt x="337518" y="164099"/>
                </a:lnTo>
                <a:lnTo>
                  <a:pt x="338581" y="218821"/>
                </a:lnTo>
                <a:lnTo>
                  <a:pt x="338581" y="273761"/>
                </a:lnTo>
                <a:lnTo>
                  <a:pt x="338581" y="328701"/>
                </a:lnTo>
                <a:lnTo>
                  <a:pt x="338581" y="383641"/>
                </a:lnTo>
                <a:lnTo>
                  <a:pt x="338581" y="438581"/>
                </a:lnTo>
                <a:lnTo>
                  <a:pt x="338581" y="493522"/>
                </a:lnTo>
                <a:lnTo>
                  <a:pt x="313934" y="477899"/>
                </a:lnTo>
                <a:lnTo>
                  <a:pt x="289321" y="462264"/>
                </a:lnTo>
                <a:lnTo>
                  <a:pt x="264733" y="446605"/>
                </a:lnTo>
                <a:lnTo>
                  <a:pt x="240156" y="430911"/>
                </a:lnTo>
                <a:lnTo>
                  <a:pt x="240156" y="381075"/>
                </a:lnTo>
                <a:lnTo>
                  <a:pt x="240156" y="331216"/>
                </a:lnTo>
                <a:lnTo>
                  <a:pt x="240156" y="281356"/>
                </a:lnTo>
                <a:lnTo>
                  <a:pt x="240156" y="231521"/>
                </a:lnTo>
                <a:lnTo>
                  <a:pt x="239891" y="204503"/>
                </a:lnTo>
                <a:lnTo>
                  <a:pt x="234569" y="156337"/>
                </a:lnTo>
                <a:lnTo>
                  <a:pt x="198739" y="128746"/>
                </a:lnTo>
                <a:lnTo>
                  <a:pt x="189450" y="128115"/>
                </a:lnTo>
                <a:lnTo>
                  <a:pt x="179197" y="128651"/>
                </a:lnTo>
                <a:lnTo>
                  <a:pt x="135508" y="142875"/>
                </a:lnTo>
                <a:lnTo>
                  <a:pt x="107315" y="170053"/>
                </a:lnTo>
                <a:lnTo>
                  <a:pt x="98425" y="217043"/>
                </a:lnTo>
                <a:lnTo>
                  <a:pt x="98425" y="247979"/>
                </a:lnTo>
                <a:lnTo>
                  <a:pt x="98425" y="278892"/>
                </a:lnTo>
                <a:lnTo>
                  <a:pt x="98425" y="309804"/>
                </a:lnTo>
                <a:lnTo>
                  <a:pt x="98425" y="340741"/>
                </a:lnTo>
                <a:lnTo>
                  <a:pt x="73777" y="325046"/>
                </a:lnTo>
                <a:lnTo>
                  <a:pt x="49164" y="309387"/>
                </a:lnTo>
                <a:lnTo>
                  <a:pt x="24576" y="293752"/>
                </a:lnTo>
                <a:lnTo>
                  <a:pt x="0" y="278130"/>
                </a:lnTo>
                <a:lnTo>
                  <a:pt x="0" y="224238"/>
                </a:lnTo>
                <a:lnTo>
                  <a:pt x="0" y="170370"/>
                </a:lnTo>
                <a:lnTo>
                  <a:pt x="0" y="116502"/>
                </a:lnTo>
                <a:lnTo>
                  <a:pt x="0" y="62611"/>
                </a:lnTo>
                <a:close/>
              </a:path>
            </a:pathLst>
          </a:custGeom>
          <a:noFill/>
          <a:ln w="32004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8" name="object 98"/>
          <p:cNvSpPr>
            <a:spLocks/>
          </p:cNvSpPr>
          <p:nvPr/>
        </p:nvSpPr>
        <p:spPr bwMode="auto">
          <a:xfrm>
            <a:off x="485775" y="4919663"/>
            <a:ext cx="1830388" cy="261937"/>
          </a:xfrm>
          <a:custGeom>
            <a:avLst/>
            <a:gdLst/>
            <a:ahLst/>
            <a:cxnLst>
              <a:cxn ang="0">
                <a:pos x="1574431" y="258571"/>
              </a:cxn>
              <a:cxn ang="0">
                <a:pos x="1806327" y="200786"/>
              </a:cxn>
              <a:cxn ang="0">
                <a:pos x="1699907" y="63626"/>
              </a:cxn>
              <a:cxn ang="0">
                <a:pos x="1806327" y="200786"/>
              </a:cxn>
              <a:cxn ang="0">
                <a:pos x="1829447" y="258571"/>
              </a:cxn>
              <a:cxn ang="0">
                <a:pos x="1699907" y="63626"/>
              </a:cxn>
              <a:cxn ang="0">
                <a:pos x="1751450" y="63626"/>
              </a:cxn>
              <a:cxn ang="0">
                <a:pos x="1383691" y="199106"/>
              </a:cxn>
              <a:cxn ang="0">
                <a:pos x="1460766" y="262889"/>
              </a:cxn>
              <a:cxn ang="0">
                <a:pos x="1537175" y="218947"/>
              </a:cxn>
              <a:cxn ang="0">
                <a:pos x="1431429" y="184515"/>
              </a:cxn>
              <a:cxn ang="0">
                <a:pos x="1493786" y="4317"/>
              </a:cxn>
              <a:cxn ang="0">
                <a:pos x="1470369" y="218348"/>
              </a:cxn>
              <a:cxn ang="0">
                <a:pos x="1544633" y="179958"/>
              </a:cxn>
              <a:cxn ang="0">
                <a:pos x="1352816" y="4317"/>
              </a:cxn>
              <a:cxn ang="0">
                <a:pos x="1352816" y="258571"/>
              </a:cxn>
              <a:cxn ang="0">
                <a:pos x="791730" y="4317"/>
              </a:cxn>
              <a:cxn ang="0">
                <a:pos x="843038" y="181736"/>
              </a:cxn>
              <a:cxn ang="0">
                <a:pos x="928995" y="117220"/>
              </a:cxn>
              <a:cxn ang="0">
                <a:pos x="943271" y="139191"/>
              </a:cxn>
              <a:cxn ang="0">
                <a:pos x="1020838" y="258571"/>
              </a:cxn>
              <a:cxn ang="0">
                <a:pos x="946670" y="4317"/>
              </a:cxn>
              <a:cxn ang="0">
                <a:pos x="920000" y="103377"/>
              </a:cxn>
              <a:cxn ang="0">
                <a:pos x="554774" y="4317"/>
              </a:cxn>
              <a:cxn ang="0">
                <a:pos x="748093" y="215645"/>
              </a:cxn>
              <a:cxn ang="0">
                <a:pos x="733704" y="146557"/>
              </a:cxn>
              <a:cxn ang="0">
                <a:pos x="606094" y="47370"/>
              </a:cxn>
              <a:cxn ang="0">
                <a:pos x="385267" y="174370"/>
              </a:cxn>
              <a:cxn ang="0">
                <a:pos x="342093" y="215788"/>
              </a:cxn>
              <a:cxn ang="0">
                <a:pos x="430511" y="262036"/>
              </a:cxn>
              <a:cxn ang="0">
                <a:pos x="416991" y="218947"/>
              </a:cxn>
              <a:cxn ang="0">
                <a:pos x="385267" y="174370"/>
              </a:cxn>
              <a:cxn ang="0">
                <a:pos x="448373" y="168528"/>
              </a:cxn>
              <a:cxn ang="0">
                <a:pos x="416991" y="218947"/>
              </a:cxn>
              <a:cxn ang="0">
                <a:pos x="499439" y="168528"/>
              </a:cxn>
              <a:cxn ang="0">
                <a:pos x="101142" y="4317"/>
              </a:cxn>
              <a:cxn ang="0">
                <a:pos x="148818" y="92709"/>
              </a:cxn>
              <a:cxn ang="0">
                <a:pos x="205231" y="92709"/>
              </a:cxn>
              <a:cxn ang="0">
                <a:pos x="302793" y="258571"/>
              </a:cxn>
              <a:cxn ang="0">
                <a:pos x="205231" y="92709"/>
              </a:cxn>
              <a:cxn ang="0">
                <a:pos x="255104" y="174116"/>
              </a:cxn>
              <a:cxn ang="0">
                <a:pos x="51320" y="4317"/>
              </a:cxn>
              <a:cxn ang="0">
                <a:pos x="51320" y="258571"/>
              </a:cxn>
              <a:cxn ang="0">
                <a:pos x="1108675" y="8762"/>
              </a:cxn>
              <a:cxn ang="0">
                <a:pos x="1037983" y="133730"/>
              </a:cxn>
              <a:cxn ang="0">
                <a:pos x="1088031" y="243387"/>
              </a:cxn>
              <a:cxn ang="0">
                <a:pos x="1173383" y="261627"/>
              </a:cxn>
              <a:cxn ang="0">
                <a:pos x="1153299" y="218947"/>
              </a:cxn>
              <a:cxn ang="0">
                <a:pos x="1090942" y="129920"/>
              </a:cxn>
              <a:cxn ang="0">
                <a:pos x="1154315" y="43814"/>
              </a:cxn>
              <a:cxn ang="0">
                <a:pos x="1232674" y="27558"/>
              </a:cxn>
              <a:cxn ang="0">
                <a:pos x="1179203" y="1716"/>
              </a:cxn>
              <a:cxn ang="0">
                <a:pos x="1188478" y="205994"/>
              </a:cxn>
              <a:cxn ang="0">
                <a:pos x="1244231" y="217106"/>
              </a:cxn>
              <a:cxn ang="0">
                <a:pos x="1209687" y="165100"/>
              </a:cxn>
              <a:cxn ang="0">
                <a:pos x="1164199" y="44531"/>
              </a:cxn>
              <a:cxn ang="0">
                <a:pos x="1207909" y="86486"/>
              </a:cxn>
              <a:cxn ang="0">
                <a:pos x="1247882" y="47466"/>
              </a:cxn>
            </a:cxnLst>
            <a:rect l="0" t="0" r="r" b="b"/>
            <a:pathLst>
              <a:path w="1830070" h="262889">
                <a:moveTo>
                  <a:pt x="1727720" y="4317"/>
                </a:moveTo>
                <a:lnTo>
                  <a:pt x="1673364" y="4317"/>
                </a:lnTo>
                <a:lnTo>
                  <a:pt x="1574431" y="258571"/>
                </a:lnTo>
                <a:lnTo>
                  <a:pt x="1628787" y="258571"/>
                </a:lnTo>
                <a:lnTo>
                  <a:pt x="1649869" y="200786"/>
                </a:lnTo>
                <a:lnTo>
                  <a:pt x="1806327" y="200786"/>
                </a:lnTo>
                <a:lnTo>
                  <a:pt x="1789204" y="157987"/>
                </a:lnTo>
                <a:lnTo>
                  <a:pt x="1665617" y="157987"/>
                </a:lnTo>
                <a:lnTo>
                  <a:pt x="1699907" y="63626"/>
                </a:lnTo>
                <a:lnTo>
                  <a:pt x="1751450" y="63626"/>
                </a:lnTo>
                <a:lnTo>
                  <a:pt x="1727720" y="4317"/>
                </a:lnTo>
                <a:close/>
              </a:path>
              <a:path w="1830070" h="262889">
                <a:moveTo>
                  <a:pt x="1806327" y="200786"/>
                </a:moveTo>
                <a:lnTo>
                  <a:pt x="1751469" y="200786"/>
                </a:lnTo>
                <a:lnTo>
                  <a:pt x="1773567" y="258571"/>
                </a:lnTo>
                <a:lnTo>
                  <a:pt x="1829447" y="258571"/>
                </a:lnTo>
                <a:lnTo>
                  <a:pt x="1806327" y="200786"/>
                </a:lnTo>
                <a:close/>
              </a:path>
              <a:path w="1830070" h="262889">
                <a:moveTo>
                  <a:pt x="1751450" y="63626"/>
                </a:moveTo>
                <a:lnTo>
                  <a:pt x="1699907" y="63626"/>
                </a:lnTo>
                <a:lnTo>
                  <a:pt x="1734959" y="157987"/>
                </a:lnTo>
                <a:lnTo>
                  <a:pt x="1789204" y="157987"/>
                </a:lnTo>
                <a:lnTo>
                  <a:pt x="1751450" y="63626"/>
                </a:lnTo>
                <a:close/>
              </a:path>
              <a:path w="1830070" h="262889">
                <a:moveTo>
                  <a:pt x="1430667" y="174370"/>
                </a:moveTo>
                <a:lnTo>
                  <a:pt x="1382407" y="179958"/>
                </a:lnTo>
                <a:lnTo>
                  <a:pt x="1383691" y="199106"/>
                </a:lnTo>
                <a:lnTo>
                  <a:pt x="1387535" y="215788"/>
                </a:lnTo>
                <a:lnTo>
                  <a:pt x="1414046" y="250995"/>
                </a:lnTo>
                <a:lnTo>
                  <a:pt x="1460766" y="262889"/>
                </a:lnTo>
                <a:lnTo>
                  <a:pt x="1476002" y="262036"/>
                </a:lnTo>
                <a:lnTo>
                  <a:pt x="1512328" y="249427"/>
                </a:lnTo>
                <a:lnTo>
                  <a:pt x="1537175" y="218947"/>
                </a:lnTo>
                <a:lnTo>
                  <a:pt x="1462417" y="218947"/>
                </a:lnTo>
                <a:lnTo>
                  <a:pt x="1454486" y="218090"/>
                </a:lnTo>
                <a:lnTo>
                  <a:pt x="1431429" y="184515"/>
                </a:lnTo>
                <a:lnTo>
                  <a:pt x="1430667" y="174370"/>
                </a:lnTo>
                <a:close/>
              </a:path>
              <a:path w="1830070" h="262889">
                <a:moveTo>
                  <a:pt x="1544967" y="4317"/>
                </a:moveTo>
                <a:lnTo>
                  <a:pt x="1493786" y="4317"/>
                </a:lnTo>
                <a:lnTo>
                  <a:pt x="1493786" y="168528"/>
                </a:lnTo>
                <a:lnTo>
                  <a:pt x="1493354" y="182647"/>
                </a:lnTo>
                <a:lnTo>
                  <a:pt x="1470369" y="218348"/>
                </a:lnTo>
                <a:lnTo>
                  <a:pt x="1462417" y="218947"/>
                </a:lnTo>
                <a:lnTo>
                  <a:pt x="1537175" y="218947"/>
                </a:lnTo>
                <a:lnTo>
                  <a:pt x="1544633" y="179958"/>
                </a:lnTo>
                <a:lnTo>
                  <a:pt x="1544892" y="168528"/>
                </a:lnTo>
                <a:lnTo>
                  <a:pt x="1544967" y="4317"/>
                </a:lnTo>
                <a:close/>
              </a:path>
              <a:path w="1830070" h="262889">
                <a:moveTo>
                  <a:pt x="1352816" y="4317"/>
                </a:moveTo>
                <a:lnTo>
                  <a:pt x="1301508" y="4317"/>
                </a:lnTo>
                <a:lnTo>
                  <a:pt x="1301508" y="258571"/>
                </a:lnTo>
                <a:lnTo>
                  <a:pt x="1352816" y="258571"/>
                </a:lnTo>
                <a:lnTo>
                  <a:pt x="1352816" y="4317"/>
                </a:lnTo>
                <a:close/>
              </a:path>
              <a:path w="1830070" h="262889">
                <a:moveTo>
                  <a:pt x="843038" y="4317"/>
                </a:moveTo>
                <a:lnTo>
                  <a:pt x="791730" y="4317"/>
                </a:lnTo>
                <a:lnTo>
                  <a:pt x="791730" y="258571"/>
                </a:lnTo>
                <a:lnTo>
                  <a:pt x="843038" y="258571"/>
                </a:lnTo>
                <a:lnTo>
                  <a:pt x="843038" y="181736"/>
                </a:lnTo>
                <a:lnTo>
                  <a:pt x="884567" y="139191"/>
                </a:lnTo>
                <a:lnTo>
                  <a:pt x="943271" y="139191"/>
                </a:lnTo>
                <a:lnTo>
                  <a:pt x="928995" y="117220"/>
                </a:lnTo>
                <a:lnTo>
                  <a:pt x="843038" y="117220"/>
                </a:lnTo>
                <a:lnTo>
                  <a:pt x="843038" y="4317"/>
                </a:lnTo>
                <a:close/>
              </a:path>
              <a:path w="1830070" h="262889">
                <a:moveTo>
                  <a:pt x="943271" y="139191"/>
                </a:moveTo>
                <a:lnTo>
                  <a:pt x="884567" y="139191"/>
                </a:lnTo>
                <a:lnTo>
                  <a:pt x="954544" y="258571"/>
                </a:lnTo>
                <a:lnTo>
                  <a:pt x="1020838" y="258571"/>
                </a:lnTo>
                <a:lnTo>
                  <a:pt x="943271" y="139191"/>
                </a:lnTo>
                <a:close/>
              </a:path>
              <a:path w="1830070" h="262889">
                <a:moveTo>
                  <a:pt x="1015758" y="4317"/>
                </a:moveTo>
                <a:lnTo>
                  <a:pt x="946670" y="4317"/>
                </a:lnTo>
                <a:lnTo>
                  <a:pt x="843038" y="117220"/>
                </a:lnTo>
                <a:lnTo>
                  <a:pt x="928995" y="117220"/>
                </a:lnTo>
                <a:lnTo>
                  <a:pt x="920000" y="103377"/>
                </a:lnTo>
                <a:lnTo>
                  <a:pt x="1015758" y="4317"/>
                </a:lnTo>
                <a:close/>
              </a:path>
              <a:path w="1830070" h="262889">
                <a:moveTo>
                  <a:pt x="743242" y="4317"/>
                </a:moveTo>
                <a:lnTo>
                  <a:pt x="554774" y="4317"/>
                </a:lnTo>
                <a:lnTo>
                  <a:pt x="554774" y="258571"/>
                </a:lnTo>
                <a:lnTo>
                  <a:pt x="748093" y="258571"/>
                </a:lnTo>
                <a:lnTo>
                  <a:pt x="748093" y="215645"/>
                </a:lnTo>
                <a:lnTo>
                  <a:pt x="606094" y="215645"/>
                </a:lnTo>
                <a:lnTo>
                  <a:pt x="606094" y="146557"/>
                </a:lnTo>
                <a:lnTo>
                  <a:pt x="733704" y="146557"/>
                </a:lnTo>
                <a:lnTo>
                  <a:pt x="733704" y="103631"/>
                </a:lnTo>
                <a:lnTo>
                  <a:pt x="606094" y="103631"/>
                </a:lnTo>
                <a:lnTo>
                  <a:pt x="606094" y="47370"/>
                </a:lnTo>
                <a:lnTo>
                  <a:pt x="743242" y="47370"/>
                </a:lnTo>
                <a:lnTo>
                  <a:pt x="743242" y="4317"/>
                </a:lnTo>
                <a:close/>
              </a:path>
              <a:path w="1830070" h="262889">
                <a:moveTo>
                  <a:pt x="385267" y="174370"/>
                </a:moveTo>
                <a:lnTo>
                  <a:pt x="336892" y="179958"/>
                </a:lnTo>
                <a:lnTo>
                  <a:pt x="338235" y="199106"/>
                </a:lnTo>
                <a:lnTo>
                  <a:pt x="342093" y="215788"/>
                </a:lnTo>
                <a:lnTo>
                  <a:pt x="368572" y="250995"/>
                </a:lnTo>
                <a:lnTo>
                  <a:pt x="415251" y="262889"/>
                </a:lnTo>
                <a:lnTo>
                  <a:pt x="430511" y="262036"/>
                </a:lnTo>
                <a:lnTo>
                  <a:pt x="466928" y="249427"/>
                </a:lnTo>
                <a:lnTo>
                  <a:pt x="491768" y="218947"/>
                </a:lnTo>
                <a:lnTo>
                  <a:pt x="416991" y="218947"/>
                </a:lnTo>
                <a:lnTo>
                  <a:pt x="409038" y="218090"/>
                </a:lnTo>
                <a:lnTo>
                  <a:pt x="385988" y="184515"/>
                </a:lnTo>
                <a:lnTo>
                  <a:pt x="385267" y="174370"/>
                </a:lnTo>
                <a:close/>
              </a:path>
              <a:path w="1830070" h="262889">
                <a:moveTo>
                  <a:pt x="499516" y="4317"/>
                </a:moveTo>
                <a:lnTo>
                  <a:pt x="448373" y="4317"/>
                </a:lnTo>
                <a:lnTo>
                  <a:pt x="448373" y="168528"/>
                </a:lnTo>
                <a:lnTo>
                  <a:pt x="447928" y="182647"/>
                </a:lnTo>
                <a:lnTo>
                  <a:pt x="424945" y="218348"/>
                </a:lnTo>
                <a:lnTo>
                  <a:pt x="416991" y="218947"/>
                </a:lnTo>
                <a:lnTo>
                  <a:pt x="491768" y="218947"/>
                </a:lnTo>
                <a:lnTo>
                  <a:pt x="499174" y="179958"/>
                </a:lnTo>
                <a:lnTo>
                  <a:pt x="499439" y="168528"/>
                </a:lnTo>
                <a:lnTo>
                  <a:pt x="499516" y="4317"/>
                </a:lnTo>
                <a:close/>
              </a:path>
              <a:path w="1830070" h="262889">
                <a:moveTo>
                  <a:pt x="151079" y="4317"/>
                </a:moveTo>
                <a:lnTo>
                  <a:pt x="101142" y="4317"/>
                </a:lnTo>
                <a:lnTo>
                  <a:pt x="101142" y="258571"/>
                </a:lnTo>
                <a:lnTo>
                  <a:pt x="148818" y="258571"/>
                </a:lnTo>
                <a:lnTo>
                  <a:pt x="148818" y="92709"/>
                </a:lnTo>
                <a:lnTo>
                  <a:pt x="205231" y="92709"/>
                </a:lnTo>
                <a:lnTo>
                  <a:pt x="151079" y="4317"/>
                </a:lnTo>
                <a:close/>
              </a:path>
              <a:path w="1830070" h="262889">
                <a:moveTo>
                  <a:pt x="205231" y="92709"/>
                </a:moveTo>
                <a:lnTo>
                  <a:pt x="148818" y="92709"/>
                </a:lnTo>
                <a:lnTo>
                  <a:pt x="251294" y="258571"/>
                </a:lnTo>
                <a:lnTo>
                  <a:pt x="302793" y="258571"/>
                </a:lnTo>
                <a:lnTo>
                  <a:pt x="302793" y="174116"/>
                </a:lnTo>
                <a:lnTo>
                  <a:pt x="255104" y="174116"/>
                </a:lnTo>
                <a:lnTo>
                  <a:pt x="205231" y="92709"/>
                </a:lnTo>
                <a:close/>
              </a:path>
              <a:path w="1830070" h="262889">
                <a:moveTo>
                  <a:pt x="302793" y="4317"/>
                </a:moveTo>
                <a:lnTo>
                  <a:pt x="255104" y="4317"/>
                </a:lnTo>
                <a:lnTo>
                  <a:pt x="255104" y="174116"/>
                </a:lnTo>
                <a:lnTo>
                  <a:pt x="302793" y="174116"/>
                </a:lnTo>
                <a:lnTo>
                  <a:pt x="302793" y="4317"/>
                </a:lnTo>
                <a:close/>
              </a:path>
              <a:path w="1830070" h="262889">
                <a:moveTo>
                  <a:pt x="51320" y="4317"/>
                </a:moveTo>
                <a:lnTo>
                  <a:pt x="0" y="4317"/>
                </a:lnTo>
                <a:lnTo>
                  <a:pt x="0" y="258571"/>
                </a:lnTo>
                <a:lnTo>
                  <a:pt x="51320" y="258571"/>
                </a:lnTo>
                <a:lnTo>
                  <a:pt x="51320" y="4317"/>
                </a:lnTo>
                <a:close/>
              </a:path>
              <a:path w="1830070" h="262889">
                <a:moveTo>
                  <a:pt x="1156982" y="0"/>
                </a:moveTo>
                <a:lnTo>
                  <a:pt x="1108675" y="8762"/>
                </a:lnTo>
                <a:lnTo>
                  <a:pt x="1070749" y="35051"/>
                </a:lnTo>
                <a:lnTo>
                  <a:pt x="1046175" y="77295"/>
                </a:lnTo>
                <a:lnTo>
                  <a:pt x="1037983" y="133730"/>
                </a:lnTo>
                <a:lnTo>
                  <a:pt x="1040029" y="162139"/>
                </a:lnTo>
                <a:lnTo>
                  <a:pt x="1056360" y="209383"/>
                </a:lnTo>
                <a:lnTo>
                  <a:pt x="1088031" y="243387"/>
                </a:lnTo>
                <a:lnTo>
                  <a:pt x="1129612" y="260723"/>
                </a:lnTo>
                <a:lnTo>
                  <a:pt x="1153807" y="262889"/>
                </a:lnTo>
                <a:lnTo>
                  <a:pt x="1173383" y="261627"/>
                </a:lnTo>
                <a:lnTo>
                  <a:pt x="1221371" y="242696"/>
                </a:lnTo>
                <a:lnTo>
                  <a:pt x="1242867" y="218947"/>
                </a:lnTo>
                <a:lnTo>
                  <a:pt x="1153299" y="218947"/>
                </a:lnTo>
                <a:lnTo>
                  <a:pt x="1140057" y="217681"/>
                </a:lnTo>
                <a:lnTo>
                  <a:pt x="1100640" y="186570"/>
                </a:lnTo>
                <a:lnTo>
                  <a:pt x="1090942" y="129920"/>
                </a:lnTo>
                <a:lnTo>
                  <a:pt x="1092038" y="108747"/>
                </a:lnTo>
                <a:lnTo>
                  <a:pt x="1108468" y="64134"/>
                </a:lnTo>
                <a:lnTo>
                  <a:pt x="1154315" y="43814"/>
                </a:lnTo>
                <a:lnTo>
                  <a:pt x="1245500" y="43814"/>
                </a:lnTo>
                <a:lnTo>
                  <a:pt x="1240814" y="36631"/>
                </a:lnTo>
                <a:lnTo>
                  <a:pt x="1232674" y="27558"/>
                </a:lnTo>
                <a:lnTo>
                  <a:pt x="1217025" y="15484"/>
                </a:lnTo>
                <a:lnTo>
                  <a:pt x="1199210" y="6873"/>
                </a:lnTo>
                <a:lnTo>
                  <a:pt x="1179203" y="1716"/>
                </a:lnTo>
                <a:lnTo>
                  <a:pt x="1156982" y="0"/>
                </a:lnTo>
                <a:close/>
              </a:path>
              <a:path w="1830070" h="262889">
                <a:moveTo>
                  <a:pt x="1209687" y="165100"/>
                </a:moveTo>
                <a:lnTo>
                  <a:pt x="1188478" y="205994"/>
                </a:lnTo>
                <a:lnTo>
                  <a:pt x="1153299" y="218947"/>
                </a:lnTo>
                <a:lnTo>
                  <a:pt x="1242867" y="218947"/>
                </a:lnTo>
                <a:lnTo>
                  <a:pt x="1244231" y="217106"/>
                </a:lnTo>
                <a:lnTo>
                  <a:pt x="1252804" y="200298"/>
                </a:lnTo>
                <a:lnTo>
                  <a:pt x="1259471" y="180847"/>
                </a:lnTo>
                <a:lnTo>
                  <a:pt x="1209687" y="165100"/>
                </a:lnTo>
                <a:close/>
              </a:path>
              <a:path w="1830070" h="262889">
                <a:moveTo>
                  <a:pt x="1245500" y="43814"/>
                </a:moveTo>
                <a:lnTo>
                  <a:pt x="1154315" y="43814"/>
                </a:lnTo>
                <a:lnTo>
                  <a:pt x="1164199" y="44531"/>
                </a:lnTo>
                <a:lnTo>
                  <a:pt x="1173286" y="46688"/>
                </a:lnTo>
                <a:lnTo>
                  <a:pt x="1205026" y="77178"/>
                </a:lnTo>
                <a:lnTo>
                  <a:pt x="1207909" y="86486"/>
                </a:lnTo>
                <a:lnTo>
                  <a:pt x="1258709" y="74421"/>
                </a:lnTo>
                <a:lnTo>
                  <a:pt x="1253855" y="60063"/>
                </a:lnTo>
                <a:lnTo>
                  <a:pt x="1247882" y="47466"/>
                </a:lnTo>
                <a:lnTo>
                  <a:pt x="1245500" y="4381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9" name="object 99"/>
          <p:cNvSpPr>
            <a:spLocks/>
          </p:cNvSpPr>
          <p:nvPr/>
        </p:nvSpPr>
        <p:spPr bwMode="auto">
          <a:xfrm>
            <a:off x="2151063" y="4983163"/>
            <a:ext cx="69850" cy="95250"/>
          </a:xfrm>
          <a:custGeom>
            <a:avLst/>
            <a:gdLst/>
            <a:ahLst/>
            <a:cxnLst>
              <a:cxn ang="0">
                <a:pos x="34289" y="0"/>
              </a:cxn>
              <a:cxn ang="0">
                <a:pos x="0" y="94361"/>
              </a:cxn>
              <a:cxn ang="0">
                <a:pos x="69342" y="94361"/>
              </a:cxn>
              <a:cxn ang="0">
                <a:pos x="34289" y="0"/>
              </a:cxn>
            </a:cxnLst>
            <a:rect l="0" t="0" r="r" b="b"/>
            <a:pathLst>
              <a:path w="69850" h="94614">
                <a:moveTo>
                  <a:pt x="34289" y="0"/>
                </a:moveTo>
                <a:lnTo>
                  <a:pt x="0" y="94361"/>
                </a:lnTo>
                <a:lnTo>
                  <a:pt x="69342" y="94361"/>
                </a:lnTo>
                <a:lnTo>
                  <a:pt x="34289" y="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0" name="object 100"/>
          <p:cNvSpPr>
            <a:spLocks/>
          </p:cNvSpPr>
          <p:nvPr/>
        </p:nvSpPr>
        <p:spPr bwMode="auto">
          <a:xfrm>
            <a:off x="2060575" y="4924425"/>
            <a:ext cx="254000" cy="254000"/>
          </a:xfrm>
          <a:custGeom>
            <a:avLst/>
            <a:gdLst/>
            <a:ahLst/>
            <a:cxnLst>
              <a:cxn ang="0">
                <a:pos x="98932" y="0"/>
              </a:cxn>
              <a:cxn ang="0">
                <a:pos x="153288" y="0"/>
              </a:cxn>
              <a:cxn ang="0">
                <a:pos x="255016" y="254254"/>
              </a:cxn>
              <a:cxn ang="0">
                <a:pos x="199136" y="254254"/>
              </a:cxn>
              <a:cxn ang="0">
                <a:pos x="177037" y="196469"/>
              </a:cxn>
              <a:cxn ang="0">
                <a:pos x="75437" y="196469"/>
              </a:cxn>
              <a:cxn ang="0">
                <a:pos x="54356" y="254254"/>
              </a:cxn>
              <a:cxn ang="0">
                <a:pos x="0" y="254254"/>
              </a:cxn>
              <a:cxn ang="0">
                <a:pos x="98932" y="0"/>
              </a:cxn>
            </a:cxnLst>
            <a:rect l="0" t="0" r="r" b="b"/>
            <a:pathLst>
              <a:path w="255269" h="254635">
                <a:moveTo>
                  <a:pt x="98932" y="0"/>
                </a:moveTo>
                <a:lnTo>
                  <a:pt x="153288" y="0"/>
                </a:lnTo>
                <a:lnTo>
                  <a:pt x="255016" y="254254"/>
                </a:lnTo>
                <a:lnTo>
                  <a:pt x="199136" y="254254"/>
                </a:lnTo>
                <a:lnTo>
                  <a:pt x="177037" y="196469"/>
                </a:lnTo>
                <a:lnTo>
                  <a:pt x="75437" y="196469"/>
                </a:lnTo>
                <a:lnTo>
                  <a:pt x="54356" y="254254"/>
                </a:lnTo>
                <a:lnTo>
                  <a:pt x="0" y="254254"/>
                </a:lnTo>
                <a:lnTo>
                  <a:pt x="98932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1" name="object 101"/>
          <p:cNvSpPr>
            <a:spLocks/>
          </p:cNvSpPr>
          <p:nvPr/>
        </p:nvSpPr>
        <p:spPr bwMode="auto">
          <a:xfrm>
            <a:off x="1868488" y="4924425"/>
            <a:ext cx="161925" cy="258763"/>
          </a:xfrm>
          <a:custGeom>
            <a:avLst/>
            <a:gdLst/>
            <a:ahLst/>
            <a:cxnLst>
              <a:cxn ang="0">
                <a:pos x="111379" y="0"/>
              </a:cxn>
              <a:cxn ang="0">
                <a:pos x="162560" y="0"/>
              </a:cxn>
              <a:cxn ang="0">
                <a:pos x="162560" y="160909"/>
              </a:cxn>
              <a:cxn ang="0">
                <a:pos x="159452" y="200038"/>
              </a:cxn>
              <a:cxn ang="0">
                <a:pos x="138969" y="237819"/>
              </a:cxn>
              <a:cxn ang="0">
                <a:pos x="93595" y="257718"/>
              </a:cxn>
              <a:cxn ang="0">
                <a:pos x="78359" y="258572"/>
              </a:cxn>
              <a:cxn ang="0">
                <a:pos x="60594" y="257242"/>
              </a:cxn>
              <a:cxn ang="0">
                <a:pos x="20447" y="237490"/>
              </a:cxn>
              <a:cxn ang="0">
                <a:pos x="1283" y="194788"/>
              </a:cxn>
              <a:cxn ang="0">
                <a:pos x="0" y="175641"/>
              </a:cxn>
              <a:cxn ang="0">
                <a:pos x="48260" y="170053"/>
              </a:cxn>
              <a:cxn ang="0">
                <a:pos x="49022" y="180197"/>
              </a:cxn>
              <a:cxn ang="0">
                <a:pos x="50355" y="188722"/>
              </a:cxn>
              <a:cxn ang="0">
                <a:pos x="80010" y="214630"/>
              </a:cxn>
              <a:cxn ang="0">
                <a:pos x="87961" y="214030"/>
              </a:cxn>
              <a:cxn ang="0">
                <a:pos x="110946" y="178329"/>
              </a:cxn>
              <a:cxn ang="0">
                <a:pos x="111379" y="164211"/>
              </a:cxn>
              <a:cxn ang="0">
                <a:pos x="111379" y="0"/>
              </a:cxn>
            </a:cxnLst>
            <a:rect l="0" t="0" r="r" b="b"/>
            <a:pathLst>
              <a:path w="162560" h="259079">
                <a:moveTo>
                  <a:pt x="111379" y="0"/>
                </a:moveTo>
                <a:lnTo>
                  <a:pt x="162560" y="0"/>
                </a:lnTo>
                <a:lnTo>
                  <a:pt x="162560" y="160909"/>
                </a:lnTo>
                <a:lnTo>
                  <a:pt x="159452" y="200038"/>
                </a:lnTo>
                <a:lnTo>
                  <a:pt x="138969" y="237819"/>
                </a:lnTo>
                <a:lnTo>
                  <a:pt x="93595" y="257718"/>
                </a:lnTo>
                <a:lnTo>
                  <a:pt x="78359" y="258572"/>
                </a:lnTo>
                <a:lnTo>
                  <a:pt x="60594" y="257242"/>
                </a:lnTo>
                <a:lnTo>
                  <a:pt x="20447" y="237490"/>
                </a:lnTo>
                <a:lnTo>
                  <a:pt x="1283" y="194788"/>
                </a:lnTo>
                <a:lnTo>
                  <a:pt x="0" y="175641"/>
                </a:lnTo>
                <a:lnTo>
                  <a:pt x="48260" y="170053"/>
                </a:lnTo>
                <a:lnTo>
                  <a:pt x="49022" y="180197"/>
                </a:lnTo>
                <a:lnTo>
                  <a:pt x="50355" y="188722"/>
                </a:lnTo>
                <a:lnTo>
                  <a:pt x="80010" y="214630"/>
                </a:lnTo>
                <a:lnTo>
                  <a:pt x="87961" y="214030"/>
                </a:lnTo>
                <a:lnTo>
                  <a:pt x="110946" y="178329"/>
                </a:lnTo>
                <a:lnTo>
                  <a:pt x="111379" y="164211"/>
                </a:lnTo>
                <a:lnTo>
                  <a:pt x="111379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2" name="object 102"/>
          <p:cNvSpPr>
            <a:spLocks/>
          </p:cNvSpPr>
          <p:nvPr/>
        </p:nvSpPr>
        <p:spPr bwMode="auto">
          <a:xfrm>
            <a:off x="1787525" y="4924425"/>
            <a:ext cx="50800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308" y="0"/>
              </a:cxn>
              <a:cxn ang="0">
                <a:pos x="51308" y="254254"/>
              </a:cxn>
              <a:cxn ang="0">
                <a:pos x="0" y="254254"/>
              </a:cxn>
              <a:cxn ang="0">
                <a:pos x="0" y="0"/>
              </a:cxn>
            </a:cxnLst>
            <a:rect l="0" t="0" r="r" b="b"/>
            <a:pathLst>
              <a:path w="51435" h="254635">
                <a:moveTo>
                  <a:pt x="0" y="0"/>
                </a:moveTo>
                <a:lnTo>
                  <a:pt x="51308" y="0"/>
                </a:lnTo>
                <a:lnTo>
                  <a:pt x="51308" y="254254"/>
                </a:lnTo>
                <a:lnTo>
                  <a:pt x="0" y="254254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3" name="object 103"/>
          <p:cNvSpPr>
            <a:spLocks/>
          </p:cNvSpPr>
          <p:nvPr/>
        </p:nvSpPr>
        <p:spPr bwMode="auto">
          <a:xfrm>
            <a:off x="1276350" y="4924425"/>
            <a:ext cx="230188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307" y="0"/>
              </a:cxn>
              <a:cxn ang="0">
                <a:pos x="51307" y="112903"/>
              </a:cxn>
              <a:cxn ang="0">
                <a:pos x="154940" y="0"/>
              </a:cxn>
              <a:cxn ang="0">
                <a:pos x="224028" y="0"/>
              </a:cxn>
              <a:cxn ang="0">
                <a:pos x="128269" y="99060"/>
              </a:cxn>
              <a:cxn ang="0">
                <a:pos x="229107" y="254254"/>
              </a:cxn>
              <a:cxn ang="0">
                <a:pos x="162813" y="254254"/>
              </a:cxn>
              <a:cxn ang="0">
                <a:pos x="92837" y="134874"/>
              </a:cxn>
              <a:cxn ang="0">
                <a:pos x="51307" y="177419"/>
              </a:cxn>
              <a:cxn ang="0">
                <a:pos x="51307" y="254254"/>
              </a:cxn>
              <a:cxn ang="0">
                <a:pos x="0" y="254254"/>
              </a:cxn>
              <a:cxn ang="0">
                <a:pos x="0" y="0"/>
              </a:cxn>
            </a:cxnLst>
            <a:rect l="0" t="0" r="r" b="b"/>
            <a:pathLst>
              <a:path w="229234" h="254635">
                <a:moveTo>
                  <a:pt x="0" y="0"/>
                </a:moveTo>
                <a:lnTo>
                  <a:pt x="51307" y="0"/>
                </a:lnTo>
                <a:lnTo>
                  <a:pt x="51307" y="112903"/>
                </a:lnTo>
                <a:lnTo>
                  <a:pt x="154940" y="0"/>
                </a:lnTo>
                <a:lnTo>
                  <a:pt x="224028" y="0"/>
                </a:lnTo>
                <a:lnTo>
                  <a:pt x="128269" y="99060"/>
                </a:lnTo>
                <a:lnTo>
                  <a:pt x="229107" y="254254"/>
                </a:lnTo>
                <a:lnTo>
                  <a:pt x="162813" y="254254"/>
                </a:lnTo>
                <a:lnTo>
                  <a:pt x="92837" y="134874"/>
                </a:lnTo>
                <a:lnTo>
                  <a:pt x="51307" y="177419"/>
                </a:lnTo>
                <a:lnTo>
                  <a:pt x="51307" y="254254"/>
                </a:lnTo>
                <a:lnTo>
                  <a:pt x="0" y="254254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4" name="object 104"/>
          <p:cNvSpPr>
            <a:spLocks/>
          </p:cNvSpPr>
          <p:nvPr/>
        </p:nvSpPr>
        <p:spPr bwMode="auto">
          <a:xfrm>
            <a:off x="1039813" y="4924425"/>
            <a:ext cx="193675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8468" y="0"/>
              </a:cxn>
              <a:cxn ang="0">
                <a:pos x="188468" y="43053"/>
              </a:cxn>
              <a:cxn ang="0">
                <a:pos x="51320" y="43053"/>
              </a:cxn>
              <a:cxn ang="0">
                <a:pos x="51320" y="99314"/>
              </a:cxn>
              <a:cxn ang="0">
                <a:pos x="178930" y="99314"/>
              </a:cxn>
              <a:cxn ang="0">
                <a:pos x="178930" y="142240"/>
              </a:cxn>
              <a:cxn ang="0">
                <a:pos x="51320" y="142240"/>
              </a:cxn>
              <a:cxn ang="0">
                <a:pos x="51320" y="211328"/>
              </a:cxn>
              <a:cxn ang="0">
                <a:pos x="193319" y="211328"/>
              </a:cxn>
              <a:cxn ang="0">
                <a:pos x="193319" y="254254"/>
              </a:cxn>
              <a:cxn ang="0">
                <a:pos x="0" y="254254"/>
              </a:cxn>
              <a:cxn ang="0">
                <a:pos x="0" y="0"/>
              </a:cxn>
            </a:cxnLst>
            <a:rect l="0" t="0" r="r" b="b"/>
            <a:pathLst>
              <a:path w="193675" h="254635">
                <a:moveTo>
                  <a:pt x="0" y="0"/>
                </a:moveTo>
                <a:lnTo>
                  <a:pt x="188468" y="0"/>
                </a:lnTo>
                <a:lnTo>
                  <a:pt x="188468" y="43053"/>
                </a:lnTo>
                <a:lnTo>
                  <a:pt x="51320" y="43053"/>
                </a:lnTo>
                <a:lnTo>
                  <a:pt x="51320" y="99314"/>
                </a:lnTo>
                <a:lnTo>
                  <a:pt x="178930" y="99314"/>
                </a:lnTo>
                <a:lnTo>
                  <a:pt x="178930" y="142240"/>
                </a:lnTo>
                <a:lnTo>
                  <a:pt x="51320" y="142240"/>
                </a:lnTo>
                <a:lnTo>
                  <a:pt x="51320" y="211328"/>
                </a:lnTo>
                <a:lnTo>
                  <a:pt x="193319" y="211328"/>
                </a:lnTo>
                <a:lnTo>
                  <a:pt x="193319" y="254254"/>
                </a:lnTo>
                <a:lnTo>
                  <a:pt x="0" y="254254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5" name="object 105"/>
          <p:cNvSpPr>
            <a:spLocks/>
          </p:cNvSpPr>
          <p:nvPr/>
        </p:nvSpPr>
        <p:spPr bwMode="auto">
          <a:xfrm>
            <a:off x="822325" y="4924425"/>
            <a:ext cx="163513" cy="258763"/>
          </a:xfrm>
          <a:custGeom>
            <a:avLst/>
            <a:gdLst/>
            <a:ahLst/>
            <a:cxnLst>
              <a:cxn ang="0">
                <a:pos x="111480" y="0"/>
              </a:cxn>
              <a:cxn ang="0">
                <a:pos x="162623" y="0"/>
              </a:cxn>
              <a:cxn ang="0">
                <a:pos x="162623" y="160909"/>
              </a:cxn>
              <a:cxn ang="0">
                <a:pos x="159510" y="200038"/>
              </a:cxn>
              <a:cxn ang="0">
                <a:pos x="139069" y="237819"/>
              </a:cxn>
              <a:cxn ang="0">
                <a:pos x="93618" y="257718"/>
              </a:cxn>
              <a:cxn ang="0">
                <a:pos x="78359" y="258572"/>
              </a:cxn>
              <a:cxn ang="0">
                <a:pos x="60630" y="257242"/>
              </a:cxn>
              <a:cxn ang="0">
                <a:pos x="20459" y="237490"/>
              </a:cxn>
              <a:cxn ang="0">
                <a:pos x="1343" y="194788"/>
              </a:cxn>
              <a:cxn ang="0">
                <a:pos x="0" y="175641"/>
              </a:cxn>
              <a:cxn ang="0">
                <a:pos x="48374" y="170053"/>
              </a:cxn>
              <a:cxn ang="0">
                <a:pos x="49096" y="180197"/>
              </a:cxn>
              <a:cxn ang="0">
                <a:pos x="50404" y="188722"/>
              </a:cxn>
              <a:cxn ang="0">
                <a:pos x="80098" y="214630"/>
              </a:cxn>
              <a:cxn ang="0">
                <a:pos x="88052" y="214030"/>
              </a:cxn>
              <a:cxn ang="0">
                <a:pos x="111035" y="178329"/>
              </a:cxn>
              <a:cxn ang="0">
                <a:pos x="111480" y="164211"/>
              </a:cxn>
              <a:cxn ang="0">
                <a:pos x="111480" y="0"/>
              </a:cxn>
            </a:cxnLst>
            <a:rect l="0" t="0" r="r" b="b"/>
            <a:pathLst>
              <a:path w="163194" h="259079">
                <a:moveTo>
                  <a:pt x="111480" y="0"/>
                </a:moveTo>
                <a:lnTo>
                  <a:pt x="162623" y="0"/>
                </a:lnTo>
                <a:lnTo>
                  <a:pt x="162623" y="160909"/>
                </a:lnTo>
                <a:lnTo>
                  <a:pt x="159510" y="200038"/>
                </a:lnTo>
                <a:lnTo>
                  <a:pt x="139069" y="237819"/>
                </a:lnTo>
                <a:lnTo>
                  <a:pt x="93618" y="257718"/>
                </a:lnTo>
                <a:lnTo>
                  <a:pt x="78359" y="258572"/>
                </a:lnTo>
                <a:lnTo>
                  <a:pt x="60630" y="257242"/>
                </a:lnTo>
                <a:lnTo>
                  <a:pt x="20459" y="237490"/>
                </a:lnTo>
                <a:lnTo>
                  <a:pt x="1343" y="194788"/>
                </a:lnTo>
                <a:lnTo>
                  <a:pt x="0" y="175641"/>
                </a:lnTo>
                <a:lnTo>
                  <a:pt x="48374" y="170053"/>
                </a:lnTo>
                <a:lnTo>
                  <a:pt x="49096" y="180197"/>
                </a:lnTo>
                <a:lnTo>
                  <a:pt x="50404" y="188722"/>
                </a:lnTo>
                <a:lnTo>
                  <a:pt x="80098" y="214630"/>
                </a:lnTo>
                <a:lnTo>
                  <a:pt x="88052" y="214030"/>
                </a:lnTo>
                <a:lnTo>
                  <a:pt x="111035" y="178329"/>
                </a:lnTo>
                <a:lnTo>
                  <a:pt x="111480" y="164211"/>
                </a:lnTo>
                <a:lnTo>
                  <a:pt x="11148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6" name="object 106"/>
          <p:cNvSpPr>
            <a:spLocks/>
          </p:cNvSpPr>
          <p:nvPr/>
        </p:nvSpPr>
        <p:spPr bwMode="auto">
          <a:xfrm>
            <a:off x="585788" y="4924425"/>
            <a:ext cx="203200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936" y="0"/>
              </a:cxn>
              <a:cxn ang="0">
                <a:pos x="153962" y="169799"/>
              </a:cxn>
              <a:cxn ang="0">
                <a:pos x="153962" y="0"/>
              </a:cxn>
              <a:cxn ang="0">
                <a:pos x="201650" y="0"/>
              </a:cxn>
              <a:cxn ang="0">
                <a:pos x="201650" y="254254"/>
              </a:cxn>
              <a:cxn ang="0">
                <a:pos x="150152" y="254254"/>
              </a:cxn>
              <a:cxn ang="0">
                <a:pos x="47675" y="88392"/>
              </a:cxn>
              <a:cxn ang="0">
                <a:pos x="47675" y="254254"/>
              </a:cxn>
              <a:cxn ang="0">
                <a:pos x="0" y="254254"/>
              </a:cxn>
              <a:cxn ang="0">
                <a:pos x="0" y="0"/>
              </a:cxn>
            </a:cxnLst>
            <a:rect l="0" t="0" r="r" b="b"/>
            <a:pathLst>
              <a:path w="201929" h="254635">
                <a:moveTo>
                  <a:pt x="0" y="0"/>
                </a:moveTo>
                <a:lnTo>
                  <a:pt x="49936" y="0"/>
                </a:lnTo>
                <a:lnTo>
                  <a:pt x="153962" y="169799"/>
                </a:lnTo>
                <a:lnTo>
                  <a:pt x="153962" y="0"/>
                </a:lnTo>
                <a:lnTo>
                  <a:pt x="201650" y="0"/>
                </a:lnTo>
                <a:lnTo>
                  <a:pt x="201650" y="254254"/>
                </a:lnTo>
                <a:lnTo>
                  <a:pt x="150152" y="254254"/>
                </a:lnTo>
                <a:lnTo>
                  <a:pt x="47675" y="88392"/>
                </a:lnTo>
                <a:lnTo>
                  <a:pt x="47675" y="254254"/>
                </a:lnTo>
                <a:lnTo>
                  <a:pt x="0" y="254254"/>
                </a:lnTo>
                <a:lnTo>
                  <a:pt x="0" y="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7" name="object 107"/>
          <p:cNvSpPr>
            <a:spLocks/>
          </p:cNvSpPr>
          <p:nvPr/>
        </p:nvSpPr>
        <p:spPr bwMode="auto">
          <a:xfrm>
            <a:off x="609600" y="4953000"/>
            <a:ext cx="50800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320" y="0"/>
              </a:cxn>
              <a:cxn ang="0">
                <a:pos x="51320" y="254254"/>
              </a:cxn>
              <a:cxn ang="0">
                <a:pos x="0" y="254254"/>
              </a:cxn>
              <a:cxn ang="0">
                <a:pos x="0" y="0"/>
              </a:cxn>
            </a:cxnLst>
            <a:rect l="0" t="0" r="r" b="b"/>
            <a:pathLst>
              <a:path w="51434" h="254635">
                <a:moveTo>
                  <a:pt x="0" y="0"/>
                </a:moveTo>
                <a:lnTo>
                  <a:pt x="51320" y="0"/>
                </a:lnTo>
                <a:lnTo>
                  <a:pt x="51320" y="254254"/>
                </a:lnTo>
                <a:lnTo>
                  <a:pt x="0" y="254254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8" name="object 108"/>
          <p:cNvSpPr>
            <a:spLocks/>
          </p:cNvSpPr>
          <p:nvPr/>
        </p:nvSpPr>
        <p:spPr bwMode="auto">
          <a:xfrm>
            <a:off x="1524000" y="4919663"/>
            <a:ext cx="220663" cy="261937"/>
          </a:xfrm>
          <a:custGeom>
            <a:avLst/>
            <a:gdLst/>
            <a:ahLst/>
            <a:cxnLst>
              <a:cxn ang="0">
                <a:pos x="118998" y="0"/>
              </a:cxn>
              <a:cxn ang="0">
                <a:pos x="161226" y="6873"/>
              </a:cxn>
              <a:cxn ang="0">
                <a:pos x="194690" y="27558"/>
              </a:cxn>
              <a:cxn ang="0">
                <a:pos x="215872" y="60063"/>
              </a:cxn>
              <a:cxn ang="0">
                <a:pos x="220726" y="74421"/>
              </a:cxn>
              <a:cxn ang="0">
                <a:pos x="169926" y="86486"/>
              </a:cxn>
              <a:cxn ang="0">
                <a:pos x="167042" y="77178"/>
              </a:cxn>
              <a:cxn ang="0">
                <a:pos x="162956" y="68881"/>
              </a:cxn>
              <a:cxn ang="0">
                <a:pos x="126216" y="44531"/>
              </a:cxn>
              <a:cxn ang="0">
                <a:pos x="116332" y="43814"/>
              </a:cxn>
              <a:cxn ang="0">
                <a:pos x="102899" y="45096"/>
              </a:cxn>
              <a:cxn ang="0">
                <a:pos x="62817" y="75878"/>
              </a:cxn>
              <a:cxn ang="0">
                <a:pos x="52959" y="129920"/>
              </a:cxn>
              <a:cxn ang="0">
                <a:pos x="54032" y="152280"/>
              </a:cxn>
              <a:cxn ang="0">
                <a:pos x="70231" y="198500"/>
              </a:cxn>
              <a:cxn ang="0">
                <a:pos x="115315" y="218947"/>
              </a:cxn>
              <a:cxn ang="0">
                <a:pos x="125170" y="218138"/>
              </a:cxn>
              <a:cxn ang="0">
                <a:pos x="163195" y="189261"/>
              </a:cxn>
              <a:cxn ang="0">
                <a:pos x="171703" y="165100"/>
              </a:cxn>
              <a:cxn ang="0">
                <a:pos x="221487" y="180847"/>
              </a:cxn>
              <a:cxn ang="0">
                <a:pos x="206247" y="217106"/>
              </a:cxn>
              <a:cxn ang="0">
                <a:pos x="169169" y="251531"/>
              </a:cxn>
              <a:cxn ang="0">
                <a:pos x="115823" y="262889"/>
              </a:cxn>
              <a:cxn ang="0">
                <a:pos x="91628" y="260723"/>
              </a:cxn>
              <a:cxn ang="0">
                <a:pos x="50047" y="243387"/>
              </a:cxn>
              <a:cxn ang="0">
                <a:pos x="18377" y="209383"/>
              </a:cxn>
              <a:cxn ang="0">
                <a:pos x="2045" y="162139"/>
              </a:cxn>
              <a:cxn ang="0">
                <a:pos x="0" y="133730"/>
              </a:cxn>
              <a:cxn ang="0">
                <a:pos x="2047" y="103721"/>
              </a:cxn>
              <a:cxn ang="0">
                <a:pos x="18430" y="54417"/>
              </a:cxn>
              <a:cxn ang="0">
                <a:pos x="50436" y="19716"/>
              </a:cxn>
              <a:cxn ang="0">
                <a:pos x="93541" y="2190"/>
              </a:cxn>
              <a:cxn ang="0">
                <a:pos x="118998" y="0"/>
              </a:cxn>
            </a:cxnLst>
            <a:rect l="0" t="0" r="r" b="b"/>
            <a:pathLst>
              <a:path w="221614" h="262889">
                <a:moveTo>
                  <a:pt x="118998" y="0"/>
                </a:moveTo>
                <a:lnTo>
                  <a:pt x="161226" y="6873"/>
                </a:lnTo>
                <a:lnTo>
                  <a:pt x="194690" y="27558"/>
                </a:lnTo>
                <a:lnTo>
                  <a:pt x="215872" y="60063"/>
                </a:lnTo>
                <a:lnTo>
                  <a:pt x="220726" y="74421"/>
                </a:lnTo>
                <a:lnTo>
                  <a:pt x="169926" y="86486"/>
                </a:lnTo>
                <a:lnTo>
                  <a:pt x="167042" y="77178"/>
                </a:lnTo>
                <a:lnTo>
                  <a:pt x="162956" y="68881"/>
                </a:lnTo>
                <a:lnTo>
                  <a:pt x="126216" y="44531"/>
                </a:lnTo>
                <a:lnTo>
                  <a:pt x="116332" y="43814"/>
                </a:lnTo>
                <a:lnTo>
                  <a:pt x="102899" y="45096"/>
                </a:lnTo>
                <a:lnTo>
                  <a:pt x="62817" y="75878"/>
                </a:lnTo>
                <a:lnTo>
                  <a:pt x="52959" y="129920"/>
                </a:lnTo>
                <a:lnTo>
                  <a:pt x="54032" y="152280"/>
                </a:lnTo>
                <a:lnTo>
                  <a:pt x="70231" y="198500"/>
                </a:lnTo>
                <a:lnTo>
                  <a:pt x="115315" y="218947"/>
                </a:lnTo>
                <a:lnTo>
                  <a:pt x="125170" y="218138"/>
                </a:lnTo>
                <a:lnTo>
                  <a:pt x="163195" y="189261"/>
                </a:lnTo>
                <a:lnTo>
                  <a:pt x="171703" y="165100"/>
                </a:lnTo>
                <a:lnTo>
                  <a:pt x="221487" y="180847"/>
                </a:lnTo>
                <a:lnTo>
                  <a:pt x="206247" y="217106"/>
                </a:lnTo>
                <a:lnTo>
                  <a:pt x="169169" y="251531"/>
                </a:lnTo>
                <a:lnTo>
                  <a:pt x="115823" y="262889"/>
                </a:lnTo>
                <a:lnTo>
                  <a:pt x="91628" y="260723"/>
                </a:lnTo>
                <a:lnTo>
                  <a:pt x="50047" y="243387"/>
                </a:lnTo>
                <a:lnTo>
                  <a:pt x="18377" y="209383"/>
                </a:lnTo>
                <a:lnTo>
                  <a:pt x="2045" y="162139"/>
                </a:lnTo>
                <a:lnTo>
                  <a:pt x="0" y="133730"/>
                </a:lnTo>
                <a:lnTo>
                  <a:pt x="2047" y="103721"/>
                </a:lnTo>
                <a:lnTo>
                  <a:pt x="18430" y="54417"/>
                </a:lnTo>
                <a:lnTo>
                  <a:pt x="50436" y="19716"/>
                </a:lnTo>
                <a:lnTo>
                  <a:pt x="93541" y="2190"/>
                </a:lnTo>
                <a:lnTo>
                  <a:pt x="118998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10" name="object 110"/>
          <p:cNvSpPr>
            <a:spLocks noChangeArrowheads="1"/>
          </p:cNvSpPr>
          <p:nvPr/>
        </p:nvSpPr>
        <p:spPr bwMode="auto">
          <a:xfrm>
            <a:off x="3429000" y="4953000"/>
            <a:ext cx="2243138" cy="271463"/>
          </a:xfrm>
          <a:prstGeom prst="rect">
            <a:avLst/>
          </a:prstGeom>
          <a:blipFill dpi="0" rotWithShape="1">
            <a:blip r:embed="rId2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>
              <a:latin typeface="Century Schoolbook" pitchFamily="18" charset="0"/>
            </a:endParaRPr>
          </a:p>
        </p:txBody>
      </p:sp>
      <p:sp>
        <p:nvSpPr>
          <p:cNvPr id="25712" name="object 112"/>
          <p:cNvSpPr>
            <a:spLocks noChangeArrowheads="1"/>
          </p:cNvSpPr>
          <p:nvPr/>
        </p:nvSpPr>
        <p:spPr bwMode="auto">
          <a:xfrm>
            <a:off x="6911975" y="4914900"/>
            <a:ext cx="1836738" cy="271463"/>
          </a:xfrm>
          <a:prstGeom prst="rect">
            <a:avLst/>
          </a:prstGeom>
          <a:blipFill dpi="0" rotWithShape="1">
            <a:blip r:embed="rId2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4" y="466725"/>
            <a:ext cx="7921625" cy="752475"/>
          </a:xfrm>
        </p:spPr>
        <p:txBody>
          <a:bodyPr wrap="square" lIns="0" tIns="13335" rIns="0" bIns="0" numCol="1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cap="none" dirty="0" smtClean="0"/>
              <a:t>KAKO </a:t>
            </a:r>
            <a:r>
              <a:rPr lang="sr-Latn-RS" sz="2400" cap="none" dirty="0" smtClean="0"/>
              <a:t>SE </a:t>
            </a:r>
            <a:r>
              <a:rPr lang="en-US" sz="2400" cap="none" dirty="0" smtClean="0"/>
              <a:t>MOŽE </a:t>
            </a:r>
            <a:r>
              <a:rPr lang="en-US" sz="2400" cap="none" dirty="0" smtClean="0"/>
              <a:t>NA OSNOVU GRAFIKA ODREDITI DA LI JE  FUNKCIJA “1-1” ILI “NA”?</a:t>
            </a:r>
          </a:p>
        </p:txBody>
      </p:sp>
      <p:sp>
        <p:nvSpPr>
          <p:cNvPr id="26627" name="object 3"/>
          <p:cNvSpPr>
            <a:spLocks noChangeArrowheads="1"/>
          </p:cNvSpPr>
          <p:nvPr/>
        </p:nvSpPr>
        <p:spPr bwMode="auto">
          <a:xfrm>
            <a:off x="285750" y="1714500"/>
            <a:ext cx="2952750" cy="2870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88" y="4884738"/>
            <a:ext cx="2987675" cy="12446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/>
              <a:t>Test horizontalne prave:  ako prava seče grafik na  više od jednog mesta,  funkcija nije “1-1”</a:t>
            </a:r>
          </a:p>
        </p:txBody>
      </p:sp>
      <p:sp>
        <p:nvSpPr>
          <p:cNvPr id="26629" name="object 5"/>
          <p:cNvSpPr>
            <a:spLocks noChangeArrowheads="1"/>
          </p:cNvSpPr>
          <p:nvPr/>
        </p:nvSpPr>
        <p:spPr bwMode="auto">
          <a:xfrm>
            <a:off x="4495800" y="1828800"/>
            <a:ext cx="4032250" cy="24066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4250" y="4598988"/>
            <a:ext cx="3906838" cy="185948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projekcija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y-</a:t>
            </a:r>
            <a:r>
              <a:rPr lang="en-US" sz="2000" dirty="0" err="1"/>
              <a:t>osu</a:t>
            </a:r>
            <a:r>
              <a:rPr lang="en-US" sz="2000" dirty="0"/>
              <a:t> </a:t>
            </a:r>
            <a:r>
              <a:rPr lang="en-US" sz="2000" dirty="0" err="1"/>
              <a:t>pokriva</a:t>
            </a:r>
            <a:r>
              <a:rPr lang="en-US" sz="2000" dirty="0"/>
              <a:t>  </a:t>
            </a:r>
            <a:r>
              <a:rPr lang="en-US" sz="2000" dirty="0" err="1"/>
              <a:t>ceo</a:t>
            </a:r>
            <a:r>
              <a:rPr lang="en-US" sz="2000" dirty="0"/>
              <a:t> </a:t>
            </a:r>
            <a:r>
              <a:rPr lang="en-US" sz="2000" dirty="0" err="1"/>
              <a:t>kodomen</a:t>
            </a:r>
            <a:r>
              <a:rPr lang="en-US" sz="2000" dirty="0"/>
              <a:t>, </a:t>
            </a:r>
            <a:r>
              <a:rPr lang="en-US" sz="2000" dirty="0" err="1"/>
              <a:t>tada</a:t>
            </a:r>
            <a:r>
              <a:rPr lang="en-US" sz="2000" dirty="0"/>
              <a:t> je </a:t>
            </a:r>
            <a:r>
              <a:rPr lang="en-US" sz="2000" dirty="0" err="1"/>
              <a:t>funkcija</a:t>
            </a:r>
            <a:r>
              <a:rPr lang="en-US" sz="2000" dirty="0"/>
              <a:t>  “</a:t>
            </a:r>
            <a:r>
              <a:rPr lang="en-US" sz="2000" dirty="0" err="1"/>
              <a:t>na</a:t>
            </a:r>
            <a:r>
              <a:rPr lang="en-US" sz="2000" dirty="0"/>
              <a:t>”.</a:t>
            </a:r>
          </a:p>
          <a:p>
            <a:pPr marL="12700"/>
            <a:r>
              <a:rPr lang="en-US" sz="2000" dirty="0" err="1"/>
              <a:t>Funkcija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desne</a:t>
            </a:r>
            <a:r>
              <a:rPr lang="en-US" sz="2000" dirty="0"/>
              <a:t> </a:t>
            </a:r>
            <a:r>
              <a:rPr lang="en-US" sz="2000" dirty="0" err="1"/>
              <a:t>strane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 “</a:t>
            </a:r>
            <a:r>
              <a:rPr lang="en-US" sz="2000" dirty="0" err="1"/>
              <a:t>na</a:t>
            </a:r>
            <a:r>
              <a:rPr lang="en-US" sz="2000" dirty="0"/>
              <a:t>” </a:t>
            </a:r>
            <a:r>
              <a:rPr lang="en-US" sz="2000" dirty="0" err="1"/>
              <a:t>na</a:t>
            </a:r>
            <a:r>
              <a:rPr lang="en-US" sz="2000" dirty="0"/>
              <a:t> R, </a:t>
            </a:r>
            <a:r>
              <a:rPr lang="en-US" sz="2000" dirty="0" err="1"/>
              <a:t>ali</a:t>
            </a:r>
            <a:r>
              <a:rPr lang="en-US" sz="2000" dirty="0"/>
              <a:t> je “</a:t>
            </a:r>
            <a:r>
              <a:rPr lang="en-US" sz="2000" dirty="0" err="1"/>
              <a:t>na</a:t>
            </a:r>
            <a:r>
              <a:rPr lang="en-US" sz="2000" dirty="0"/>
              <a:t>” </a:t>
            </a:r>
            <a:r>
              <a:rPr lang="en-US" sz="2000" dirty="0" err="1" smtClean="0"/>
              <a:t>na</a:t>
            </a:r>
            <a:r>
              <a:rPr lang="sr-Latn-RS" sz="2000" dirty="0" smtClean="0"/>
              <a:t> intervalu</a:t>
            </a:r>
          </a:p>
          <a:p>
            <a:pPr marL="12700"/>
            <a:r>
              <a:rPr lang="en-US" sz="2000" dirty="0" smtClean="0"/>
              <a:t>  </a:t>
            </a:r>
            <a:r>
              <a:rPr lang="en-US" sz="2000" dirty="0"/>
              <a:t>[-5,+</a:t>
            </a:r>
            <a:r>
              <a:rPr lang="en-US" sz="2000" dirty="0">
                <a:latin typeface="Symbol" pitchFamily="18" charset="2"/>
                <a:ea typeface="Symbol" pitchFamily="18" charset="2"/>
                <a:cs typeface="Symbol" pitchFamily="18" charset="2"/>
              </a:rPr>
              <a:t>)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pc="-5" dirty="0" err="1" smtClean="0"/>
              <a:t>Defin</a:t>
            </a:r>
            <a:r>
              <a:rPr lang="en-US" spc="5" dirty="0" err="1" smtClean="0"/>
              <a:t>i</a:t>
            </a:r>
            <a:r>
              <a:rPr lang="en-US" spc="-5" dirty="0" err="1" smtClean="0"/>
              <a:t>cija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7848600" cy="27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spcBef>
                <a:spcPts val="100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sz="2400" dirty="0" err="1"/>
              <a:t>Neka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i="1" dirty="0"/>
              <a:t>A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i="1" dirty="0"/>
              <a:t>B </a:t>
            </a:r>
            <a:r>
              <a:rPr lang="en-US" sz="2400" dirty="0" err="1"/>
              <a:t>dva</a:t>
            </a:r>
            <a:r>
              <a:rPr lang="en-US" sz="2400" dirty="0"/>
              <a:t> </a:t>
            </a:r>
            <a:r>
              <a:rPr lang="en-US" sz="2400" dirty="0" err="1"/>
              <a:t>neprazna</a:t>
            </a:r>
            <a:r>
              <a:rPr lang="en-US" sz="2400" dirty="0"/>
              <a:t> </a:t>
            </a:r>
            <a:r>
              <a:rPr lang="en-US" sz="2400" dirty="0" err="1"/>
              <a:t>skupa</a:t>
            </a:r>
            <a:r>
              <a:rPr lang="en-US" sz="2400" dirty="0"/>
              <a:t>. </a:t>
            </a:r>
            <a:r>
              <a:rPr lang="en-US" sz="2400" dirty="0" err="1"/>
              <a:t>Ako</a:t>
            </a:r>
            <a:r>
              <a:rPr lang="en-US" sz="2400" dirty="0"/>
              <a:t> je  </a:t>
            </a:r>
            <a:r>
              <a:rPr lang="en-US" sz="2400" b="1" dirty="0" err="1"/>
              <a:t>svakom</a:t>
            </a:r>
            <a:r>
              <a:rPr lang="en-US" sz="2400" b="1" dirty="0"/>
              <a:t>  </a:t>
            </a:r>
            <a:r>
              <a:rPr lang="en-US" sz="2400" dirty="0" err="1"/>
              <a:t>elementu</a:t>
            </a:r>
            <a:r>
              <a:rPr lang="en-US" sz="2400" dirty="0"/>
              <a:t> </a:t>
            </a:r>
            <a:r>
              <a:rPr lang="en-US" sz="2400" dirty="0" err="1"/>
              <a:t>skupa</a:t>
            </a:r>
            <a:r>
              <a:rPr lang="en-US" sz="2400" dirty="0"/>
              <a:t> </a:t>
            </a:r>
            <a:r>
              <a:rPr lang="en-US" sz="2400" i="1" dirty="0"/>
              <a:t>A </a:t>
            </a:r>
            <a:r>
              <a:rPr lang="en-US" sz="2400" dirty="0" err="1"/>
              <a:t>pridružen</a:t>
            </a:r>
            <a:r>
              <a:rPr lang="en-US" sz="2400" dirty="0"/>
              <a:t> </a:t>
            </a:r>
            <a:r>
              <a:rPr lang="en-US" sz="2400" b="1" dirty="0" err="1"/>
              <a:t>samo</a:t>
            </a:r>
            <a:r>
              <a:rPr lang="en-US" sz="2400" dirty="0"/>
              <a:t>  </a:t>
            </a:r>
            <a:r>
              <a:rPr lang="en-US" sz="2400" b="1" dirty="0" err="1"/>
              <a:t>jedan</a:t>
            </a:r>
            <a:r>
              <a:rPr lang="en-US" sz="2400" b="1" dirty="0"/>
              <a:t> </a:t>
            </a:r>
            <a:r>
              <a:rPr lang="en-US" sz="2400" dirty="0"/>
              <a:t>element </a:t>
            </a:r>
            <a:r>
              <a:rPr lang="en-US" sz="2400" dirty="0" err="1"/>
              <a:t>skupa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dirty="0" err="1"/>
              <a:t>onda</a:t>
            </a:r>
            <a:r>
              <a:rPr lang="en-US" sz="2400" dirty="0"/>
              <a:t>  </a:t>
            </a:r>
            <a:r>
              <a:rPr lang="en-US" sz="2400" dirty="0" err="1"/>
              <a:t>kažemo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je </a:t>
            </a:r>
            <a:r>
              <a:rPr lang="en-US" sz="2400" dirty="0" err="1"/>
              <a:t>zadata</a:t>
            </a:r>
            <a:r>
              <a:rPr lang="en-US" sz="2400" dirty="0"/>
              <a:t> </a:t>
            </a:r>
            <a:r>
              <a:rPr lang="en-US" sz="2400" b="1" dirty="0" err="1"/>
              <a:t>funkcija</a:t>
            </a:r>
            <a:r>
              <a:rPr lang="en-US" sz="2400" b="1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skupa</a:t>
            </a:r>
            <a:r>
              <a:rPr lang="en-US" sz="2400" dirty="0"/>
              <a:t> </a:t>
            </a:r>
            <a:r>
              <a:rPr lang="en-US" sz="2400" i="1" dirty="0"/>
              <a:t>A </a:t>
            </a:r>
            <a:r>
              <a:rPr lang="en-US" sz="2400" b="1" dirty="0"/>
              <a:t>u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</a:p>
          <a:p>
            <a:pPr marL="355600" indent="-342900">
              <a:spcBef>
                <a:spcPts val="1913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sz="2400" dirty="0" err="1"/>
              <a:t>Pišemo</a:t>
            </a:r>
            <a:r>
              <a:rPr lang="en-US" sz="2400" dirty="0"/>
              <a:t>:	</a:t>
            </a:r>
            <a:r>
              <a:rPr lang="en-US" sz="2400" i="1" dirty="0"/>
              <a:t>f : A</a:t>
            </a:r>
            <a:r>
              <a:rPr lang="en-US" sz="2400" i="1" dirty="0">
                <a:latin typeface="Symbol" pitchFamily="18" charset="2"/>
                <a:ea typeface="Symbol" pitchFamily="18" charset="2"/>
                <a:cs typeface="Symbol" pitchFamily="18" charset="2"/>
              </a:rPr>
              <a:t> </a:t>
            </a:r>
            <a:r>
              <a:rPr lang="en-US" sz="2400" i="1" dirty="0"/>
              <a:t>B,	       </a:t>
            </a:r>
            <a:endParaRPr lang="sr-Latn-RS" sz="2400" i="1" dirty="0" smtClean="0"/>
          </a:p>
          <a:p>
            <a:pPr marL="355600" indent="-342900">
              <a:spcBef>
                <a:spcPts val="1913"/>
              </a:spcBef>
              <a:tabLst>
                <a:tab pos="354013" algn="l"/>
                <a:tab pos="355600" algn="l"/>
              </a:tabLst>
            </a:pPr>
            <a:r>
              <a:rPr lang="sr-Latn-RS" sz="2400" i="1" dirty="0" smtClean="0"/>
              <a:t> </a:t>
            </a:r>
            <a:r>
              <a:rPr lang="sr-Latn-RS" sz="2400" i="1" dirty="0" smtClean="0"/>
              <a:t>                    </a:t>
            </a:r>
            <a:r>
              <a:rPr lang="en-US" sz="2400" i="1" dirty="0" smtClean="0"/>
              <a:t>f(a</a:t>
            </a:r>
            <a:r>
              <a:rPr lang="en-US" sz="2400" i="1" dirty="0"/>
              <a:t>) =b,           a</a:t>
            </a:r>
            <a:r>
              <a:rPr lang="en-US" sz="2400" i="1" dirty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/>
              <a:t>A,	b </a:t>
            </a:r>
            <a:r>
              <a:rPr lang="en-US" sz="2400" i="1" dirty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/>
              <a:t>B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pc="-5" dirty="0" err="1" smtClean="0"/>
              <a:t>Primeri</a:t>
            </a:r>
            <a:endParaRPr lang="en-US" dirty="0"/>
          </a:p>
        </p:txBody>
      </p:sp>
      <p:sp>
        <p:nvSpPr>
          <p:cNvPr id="27651" name="object 3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3806825" cy="3200400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endParaRPr lang="en-US" smtClean="0"/>
          </a:p>
        </p:txBody>
      </p:sp>
      <p:sp>
        <p:nvSpPr>
          <p:cNvPr id="27652" name="object 4"/>
          <p:cNvSpPr>
            <a:spLocks noChangeArrowheads="1"/>
          </p:cNvSpPr>
          <p:nvPr/>
        </p:nvSpPr>
        <p:spPr bwMode="auto">
          <a:xfrm>
            <a:off x="4648200" y="2209800"/>
            <a:ext cx="3810000" cy="315753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15748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 err="1" smtClean="0"/>
              <a:t>Primeri</a:t>
            </a:r>
            <a:endParaRPr spc="-5" dirty="0"/>
          </a:p>
        </p:txBody>
      </p:sp>
      <p:sp>
        <p:nvSpPr>
          <p:cNvPr id="28675" name="object 3"/>
          <p:cNvSpPr>
            <a:spLocks noChangeArrowheads="1"/>
          </p:cNvSpPr>
          <p:nvPr/>
        </p:nvSpPr>
        <p:spPr bwMode="auto">
          <a:xfrm>
            <a:off x="214313" y="2143125"/>
            <a:ext cx="4011612" cy="31432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8676" name="object 4"/>
          <p:cNvSpPr>
            <a:spLocks noChangeArrowheads="1"/>
          </p:cNvSpPr>
          <p:nvPr/>
        </p:nvSpPr>
        <p:spPr bwMode="auto">
          <a:xfrm>
            <a:off x="4714875" y="2143125"/>
            <a:ext cx="3810000" cy="315753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5562600"/>
            <a:ext cx="98742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f(</a:t>
            </a:r>
            <a:r>
              <a:rPr spc="-1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)=</a:t>
            </a:r>
            <a:r>
              <a:rPr spc="-5" dirty="0">
                <a:latin typeface="Arial"/>
                <a:cs typeface="Arial"/>
              </a:rPr>
              <a:t>2</a:t>
            </a:r>
            <a:r>
              <a:rPr spc="-25" dirty="0"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+5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6213" y="5588000"/>
            <a:ext cx="1982787" cy="2905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>
                <a:latin typeface="Arial"/>
                <a:cs typeface="Arial"/>
              </a:rPr>
              <a:t>je</a:t>
            </a:r>
            <a:r>
              <a:rPr spc="-60">
                <a:latin typeface="Arial"/>
                <a:cs typeface="Arial"/>
              </a:rPr>
              <a:t> </a:t>
            </a:r>
            <a:r>
              <a:rPr lang="sr-Latn-RS" spc="-60" dirty="0" smtClean="0">
                <a:latin typeface="Arial"/>
                <a:cs typeface="Arial"/>
              </a:rPr>
              <a:t> </a:t>
            </a:r>
            <a:r>
              <a:rPr spc="-5" smtClean="0">
                <a:latin typeface="Arial"/>
                <a:cs typeface="Arial"/>
              </a:rPr>
              <a:t>bijekcija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na</a:t>
            </a:r>
            <a:r>
              <a:rPr lang="en-US" spc="-5" dirty="0">
                <a:latin typeface="Arial"/>
                <a:cs typeface="Arial"/>
              </a:rPr>
              <a:t> R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4250" y="5611813"/>
            <a:ext cx="2924175" cy="6286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2711450" algn="l"/>
              </a:tabLst>
            </a:pPr>
            <a:r>
              <a:rPr lang="en-US" sz="2000"/>
              <a:t>f(x)= </a:t>
            </a:r>
            <a:r>
              <a:rPr lang="en-US" sz="2000" i="1"/>
              <a:t>2x</a:t>
            </a:r>
            <a:r>
              <a:rPr lang="en-US" sz="1900" i="1" baseline="26000"/>
              <a:t>3  </a:t>
            </a:r>
            <a:r>
              <a:rPr lang="en-US" sz="2000" i="1"/>
              <a:t>+ 5x</a:t>
            </a:r>
            <a:r>
              <a:rPr lang="en-US" sz="1900" i="1" baseline="26000"/>
              <a:t>2 </a:t>
            </a:r>
            <a:r>
              <a:rPr lang="en-US" sz="2000" i="1"/>
              <a:t>- 7x + 6	je  “na” na R, ali nije “1-1”</a:t>
            </a:r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pc="-5" dirty="0" err="1" smtClean="0"/>
              <a:t>Primeri</a:t>
            </a:r>
            <a:endParaRPr lang="en-US" dirty="0"/>
          </a:p>
        </p:txBody>
      </p:sp>
      <p:sp>
        <p:nvSpPr>
          <p:cNvPr id="29699" name="object 3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3657600" cy="2895600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endParaRPr lang="en-US" smtClean="0"/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4857750" y="2000250"/>
            <a:ext cx="3929063" cy="296386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15748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 err="1" smtClean="0"/>
              <a:t>Primeri</a:t>
            </a:r>
            <a:endParaRPr spc="-5" dirty="0"/>
          </a:p>
        </p:txBody>
      </p:sp>
      <p:sp>
        <p:nvSpPr>
          <p:cNvPr id="30723" name="object 3"/>
          <p:cNvSpPr>
            <a:spLocks noChangeArrowheads="1"/>
          </p:cNvSpPr>
          <p:nvPr/>
        </p:nvSpPr>
        <p:spPr bwMode="auto">
          <a:xfrm>
            <a:off x="214313" y="2000250"/>
            <a:ext cx="4000500" cy="29384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88" y="5180013"/>
            <a:ext cx="3440112" cy="320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/>
              <a:t>f(x) nije ni “1-1” ni  “na” na R</a:t>
            </a:r>
          </a:p>
        </p:txBody>
      </p:sp>
      <p:sp>
        <p:nvSpPr>
          <p:cNvPr id="30725" name="object 5"/>
          <p:cNvSpPr>
            <a:spLocks noChangeArrowheads="1"/>
          </p:cNvSpPr>
          <p:nvPr/>
        </p:nvSpPr>
        <p:spPr bwMode="auto">
          <a:xfrm>
            <a:off x="4857750" y="2000250"/>
            <a:ext cx="3929063" cy="296386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125" y="5245100"/>
            <a:ext cx="3368675" cy="320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/>
              <a:t>f je “1-1” , ali nije “na” na 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74" y="434975"/>
            <a:ext cx="25114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smtClean="0"/>
              <a:t>Zada</a:t>
            </a:r>
            <a:r>
              <a:rPr lang="sr-Latn-RS" spc="-5" dirty="0" smtClean="0"/>
              <a:t>tak:</a:t>
            </a:r>
            <a:endParaRPr spc="-5" dirty="0"/>
          </a:p>
        </p:txBody>
      </p:sp>
      <p:sp>
        <p:nvSpPr>
          <p:cNvPr id="31748" name="object 5"/>
          <p:cNvSpPr txBox="1">
            <a:spLocks noChangeArrowheads="1"/>
          </p:cNvSpPr>
          <p:nvPr/>
        </p:nvSpPr>
        <p:spPr bwMode="auto">
          <a:xfrm>
            <a:off x="855663" y="3873500"/>
            <a:ext cx="279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/>
              <a:t>c)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6563" y="1223963"/>
            <a:ext cx="7183437" cy="1285875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fontAlgn="auto">
              <a:spcBef>
                <a:spcPts val="45"/>
              </a:spcBef>
              <a:spcAft>
                <a:spcPts val="0"/>
              </a:spcAft>
              <a:buFont typeface="Arial"/>
              <a:buAutoNum type="arabicPeriod" startAt="4"/>
              <a:defRPr/>
            </a:pPr>
            <a:endParaRPr sz="3450" dirty="0">
              <a:latin typeface="Times New Roman"/>
              <a:cs typeface="Times New Roman"/>
            </a:endParaRPr>
          </a:p>
          <a:p>
            <a:pPr marL="469900" indent="-457200" fontAlgn="auto">
              <a:spcBef>
                <a:spcPts val="0"/>
              </a:spcBef>
              <a:spcAft>
                <a:spcPts val="0"/>
              </a:spcAft>
              <a:tabLst>
                <a:tab pos="469265" algn="l"/>
                <a:tab pos="469900" algn="l"/>
              </a:tabLst>
              <a:defRPr/>
            </a:pPr>
            <a:r>
              <a:rPr lang="sr-Latn-RS" sz="2400" spc="-5" dirty="0" smtClean="0">
                <a:latin typeface="Arial"/>
                <a:cs typeface="Arial"/>
              </a:rPr>
              <a:t> 5. </a:t>
            </a:r>
            <a:r>
              <a:rPr sz="2400" spc="-5" smtClean="0">
                <a:latin typeface="Arial"/>
                <a:cs typeface="Arial"/>
              </a:rPr>
              <a:t>Koje </a:t>
            </a:r>
            <a:r>
              <a:rPr sz="2400" spc="-5" dirty="0">
                <a:latin typeface="Arial"/>
                <a:cs typeface="Arial"/>
              </a:rPr>
              <a:t>su od ovih </a:t>
            </a:r>
            <a:r>
              <a:rPr sz="2400" spc="-5" dirty="0" err="1">
                <a:latin typeface="Arial"/>
                <a:cs typeface="Arial"/>
              </a:rPr>
              <a:t>funkcija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injektivne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na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 smtClean="0">
                <a:latin typeface="Arial"/>
                <a:cs typeface="Arial"/>
              </a:rPr>
              <a:t>svom</a:t>
            </a:r>
            <a:r>
              <a:rPr lang="sr-Latn-RS" sz="2400" spc="-5" dirty="0" smtClean="0">
                <a:latin typeface="Arial"/>
                <a:cs typeface="Arial"/>
              </a:rPr>
              <a:t> </a:t>
            </a:r>
            <a:r>
              <a:rPr lang="en-US" sz="2400" spc="-5" dirty="0" err="1" smtClean="0">
                <a:latin typeface="Arial"/>
                <a:cs typeface="Arial"/>
              </a:rPr>
              <a:t>prirodnom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domenu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1750" name="object 7"/>
          <p:cNvSpPr>
            <a:spLocks/>
          </p:cNvSpPr>
          <p:nvPr/>
        </p:nvSpPr>
        <p:spPr bwMode="auto">
          <a:xfrm>
            <a:off x="2157413" y="3192463"/>
            <a:ext cx="557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6552" y="0"/>
              </a:cxn>
            </a:cxnLst>
            <a:rect l="0" t="0" r="r" b="b"/>
            <a:pathLst>
              <a:path w="556894">
                <a:moveTo>
                  <a:pt x="0" y="0"/>
                </a:moveTo>
                <a:lnTo>
                  <a:pt x="556552" y="0"/>
                </a:lnTo>
              </a:path>
            </a:pathLst>
          </a:custGeom>
          <a:noFill/>
          <a:ln w="12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855663" y="2951163"/>
            <a:ext cx="1887537" cy="3921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3600" spc="-7" baseline="-8101" dirty="0">
                <a:latin typeface="Arial"/>
                <a:cs typeface="Arial"/>
              </a:rPr>
              <a:t>a) </a:t>
            </a:r>
            <a:r>
              <a:rPr sz="2400" i="1" spc="10" dirty="0">
                <a:latin typeface="Times New Roman"/>
                <a:cs typeface="Times New Roman"/>
              </a:rPr>
              <a:t>f </a:t>
            </a:r>
            <a:r>
              <a:rPr sz="2400" spc="85" dirty="0">
                <a:latin typeface="Times New Roman"/>
                <a:cs typeface="Times New Roman"/>
              </a:rPr>
              <a:t>(</a:t>
            </a:r>
            <a:r>
              <a:rPr sz="2400" i="1" spc="85" dirty="0">
                <a:latin typeface="Times New Roman"/>
                <a:cs typeface="Times New Roman"/>
              </a:rPr>
              <a:t>x</a:t>
            </a:r>
            <a:r>
              <a:rPr sz="2400" spc="85" dirty="0">
                <a:latin typeface="Times New Roman"/>
                <a:cs typeface="Times New Roman"/>
              </a:rPr>
              <a:t>)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3600" i="1" spc="30" baseline="34722" dirty="0">
                <a:latin typeface="Times New Roman"/>
                <a:cs typeface="Times New Roman"/>
              </a:rPr>
              <a:t>x</a:t>
            </a:r>
            <a:r>
              <a:rPr sz="3600" i="1" spc="-270" baseline="34722" dirty="0">
                <a:latin typeface="Times New Roman"/>
                <a:cs typeface="Times New Roman"/>
              </a:rPr>
              <a:t> </a:t>
            </a:r>
            <a:r>
              <a:rPr sz="3600" spc="150" baseline="34722" dirty="0">
                <a:latin typeface="Symbol"/>
                <a:cs typeface="Symbol"/>
              </a:rPr>
              <a:t></a:t>
            </a:r>
            <a:r>
              <a:rPr sz="3600" spc="150" baseline="34722" dirty="0">
                <a:latin typeface="Times New Roman"/>
                <a:cs typeface="Times New Roman"/>
              </a:rPr>
              <a:t>1</a:t>
            </a:r>
            <a:endParaRPr sz="3600" baseline="3472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2813" y="3189288"/>
            <a:ext cx="557212" cy="3921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400" i="1" spc="20" dirty="0">
                <a:latin typeface="Times New Roman"/>
                <a:cs typeface="Times New Roman"/>
              </a:rPr>
              <a:t>x</a:t>
            </a:r>
            <a:r>
              <a:rPr sz="2400" i="1" spc="-2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Symbol"/>
                <a:cs typeface="Symbol"/>
              </a:rPr>
              <a:t></a:t>
            </a:r>
            <a:r>
              <a:rPr sz="2400" spc="8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6238" y="3030538"/>
            <a:ext cx="247650" cy="3619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3300" i="1" spc="157" baseline="-25252" dirty="0">
                <a:latin typeface="Times New Roman"/>
                <a:cs typeface="Times New Roman"/>
              </a:rPr>
              <a:t>x</a:t>
            </a:r>
            <a:r>
              <a:rPr sz="1250" spc="2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0213" y="2911475"/>
            <a:ext cx="1503362" cy="392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3600" spc="-7" baseline="-15046" dirty="0">
                <a:latin typeface="Arial"/>
                <a:cs typeface="Arial"/>
              </a:rPr>
              <a:t>b) </a:t>
            </a:r>
            <a:r>
              <a:rPr sz="2200" i="1" spc="10" dirty="0">
                <a:latin typeface="Times New Roman"/>
                <a:cs typeface="Times New Roman"/>
              </a:rPr>
              <a:t>f </a:t>
            </a:r>
            <a:r>
              <a:rPr sz="2200" spc="75" dirty="0">
                <a:latin typeface="Times New Roman"/>
                <a:cs typeface="Times New Roman"/>
              </a:rPr>
              <a:t>(</a:t>
            </a:r>
            <a:r>
              <a:rPr sz="2200" i="1" spc="75" dirty="0">
                <a:latin typeface="Times New Roman"/>
                <a:cs typeface="Times New Roman"/>
              </a:rPr>
              <a:t>x</a:t>
            </a:r>
            <a:r>
              <a:rPr sz="2200" spc="75" dirty="0">
                <a:latin typeface="Times New Roman"/>
                <a:cs typeface="Times New Roman"/>
              </a:rPr>
              <a:t>) </a:t>
            </a:r>
            <a:r>
              <a:rPr sz="2200" spc="20" dirty="0">
                <a:latin typeface="Symbol"/>
                <a:cs typeface="Symbol"/>
              </a:rPr>
              <a:t></a:t>
            </a:r>
            <a:r>
              <a:rPr sz="3300" u="sng" spc="44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u="sng" spc="30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300" u="sng" spc="44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300" baseline="3535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4450" y="3873500"/>
            <a:ext cx="1403350" cy="425450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12700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2600" i="1" spc="35" dirty="0">
                <a:latin typeface="Times New Roman"/>
                <a:cs typeface="Times New Roman"/>
              </a:rPr>
              <a:t>f </a:t>
            </a:r>
            <a:r>
              <a:rPr sz="2600" spc="105" dirty="0">
                <a:latin typeface="Times New Roman"/>
                <a:cs typeface="Times New Roman"/>
              </a:rPr>
              <a:t>(</a:t>
            </a:r>
            <a:r>
              <a:rPr sz="2600" i="1" spc="105" dirty="0">
                <a:latin typeface="Times New Roman"/>
                <a:cs typeface="Times New Roman"/>
              </a:rPr>
              <a:t>x</a:t>
            </a:r>
            <a:r>
              <a:rPr sz="2600" spc="105" dirty="0">
                <a:latin typeface="Times New Roman"/>
                <a:cs typeface="Times New Roman"/>
              </a:rPr>
              <a:t>) </a:t>
            </a:r>
            <a:r>
              <a:rPr sz="2600" spc="70" dirty="0">
                <a:latin typeface="Symbol"/>
                <a:cs typeface="Symbol"/>
              </a:rPr>
              <a:t></a:t>
            </a:r>
            <a:r>
              <a:rPr sz="2600" spc="-459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</a:t>
            </a:r>
            <a:r>
              <a:rPr sz="2250" spc="37" baseline="44444" dirty="0">
                <a:latin typeface="Times New Roman"/>
                <a:cs typeface="Times New Roman"/>
              </a:rPr>
              <a:t>1</a:t>
            </a:r>
            <a:r>
              <a:rPr sz="2250" spc="37" baseline="44444" dirty="0">
                <a:latin typeface="Symbol"/>
                <a:cs typeface="Symbol"/>
              </a:rPr>
              <a:t></a:t>
            </a:r>
            <a:r>
              <a:rPr sz="2250" i="1" spc="37" baseline="44444" dirty="0">
                <a:latin typeface="Times New Roman"/>
                <a:cs typeface="Times New Roman"/>
              </a:rPr>
              <a:t>x</a:t>
            </a:r>
            <a:endParaRPr sz="2250" baseline="4444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533574"/>
            <a:ext cx="51022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Inverzna</a:t>
            </a:r>
            <a:r>
              <a:rPr spc="-50" dirty="0"/>
              <a:t> </a:t>
            </a:r>
            <a:r>
              <a:rPr spc="-5" dirty="0"/>
              <a:t>funkcija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75" y="1703388"/>
            <a:ext cx="8120063" cy="839787"/>
          </a:xfrm>
          <a:prstGeom prst="rect">
            <a:avLst/>
          </a:prstGeom>
        </p:spPr>
        <p:txBody>
          <a:bodyPr lIns="0" tIns="69850" rIns="0" bIns="0">
            <a:spAutoFit/>
          </a:bodyPr>
          <a:lstStyle/>
          <a:p>
            <a:pPr marL="355600" indent="-342900" fontAlgn="auto">
              <a:spcBef>
                <a:spcPts val="55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  <a:tab pos="1539875" algn="l"/>
              </a:tabLst>
              <a:defRPr/>
            </a:pPr>
            <a:r>
              <a:rPr sz="2400" dirty="0">
                <a:latin typeface="Arial"/>
                <a:cs typeface="Arial"/>
              </a:rPr>
              <a:t>Ako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	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500" i="1" spc="-100" dirty="0">
                <a:latin typeface="Symbol"/>
                <a:cs typeface="Symbol"/>
              </a:rPr>
              <a:t>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bijekcija onda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 err="1">
                <a:latin typeface="Arial"/>
                <a:cs typeface="Arial"/>
              </a:rPr>
              <a:t>može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defini</a:t>
            </a:r>
            <a:r>
              <a:rPr lang="sr-Latn-RS" sz="2400" spc="-5" dirty="0">
                <a:latin typeface="Arial"/>
                <a:cs typeface="Arial"/>
              </a:rPr>
              <a:t>s</a:t>
            </a:r>
            <a:r>
              <a:rPr sz="2400" spc="-5" dirty="0" err="1">
                <a:latin typeface="Arial"/>
                <a:cs typeface="Arial"/>
              </a:rPr>
              <a:t>ati</a:t>
            </a:r>
            <a:r>
              <a:rPr lang="sr-Latn-RS" sz="2400" spc="-5" dirty="0">
                <a:latin typeface="Arial"/>
                <a:cs typeface="Arial"/>
              </a:rPr>
              <a:t> f</a:t>
            </a:r>
            <a:r>
              <a:rPr sz="2400" dirty="0" err="1">
                <a:latin typeface="Arial"/>
                <a:cs typeface="Arial"/>
              </a:rPr>
              <a:t>unkcija</a:t>
            </a:r>
            <a:r>
              <a:rPr lang="sr-Latn-RS" sz="240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g </a:t>
            </a:r>
            <a:r>
              <a:rPr sz="2400" i="1" dirty="0">
                <a:latin typeface="Arial"/>
                <a:cs typeface="Arial"/>
              </a:rPr>
              <a:t>: B </a:t>
            </a:r>
            <a:r>
              <a:rPr sz="2500" i="1" spc="-100" dirty="0">
                <a:latin typeface="Symbol"/>
                <a:cs typeface="Symbol"/>
              </a:rPr>
              <a:t>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tako </a:t>
            </a:r>
            <a:r>
              <a:rPr sz="2400" spc="-5" dirty="0" err="1">
                <a:latin typeface="Arial"/>
                <a:cs typeface="Arial"/>
              </a:rPr>
              <a:t>da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lang="sr-Latn-RS" sz="2400" spc="-5" dirty="0">
                <a:latin typeface="Arial"/>
                <a:cs typeface="Arial"/>
              </a:rPr>
              <a:t>až</a:t>
            </a:r>
            <a:r>
              <a:rPr sz="2400" spc="-5" dirty="0" err="1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174" y="3968750"/>
            <a:ext cx="8378825" cy="750888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Funkciju </a:t>
            </a:r>
            <a:r>
              <a:rPr sz="2400" i="1" spc="-5" dirty="0">
                <a:latin typeface="Arial"/>
                <a:cs typeface="Arial"/>
              </a:rPr>
              <a:t>g </a:t>
            </a:r>
            <a:r>
              <a:rPr sz="2400" spc="-5" dirty="0">
                <a:latin typeface="Arial"/>
                <a:cs typeface="Arial"/>
              </a:rPr>
              <a:t>nazivamo </a:t>
            </a:r>
            <a:r>
              <a:rPr sz="2400" b="1" spc="-5" dirty="0" err="1">
                <a:latin typeface="Arial"/>
                <a:cs typeface="Arial"/>
              </a:rPr>
              <a:t>inverznom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funkcij</a:t>
            </a:r>
            <a:r>
              <a:rPr lang="sr-Latn-RS" sz="2400" spc="-5" dirty="0">
                <a:latin typeface="Arial"/>
                <a:cs typeface="Arial"/>
              </a:rPr>
              <a:t>om za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 err="1">
                <a:latin typeface="Arial"/>
                <a:cs typeface="Arial"/>
              </a:rPr>
              <a:t>i</a:t>
            </a:r>
            <a:r>
              <a:rPr lang="sr-Latn-RS" sz="240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označavamo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sa</a:t>
            </a:r>
            <a:r>
              <a:rPr lang="en-US" sz="2400" spc="-5" dirty="0">
                <a:latin typeface="Arial"/>
                <a:cs typeface="Arial"/>
              </a:rPr>
              <a:t> 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267200"/>
            <a:ext cx="373063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3600" i="1" baseline="-16203" dirty="0">
                <a:latin typeface="Arial"/>
                <a:cs typeface="Arial"/>
              </a:rPr>
              <a:t>f</a:t>
            </a:r>
            <a:r>
              <a:rPr sz="3600" i="1" spc="-150" baseline="-16203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-1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725" y="5581650"/>
            <a:ext cx="5984875" cy="903288"/>
          </a:xfrm>
          <a:prstGeom prst="rect">
            <a:avLst/>
          </a:prstGeom>
        </p:spPr>
        <p:txBody>
          <a:bodyPr lIns="0" tIns="69850" rIns="0" bIns="0">
            <a:spAutoFit/>
          </a:bodyPr>
          <a:lstStyle/>
          <a:p>
            <a:pPr marL="12700" fontAlgn="auto">
              <a:spcBef>
                <a:spcPts val="550"/>
              </a:spcBef>
              <a:spcAft>
                <a:spcPts val="0"/>
              </a:spcAft>
              <a:tabLst>
                <a:tab pos="1502410" algn="l"/>
              </a:tabLst>
              <a:defRPr/>
            </a:pPr>
            <a:r>
              <a:rPr lang="en-US" sz="2400" spc="-5" dirty="0" err="1">
                <a:latin typeface="Arial"/>
                <a:cs typeface="Arial"/>
              </a:rPr>
              <a:t>I</a:t>
            </a:r>
            <a:r>
              <a:rPr sz="2400" spc="-5" dirty="0" err="1">
                <a:latin typeface="Arial"/>
                <a:cs typeface="Arial"/>
              </a:rPr>
              <a:t>denti</a:t>
            </a:r>
            <a:r>
              <a:rPr lang="sr-Latn-RS" sz="2400" spc="-5" dirty="0">
                <a:latin typeface="Arial"/>
                <a:cs typeface="Arial"/>
              </a:rPr>
              <a:t>čka funkcija</a:t>
            </a:r>
            <a:r>
              <a:rPr sz="2400" spc="-5" dirty="0">
                <a:latin typeface="Arial"/>
                <a:cs typeface="Arial"/>
              </a:rPr>
              <a:t>:	1</a:t>
            </a:r>
            <a:r>
              <a:rPr sz="2400" spc="-7" baseline="-20833" dirty="0"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: B </a:t>
            </a:r>
            <a:r>
              <a:rPr sz="2500" i="1" spc="-100" dirty="0">
                <a:latin typeface="Symbol"/>
                <a:cs typeface="Symbol"/>
              </a:rPr>
              <a:t>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B ,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7" baseline="-20833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(b)=b</a:t>
            </a:r>
            <a:endParaRPr sz="2400" dirty="0">
              <a:latin typeface="Arial"/>
              <a:cs typeface="Arial"/>
            </a:endParaRPr>
          </a:p>
          <a:p>
            <a:pPr marL="1525905" fontAlgn="auto">
              <a:spcBef>
                <a:spcPts val="455"/>
              </a:spcBef>
              <a:spcAft>
                <a:spcPts val="0"/>
              </a:spcAft>
              <a:defRPr/>
            </a:pPr>
            <a:r>
              <a:rPr lang="sr-Latn-RS" sz="2400" spc="-5" dirty="0">
                <a:latin typeface="Arial"/>
                <a:cs typeface="Arial"/>
              </a:rPr>
              <a:t>               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7" baseline="-20833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: A </a:t>
            </a:r>
            <a:r>
              <a:rPr sz="2500" i="1" spc="-100" dirty="0">
                <a:latin typeface="Symbol"/>
                <a:cs typeface="Symbol"/>
              </a:rPr>
              <a:t>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A 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baseline="-20833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(a)=a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31950" y="2555875"/>
            <a:ext cx="1779588" cy="1116013"/>
          </a:xfrm>
          <a:prstGeom prst="rect">
            <a:avLst/>
          </a:prstGeom>
        </p:spPr>
        <p:txBody>
          <a:bodyPr lIns="0" tIns="123189" rIns="0" bIns="0">
            <a:spAutoFit/>
          </a:bodyPr>
          <a:lstStyle/>
          <a:p>
            <a:pPr marL="63500" fontAlgn="auto">
              <a:spcBef>
                <a:spcPts val="969"/>
              </a:spcBef>
              <a:spcAft>
                <a:spcPts val="0"/>
              </a:spcAft>
              <a:defRPr/>
            </a:pPr>
            <a:r>
              <a:rPr sz="2850" i="1" spc="25" dirty="0">
                <a:latin typeface="Times New Roman"/>
                <a:cs typeface="Times New Roman"/>
              </a:rPr>
              <a:t>f </a:t>
            </a:r>
            <a:r>
              <a:rPr sz="2850" spc="160" dirty="0">
                <a:latin typeface="Times New Roman"/>
                <a:cs typeface="Times New Roman"/>
              </a:rPr>
              <a:t>(</a:t>
            </a:r>
            <a:r>
              <a:rPr sz="2850" i="1" spc="160" dirty="0">
                <a:latin typeface="Times New Roman"/>
                <a:cs typeface="Times New Roman"/>
              </a:rPr>
              <a:t>g</a:t>
            </a:r>
            <a:r>
              <a:rPr sz="2850" spc="160" dirty="0">
                <a:latin typeface="Times New Roman"/>
                <a:cs typeface="Times New Roman"/>
              </a:rPr>
              <a:t>(</a:t>
            </a:r>
            <a:r>
              <a:rPr sz="2850" spc="-540" dirty="0">
                <a:latin typeface="Times New Roman"/>
                <a:cs typeface="Times New Roman"/>
              </a:rPr>
              <a:t> </a:t>
            </a:r>
            <a:r>
              <a:rPr sz="2850" i="1" spc="50" dirty="0">
                <a:latin typeface="Times New Roman"/>
                <a:cs typeface="Times New Roman"/>
              </a:rPr>
              <a:t>y</a:t>
            </a:r>
            <a:r>
              <a:rPr sz="2850" spc="50" dirty="0">
                <a:latin typeface="Times New Roman"/>
                <a:cs typeface="Times New Roman"/>
              </a:rPr>
              <a:t>)) </a:t>
            </a:r>
            <a:r>
              <a:rPr sz="2850" spc="50" dirty="0">
                <a:latin typeface="Symbol"/>
                <a:cs typeface="Symbol"/>
              </a:rPr>
              <a:t>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i="1" spc="4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  <a:p>
            <a:pPr marL="12700" fontAlgn="auto">
              <a:spcBef>
                <a:spcPts val="875"/>
              </a:spcBef>
              <a:spcAft>
                <a:spcPts val="0"/>
              </a:spcAft>
              <a:defRPr/>
            </a:pPr>
            <a:r>
              <a:rPr sz="2850" i="1" spc="135" dirty="0">
                <a:latin typeface="Times New Roman"/>
                <a:cs typeface="Times New Roman"/>
              </a:rPr>
              <a:t>g</a:t>
            </a:r>
            <a:r>
              <a:rPr sz="2850" spc="135" dirty="0">
                <a:latin typeface="Times New Roman"/>
                <a:cs typeface="Times New Roman"/>
              </a:rPr>
              <a:t>( </a:t>
            </a:r>
            <a:r>
              <a:rPr sz="2850" i="1" spc="25" dirty="0">
                <a:latin typeface="Times New Roman"/>
                <a:cs typeface="Times New Roman"/>
              </a:rPr>
              <a:t>f </a:t>
            </a:r>
            <a:r>
              <a:rPr sz="2850" spc="80" dirty="0">
                <a:latin typeface="Times New Roman"/>
                <a:cs typeface="Times New Roman"/>
              </a:rPr>
              <a:t>(</a:t>
            </a:r>
            <a:r>
              <a:rPr sz="2850" i="1" spc="80" dirty="0">
                <a:latin typeface="Times New Roman"/>
                <a:cs typeface="Times New Roman"/>
              </a:rPr>
              <a:t>x</a:t>
            </a:r>
            <a:r>
              <a:rPr sz="2850" spc="80" dirty="0">
                <a:latin typeface="Times New Roman"/>
                <a:cs typeface="Times New Roman"/>
              </a:rPr>
              <a:t>))</a:t>
            </a:r>
            <a:r>
              <a:rPr sz="2850" spc="-48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Symbol"/>
                <a:cs typeface="Symbol"/>
              </a:rPr>
              <a:t>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i="1" spc="4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1275" y="2555875"/>
            <a:ext cx="1036638" cy="1116013"/>
          </a:xfrm>
          <a:prstGeom prst="rect">
            <a:avLst/>
          </a:prstGeom>
        </p:spPr>
        <p:txBody>
          <a:bodyPr lIns="0" tIns="123189" rIns="0" bIns="0">
            <a:spAutoFit/>
          </a:bodyPr>
          <a:lstStyle/>
          <a:p>
            <a:pPr marL="12700" fontAlgn="auto">
              <a:spcBef>
                <a:spcPts val="969"/>
              </a:spcBef>
              <a:spcAft>
                <a:spcPts val="0"/>
              </a:spcAft>
              <a:defRPr/>
            </a:pPr>
            <a:r>
              <a:rPr sz="2850" spc="65" dirty="0">
                <a:latin typeface="Symbol"/>
                <a:cs typeface="Symbol"/>
              </a:rPr>
              <a:t></a:t>
            </a:r>
            <a:r>
              <a:rPr sz="2850" spc="-315" dirty="0">
                <a:latin typeface="Times New Roman"/>
                <a:cs typeface="Times New Roman"/>
              </a:rPr>
              <a:t> </a:t>
            </a:r>
            <a:r>
              <a:rPr sz="2850" i="1" spc="105" dirty="0">
                <a:latin typeface="Times New Roman"/>
                <a:cs typeface="Times New Roman"/>
              </a:rPr>
              <a:t>y</a:t>
            </a:r>
            <a:r>
              <a:rPr sz="2850" spc="105" dirty="0">
                <a:latin typeface="Symbol"/>
                <a:cs typeface="Symbol"/>
              </a:rPr>
              <a:t></a:t>
            </a:r>
            <a:r>
              <a:rPr sz="2850" i="1" spc="105" dirty="0"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  <a:p>
            <a:pPr marL="58419" fontAlgn="auto">
              <a:spcBef>
                <a:spcPts val="875"/>
              </a:spcBef>
              <a:spcAft>
                <a:spcPts val="0"/>
              </a:spcAft>
              <a:defRPr/>
            </a:pPr>
            <a:r>
              <a:rPr sz="2850" spc="65" dirty="0">
                <a:latin typeface="Symbol"/>
                <a:cs typeface="Symbol"/>
              </a:rPr>
              <a:t></a:t>
            </a:r>
            <a:r>
              <a:rPr sz="2850" spc="-455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x</a:t>
            </a:r>
            <a:r>
              <a:rPr sz="2850" spc="-25" dirty="0">
                <a:latin typeface="Symbol"/>
                <a:cs typeface="Symbol"/>
              </a:rPr>
              <a:t></a:t>
            </a:r>
            <a:r>
              <a:rPr sz="2850" i="1" spc="-25" dirty="0"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2563" y="4862513"/>
            <a:ext cx="225425" cy="2460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6875" y="4872038"/>
            <a:ext cx="3443288" cy="46037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fontAlgn="auto">
              <a:lnSpc>
                <a:spcPts val="2290"/>
              </a:lnSpc>
              <a:spcBef>
                <a:spcPts val="135"/>
              </a:spcBef>
              <a:spcAft>
                <a:spcPts val="0"/>
              </a:spcAft>
              <a:tabLst>
                <a:tab pos="2164080" algn="l"/>
                <a:tab pos="2594610" algn="l"/>
              </a:tabLst>
              <a:defRPr/>
            </a:pPr>
            <a:r>
              <a:rPr sz="2450" i="1" spc="50" dirty="0">
                <a:latin typeface="Times New Roman"/>
                <a:cs typeface="Times New Roman"/>
              </a:rPr>
              <a:t>f </a:t>
            </a:r>
            <a:r>
              <a:rPr lang="sr-Latn-RS" sz="2450" i="1" spc="50" dirty="0">
                <a:latin typeface="Times New Roman"/>
                <a:cs typeface="Times New Roman"/>
              </a:rPr>
              <a:t>o</a:t>
            </a:r>
            <a:r>
              <a:rPr lang="sr-Latn-RS" sz="2450" spc="110" dirty="0">
                <a:latin typeface="Arial"/>
                <a:cs typeface="Arial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f </a:t>
            </a:r>
            <a:r>
              <a:rPr sz="2175" spc="30" baseline="42145" dirty="0">
                <a:latin typeface="Symbol"/>
                <a:cs typeface="Symbol"/>
              </a:rPr>
              <a:t></a:t>
            </a:r>
            <a:r>
              <a:rPr sz="2175" spc="30" baseline="42145" dirty="0">
                <a:latin typeface="Times New Roman"/>
                <a:cs typeface="Times New Roman"/>
              </a:rPr>
              <a:t>1</a:t>
            </a:r>
            <a:r>
              <a:rPr sz="2175" spc="-225" baseline="42145" dirty="0">
                <a:latin typeface="Times New Roman"/>
                <a:cs typeface="Times New Roman"/>
              </a:rPr>
              <a:t> </a:t>
            </a:r>
            <a:r>
              <a:rPr sz="2450" spc="100" dirty="0">
                <a:latin typeface="Symbol"/>
                <a:cs typeface="Symbol"/>
              </a:rPr>
              <a:t>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spc="95" dirty="0">
                <a:latin typeface="Times New Roman"/>
                <a:cs typeface="Times New Roman"/>
              </a:rPr>
              <a:t>1	</a:t>
            </a:r>
            <a:r>
              <a:rPr sz="2450" i="1" spc="50" dirty="0">
                <a:latin typeface="Times New Roman"/>
                <a:cs typeface="Times New Roman"/>
              </a:rPr>
              <a:t>f	</a:t>
            </a:r>
            <a:r>
              <a:rPr lang="sr-Latn-RS" sz="2450" i="1" spc="50" dirty="0">
                <a:latin typeface="Times New Roman"/>
                <a:cs typeface="Times New Roman"/>
              </a:rPr>
              <a:t>o</a:t>
            </a:r>
            <a:r>
              <a:rPr sz="2450" spc="70" dirty="0">
                <a:latin typeface="Arial"/>
                <a:cs typeface="Arial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f</a:t>
            </a:r>
            <a:r>
              <a:rPr sz="2450" i="1" spc="-10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Symbol"/>
                <a:cs typeface="Symbol"/>
              </a:rPr>
              <a:t></a:t>
            </a:r>
            <a:r>
              <a:rPr sz="2450" spc="-30" dirty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 marL="1275080" fontAlgn="auto">
              <a:lnSpc>
                <a:spcPts val="1090"/>
              </a:lnSpc>
              <a:spcBef>
                <a:spcPts val="0"/>
              </a:spcBef>
              <a:spcAft>
                <a:spcPts val="0"/>
              </a:spcAft>
              <a:tabLst>
                <a:tab pos="3310254" algn="l"/>
              </a:tabLst>
              <a:defRPr/>
            </a:pPr>
            <a:r>
              <a:rPr sz="1450" i="1" spc="50" dirty="0">
                <a:latin typeface="Times New Roman"/>
                <a:cs typeface="Times New Roman"/>
              </a:rPr>
              <a:t>B	A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5638800"/>
            <a:ext cx="12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fontAlgn="auto">
              <a:spcBef>
                <a:spcPts val="969"/>
              </a:spcBef>
              <a:spcAft>
                <a:spcPts val="0"/>
              </a:spcAft>
              <a:defRPr/>
            </a:pPr>
            <a:r>
              <a:rPr lang="en-US" sz="2400" spc="65" dirty="0" smtClean="0">
                <a:latin typeface="Symbol"/>
                <a:cs typeface="Symbol"/>
              </a:rPr>
              <a:t></a:t>
            </a:r>
            <a:r>
              <a:rPr lang="en-US" sz="2400" spc="-315" dirty="0" smtClean="0">
                <a:latin typeface="Times New Roman"/>
                <a:cs typeface="Times New Roman"/>
              </a:rPr>
              <a:t> </a:t>
            </a:r>
            <a:r>
              <a:rPr lang="sr-Latn-RS" sz="2400" spc="-315" dirty="0" smtClean="0">
                <a:latin typeface="Times New Roman"/>
                <a:cs typeface="Times New Roman"/>
              </a:rPr>
              <a:t>b</a:t>
            </a:r>
            <a:r>
              <a:rPr lang="en-US" sz="2400" spc="105" dirty="0" smtClean="0">
                <a:latin typeface="Symbol"/>
                <a:cs typeface="Symbol"/>
              </a:rPr>
              <a:t></a:t>
            </a:r>
            <a:r>
              <a:rPr lang="en-US" sz="2400" i="1" spc="105" dirty="0" smtClean="0">
                <a:latin typeface="Times New Roman"/>
                <a:cs typeface="Times New Roman"/>
              </a:rPr>
              <a:t>B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7000" y="609600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19" fontAlgn="auto">
              <a:spcBef>
                <a:spcPts val="875"/>
              </a:spcBef>
              <a:spcAft>
                <a:spcPts val="0"/>
              </a:spcAft>
              <a:defRPr/>
            </a:pPr>
            <a:r>
              <a:rPr lang="en-US" sz="2400" spc="65" dirty="0" smtClean="0">
                <a:latin typeface="Symbol"/>
                <a:cs typeface="Symbol"/>
              </a:rPr>
              <a:t></a:t>
            </a:r>
            <a:r>
              <a:rPr lang="en-US" sz="2400" spc="-455" dirty="0" smtClean="0">
                <a:latin typeface="Times New Roman"/>
                <a:cs typeface="Times New Roman"/>
              </a:rPr>
              <a:t> </a:t>
            </a:r>
            <a:r>
              <a:rPr lang="sr-Latn-RS" sz="2400" spc="-455" dirty="0" smtClean="0">
                <a:latin typeface="Times New Roman"/>
                <a:cs typeface="Times New Roman"/>
              </a:rPr>
              <a:t>a</a:t>
            </a:r>
            <a:r>
              <a:rPr lang="en-US" sz="2400" spc="-25" dirty="0" smtClean="0">
                <a:latin typeface="Symbol"/>
                <a:cs typeface="Symbol"/>
              </a:rPr>
              <a:t></a:t>
            </a:r>
            <a:r>
              <a:rPr lang="en-US" sz="2400" i="1" spc="-25" dirty="0" smtClean="0">
                <a:latin typeface="Times New Roman"/>
                <a:cs typeface="Times New Roman"/>
              </a:rPr>
              <a:t>A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68326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Grafička </a:t>
            </a:r>
            <a:r>
              <a:rPr spc="-5" dirty="0"/>
              <a:t>analiza inverzne</a:t>
            </a:r>
            <a:r>
              <a:rPr spc="-110" dirty="0"/>
              <a:t> </a:t>
            </a:r>
            <a:r>
              <a:rPr dirty="0"/>
              <a:t>funkcije</a:t>
            </a:r>
          </a:p>
        </p:txBody>
      </p:sp>
      <p:sp>
        <p:nvSpPr>
          <p:cNvPr id="33795" name="object 3"/>
          <p:cNvSpPr>
            <a:spLocks noChangeArrowheads="1"/>
          </p:cNvSpPr>
          <p:nvPr/>
        </p:nvSpPr>
        <p:spPr bwMode="auto">
          <a:xfrm>
            <a:off x="1676400" y="1676400"/>
            <a:ext cx="4608513" cy="36893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5638800"/>
            <a:ext cx="6172200" cy="5667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2349500" algn="l"/>
              </a:tabLst>
            </a:pP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inverzne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je </a:t>
            </a:r>
            <a:r>
              <a:rPr lang="en-US" dirty="0" err="1"/>
              <a:t>simetričan</a:t>
            </a:r>
            <a:r>
              <a:rPr lang="en-US" dirty="0"/>
              <a:t>  </a:t>
            </a:r>
            <a:r>
              <a:rPr lang="en-US" dirty="0" err="1"/>
              <a:t>grafiku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f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pravu</a:t>
            </a:r>
            <a:r>
              <a:rPr lang="en-US" dirty="0"/>
              <a:t> y=x, 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je 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en-US" dirty="0">
                <a:latin typeface="Symbol" pitchFamily="18" charset="2"/>
                <a:ea typeface="Symbol" pitchFamily="18" charset="2"/>
                <a:cs typeface="Symbol" pitchFamily="18" charset="2"/>
              </a:rPr>
              <a:t></a:t>
            </a:r>
            <a:r>
              <a:rPr lang="en-US" baseline="-21000" dirty="0"/>
              <a:t>f</a:t>
            </a:r>
            <a:r>
              <a:rPr lang="en-US" dirty="0"/>
              <a:t>, </a:t>
            </a:r>
            <a:r>
              <a:rPr lang="en-US" dirty="0" err="1"/>
              <a:t>onda</a:t>
            </a:r>
            <a:r>
              <a:rPr lang="en-US" dirty="0"/>
              <a:t> je (</a:t>
            </a:r>
            <a:r>
              <a:rPr lang="en-US" dirty="0" err="1"/>
              <a:t>y,x</a:t>
            </a:r>
            <a:r>
              <a:rPr lang="en-US" dirty="0"/>
              <a:t>) </a:t>
            </a:r>
            <a:r>
              <a:rPr lang="en-US" dirty="0">
                <a:latin typeface="Symbol" pitchFamily="18" charset="2"/>
                <a:ea typeface="Symbol" pitchFamily="18" charset="2"/>
                <a:cs typeface="Symbol" pitchFamily="18" charset="2"/>
              </a:rPr>
              <a:t></a:t>
            </a:r>
            <a:r>
              <a:rPr lang="en-US" baseline="-21000" dirty="0"/>
              <a:t>f-1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60198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Određivanje </a:t>
            </a:r>
            <a:r>
              <a:rPr spc="-5" dirty="0"/>
              <a:t>inverzne</a:t>
            </a:r>
            <a:r>
              <a:rPr spc="-120" dirty="0"/>
              <a:t> </a:t>
            </a:r>
            <a:r>
              <a:rPr dirty="0"/>
              <a:t>funkcije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75" y="1703388"/>
            <a:ext cx="8310563" cy="3479158"/>
          </a:xfrm>
          <a:prstGeom prst="rect">
            <a:avLst/>
          </a:prstGeom>
        </p:spPr>
        <p:txBody>
          <a:bodyPr lIns="0" tIns="82550" rIns="0" bIns="0">
            <a:spAutoFit/>
          </a:bodyPr>
          <a:lstStyle/>
          <a:p>
            <a:pPr marL="12700">
              <a:spcBef>
                <a:spcPts val="650"/>
              </a:spcBef>
              <a:tabLst>
                <a:tab pos="4111625" algn="l"/>
                <a:tab pos="6724650" algn="l"/>
              </a:tabLst>
            </a:pPr>
            <a:r>
              <a:rPr lang="en-US" sz="2400" dirty="0" err="1"/>
              <a:t>Inverzna</a:t>
            </a:r>
            <a:r>
              <a:rPr lang="en-US" sz="2400" dirty="0"/>
              <a:t> </a:t>
            </a:r>
            <a:r>
              <a:rPr lang="en-US" sz="2400" dirty="0" err="1"/>
              <a:t>funkcija</a:t>
            </a:r>
            <a:r>
              <a:rPr lang="en-US" sz="2400" dirty="0"/>
              <a:t> se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računati</a:t>
            </a:r>
            <a:r>
              <a:rPr lang="en-US" sz="2400" dirty="0"/>
              <a:t> </a:t>
            </a:r>
            <a:r>
              <a:rPr lang="en-US" sz="2400" dirty="0" err="1"/>
              <a:t>sledećim</a:t>
            </a:r>
            <a:r>
              <a:rPr lang="en-US" sz="2400" dirty="0"/>
              <a:t> </a:t>
            </a:r>
            <a:r>
              <a:rPr lang="en-US" sz="2400" dirty="0" err="1"/>
              <a:t>postupkom</a:t>
            </a:r>
            <a:r>
              <a:rPr lang="en-US" sz="2400" dirty="0"/>
              <a:t>:</a:t>
            </a:r>
          </a:p>
          <a:p>
            <a:pPr marL="12700">
              <a:spcBef>
                <a:spcPts val="550"/>
              </a:spcBef>
              <a:buFontTx/>
              <a:buAutoNum type="arabicParenR"/>
              <a:tabLst>
                <a:tab pos="4111625" algn="l"/>
                <a:tab pos="6724650" algn="l"/>
              </a:tabLst>
            </a:pPr>
            <a:r>
              <a:rPr lang="sr-Latn-RS" sz="2400" dirty="0" smtClean="0"/>
              <a:t> </a:t>
            </a:r>
            <a:r>
              <a:rPr lang="en-US" sz="2400" dirty="0" err="1" smtClean="0"/>
              <a:t>Jednačinu</a:t>
            </a:r>
            <a:r>
              <a:rPr lang="en-US" sz="2400" dirty="0" smtClean="0"/>
              <a:t> </a:t>
            </a:r>
            <a:r>
              <a:rPr lang="en-US" sz="2400" i="1" dirty="0"/>
              <a:t>y = f(x</a:t>
            </a:r>
            <a:r>
              <a:rPr lang="en-US" sz="2400" dirty="0"/>
              <a:t>) </a:t>
            </a:r>
            <a:r>
              <a:rPr lang="en-US" sz="2400" dirty="0" err="1"/>
              <a:t>rešimo</a:t>
            </a:r>
            <a:r>
              <a:rPr lang="en-US" sz="2400" dirty="0"/>
              <a:t> </a:t>
            </a:r>
            <a:r>
              <a:rPr lang="en-US" sz="2400" dirty="0" err="1"/>
              <a:t>po</a:t>
            </a:r>
            <a:r>
              <a:rPr lang="en-US" sz="2400" dirty="0"/>
              <a:t> </a:t>
            </a:r>
            <a:r>
              <a:rPr lang="en-US" sz="2400" dirty="0" err="1"/>
              <a:t>nepoznatoj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endParaRPr lang="en-US" sz="2400" dirty="0"/>
          </a:p>
          <a:p>
            <a:pPr marL="12700">
              <a:lnSpc>
                <a:spcPts val="3475"/>
              </a:lnSpc>
              <a:spcBef>
                <a:spcPts val="188"/>
              </a:spcBef>
              <a:buFontTx/>
              <a:buAutoNum type="arabicParenR"/>
              <a:tabLst>
                <a:tab pos="4111625" algn="l"/>
                <a:tab pos="6724650" algn="l"/>
              </a:tabLst>
            </a:pPr>
            <a:r>
              <a:rPr lang="sr-Latn-RS" sz="2400" dirty="0" smtClean="0"/>
              <a:t> </a:t>
            </a:r>
            <a:r>
              <a:rPr lang="en-US" sz="2400" dirty="0" err="1" smtClean="0"/>
              <a:t>Ako</a:t>
            </a:r>
            <a:r>
              <a:rPr lang="en-US" sz="2400" dirty="0" smtClean="0"/>
              <a:t> </a:t>
            </a:r>
            <a:r>
              <a:rPr lang="en-US" sz="2400" dirty="0" err="1"/>
              <a:t>postoji</a:t>
            </a:r>
            <a:r>
              <a:rPr lang="en-US" sz="2400" dirty="0"/>
              <a:t> </a:t>
            </a:r>
            <a:r>
              <a:rPr lang="en-US" sz="2400" dirty="0" err="1"/>
              <a:t>jedinstveno</a:t>
            </a:r>
            <a:r>
              <a:rPr lang="en-US" sz="2400" dirty="0"/>
              <a:t> </a:t>
            </a:r>
            <a:r>
              <a:rPr lang="en-US" sz="2400" dirty="0" err="1"/>
              <a:t>rešenje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jednačine</a:t>
            </a:r>
            <a:r>
              <a:rPr lang="en-US" sz="2400" dirty="0"/>
              <a:t> </a:t>
            </a:r>
            <a:r>
              <a:rPr lang="en-US" sz="2400" dirty="0" err="1"/>
              <a:t>onda</a:t>
            </a:r>
            <a:r>
              <a:rPr lang="en-US" sz="2400" dirty="0"/>
              <a:t>  </a:t>
            </a:r>
            <a:r>
              <a:rPr lang="en-US" sz="2400" dirty="0" err="1"/>
              <a:t>funkcija</a:t>
            </a:r>
            <a:r>
              <a:rPr lang="en-US" sz="2400" dirty="0"/>
              <a:t> </a:t>
            </a:r>
            <a:r>
              <a:rPr lang="en-US" sz="2400" dirty="0" err="1" smtClean="0"/>
              <a:t>ima</a:t>
            </a:r>
            <a:r>
              <a:rPr lang="sr-Latn-RS" sz="2400" dirty="0" smtClean="0"/>
              <a:t> </a:t>
            </a:r>
            <a:r>
              <a:rPr lang="en-US" sz="2400" dirty="0" err="1" smtClean="0"/>
              <a:t>inverznu</a:t>
            </a:r>
            <a:r>
              <a:rPr lang="en-US" sz="2400" dirty="0" smtClean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, </a:t>
            </a:r>
            <a:r>
              <a:rPr lang="en-US" sz="2400" i="1" dirty="0"/>
              <a:t>x = f</a:t>
            </a:r>
            <a:r>
              <a:rPr lang="en-US" sz="2400" i="1" baseline="24000" dirty="0"/>
              <a:t>-1</a:t>
            </a:r>
            <a:r>
              <a:rPr lang="en-US" sz="2400" i="1" dirty="0"/>
              <a:t>(y)</a:t>
            </a:r>
            <a:endParaRPr lang="en-US" sz="2400" dirty="0"/>
          </a:p>
          <a:p>
            <a:pPr marL="12700">
              <a:spcBef>
                <a:spcPts val="363"/>
              </a:spcBef>
              <a:buFontTx/>
              <a:buAutoNum type="arabicParenR"/>
              <a:tabLst>
                <a:tab pos="4111625" algn="l"/>
                <a:tab pos="6724650" algn="l"/>
              </a:tabLst>
            </a:pPr>
            <a:r>
              <a:rPr lang="sr-Latn-RS" sz="2400" dirty="0" smtClean="0"/>
              <a:t> </a:t>
            </a:r>
            <a:r>
              <a:rPr lang="en-US" sz="2400" dirty="0" err="1" smtClean="0"/>
              <a:t>Zamenimo</a:t>
            </a:r>
            <a:r>
              <a:rPr lang="en-US" sz="2400" dirty="0" smtClean="0"/>
              <a:t> </a:t>
            </a:r>
            <a:r>
              <a:rPr lang="en-US" sz="2400" dirty="0" err="1"/>
              <a:t>nepoznate</a:t>
            </a:r>
            <a:r>
              <a:rPr lang="en-US" sz="2400" dirty="0"/>
              <a:t> </a:t>
            </a:r>
            <a:r>
              <a:rPr lang="en-US" sz="2400" i="1" dirty="0"/>
              <a:t>y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bismo</a:t>
            </a:r>
            <a:r>
              <a:rPr lang="en-US" sz="2400" dirty="0"/>
              <a:t> </a:t>
            </a:r>
            <a:r>
              <a:rPr lang="en-US" sz="2400" dirty="0" err="1" smtClean="0"/>
              <a:t>dobili</a:t>
            </a:r>
            <a:r>
              <a:rPr lang="sr-Latn-RS" sz="2400" dirty="0" smtClean="0"/>
              <a:t>  </a:t>
            </a:r>
            <a:r>
              <a:rPr lang="en-US" sz="2400" dirty="0" smtClean="0"/>
              <a:t>y </a:t>
            </a:r>
            <a:r>
              <a:rPr lang="en-US" sz="2400" i="1" dirty="0"/>
              <a:t>= f</a:t>
            </a:r>
            <a:r>
              <a:rPr lang="en-US" sz="2400" i="1" baseline="24000" dirty="0"/>
              <a:t>-1</a:t>
            </a:r>
            <a:r>
              <a:rPr lang="en-US" sz="2400" i="1" dirty="0"/>
              <a:t>(x</a:t>
            </a:r>
            <a:r>
              <a:rPr lang="en-US" sz="2400" i="1" dirty="0" smtClean="0"/>
              <a:t>)</a:t>
            </a:r>
            <a:r>
              <a:rPr lang="en-US" sz="2400" dirty="0" smtClean="0"/>
              <a:t>.</a:t>
            </a:r>
            <a:endParaRPr lang="sr-Latn-RS" sz="2400" dirty="0" smtClean="0"/>
          </a:p>
          <a:p>
            <a:pPr marL="12700">
              <a:spcBef>
                <a:spcPts val="363"/>
              </a:spcBef>
              <a:tabLst>
                <a:tab pos="4111625" algn="l"/>
                <a:tab pos="6724650" algn="l"/>
              </a:tabLst>
            </a:pPr>
            <a:endParaRPr lang="en-US" sz="2400" dirty="0"/>
          </a:p>
          <a:p>
            <a:pPr marL="12700">
              <a:spcBef>
                <a:spcPts val="575"/>
              </a:spcBef>
              <a:tabLst>
                <a:tab pos="4111625" algn="l"/>
                <a:tab pos="6724650" algn="l"/>
              </a:tabLst>
            </a:pPr>
            <a:r>
              <a:rPr lang="en-US" sz="2400" b="1" dirty="0" err="1"/>
              <a:t>Zadatak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 </a:t>
            </a:r>
            <a:r>
              <a:rPr lang="en-US" sz="2400" i="1" dirty="0"/>
              <a:t>f(x) </a:t>
            </a:r>
            <a:r>
              <a:rPr lang="en-US" sz="2400" dirty="0" err="1"/>
              <a:t>izračunati</a:t>
            </a:r>
            <a:r>
              <a:rPr lang="en-US" sz="2400" dirty="0"/>
              <a:t> </a:t>
            </a:r>
            <a:r>
              <a:rPr lang="en-US" sz="2400" dirty="0" err="1"/>
              <a:t>inverznu</a:t>
            </a:r>
            <a:r>
              <a:rPr lang="en-US" sz="2400" dirty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njen</a:t>
            </a:r>
            <a:r>
              <a:rPr lang="en-US" sz="2400" dirty="0"/>
              <a:t> </a:t>
            </a:r>
            <a:r>
              <a:rPr lang="en-US" sz="2400" dirty="0" err="1"/>
              <a:t>domen</a:t>
            </a:r>
            <a:endParaRPr lang="en-US"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720725" y="5659438"/>
            <a:ext cx="2125663" cy="427037"/>
          </a:xfrm>
          <a:prstGeom prst="rect">
            <a:avLst/>
          </a:prstGeom>
        </p:spPr>
        <p:txBody>
          <a:bodyPr lIns="0" tIns="15875" rIns="0" bIns="0">
            <a:spAutoFit/>
          </a:bodyPr>
          <a:lstStyle/>
          <a:p>
            <a:pPr marL="12700" fontAlgn="auto">
              <a:spcBef>
                <a:spcPts val="125"/>
              </a:spcBef>
              <a:spcAft>
                <a:spcPts val="0"/>
              </a:spcAft>
              <a:defRPr/>
            </a:pPr>
            <a:r>
              <a:rPr sz="3600" spc="-7" baseline="6944" dirty="0">
                <a:latin typeface="Arial"/>
                <a:cs typeface="Arial"/>
              </a:rPr>
              <a:t>a) </a:t>
            </a:r>
            <a:r>
              <a:rPr sz="2600" i="1" spc="30" dirty="0">
                <a:latin typeface="Times New Roman"/>
                <a:cs typeface="Times New Roman"/>
              </a:rPr>
              <a:t>f </a:t>
            </a:r>
            <a:r>
              <a:rPr sz="2600" spc="100" dirty="0">
                <a:latin typeface="Times New Roman"/>
                <a:cs typeface="Times New Roman"/>
              </a:rPr>
              <a:t>(</a:t>
            </a:r>
            <a:r>
              <a:rPr sz="2600" i="1" spc="100" dirty="0">
                <a:latin typeface="Times New Roman"/>
                <a:cs typeface="Times New Roman"/>
              </a:rPr>
              <a:t>x</a:t>
            </a:r>
            <a:r>
              <a:rPr sz="2600" spc="100" dirty="0">
                <a:latin typeface="Times New Roman"/>
                <a:cs typeface="Times New Roman"/>
              </a:rPr>
              <a:t>) </a:t>
            </a:r>
            <a:r>
              <a:rPr sz="2600" spc="65" dirty="0">
                <a:latin typeface="Symbol"/>
                <a:cs typeface="Symbol"/>
              </a:rPr>
              <a:t>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x</a:t>
            </a:r>
            <a:r>
              <a:rPr sz="2250" spc="142" baseline="44444" dirty="0">
                <a:latin typeface="Times New Roman"/>
                <a:cs typeface="Times New Roman"/>
              </a:rPr>
              <a:t>2</a:t>
            </a:r>
            <a:r>
              <a:rPr sz="2250" spc="-165" baseline="44444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Symbol"/>
                <a:cs typeface="Symbol"/>
              </a:rPr>
              <a:t></a:t>
            </a:r>
            <a:r>
              <a:rPr sz="2600" spc="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821" name="object 5"/>
          <p:cNvSpPr>
            <a:spLocks/>
          </p:cNvSpPr>
          <p:nvPr/>
        </p:nvSpPr>
        <p:spPr bwMode="auto">
          <a:xfrm>
            <a:off x="4821238" y="5864225"/>
            <a:ext cx="30162" cy="19050"/>
          </a:xfrm>
          <a:custGeom>
            <a:avLst/>
            <a:gdLst/>
            <a:ahLst/>
            <a:cxnLst>
              <a:cxn ang="0">
                <a:pos x="0" y="18752"/>
              </a:cxn>
              <a:cxn ang="0">
                <a:pos x="29255" y="0"/>
              </a:cxn>
            </a:cxnLst>
            <a:rect l="0" t="0" r="r" b="b"/>
            <a:pathLst>
              <a:path w="29845" h="19050">
                <a:moveTo>
                  <a:pt x="0" y="18752"/>
                </a:moveTo>
                <a:lnTo>
                  <a:pt x="29255" y="0"/>
                </a:lnTo>
              </a:path>
            </a:pathLst>
          </a:custGeom>
          <a:noFill/>
          <a:ln w="32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2" name="object 6"/>
          <p:cNvSpPr>
            <a:spLocks/>
          </p:cNvSpPr>
          <p:nvPr/>
        </p:nvSpPr>
        <p:spPr bwMode="auto">
          <a:xfrm>
            <a:off x="4851400" y="5864225"/>
            <a:ext cx="68263" cy="130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466" y="128427"/>
              </a:cxn>
            </a:cxnLst>
            <a:rect l="0" t="0" r="r" b="b"/>
            <a:pathLst>
              <a:path w="68579" h="128904">
                <a:moveTo>
                  <a:pt x="0" y="0"/>
                </a:moveTo>
                <a:lnTo>
                  <a:pt x="68466" y="128427"/>
                </a:lnTo>
              </a:path>
            </a:pathLst>
          </a:custGeom>
          <a:noFill/>
          <a:ln w="32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3" name="object 7"/>
          <p:cNvSpPr>
            <a:spLocks/>
          </p:cNvSpPr>
          <p:nvPr/>
        </p:nvSpPr>
        <p:spPr bwMode="auto">
          <a:xfrm>
            <a:off x="4919663" y="5653088"/>
            <a:ext cx="76200" cy="341312"/>
          </a:xfrm>
          <a:custGeom>
            <a:avLst/>
            <a:gdLst/>
            <a:ahLst/>
            <a:cxnLst>
              <a:cxn ang="0">
                <a:pos x="0" y="340388"/>
              </a:cxn>
              <a:cxn ang="0">
                <a:pos x="76055" y="0"/>
              </a:cxn>
            </a:cxnLst>
            <a:rect l="0" t="0" r="r" b="b"/>
            <a:pathLst>
              <a:path w="76200" h="340995">
                <a:moveTo>
                  <a:pt x="0" y="340388"/>
                </a:moveTo>
                <a:lnTo>
                  <a:pt x="76055" y="0"/>
                </a:lnTo>
              </a:path>
            </a:pathLst>
          </a:custGeom>
          <a:noFill/>
          <a:ln w="32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4" name="object 8"/>
          <p:cNvSpPr>
            <a:spLocks/>
          </p:cNvSpPr>
          <p:nvPr/>
        </p:nvSpPr>
        <p:spPr bwMode="auto">
          <a:xfrm>
            <a:off x="4995863" y="5653088"/>
            <a:ext cx="6175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7885" y="0"/>
              </a:cxn>
            </a:cxnLst>
            <a:rect l="0" t="0" r="r" b="b"/>
            <a:pathLst>
              <a:path w="618489">
                <a:moveTo>
                  <a:pt x="0" y="0"/>
                </a:moveTo>
                <a:lnTo>
                  <a:pt x="617885" y="0"/>
                </a:lnTo>
              </a:path>
            </a:pathLst>
          </a:custGeom>
          <a:noFill/>
          <a:ln w="3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5" name="object 9"/>
          <p:cNvSpPr>
            <a:spLocks/>
          </p:cNvSpPr>
          <p:nvPr/>
        </p:nvSpPr>
        <p:spPr bwMode="auto">
          <a:xfrm>
            <a:off x="4808538" y="5635625"/>
            <a:ext cx="793750" cy="346075"/>
          </a:xfrm>
          <a:custGeom>
            <a:avLst/>
            <a:gdLst/>
            <a:ahLst/>
            <a:cxnLst>
              <a:cxn ang="0">
                <a:pos x="50582" y="227298"/>
              </a:cxn>
              <a:cxn ang="0">
                <a:pos x="24008" y="227298"/>
              </a:cxn>
              <a:cxn ang="0">
                <a:pos x="93623" y="346634"/>
              </a:cxn>
              <a:cxn ang="0">
                <a:pos x="107677" y="346634"/>
              </a:cxn>
              <a:cxn ang="0">
                <a:pos x="114427" y="315948"/>
              </a:cxn>
              <a:cxn ang="0">
                <a:pos x="100064" y="315948"/>
              </a:cxn>
              <a:cxn ang="0">
                <a:pos x="50582" y="227298"/>
              </a:cxn>
              <a:cxn ang="0">
                <a:pos x="794614" y="0"/>
              </a:cxn>
              <a:cxn ang="0">
                <a:pos x="170873" y="0"/>
              </a:cxn>
              <a:cxn ang="0">
                <a:pos x="100064" y="315948"/>
              </a:cxn>
              <a:cxn ang="0">
                <a:pos x="114427" y="315948"/>
              </a:cxn>
              <a:cxn ang="0">
                <a:pos x="180805" y="14206"/>
              </a:cxn>
              <a:cxn ang="0">
                <a:pos x="794614" y="14206"/>
              </a:cxn>
              <a:cxn ang="0">
                <a:pos x="794614" y="0"/>
              </a:cxn>
              <a:cxn ang="0">
                <a:pos x="39796" y="207974"/>
              </a:cxn>
              <a:cxn ang="0">
                <a:pos x="0" y="232414"/>
              </a:cxn>
              <a:cxn ang="0">
                <a:pos x="4684" y="240938"/>
              </a:cxn>
              <a:cxn ang="0">
                <a:pos x="24008" y="227298"/>
              </a:cxn>
              <a:cxn ang="0">
                <a:pos x="50582" y="227298"/>
              </a:cxn>
              <a:cxn ang="0">
                <a:pos x="39796" y="207974"/>
              </a:cxn>
            </a:cxnLst>
            <a:rect l="0" t="0" r="r" b="b"/>
            <a:pathLst>
              <a:path w="795020" h="346710">
                <a:moveTo>
                  <a:pt x="50582" y="227298"/>
                </a:moveTo>
                <a:lnTo>
                  <a:pt x="24008" y="227298"/>
                </a:lnTo>
                <a:lnTo>
                  <a:pt x="93623" y="346634"/>
                </a:lnTo>
                <a:lnTo>
                  <a:pt x="107677" y="346634"/>
                </a:lnTo>
                <a:lnTo>
                  <a:pt x="114427" y="315948"/>
                </a:lnTo>
                <a:lnTo>
                  <a:pt x="100064" y="315948"/>
                </a:lnTo>
                <a:lnTo>
                  <a:pt x="50582" y="227298"/>
                </a:lnTo>
                <a:close/>
              </a:path>
              <a:path w="795020" h="346710">
                <a:moveTo>
                  <a:pt x="794614" y="0"/>
                </a:moveTo>
                <a:lnTo>
                  <a:pt x="170873" y="0"/>
                </a:lnTo>
                <a:lnTo>
                  <a:pt x="100064" y="315948"/>
                </a:lnTo>
                <a:lnTo>
                  <a:pt x="114427" y="315948"/>
                </a:lnTo>
                <a:lnTo>
                  <a:pt x="180805" y="14206"/>
                </a:lnTo>
                <a:lnTo>
                  <a:pt x="794614" y="14206"/>
                </a:lnTo>
                <a:lnTo>
                  <a:pt x="794614" y="0"/>
                </a:lnTo>
                <a:close/>
              </a:path>
              <a:path w="795020" h="346710">
                <a:moveTo>
                  <a:pt x="39796" y="207974"/>
                </a:moveTo>
                <a:lnTo>
                  <a:pt x="0" y="232414"/>
                </a:lnTo>
                <a:lnTo>
                  <a:pt x="4684" y="240938"/>
                </a:lnTo>
                <a:lnTo>
                  <a:pt x="24008" y="227298"/>
                </a:lnTo>
                <a:lnTo>
                  <a:pt x="50582" y="227298"/>
                </a:lnTo>
                <a:lnTo>
                  <a:pt x="39796" y="2079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3597275" y="5637213"/>
            <a:ext cx="1984375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3600" spc="-7" baseline="-2314" dirty="0">
                <a:latin typeface="Arial"/>
                <a:cs typeface="Arial"/>
              </a:rPr>
              <a:t>b) </a:t>
            </a:r>
            <a:r>
              <a:rPr sz="2250" i="1" spc="20" dirty="0">
                <a:latin typeface="Times New Roman"/>
                <a:cs typeface="Times New Roman"/>
              </a:rPr>
              <a:t>f </a:t>
            </a:r>
            <a:r>
              <a:rPr sz="2250" spc="75" dirty="0">
                <a:latin typeface="Times New Roman"/>
                <a:cs typeface="Times New Roman"/>
              </a:rPr>
              <a:t>(</a:t>
            </a:r>
            <a:r>
              <a:rPr sz="2250" i="1" spc="75" dirty="0">
                <a:latin typeface="Times New Roman"/>
                <a:cs typeface="Times New Roman"/>
              </a:rPr>
              <a:t>x</a:t>
            </a:r>
            <a:r>
              <a:rPr sz="2250" spc="75" dirty="0">
                <a:latin typeface="Times New Roman"/>
                <a:cs typeface="Times New Roman"/>
              </a:rPr>
              <a:t>) </a:t>
            </a:r>
            <a:r>
              <a:rPr sz="2250" spc="35" dirty="0">
                <a:latin typeface="Symbol"/>
                <a:cs typeface="Symbol"/>
              </a:rPr>
              <a:t>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1950" spc="37" baseline="42735" dirty="0">
                <a:latin typeface="Times New Roman"/>
                <a:cs typeface="Times New Roman"/>
              </a:rPr>
              <a:t>3 </a:t>
            </a:r>
            <a:r>
              <a:rPr sz="2250" spc="105" dirty="0">
                <a:latin typeface="Times New Roman"/>
                <a:cs typeface="Times New Roman"/>
              </a:rPr>
              <a:t>1</a:t>
            </a:r>
            <a:r>
              <a:rPr sz="2250" spc="105" dirty="0">
                <a:latin typeface="Symbol"/>
                <a:cs typeface="Symbol"/>
              </a:rPr>
              <a:t></a:t>
            </a:r>
            <a:r>
              <a:rPr sz="2250" spc="-365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x</a:t>
            </a:r>
            <a:r>
              <a:rPr sz="1950" spc="67" baseline="42735" dirty="0">
                <a:latin typeface="Times New Roman"/>
                <a:cs typeface="Times New Roman"/>
              </a:rPr>
              <a:t>3</a:t>
            </a:r>
            <a:endParaRPr sz="1950" baseline="4273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8588" y="5662613"/>
            <a:ext cx="1784350" cy="377825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marL="12700" fontAlgn="auto">
              <a:spcBef>
                <a:spcPts val="15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c) </a:t>
            </a:r>
            <a:r>
              <a:rPr sz="2300" i="1" spc="15" dirty="0">
                <a:latin typeface="Times New Roman"/>
                <a:cs typeface="Times New Roman"/>
              </a:rPr>
              <a:t>f </a:t>
            </a:r>
            <a:r>
              <a:rPr sz="2300" spc="85" dirty="0">
                <a:latin typeface="Times New Roman"/>
                <a:cs typeface="Times New Roman"/>
              </a:rPr>
              <a:t>(</a:t>
            </a:r>
            <a:r>
              <a:rPr sz="2300" i="1" spc="85" dirty="0">
                <a:latin typeface="Times New Roman"/>
                <a:cs typeface="Times New Roman"/>
              </a:rPr>
              <a:t>x</a:t>
            </a:r>
            <a:r>
              <a:rPr sz="2300" spc="85" dirty="0">
                <a:latin typeface="Times New Roman"/>
                <a:cs typeface="Times New Roman"/>
              </a:rPr>
              <a:t>) </a:t>
            </a:r>
            <a:r>
              <a:rPr sz="2300" spc="35" dirty="0">
                <a:latin typeface="Symbol"/>
                <a:cs typeface="Symbol"/>
              </a:rPr>
              <a:t></a:t>
            </a:r>
            <a:r>
              <a:rPr sz="3450" spc="52" baseline="36231" dirty="0">
                <a:latin typeface="Times New Roman"/>
                <a:cs typeface="Times New Roman"/>
              </a:rPr>
              <a:t> </a:t>
            </a:r>
            <a:r>
              <a:rPr sz="3450" i="1" u="sng" spc="37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450" i="1" u="sng" spc="-487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50" u="sng" spc="165" baseline="3623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3450" u="sng" spc="165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450" baseline="3623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1600" y="5889625"/>
            <a:ext cx="539750" cy="379413"/>
          </a:xfrm>
          <a:prstGeom prst="rect">
            <a:avLst/>
          </a:prstGeom>
        </p:spPr>
        <p:txBody>
          <a:bodyPr lIns="0" tIns="14605" rIns="0" bIns="0">
            <a:spAutoFit/>
          </a:bodyPr>
          <a:lstStyle/>
          <a:p>
            <a:pPr marL="12700" fontAlgn="auto">
              <a:spcBef>
                <a:spcPts val="115"/>
              </a:spcBef>
              <a:spcAft>
                <a:spcPts val="0"/>
              </a:spcAft>
              <a:defRPr/>
            </a:pPr>
            <a:r>
              <a:rPr sz="2300" i="1" spc="25" dirty="0">
                <a:latin typeface="Times New Roman"/>
                <a:cs typeface="Times New Roman"/>
              </a:rPr>
              <a:t>x</a:t>
            </a:r>
            <a:r>
              <a:rPr sz="2300" i="1" spc="-250" dirty="0">
                <a:latin typeface="Times New Roman"/>
                <a:cs typeface="Times New Roman"/>
              </a:rPr>
              <a:t> </a:t>
            </a:r>
            <a:r>
              <a:rPr sz="2300" spc="90" dirty="0">
                <a:latin typeface="Symbol"/>
                <a:cs typeface="Symbol"/>
              </a:rPr>
              <a:t></a:t>
            </a:r>
            <a:r>
              <a:rPr sz="2300" spc="9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67024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Monotone</a:t>
            </a:r>
            <a:r>
              <a:rPr spc="-50" dirty="0"/>
              <a:t> </a:t>
            </a:r>
            <a:r>
              <a:rPr spc="-5" dirty="0"/>
              <a:t>funkcije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19200"/>
            <a:ext cx="8077200" cy="382156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  <a:tab pos="1557655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Neka</a:t>
            </a:r>
            <a:r>
              <a:rPr sz="2400" dirty="0">
                <a:latin typeface="Arial"/>
                <a:cs typeface="Arial"/>
              </a:rPr>
              <a:t> je	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i="1" spc="-55" dirty="0">
                <a:latin typeface="Arial"/>
                <a:cs typeface="Arial"/>
              </a:rPr>
              <a:t>D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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5" dirty="0">
                <a:latin typeface="Arial"/>
                <a:cs typeface="Arial"/>
              </a:rPr>
              <a:t>D </a:t>
            </a:r>
            <a:r>
              <a:rPr sz="2400" dirty="0">
                <a:latin typeface="Symbol"/>
                <a:cs typeface="Symbol"/>
              </a:rPr>
              <a:t></a:t>
            </a:r>
            <a:r>
              <a:rPr sz="2400" dirty="0">
                <a:latin typeface="Arial"/>
                <a:cs typeface="Arial"/>
              </a:rPr>
              <a:t>. Ako </a:t>
            </a:r>
            <a:r>
              <a:rPr sz="2400" spc="-5" dirty="0">
                <a:latin typeface="Symbol"/>
                <a:cs typeface="Symbol"/>
              </a:rPr>
              <a:t>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,x</a:t>
            </a:r>
            <a:r>
              <a:rPr sz="2400" spc="-7" baseline="-20833" dirty="0">
                <a:latin typeface="Arial"/>
                <a:cs typeface="Arial"/>
              </a:rPr>
              <a:t>2 </a:t>
            </a:r>
            <a:r>
              <a:rPr sz="2400">
                <a:latin typeface="Symbol"/>
                <a:cs typeface="Symbol"/>
              </a:rPr>
              <a:t>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lang="sr-Latn-RS" sz="2400" dirty="0" smtClean="0">
                <a:latin typeface="Times New Roman"/>
                <a:cs typeface="Times New Roman"/>
              </a:rPr>
              <a:t>(a,b)</a:t>
            </a:r>
            <a:r>
              <a:rPr lang="en-US" sz="2400" dirty="0" smtClean="0">
                <a:latin typeface="Symbol"/>
                <a:cs typeface="Symbol"/>
              </a:rPr>
              <a:t> </a:t>
            </a:r>
            <a:r>
              <a:rPr lang="sr-Latn-RS" sz="2400" dirty="0" smtClean="0">
                <a:latin typeface="Times New Roman"/>
                <a:cs typeface="Times New Roman"/>
              </a:rPr>
              <a:t> </a:t>
            </a:r>
            <a:r>
              <a:rPr sz="2400" i="1" spc="-55" smtClean="0">
                <a:latin typeface="Arial"/>
                <a:cs typeface="Arial"/>
              </a:rPr>
              <a:t>D</a:t>
            </a:r>
            <a:r>
              <a:rPr sz="2400" i="1" spc="-105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lang="sr-Latn-RS" sz="2400" spc="-5" dirty="0">
                <a:latin typeface="Arial"/>
                <a:cs typeface="Arial"/>
              </a:rPr>
              <a:t>až</a:t>
            </a:r>
            <a:r>
              <a:rPr sz="2400" spc="-5" dirty="0" err="1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175" y="2128838"/>
            <a:ext cx="3551238" cy="1360487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>
              <a:lnSpc>
                <a:spcPct val="119000"/>
              </a:lnSpc>
              <a:spcBef>
                <a:spcPts val="125"/>
              </a:spcBef>
              <a:tabLst>
                <a:tab pos="1830388" algn="l"/>
                <a:tab pos="2800350" algn="l"/>
              </a:tabLst>
            </a:pPr>
            <a:r>
              <a:rPr lang="en-US" sz="2400" i="1">
                <a:solidFill>
                  <a:srgbClr val="FF0000"/>
                </a:solidFill>
              </a:rPr>
              <a:t>(x</a:t>
            </a:r>
            <a:r>
              <a:rPr lang="en-US" sz="2400" i="1" baseline="-21000">
                <a:solidFill>
                  <a:srgbClr val="FF0000"/>
                </a:solidFill>
              </a:rPr>
              <a:t>1  </a:t>
            </a:r>
            <a:r>
              <a:rPr lang="en-US" sz="2400" i="1">
                <a:solidFill>
                  <a:srgbClr val="FF0000"/>
                </a:solidFill>
              </a:rPr>
              <a:t>&lt; x</a:t>
            </a:r>
            <a:r>
              <a:rPr lang="en-US" sz="2400" i="1" baseline="-21000">
                <a:solidFill>
                  <a:srgbClr val="FF0000"/>
                </a:solidFill>
              </a:rPr>
              <a:t>2</a:t>
            </a:r>
            <a:r>
              <a:rPr lang="en-US" sz="2400" i="1">
                <a:solidFill>
                  <a:srgbClr val="FF0000"/>
                </a:solidFill>
              </a:rPr>
              <a:t>) </a:t>
            </a:r>
            <a:r>
              <a:rPr lang="en-US" sz="2500" i="1">
                <a:solidFill>
                  <a:srgbClr val="FF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</a:t>
            </a:r>
            <a:r>
              <a:rPr lang="en-US" sz="25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>
                <a:solidFill>
                  <a:srgbClr val="FF0000"/>
                </a:solidFill>
              </a:rPr>
              <a:t>(	f(x</a:t>
            </a:r>
            <a:r>
              <a:rPr lang="en-US" sz="2400" i="1" baseline="-21000">
                <a:solidFill>
                  <a:srgbClr val="FF0000"/>
                </a:solidFill>
              </a:rPr>
              <a:t>1</a:t>
            </a:r>
            <a:r>
              <a:rPr lang="en-US" sz="2400" i="1">
                <a:solidFill>
                  <a:srgbClr val="FF0000"/>
                </a:solidFill>
              </a:rPr>
              <a:t>) </a:t>
            </a:r>
            <a:r>
              <a:rPr lang="en-US" sz="2500" i="1">
                <a:solidFill>
                  <a:srgbClr val="FF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</a:t>
            </a:r>
            <a:r>
              <a:rPr lang="en-US" sz="25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>
                <a:solidFill>
                  <a:srgbClr val="FF0000"/>
                </a:solidFill>
              </a:rPr>
              <a:t>f(x</a:t>
            </a:r>
            <a:r>
              <a:rPr lang="en-US" sz="2400" i="1" baseline="-21000">
                <a:solidFill>
                  <a:srgbClr val="FF0000"/>
                </a:solidFill>
              </a:rPr>
              <a:t>2</a:t>
            </a:r>
            <a:r>
              <a:rPr lang="en-US" sz="2400" i="1">
                <a:solidFill>
                  <a:srgbClr val="FF0000"/>
                </a:solidFill>
              </a:rPr>
              <a:t>) )  </a:t>
            </a:r>
            <a:r>
              <a:rPr lang="en-US" sz="2400" i="1"/>
              <a:t>kažemo da funkcija  </a:t>
            </a:r>
            <a:r>
              <a:rPr lang="en-US" sz="2400" i="1">
                <a:solidFill>
                  <a:srgbClr val="FF0000"/>
                </a:solidFill>
              </a:rPr>
              <a:t>monotono raste</a:t>
            </a:r>
            <a:endParaRPr lang="en-US" sz="2400"/>
          </a:p>
        </p:txBody>
      </p:sp>
      <p:sp>
        <p:nvSpPr>
          <p:cNvPr id="5" name="object 5"/>
          <p:cNvSpPr txBox="1"/>
          <p:nvPr/>
        </p:nvSpPr>
        <p:spPr>
          <a:xfrm>
            <a:off x="5089525" y="2128838"/>
            <a:ext cx="3441700" cy="1360487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7463" indent="-4763">
              <a:lnSpc>
                <a:spcPct val="119000"/>
              </a:lnSpc>
              <a:spcBef>
                <a:spcPts val="125"/>
              </a:spcBef>
              <a:tabLst>
                <a:tab pos="2690813" algn="l"/>
              </a:tabLst>
            </a:pPr>
            <a:r>
              <a:rPr lang="en-US" sz="2400" i="1">
                <a:solidFill>
                  <a:srgbClr val="006FC0"/>
                </a:solidFill>
              </a:rPr>
              <a:t>(x</a:t>
            </a:r>
            <a:r>
              <a:rPr lang="en-US" sz="2400" i="1" baseline="-21000">
                <a:solidFill>
                  <a:srgbClr val="006FC0"/>
                </a:solidFill>
              </a:rPr>
              <a:t>1 </a:t>
            </a:r>
            <a:r>
              <a:rPr lang="en-US" sz="2400" i="1">
                <a:solidFill>
                  <a:srgbClr val="006FC0"/>
                </a:solidFill>
              </a:rPr>
              <a:t>&lt; x</a:t>
            </a:r>
            <a:r>
              <a:rPr lang="en-US" sz="2400" i="1" baseline="-21000">
                <a:solidFill>
                  <a:srgbClr val="006FC0"/>
                </a:solidFill>
              </a:rPr>
              <a:t>2</a:t>
            </a:r>
            <a:r>
              <a:rPr lang="en-US" sz="2400" i="1">
                <a:solidFill>
                  <a:srgbClr val="006FC0"/>
                </a:solidFill>
              </a:rPr>
              <a:t>) </a:t>
            </a:r>
            <a:r>
              <a:rPr lang="en-US" sz="2500" i="1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</a:t>
            </a:r>
            <a:r>
              <a:rPr lang="en-US" sz="25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>
                <a:solidFill>
                  <a:srgbClr val="006FC0"/>
                </a:solidFill>
              </a:rPr>
              <a:t>( f(x</a:t>
            </a:r>
            <a:r>
              <a:rPr lang="en-US" sz="2400" i="1" baseline="-21000">
                <a:solidFill>
                  <a:srgbClr val="006FC0"/>
                </a:solidFill>
              </a:rPr>
              <a:t>1</a:t>
            </a:r>
            <a:r>
              <a:rPr lang="en-US" sz="2400" i="1">
                <a:solidFill>
                  <a:srgbClr val="006FC0"/>
                </a:solidFill>
              </a:rPr>
              <a:t>) </a:t>
            </a:r>
            <a:r>
              <a:rPr lang="en-US" sz="2500" i="1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</a:t>
            </a:r>
            <a:r>
              <a:rPr lang="en-US" sz="25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>
                <a:solidFill>
                  <a:srgbClr val="006FC0"/>
                </a:solidFill>
              </a:rPr>
              <a:t>f(x</a:t>
            </a:r>
            <a:r>
              <a:rPr lang="en-US" sz="2400" i="1" baseline="-21000">
                <a:solidFill>
                  <a:srgbClr val="006FC0"/>
                </a:solidFill>
              </a:rPr>
              <a:t>2</a:t>
            </a:r>
            <a:r>
              <a:rPr lang="en-US" sz="2400" i="1">
                <a:solidFill>
                  <a:srgbClr val="006FC0"/>
                </a:solidFill>
              </a:rPr>
              <a:t>) )  </a:t>
            </a:r>
            <a:r>
              <a:rPr lang="en-US" sz="2400" i="1"/>
              <a:t>kažemo da funkcija  </a:t>
            </a:r>
            <a:r>
              <a:rPr lang="en-US" sz="2400">
                <a:solidFill>
                  <a:srgbClr val="006FC0"/>
                </a:solidFill>
              </a:rPr>
              <a:t>monotono pada</a:t>
            </a:r>
            <a:r>
              <a:rPr lang="en-US" sz="2400" i="1"/>
              <a:t>.</a:t>
            </a:r>
            <a:endParaRPr lang="en-US" sz="2400"/>
          </a:p>
        </p:txBody>
      </p:sp>
      <p:sp>
        <p:nvSpPr>
          <p:cNvPr id="35846" name="object 6"/>
          <p:cNvSpPr>
            <a:spLocks noChangeArrowheads="1"/>
          </p:cNvSpPr>
          <p:nvPr/>
        </p:nvSpPr>
        <p:spPr bwMode="auto">
          <a:xfrm>
            <a:off x="0" y="3775075"/>
            <a:ext cx="3960813" cy="30829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5847" name="object 7"/>
          <p:cNvSpPr>
            <a:spLocks noChangeArrowheads="1"/>
          </p:cNvSpPr>
          <p:nvPr/>
        </p:nvSpPr>
        <p:spPr bwMode="auto">
          <a:xfrm>
            <a:off x="5072063" y="3571875"/>
            <a:ext cx="3327400" cy="308133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5848" name="object 8"/>
          <p:cNvSpPr>
            <a:spLocks noChangeArrowheads="1"/>
          </p:cNvSpPr>
          <p:nvPr/>
        </p:nvSpPr>
        <p:spPr bwMode="auto">
          <a:xfrm>
            <a:off x="4191000" y="2092325"/>
            <a:ext cx="331788" cy="4649788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5849" name="object 9"/>
          <p:cNvSpPr>
            <a:spLocks noChangeArrowheads="1"/>
          </p:cNvSpPr>
          <p:nvPr/>
        </p:nvSpPr>
        <p:spPr bwMode="auto">
          <a:xfrm>
            <a:off x="4232275" y="2111375"/>
            <a:ext cx="249238" cy="4567238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5850" name="object 10"/>
          <p:cNvSpPr>
            <a:spLocks/>
          </p:cNvSpPr>
          <p:nvPr/>
        </p:nvSpPr>
        <p:spPr bwMode="auto">
          <a:xfrm>
            <a:off x="4356100" y="2216150"/>
            <a:ext cx="3175" cy="4357688"/>
          </a:xfrm>
          <a:custGeom>
            <a:avLst/>
            <a:gdLst/>
            <a:ahLst/>
            <a:cxnLst>
              <a:cxn ang="0">
                <a:pos x="1650" y="0"/>
              </a:cxn>
              <a:cxn ang="0">
                <a:pos x="0" y="4357674"/>
              </a:cxn>
            </a:cxnLst>
            <a:rect l="0" t="0" r="r" b="b"/>
            <a:pathLst>
              <a:path w="1904" h="4358005">
                <a:moveTo>
                  <a:pt x="1650" y="0"/>
                </a:moveTo>
                <a:lnTo>
                  <a:pt x="0" y="4357674"/>
                </a:lnTo>
              </a:path>
            </a:pathLst>
          </a:custGeom>
          <a:noFill/>
          <a:ln w="38099">
            <a:solidFill>
              <a:srgbClr val="99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4" y="434975"/>
            <a:ext cx="60166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 err="1"/>
              <a:t>Parnost</a:t>
            </a:r>
            <a:r>
              <a:rPr spc="-45" dirty="0"/>
              <a:t> </a:t>
            </a:r>
            <a:r>
              <a:rPr spc="-5" dirty="0" err="1" smtClean="0"/>
              <a:t>funkcij</a:t>
            </a:r>
            <a:r>
              <a:rPr lang="sr-Latn-RS" spc="-5" dirty="0" smtClean="0"/>
              <a:t>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066800"/>
            <a:ext cx="8185150" cy="1236236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  <a:tab pos="1557655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Neka</a:t>
            </a:r>
            <a:r>
              <a:rPr sz="2400" dirty="0">
                <a:latin typeface="Arial"/>
                <a:cs typeface="Arial"/>
              </a:rPr>
              <a:t> je	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i="1" spc="-55" dirty="0">
                <a:latin typeface="Arial"/>
                <a:cs typeface="Arial"/>
              </a:rPr>
              <a:t>D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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 err="1">
                <a:latin typeface="Arial"/>
                <a:cs typeface="Arial"/>
              </a:rPr>
              <a:t>zada</a:t>
            </a:r>
            <a:r>
              <a:rPr lang="sr-Latn-RS" sz="2400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 na </a:t>
            </a:r>
            <a:r>
              <a:rPr sz="2400" dirty="0">
                <a:latin typeface="Arial"/>
                <a:cs typeface="Arial"/>
              </a:rPr>
              <a:t>simetričnom skupu </a:t>
            </a:r>
            <a:r>
              <a:rPr sz="2400" i="1" spc="-55">
                <a:latin typeface="Arial"/>
                <a:cs typeface="Arial"/>
              </a:rPr>
              <a:t>D </a:t>
            </a:r>
            <a:endParaRPr lang="sr-Latn-RS" sz="2400" i="1" spc="-55" dirty="0" smtClean="0">
              <a:latin typeface="Arial"/>
              <a:cs typeface="Arial"/>
            </a:endParaRPr>
          </a:p>
          <a:p>
            <a:pPr marL="355600" indent="-342900" fontAlgn="auto">
              <a:spcBef>
                <a:spcPts val="100"/>
              </a:spcBef>
              <a:spcAft>
                <a:spcPts val="0"/>
              </a:spcAft>
              <a:tabLst>
                <a:tab pos="354965" algn="l"/>
                <a:tab pos="355600" algn="l"/>
                <a:tab pos="1557655" algn="l"/>
              </a:tabLst>
              <a:defRPr/>
            </a:pPr>
            <a:r>
              <a:rPr lang="sr-Latn-RS" sz="2400" i="1" spc="-55" dirty="0" smtClean="0">
                <a:latin typeface="Arial"/>
                <a:cs typeface="Arial"/>
              </a:rPr>
              <a:t> </a:t>
            </a:r>
            <a:r>
              <a:rPr lang="sr-Latn-RS" sz="2400" i="1" spc="-55" dirty="0" smtClean="0">
                <a:latin typeface="Arial"/>
                <a:cs typeface="Arial"/>
              </a:rPr>
              <a:t>   </a:t>
            </a:r>
            <a:r>
              <a:rPr sz="2400" spc="-5" smtClean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5">
                <a:latin typeface="Symbol"/>
                <a:cs typeface="Symbol"/>
              </a:rPr>
              <a:t></a:t>
            </a:r>
            <a:r>
              <a:rPr sz="2400" spc="15">
                <a:latin typeface="Times New Roman"/>
                <a:cs typeface="Times New Roman"/>
              </a:rPr>
              <a:t> </a:t>
            </a:r>
            <a:r>
              <a:rPr sz="2400" i="1" spc="-55" smtClean="0">
                <a:latin typeface="Arial"/>
                <a:cs typeface="Arial"/>
              </a:rPr>
              <a:t>D</a:t>
            </a:r>
            <a:r>
              <a:rPr lang="sr-Latn-RS" sz="2400" i="1" spc="-55" dirty="0" smtClean="0">
                <a:latin typeface="Arial"/>
                <a:cs typeface="Arial"/>
              </a:rPr>
              <a:t>  </a:t>
            </a:r>
            <a:r>
              <a:rPr sz="2400" smtClean="0">
                <a:latin typeface="Symbol"/>
                <a:cs typeface="Symbol"/>
              </a:rPr>
              <a:t>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10" dirty="0">
                <a:latin typeface="Symbol"/>
                <a:cs typeface="Symbol"/>
              </a:rPr>
              <a:t>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Arial"/>
                <a:cs typeface="Arial"/>
              </a:rPr>
              <a:t>D</a:t>
            </a:r>
            <a:r>
              <a:rPr sz="2400" spc="-30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Ako </a:t>
            </a:r>
            <a:r>
              <a:rPr sz="2400" spc="-15" dirty="0">
                <a:latin typeface="Symbol"/>
                <a:cs typeface="Symbol"/>
              </a:rPr>
              <a:t>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15">
                <a:latin typeface="Symbol"/>
                <a:cs typeface="Symbol"/>
              </a:rPr>
              <a:t></a:t>
            </a:r>
            <a:r>
              <a:rPr sz="2400" i="1" spc="-15" smtClean="0">
                <a:latin typeface="Arial"/>
                <a:cs typeface="Arial"/>
              </a:rPr>
              <a:t>D</a:t>
            </a:r>
            <a:r>
              <a:rPr lang="sr-Latn-RS" sz="2400" i="1" spc="-15" dirty="0" smtClean="0">
                <a:latin typeface="Arial"/>
                <a:cs typeface="Arial"/>
              </a:rPr>
              <a:t> </a:t>
            </a:r>
            <a:r>
              <a:rPr sz="2400" spc="-5" smtClean="0">
                <a:latin typeface="Arial"/>
                <a:cs typeface="Arial"/>
              </a:rPr>
              <a:t>v</a:t>
            </a:r>
            <a:r>
              <a:rPr lang="sr-Latn-RS" sz="2400" spc="-5" dirty="0">
                <a:latin typeface="Arial"/>
                <a:cs typeface="Arial"/>
              </a:rPr>
              <a:t>až</a:t>
            </a:r>
            <a:r>
              <a:rPr sz="2400" spc="-5" dirty="0" err="1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49250" fontAlgn="auto">
              <a:spcBef>
                <a:spcPts val="770"/>
              </a:spcBef>
              <a:spcAft>
                <a:spcPts val="0"/>
              </a:spcAft>
              <a:tabLst>
                <a:tab pos="2011680" algn="l"/>
                <a:tab pos="2417445" algn="l"/>
                <a:tab pos="4377690" algn="l"/>
                <a:tab pos="5975350" algn="l"/>
                <a:tab pos="6227445" algn="l"/>
                <a:tab pos="6633845" algn="l"/>
              </a:tabLst>
              <a:defRPr/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f(-x) =</a:t>
            </a:r>
            <a:r>
              <a:rPr sz="2400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f(x)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	</a:t>
            </a:r>
            <a:r>
              <a:rPr sz="2400" i="1" spc="-5" dirty="0">
                <a:latin typeface="Arial"/>
                <a:cs typeface="Arial"/>
              </a:rPr>
              <a:t>je	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parna.	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f(-x)</a:t>
            </a:r>
            <a:r>
              <a:rPr sz="2400" i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=-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f(x)	</a:t>
            </a:r>
            <a:r>
              <a:rPr sz="2400" i="1" dirty="0">
                <a:latin typeface="Arial"/>
                <a:cs typeface="Arial"/>
              </a:rPr>
              <a:t>f	</a:t>
            </a:r>
            <a:r>
              <a:rPr sz="2400" i="1" spc="-5" dirty="0">
                <a:latin typeface="Arial"/>
                <a:cs typeface="Arial"/>
              </a:rPr>
              <a:t>je	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neparna</a:t>
            </a:r>
            <a:r>
              <a:rPr sz="2400" i="1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6868" name="object 4"/>
          <p:cNvSpPr>
            <a:spLocks noChangeArrowheads="1"/>
          </p:cNvSpPr>
          <p:nvPr/>
        </p:nvSpPr>
        <p:spPr bwMode="auto">
          <a:xfrm>
            <a:off x="4191000" y="2305050"/>
            <a:ext cx="331788" cy="44370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6869" name="object 5"/>
          <p:cNvSpPr>
            <a:spLocks noChangeArrowheads="1"/>
          </p:cNvSpPr>
          <p:nvPr/>
        </p:nvSpPr>
        <p:spPr bwMode="auto">
          <a:xfrm>
            <a:off x="4232275" y="2324100"/>
            <a:ext cx="249238" cy="435451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6870" name="object 6"/>
          <p:cNvSpPr>
            <a:spLocks/>
          </p:cNvSpPr>
          <p:nvPr/>
        </p:nvSpPr>
        <p:spPr bwMode="auto">
          <a:xfrm>
            <a:off x="4356100" y="2428875"/>
            <a:ext cx="1588" cy="4144963"/>
          </a:xfrm>
          <a:custGeom>
            <a:avLst/>
            <a:gdLst/>
            <a:ahLst/>
            <a:cxnLst>
              <a:cxn ang="0">
                <a:pos x="762" y="0"/>
              </a:cxn>
              <a:cxn ang="0">
                <a:pos x="0" y="4144187"/>
              </a:cxn>
            </a:cxnLst>
            <a:rect l="0" t="0" r="r" b="b"/>
            <a:pathLst>
              <a:path w="1270" h="4144645">
                <a:moveTo>
                  <a:pt x="762" y="0"/>
                </a:moveTo>
                <a:lnTo>
                  <a:pt x="0" y="4144187"/>
                </a:lnTo>
              </a:path>
            </a:pathLst>
          </a:custGeom>
          <a:noFill/>
          <a:ln w="38100">
            <a:solidFill>
              <a:srgbClr val="99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1" name="object 7"/>
          <p:cNvSpPr>
            <a:spLocks/>
          </p:cNvSpPr>
          <p:nvPr/>
        </p:nvSpPr>
        <p:spPr bwMode="auto">
          <a:xfrm>
            <a:off x="360363" y="55594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2" name="object 8"/>
          <p:cNvSpPr>
            <a:spLocks/>
          </p:cNvSpPr>
          <p:nvPr/>
        </p:nvSpPr>
        <p:spPr bwMode="auto">
          <a:xfrm>
            <a:off x="4016375" y="5559425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5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152400" y="5435600"/>
            <a:ext cx="157163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40" dirty="0">
                <a:latin typeface="Arial"/>
                <a:cs typeface="Arial"/>
              </a:rPr>
              <a:t>-4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874" name="object 10"/>
          <p:cNvSpPr>
            <a:spLocks/>
          </p:cNvSpPr>
          <p:nvPr/>
        </p:nvSpPr>
        <p:spPr bwMode="auto">
          <a:xfrm>
            <a:off x="360363" y="498633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5" name="object 11"/>
          <p:cNvSpPr>
            <a:spLocks/>
          </p:cNvSpPr>
          <p:nvPr/>
        </p:nvSpPr>
        <p:spPr bwMode="auto">
          <a:xfrm>
            <a:off x="4016375" y="4986338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5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152400" y="4862513"/>
            <a:ext cx="157163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40" dirty="0">
                <a:latin typeface="Arial"/>
                <a:cs typeface="Arial"/>
              </a:rPr>
              <a:t>-2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877" name="object 13"/>
          <p:cNvSpPr>
            <a:spLocks/>
          </p:cNvSpPr>
          <p:nvPr/>
        </p:nvSpPr>
        <p:spPr bwMode="auto">
          <a:xfrm>
            <a:off x="360363" y="4413250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8" name="object 14"/>
          <p:cNvSpPr>
            <a:spLocks/>
          </p:cNvSpPr>
          <p:nvPr/>
        </p:nvSpPr>
        <p:spPr bwMode="auto">
          <a:xfrm>
            <a:off x="4016375" y="4413250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5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201613" y="4289425"/>
            <a:ext cx="111125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880" name="object 16"/>
          <p:cNvSpPr>
            <a:spLocks/>
          </p:cNvSpPr>
          <p:nvPr/>
        </p:nvSpPr>
        <p:spPr bwMode="auto">
          <a:xfrm>
            <a:off x="360363" y="383857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1" name="object 17"/>
          <p:cNvSpPr>
            <a:spLocks/>
          </p:cNvSpPr>
          <p:nvPr/>
        </p:nvSpPr>
        <p:spPr bwMode="auto">
          <a:xfrm>
            <a:off x="4016375" y="3838575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5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201613" y="3716338"/>
            <a:ext cx="111125" cy="217487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883" name="object 19"/>
          <p:cNvSpPr>
            <a:spLocks/>
          </p:cNvSpPr>
          <p:nvPr/>
        </p:nvSpPr>
        <p:spPr bwMode="auto">
          <a:xfrm>
            <a:off x="360363" y="326548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4" name="object 20"/>
          <p:cNvSpPr>
            <a:spLocks/>
          </p:cNvSpPr>
          <p:nvPr/>
        </p:nvSpPr>
        <p:spPr bwMode="auto">
          <a:xfrm>
            <a:off x="4016375" y="3265488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5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201613" y="3141663"/>
            <a:ext cx="111125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886" name="object 22"/>
          <p:cNvSpPr>
            <a:spLocks/>
          </p:cNvSpPr>
          <p:nvPr/>
        </p:nvSpPr>
        <p:spPr bwMode="auto">
          <a:xfrm>
            <a:off x="728663" y="5819775"/>
            <a:ext cx="0" cy="26988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7" name="object 23"/>
          <p:cNvSpPr>
            <a:spLocks/>
          </p:cNvSpPr>
          <p:nvPr/>
        </p:nvSpPr>
        <p:spPr bwMode="auto">
          <a:xfrm>
            <a:off x="728663" y="2979738"/>
            <a:ext cx="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8" name="object 24"/>
          <p:cNvSpPr>
            <a:spLocks/>
          </p:cNvSpPr>
          <p:nvPr/>
        </p:nvSpPr>
        <p:spPr bwMode="auto">
          <a:xfrm>
            <a:off x="1465263" y="5819775"/>
            <a:ext cx="0" cy="26988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9" name="object 25"/>
          <p:cNvSpPr>
            <a:spLocks/>
          </p:cNvSpPr>
          <p:nvPr/>
        </p:nvSpPr>
        <p:spPr bwMode="auto">
          <a:xfrm>
            <a:off x="1465263" y="2979738"/>
            <a:ext cx="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0" name="object 26"/>
          <p:cNvSpPr>
            <a:spLocks/>
          </p:cNvSpPr>
          <p:nvPr/>
        </p:nvSpPr>
        <p:spPr bwMode="auto">
          <a:xfrm>
            <a:off x="2200275" y="5819775"/>
            <a:ext cx="0" cy="26988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1" name="object 27"/>
          <p:cNvSpPr>
            <a:spLocks/>
          </p:cNvSpPr>
          <p:nvPr/>
        </p:nvSpPr>
        <p:spPr bwMode="auto">
          <a:xfrm>
            <a:off x="2200275" y="2979738"/>
            <a:ext cx="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2" name="object 28"/>
          <p:cNvSpPr>
            <a:spLocks/>
          </p:cNvSpPr>
          <p:nvPr/>
        </p:nvSpPr>
        <p:spPr bwMode="auto">
          <a:xfrm>
            <a:off x="2936875" y="5819775"/>
            <a:ext cx="0" cy="26988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3" name="object 29"/>
          <p:cNvSpPr>
            <a:spLocks/>
          </p:cNvSpPr>
          <p:nvPr/>
        </p:nvSpPr>
        <p:spPr bwMode="auto">
          <a:xfrm>
            <a:off x="2936875" y="2979738"/>
            <a:ext cx="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4" name="object 30"/>
          <p:cNvSpPr>
            <a:spLocks/>
          </p:cNvSpPr>
          <p:nvPr/>
        </p:nvSpPr>
        <p:spPr bwMode="auto">
          <a:xfrm>
            <a:off x="3673475" y="5819775"/>
            <a:ext cx="0" cy="26988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5" name="object 31"/>
          <p:cNvSpPr>
            <a:spLocks/>
          </p:cNvSpPr>
          <p:nvPr/>
        </p:nvSpPr>
        <p:spPr bwMode="auto">
          <a:xfrm>
            <a:off x="3673475" y="2979738"/>
            <a:ext cx="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6" name="object 32"/>
          <p:cNvSpPr>
            <a:spLocks/>
          </p:cNvSpPr>
          <p:nvPr/>
        </p:nvSpPr>
        <p:spPr bwMode="auto">
          <a:xfrm>
            <a:off x="354013" y="4406900"/>
            <a:ext cx="36814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81589" y="0"/>
              </a:cxn>
            </a:cxnLst>
            <a:rect l="0" t="0" r="r" b="b"/>
            <a:pathLst>
              <a:path w="3681729">
                <a:moveTo>
                  <a:pt x="0" y="0"/>
                </a:moveTo>
                <a:lnTo>
                  <a:pt x="3681589" y="0"/>
                </a:lnTo>
              </a:path>
            </a:pathLst>
          </a:custGeom>
          <a:noFill/>
          <a:ln w="31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7" name="object 33"/>
          <p:cNvSpPr>
            <a:spLocks/>
          </p:cNvSpPr>
          <p:nvPr/>
        </p:nvSpPr>
        <p:spPr bwMode="auto">
          <a:xfrm>
            <a:off x="2195513" y="2973388"/>
            <a:ext cx="0" cy="2867025"/>
          </a:xfrm>
          <a:custGeom>
            <a:avLst/>
            <a:gdLst/>
            <a:ahLst/>
            <a:cxnLst>
              <a:cxn ang="0">
                <a:pos x="0" y="2867937"/>
              </a:cxn>
              <a:cxn ang="0">
                <a:pos x="0" y="0"/>
              </a:cxn>
            </a:cxnLst>
            <a:rect l="0" t="0" r="r" b="b"/>
            <a:pathLst>
              <a:path h="2868295">
                <a:moveTo>
                  <a:pt x="0" y="2867937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8" name="object 34"/>
          <p:cNvSpPr>
            <a:spLocks/>
          </p:cNvSpPr>
          <p:nvPr/>
        </p:nvSpPr>
        <p:spPr bwMode="auto">
          <a:xfrm>
            <a:off x="360363" y="2979738"/>
            <a:ext cx="3681412" cy="2867025"/>
          </a:xfrm>
          <a:custGeom>
            <a:avLst/>
            <a:gdLst/>
            <a:ahLst/>
            <a:cxnLst>
              <a:cxn ang="0">
                <a:pos x="0" y="2867950"/>
              </a:cxn>
              <a:cxn ang="0">
                <a:pos x="3681601" y="2867950"/>
              </a:cxn>
              <a:cxn ang="0">
                <a:pos x="3681601" y="0"/>
              </a:cxn>
              <a:cxn ang="0">
                <a:pos x="0" y="0"/>
              </a:cxn>
              <a:cxn ang="0">
                <a:pos x="0" y="2867950"/>
              </a:cxn>
            </a:cxnLst>
            <a:rect l="0" t="0" r="r" b="b"/>
            <a:pathLst>
              <a:path w="3681729" h="2868295">
                <a:moveTo>
                  <a:pt x="0" y="2867950"/>
                </a:moveTo>
                <a:lnTo>
                  <a:pt x="3681601" y="2867950"/>
                </a:lnTo>
                <a:lnTo>
                  <a:pt x="3681601" y="0"/>
                </a:lnTo>
                <a:lnTo>
                  <a:pt x="0" y="0"/>
                </a:lnTo>
                <a:lnTo>
                  <a:pt x="0" y="286795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9" name="object 35"/>
          <p:cNvSpPr>
            <a:spLocks/>
          </p:cNvSpPr>
          <p:nvPr/>
        </p:nvSpPr>
        <p:spPr bwMode="auto">
          <a:xfrm>
            <a:off x="354013" y="2973388"/>
            <a:ext cx="3681412" cy="1419225"/>
          </a:xfrm>
          <a:custGeom>
            <a:avLst/>
            <a:gdLst/>
            <a:ahLst/>
            <a:cxnLst>
              <a:cxn ang="0">
                <a:pos x="37137" y="29063"/>
              </a:cxn>
              <a:cxn ang="0">
                <a:pos x="111425" y="87064"/>
              </a:cxn>
              <a:cxn ang="0">
                <a:pos x="186014" y="144939"/>
              </a:cxn>
              <a:cxn ang="0">
                <a:pos x="260314" y="202814"/>
              </a:cxn>
              <a:cxn ang="0">
                <a:pos x="334904" y="260689"/>
              </a:cxn>
              <a:cxn ang="0">
                <a:pos x="409191" y="318943"/>
              </a:cxn>
              <a:cxn ang="0">
                <a:pos x="483479" y="376818"/>
              </a:cxn>
              <a:cxn ang="0">
                <a:pos x="557766" y="434819"/>
              </a:cxn>
              <a:cxn ang="0">
                <a:pos x="632356" y="492694"/>
              </a:cxn>
              <a:cxn ang="0">
                <a:pos x="706656" y="550569"/>
              </a:cxn>
              <a:cxn ang="0">
                <a:pos x="780943" y="608443"/>
              </a:cxn>
              <a:cxn ang="0">
                <a:pos x="855231" y="666318"/>
              </a:cxn>
              <a:cxn ang="0">
                <a:pos x="929869" y="724319"/>
              </a:cxn>
              <a:cxn ang="0">
                <a:pos x="1004096" y="782194"/>
              </a:cxn>
              <a:cxn ang="0">
                <a:pos x="1078444" y="840069"/>
              </a:cxn>
              <a:cxn ang="0">
                <a:pos x="1152671" y="897944"/>
              </a:cxn>
              <a:cxn ang="0">
                <a:pos x="1227261" y="956198"/>
              </a:cxn>
              <a:cxn ang="0">
                <a:pos x="1301850" y="1014073"/>
              </a:cxn>
              <a:cxn ang="0">
                <a:pos x="1376198" y="1071947"/>
              </a:cxn>
              <a:cxn ang="0">
                <a:pos x="1450425" y="1129949"/>
              </a:cxn>
              <a:cxn ang="0">
                <a:pos x="1524773" y="1187823"/>
              </a:cxn>
              <a:cxn ang="0">
                <a:pos x="1599363" y="1245698"/>
              </a:cxn>
              <a:cxn ang="0">
                <a:pos x="1673590" y="1303573"/>
              </a:cxn>
              <a:cxn ang="0">
                <a:pos x="1747938" y="1361574"/>
              </a:cxn>
              <a:cxn ang="0">
                <a:pos x="1822165" y="1419702"/>
              </a:cxn>
              <a:cxn ang="0">
                <a:pos x="1896513" y="1390638"/>
              </a:cxn>
              <a:cxn ang="0">
                <a:pos x="1970740" y="1332763"/>
              </a:cxn>
              <a:cxn ang="0">
                <a:pos x="2045330" y="1274762"/>
              </a:cxn>
              <a:cxn ang="0">
                <a:pos x="2119678" y="1216887"/>
              </a:cxn>
              <a:cxn ang="0">
                <a:pos x="2193905" y="1158760"/>
              </a:cxn>
              <a:cxn ang="0">
                <a:pos x="2268253" y="1101138"/>
              </a:cxn>
              <a:cxn ang="0">
                <a:pos x="2342842" y="1042884"/>
              </a:cxn>
              <a:cxn ang="0">
                <a:pos x="2417069" y="985009"/>
              </a:cxn>
              <a:cxn ang="0">
                <a:pos x="2491659" y="927134"/>
              </a:cxn>
              <a:cxn ang="0">
                <a:pos x="2566007" y="869133"/>
              </a:cxn>
              <a:cxn ang="0">
                <a:pos x="2640234" y="811258"/>
              </a:cxn>
              <a:cxn ang="0">
                <a:pos x="2714582" y="753383"/>
              </a:cxn>
              <a:cxn ang="0">
                <a:pos x="2789172" y="695129"/>
              </a:cxn>
              <a:cxn ang="0">
                <a:pos x="2863399" y="637633"/>
              </a:cxn>
              <a:cxn ang="0">
                <a:pos x="2937747" y="579380"/>
              </a:cxn>
              <a:cxn ang="0">
                <a:pos x="3012095" y="521757"/>
              </a:cxn>
              <a:cxn ang="0">
                <a:pos x="3086685" y="463504"/>
              </a:cxn>
              <a:cxn ang="0">
                <a:pos x="3160912" y="405629"/>
              </a:cxn>
              <a:cxn ang="0">
                <a:pos x="3235260" y="347754"/>
              </a:cxn>
              <a:cxn ang="0">
                <a:pos x="3309487" y="289879"/>
              </a:cxn>
              <a:cxn ang="0">
                <a:pos x="3384076" y="231878"/>
              </a:cxn>
              <a:cxn ang="0">
                <a:pos x="3458424" y="174003"/>
              </a:cxn>
              <a:cxn ang="0">
                <a:pos x="3533014" y="115876"/>
              </a:cxn>
              <a:cxn ang="0">
                <a:pos x="3607241" y="58253"/>
              </a:cxn>
              <a:cxn ang="0">
                <a:pos x="3681589" y="0"/>
              </a:cxn>
            </a:cxnLst>
            <a:rect l="0" t="0" r="r" b="b"/>
            <a:pathLst>
              <a:path w="3681729" h="1419860">
                <a:moveTo>
                  <a:pt x="0" y="0"/>
                </a:moveTo>
                <a:lnTo>
                  <a:pt x="37137" y="29063"/>
                </a:lnTo>
                <a:lnTo>
                  <a:pt x="74589" y="58253"/>
                </a:lnTo>
                <a:lnTo>
                  <a:pt x="111425" y="87064"/>
                </a:lnTo>
                <a:lnTo>
                  <a:pt x="148877" y="115876"/>
                </a:lnTo>
                <a:lnTo>
                  <a:pt x="186014" y="144939"/>
                </a:lnTo>
                <a:lnTo>
                  <a:pt x="223164" y="174003"/>
                </a:lnTo>
                <a:lnTo>
                  <a:pt x="260314" y="202814"/>
                </a:lnTo>
                <a:lnTo>
                  <a:pt x="297452" y="231878"/>
                </a:lnTo>
                <a:lnTo>
                  <a:pt x="334904" y="260689"/>
                </a:lnTo>
                <a:lnTo>
                  <a:pt x="372041" y="289879"/>
                </a:lnTo>
                <a:lnTo>
                  <a:pt x="409191" y="318943"/>
                </a:lnTo>
                <a:lnTo>
                  <a:pt x="446329" y="347754"/>
                </a:lnTo>
                <a:lnTo>
                  <a:pt x="483479" y="376818"/>
                </a:lnTo>
                <a:lnTo>
                  <a:pt x="520629" y="405629"/>
                </a:lnTo>
                <a:lnTo>
                  <a:pt x="557766" y="434819"/>
                </a:lnTo>
                <a:lnTo>
                  <a:pt x="594916" y="463504"/>
                </a:lnTo>
                <a:lnTo>
                  <a:pt x="632356" y="492694"/>
                </a:lnTo>
                <a:lnTo>
                  <a:pt x="669506" y="521757"/>
                </a:lnTo>
                <a:lnTo>
                  <a:pt x="706656" y="550569"/>
                </a:lnTo>
                <a:lnTo>
                  <a:pt x="743793" y="579380"/>
                </a:lnTo>
                <a:lnTo>
                  <a:pt x="780943" y="608443"/>
                </a:lnTo>
                <a:lnTo>
                  <a:pt x="818383" y="637633"/>
                </a:lnTo>
                <a:lnTo>
                  <a:pt x="855231" y="666318"/>
                </a:lnTo>
                <a:lnTo>
                  <a:pt x="892671" y="695129"/>
                </a:lnTo>
                <a:lnTo>
                  <a:pt x="929869" y="724319"/>
                </a:lnTo>
                <a:lnTo>
                  <a:pt x="966982" y="753383"/>
                </a:lnTo>
                <a:lnTo>
                  <a:pt x="1004096" y="782194"/>
                </a:lnTo>
                <a:lnTo>
                  <a:pt x="1041209" y="811258"/>
                </a:lnTo>
                <a:lnTo>
                  <a:pt x="1078444" y="840069"/>
                </a:lnTo>
                <a:lnTo>
                  <a:pt x="1115799" y="869133"/>
                </a:lnTo>
                <a:lnTo>
                  <a:pt x="1152671" y="897944"/>
                </a:lnTo>
                <a:lnTo>
                  <a:pt x="1190147" y="927134"/>
                </a:lnTo>
                <a:lnTo>
                  <a:pt x="1227261" y="956198"/>
                </a:lnTo>
                <a:lnTo>
                  <a:pt x="1264374" y="985009"/>
                </a:lnTo>
                <a:lnTo>
                  <a:pt x="1301850" y="1014073"/>
                </a:lnTo>
                <a:lnTo>
                  <a:pt x="1338722" y="1042884"/>
                </a:lnTo>
                <a:lnTo>
                  <a:pt x="1376198" y="1071947"/>
                </a:lnTo>
                <a:lnTo>
                  <a:pt x="1413312" y="1101138"/>
                </a:lnTo>
                <a:lnTo>
                  <a:pt x="1450425" y="1129949"/>
                </a:lnTo>
                <a:lnTo>
                  <a:pt x="1487539" y="1158760"/>
                </a:lnTo>
                <a:lnTo>
                  <a:pt x="1524773" y="1187823"/>
                </a:lnTo>
                <a:lnTo>
                  <a:pt x="1561887" y="1216887"/>
                </a:lnTo>
                <a:lnTo>
                  <a:pt x="1599363" y="1245698"/>
                </a:lnTo>
                <a:lnTo>
                  <a:pt x="1636114" y="1274762"/>
                </a:lnTo>
                <a:lnTo>
                  <a:pt x="1673590" y="1303573"/>
                </a:lnTo>
                <a:lnTo>
                  <a:pt x="1710824" y="1332763"/>
                </a:lnTo>
                <a:lnTo>
                  <a:pt x="1747938" y="1361574"/>
                </a:lnTo>
                <a:lnTo>
                  <a:pt x="1785051" y="1390638"/>
                </a:lnTo>
                <a:lnTo>
                  <a:pt x="1822165" y="1419702"/>
                </a:lnTo>
                <a:lnTo>
                  <a:pt x="1859399" y="1419702"/>
                </a:lnTo>
                <a:lnTo>
                  <a:pt x="1896513" y="1390638"/>
                </a:lnTo>
                <a:lnTo>
                  <a:pt x="1933626" y="1361574"/>
                </a:lnTo>
                <a:lnTo>
                  <a:pt x="1970740" y="1332763"/>
                </a:lnTo>
                <a:lnTo>
                  <a:pt x="2008216" y="1303573"/>
                </a:lnTo>
                <a:lnTo>
                  <a:pt x="2045330" y="1274762"/>
                </a:lnTo>
                <a:lnTo>
                  <a:pt x="2082564" y="1245698"/>
                </a:lnTo>
                <a:lnTo>
                  <a:pt x="2119678" y="1216887"/>
                </a:lnTo>
                <a:lnTo>
                  <a:pt x="2156791" y="1187823"/>
                </a:lnTo>
                <a:lnTo>
                  <a:pt x="2193905" y="1158760"/>
                </a:lnTo>
                <a:lnTo>
                  <a:pt x="2231139" y="1129949"/>
                </a:lnTo>
                <a:lnTo>
                  <a:pt x="2268253" y="1101138"/>
                </a:lnTo>
                <a:lnTo>
                  <a:pt x="2305729" y="1071947"/>
                </a:lnTo>
                <a:lnTo>
                  <a:pt x="2342842" y="1042884"/>
                </a:lnTo>
                <a:lnTo>
                  <a:pt x="2379956" y="1014073"/>
                </a:lnTo>
                <a:lnTo>
                  <a:pt x="2417069" y="985009"/>
                </a:lnTo>
                <a:lnTo>
                  <a:pt x="2454304" y="956198"/>
                </a:lnTo>
                <a:lnTo>
                  <a:pt x="2491659" y="927134"/>
                </a:lnTo>
                <a:lnTo>
                  <a:pt x="2528894" y="897944"/>
                </a:lnTo>
                <a:lnTo>
                  <a:pt x="2566007" y="869133"/>
                </a:lnTo>
                <a:lnTo>
                  <a:pt x="2603121" y="840069"/>
                </a:lnTo>
                <a:lnTo>
                  <a:pt x="2640234" y="811258"/>
                </a:lnTo>
                <a:lnTo>
                  <a:pt x="2677469" y="782194"/>
                </a:lnTo>
                <a:lnTo>
                  <a:pt x="2714582" y="753383"/>
                </a:lnTo>
                <a:lnTo>
                  <a:pt x="2751696" y="724319"/>
                </a:lnTo>
                <a:lnTo>
                  <a:pt x="2789172" y="695129"/>
                </a:lnTo>
                <a:lnTo>
                  <a:pt x="2826285" y="666318"/>
                </a:lnTo>
                <a:lnTo>
                  <a:pt x="2863399" y="637633"/>
                </a:lnTo>
                <a:lnTo>
                  <a:pt x="2900633" y="608443"/>
                </a:lnTo>
                <a:lnTo>
                  <a:pt x="2937747" y="579380"/>
                </a:lnTo>
                <a:lnTo>
                  <a:pt x="2975223" y="550569"/>
                </a:lnTo>
                <a:lnTo>
                  <a:pt x="3012095" y="521757"/>
                </a:lnTo>
                <a:lnTo>
                  <a:pt x="3049450" y="492694"/>
                </a:lnTo>
                <a:lnTo>
                  <a:pt x="3086685" y="463504"/>
                </a:lnTo>
                <a:lnTo>
                  <a:pt x="3123798" y="434819"/>
                </a:lnTo>
                <a:lnTo>
                  <a:pt x="3160912" y="405629"/>
                </a:lnTo>
                <a:lnTo>
                  <a:pt x="3198025" y="376818"/>
                </a:lnTo>
                <a:lnTo>
                  <a:pt x="3235260" y="347754"/>
                </a:lnTo>
                <a:lnTo>
                  <a:pt x="3272615" y="318943"/>
                </a:lnTo>
                <a:lnTo>
                  <a:pt x="3309487" y="289879"/>
                </a:lnTo>
                <a:lnTo>
                  <a:pt x="3346963" y="260689"/>
                </a:lnTo>
                <a:lnTo>
                  <a:pt x="3384076" y="231878"/>
                </a:lnTo>
                <a:lnTo>
                  <a:pt x="3421190" y="202814"/>
                </a:lnTo>
                <a:lnTo>
                  <a:pt x="3458424" y="174003"/>
                </a:lnTo>
                <a:lnTo>
                  <a:pt x="3495538" y="144939"/>
                </a:lnTo>
                <a:lnTo>
                  <a:pt x="3533014" y="115876"/>
                </a:lnTo>
                <a:lnTo>
                  <a:pt x="3570128" y="87064"/>
                </a:lnTo>
                <a:lnTo>
                  <a:pt x="3607241" y="58253"/>
                </a:lnTo>
                <a:lnTo>
                  <a:pt x="3644355" y="29063"/>
                </a:lnTo>
                <a:lnTo>
                  <a:pt x="3681589" y="0"/>
                </a:lnTo>
              </a:path>
            </a:pathLst>
          </a:custGeom>
          <a:noFill/>
          <a:ln w="1946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0" name="object 36"/>
          <p:cNvSpPr>
            <a:spLocks/>
          </p:cNvSpPr>
          <p:nvPr/>
        </p:nvSpPr>
        <p:spPr bwMode="auto">
          <a:xfrm>
            <a:off x="1371600" y="2973388"/>
            <a:ext cx="1646238" cy="143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52" y="81631"/>
              </a:cxn>
              <a:cxn ang="0">
                <a:pos x="60687" y="204457"/>
              </a:cxn>
              <a:cxn ang="0">
                <a:pos x="98042" y="321470"/>
              </a:cxn>
              <a:cxn ang="0">
                <a:pos x="134914" y="432544"/>
              </a:cxn>
              <a:cxn ang="0">
                <a:pos x="172390" y="537932"/>
              </a:cxn>
              <a:cxn ang="0">
                <a:pos x="209504" y="637633"/>
              </a:cxn>
              <a:cxn ang="0">
                <a:pos x="246617" y="731269"/>
              </a:cxn>
              <a:cxn ang="0">
                <a:pos x="284093" y="818840"/>
              </a:cxn>
              <a:cxn ang="0">
                <a:pos x="320965" y="900850"/>
              </a:cxn>
              <a:cxn ang="0">
                <a:pos x="358441" y="976795"/>
              </a:cxn>
              <a:cxn ang="0">
                <a:pos x="395555" y="1047054"/>
              </a:cxn>
              <a:cxn ang="0">
                <a:pos x="432668" y="1111499"/>
              </a:cxn>
              <a:cxn ang="0">
                <a:pos x="469782" y="1170132"/>
              </a:cxn>
              <a:cxn ang="0">
                <a:pos x="507016" y="1222574"/>
              </a:cxn>
              <a:cxn ang="0">
                <a:pos x="544130" y="1269455"/>
              </a:cxn>
              <a:cxn ang="0">
                <a:pos x="581606" y="1310523"/>
              </a:cxn>
              <a:cxn ang="0">
                <a:pos x="618357" y="1345652"/>
              </a:cxn>
              <a:cxn ang="0">
                <a:pos x="655833" y="1374842"/>
              </a:cxn>
              <a:cxn ang="0">
                <a:pos x="693067" y="1398220"/>
              </a:cxn>
              <a:cxn ang="0">
                <a:pos x="730181" y="1415658"/>
              </a:cxn>
              <a:cxn ang="0">
                <a:pos x="767295" y="1427284"/>
              </a:cxn>
              <a:cxn ang="0">
                <a:pos x="804408" y="1433349"/>
              </a:cxn>
              <a:cxn ang="0">
                <a:pos x="841642" y="1433349"/>
              </a:cxn>
              <a:cxn ang="0">
                <a:pos x="915870" y="1415658"/>
              </a:cxn>
              <a:cxn ang="0">
                <a:pos x="952983" y="1398220"/>
              </a:cxn>
              <a:cxn ang="0">
                <a:pos x="990459" y="1374842"/>
              </a:cxn>
              <a:cxn ang="0">
                <a:pos x="1027573" y="1345652"/>
              </a:cxn>
              <a:cxn ang="0">
                <a:pos x="1064807" y="1310523"/>
              </a:cxn>
              <a:cxn ang="0">
                <a:pos x="1101921" y="1269455"/>
              </a:cxn>
              <a:cxn ang="0">
                <a:pos x="1139034" y="1222574"/>
              </a:cxn>
              <a:cxn ang="0">
                <a:pos x="1176148" y="1170132"/>
              </a:cxn>
              <a:cxn ang="0">
                <a:pos x="1213382" y="1111499"/>
              </a:cxn>
              <a:cxn ang="0">
                <a:pos x="1250496" y="1047054"/>
              </a:cxn>
              <a:cxn ang="0">
                <a:pos x="1287972" y="976795"/>
              </a:cxn>
              <a:cxn ang="0">
                <a:pos x="1325085" y="900850"/>
              </a:cxn>
              <a:cxn ang="0">
                <a:pos x="1362199" y="818840"/>
              </a:cxn>
              <a:cxn ang="0">
                <a:pos x="1399313" y="731269"/>
              </a:cxn>
              <a:cxn ang="0">
                <a:pos x="1436547" y="637633"/>
              </a:cxn>
              <a:cxn ang="0">
                <a:pos x="1473902" y="537932"/>
              </a:cxn>
              <a:cxn ang="0">
                <a:pos x="1511137" y="432544"/>
              </a:cxn>
              <a:cxn ang="0">
                <a:pos x="1548250" y="321470"/>
              </a:cxn>
              <a:cxn ang="0">
                <a:pos x="1585364" y="204457"/>
              </a:cxn>
              <a:cxn ang="0">
                <a:pos x="1622477" y="81631"/>
              </a:cxn>
              <a:cxn ang="0">
                <a:pos x="1646051" y="0"/>
              </a:cxn>
            </a:cxnLst>
            <a:rect l="0" t="0" r="r" b="b"/>
            <a:pathLst>
              <a:path w="1646555" h="1433829">
                <a:moveTo>
                  <a:pt x="0" y="0"/>
                </a:moveTo>
                <a:lnTo>
                  <a:pt x="23452" y="81631"/>
                </a:lnTo>
                <a:lnTo>
                  <a:pt x="60687" y="204457"/>
                </a:lnTo>
                <a:lnTo>
                  <a:pt x="98042" y="321470"/>
                </a:lnTo>
                <a:lnTo>
                  <a:pt x="134914" y="432544"/>
                </a:lnTo>
                <a:lnTo>
                  <a:pt x="172390" y="537932"/>
                </a:lnTo>
                <a:lnTo>
                  <a:pt x="209504" y="637633"/>
                </a:lnTo>
                <a:lnTo>
                  <a:pt x="246617" y="731269"/>
                </a:lnTo>
                <a:lnTo>
                  <a:pt x="284093" y="818840"/>
                </a:lnTo>
                <a:lnTo>
                  <a:pt x="320965" y="900850"/>
                </a:lnTo>
                <a:lnTo>
                  <a:pt x="358441" y="976795"/>
                </a:lnTo>
                <a:lnTo>
                  <a:pt x="395555" y="1047054"/>
                </a:lnTo>
                <a:lnTo>
                  <a:pt x="432668" y="1111499"/>
                </a:lnTo>
                <a:lnTo>
                  <a:pt x="469782" y="1170132"/>
                </a:lnTo>
                <a:lnTo>
                  <a:pt x="507016" y="1222574"/>
                </a:lnTo>
                <a:lnTo>
                  <a:pt x="544130" y="1269455"/>
                </a:lnTo>
                <a:lnTo>
                  <a:pt x="581606" y="1310523"/>
                </a:lnTo>
                <a:lnTo>
                  <a:pt x="618357" y="1345652"/>
                </a:lnTo>
                <a:lnTo>
                  <a:pt x="655833" y="1374842"/>
                </a:lnTo>
                <a:lnTo>
                  <a:pt x="693067" y="1398220"/>
                </a:lnTo>
                <a:lnTo>
                  <a:pt x="730181" y="1415658"/>
                </a:lnTo>
                <a:lnTo>
                  <a:pt x="767295" y="1427284"/>
                </a:lnTo>
                <a:lnTo>
                  <a:pt x="804408" y="1433349"/>
                </a:lnTo>
                <a:lnTo>
                  <a:pt x="841642" y="1433349"/>
                </a:lnTo>
                <a:lnTo>
                  <a:pt x="915870" y="1415658"/>
                </a:lnTo>
                <a:lnTo>
                  <a:pt x="952983" y="1398220"/>
                </a:lnTo>
                <a:lnTo>
                  <a:pt x="990459" y="1374842"/>
                </a:lnTo>
                <a:lnTo>
                  <a:pt x="1027573" y="1345652"/>
                </a:lnTo>
                <a:lnTo>
                  <a:pt x="1064807" y="1310523"/>
                </a:lnTo>
                <a:lnTo>
                  <a:pt x="1101921" y="1269455"/>
                </a:lnTo>
                <a:lnTo>
                  <a:pt x="1139034" y="1222574"/>
                </a:lnTo>
                <a:lnTo>
                  <a:pt x="1176148" y="1170132"/>
                </a:lnTo>
                <a:lnTo>
                  <a:pt x="1213382" y="1111499"/>
                </a:lnTo>
                <a:lnTo>
                  <a:pt x="1250496" y="1047054"/>
                </a:lnTo>
                <a:lnTo>
                  <a:pt x="1287972" y="976795"/>
                </a:lnTo>
                <a:lnTo>
                  <a:pt x="1325085" y="900850"/>
                </a:lnTo>
                <a:lnTo>
                  <a:pt x="1362199" y="818840"/>
                </a:lnTo>
                <a:lnTo>
                  <a:pt x="1399313" y="731269"/>
                </a:lnTo>
                <a:lnTo>
                  <a:pt x="1436547" y="637633"/>
                </a:lnTo>
                <a:lnTo>
                  <a:pt x="1473902" y="537932"/>
                </a:lnTo>
                <a:lnTo>
                  <a:pt x="1511137" y="432544"/>
                </a:lnTo>
                <a:lnTo>
                  <a:pt x="1548250" y="321470"/>
                </a:lnTo>
                <a:lnTo>
                  <a:pt x="1585364" y="204457"/>
                </a:lnTo>
                <a:lnTo>
                  <a:pt x="1622477" y="81631"/>
                </a:lnTo>
                <a:lnTo>
                  <a:pt x="1646051" y="0"/>
                </a:lnTo>
              </a:path>
            </a:pathLst>
          </a:custGeom>
          <a:noFill/>
          <a:ln w="1920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1" name="object 37"/>
          <p:cNvSpPr>
            <a:spLocks/>
          </p:cNvSpPr>
          <p:nvPr/>
        </p:nvSpPr>
        <p:spPr bwMode="auto">
          <a:xfrm>
            <a:off x="354013" y="3832225"/>
            <a:ext cx="36814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37" y="0"/>
              </a:cxn>
              <a:cxn ang="0">
                <a:pos x="3644355" y="0"/>
              </a:cxn>
              <a:cxn ang="0">
                <a:pos x="3681589" y="0"/>
              </a:cxn>
            </a:cxnLst>
            <a:rect l="0" t="0" r="r" b="b"/>
            <a:pathLst>
              <a:path w="3681729">
                <a:moveTo>
                  <a:pt x="0" y="0"/>
                </a:moveTo>
                <a:lnTo>
                  <a:pt x="37137" y="0"/>
                </a:lnTo>
                <a:lnTo>
                  <a:pt x="3644355" y="0"/>
                </a:lnTo>
                <a:lnTo>
                  <a:pt x="3681589" y="0"/>
                </a:lnTo>
              </a:path>
            </a:pathLst>
          </a:custGeom>
          <a:noFill/>
          <a:ln w="317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2" name="object 38"/>
          <p:cNvSpPr>
            <a:spLocks/>
          </p:cNvSpPr>
          <p:nvPr/>
        </p:nvSpPr>
        <p:spPr bwMode="auto">
          <a:xfrm>
            <a:off x="1371600" y="4406900"/>
            <a:ext cx="1646238" cy="1433513"/>
          </a:xfrm>
          <a:custGeom>
            <a:avLst/>
            <a:gdLst/>
            <a:ahLst/>
            <a:cxnLst>
              <a:cxn ang="0">
                <a:pos x="0" y="1433071"/>
              </a:cxn>
              <a:cxn ang="0">
                <a:pos x="23452" y="1351440"/>
              </a:cxn>
              <a:cxn ang="0">
                <a:pos x="60687" y="1228677"/>
              </a:cxn>
              <a:cxn ang="0">
                <a:pos x="98042" y="1111600"/>
              </a:cxn>
              <a:cxn ang="0">
                <a:pos x="134914" y="1000539"/>
              </a:cxn>
              <a:cxn ang="0">
                <a:pos x="172390" y="895176"/>
              </a:cxn>
              <a:cxn ang="0">
                <a:pos x="209504" y="795513"/>
              </a:cxn>
              <a:cxn ang="0">
                <a:pos x="246617" y="701852"/>
              </a:cxn>
              <a:cxn ang="0">
                <a:pos x="284093" y="614206"/>
              </a:cxn>
              <a:cxn ang="0">
                <a:pos x="320965" y="532258"/>
              </a:cxn>
              <a:cxn ang="0">
                <a:pos x="358441" y="456313"/>
              </a:cxn>
              <a:cxn ang="0">
                <a:pos x="395555" y="386042"/>
              </a:cxn>
              <a:cxn ang="0">
                <a:pos x="432668" y="321470"/>
              </a:cxn>
              <a:cxn ang="0">
                <a:pos x="469782" y="262963"/>
              </a:cxn>
              <a:cxn ang="0">
                <a:pos x="507016" y="210522"/>
              </a:cxn>
              <a:cxn ang="0">
                <a:pos x="544130" y="163641"/>
              </a:cxn>
              <a:cxn ang="0">
                <a:pos x="581606" y="122446"/>
              </a:cxn>
              <a:cxn ang="0">
                <a:pos x="618357" y="87444"/>
              </a:cxn>
              <a:cxn ang="0">
                <a:pos x="655833" y="58633"/>
              </a:cxn>
              <a:cxn ang="0">
                <a:pos x="693067" y="35129"/>
              </a:cxn>
              <a:cxn ang="0">
                <a:pos x="730181" y="17438"/>
              </a:cxn>
              <a:cxn ang="0">
                <a:pos x="767295" y="5812"/>
              </a:cxn>
              <a:cxn ang="0">
                <a:pos x="804408" y="0"/>
              </a:cxn>
              <a:cxn ang="0">
                <a:pos x="841642" y="0"/>
              </a:cxn>
              <a:cxn ang="0">
                <a:pos x="915870" y="17438"/>
              </a:cxn>
              <a:cxn ang="0">
                <a:pos x="952983" y="35129"/>
              </a:cxn>
              <a:cxn ang="0">
                <a:pos x="990459" y="58633"/>
              </a:cxn>
              <a:cxn ang="0">
                <a:pos x="1027573" y="87444"/>
              </a:cxn>
              <a:cxn ang="0">
                <a:pos x="1064807" y="122446"/>
              </a:cxn>
              <a:cxn ang="0">
                <a:pos x="1101921" y="163641"/>
              </a:cxn>
              <a:cxn ang="0">
                <a:pos x="1139034" y="210522"/>
              </a:cxn>
              <a:cxn ang="0">
                <a:pos x="1176148" y="262963"/>
              </a:cxn>
              <a:cxn ang="0">
                <a:pos x="1213382" y="321470"/>
              </a:cxn>
              <a:cxn ang="0">
                <a:pos x="1250496" y="386042"/>
              </a:cxn>
              <a:cxn ang="0">
                <a:pos x="1287972" y="456313"/>
              </a:cxn>
              <a:cxn ang="0">
                <a:pos x="1325085" y="532258"/>
              </a:cxn>
              <a:cxn ang="0">
                <a:pos x="1362199" y="614206"/>
              </a:cxn>
              <a:cxn ang="0">
                <a:pos x="1399313" y="701852"/>
              </a:cxn>
              <a:cxn ang="0">
                <a:pos x="1436547" y="795513"/>
              </a:cxn>
              <a:cxn ang="0">
                <a:pos x="1473902" y="895176"/>
              </a:cxn>
              <a:cxn ang="0">
                <a:pos x="1511137" y="1000539"/>
              </a:cxn>
              <a:cxn ang="0">
                <a:pos x="1548250" y="1111600"/>
              </a:cxn>
              <a:cxn ang="0">
                <a:pos x="1585364" y="1228677"/>
              </a:cxn>
              <a:cxn ang="0">
                <a:pos x="1622477" y="1351440"/>
              </a:cxn>
              <a:cxn ang="0">
                <a:pos x="1646051" y="1433071"/>
              </a:cxn>
            </a:cxnLst>
            <a:rect l="0" t="0" r="r" b="b"/>
            <a:pathLst>
              <a:path w="1646555" h="1433195">
                <a:moveTo>
                  <a:pt x="0" y="1433071"/>
                </a:moveTo>
                <a:lnTo>
                  <a:pt x="23452" y="1351440"/>
                </a:lnTo>
                <a:lnTo>
                  <a:pt x="60687" y="1228677"/>
                </a:lnTo>
                <a:lnTo>
                  <a:pt x="98042" y="1111600"/>
                </a:lnTo>
                <a:lnTo>
                  <a:pt x="134914" y="1000539"/>
                </a:lnTo>
                <a:lnTo>
                  <a:pt x="172390" y="895176"/>
                </a:lnTo>
                <a:lnTo>
                  <a:pt x="209504" y="795513"/>
                </a:lnTo>
                <a:lnTo>
                  <a:pt x="246617" y="701852"/>
                </a:lnTo>
                <a:lnTo>
                  <a:pt x="284093" y="614206"/>
                </a:lnTo>
                <a:lnTo>
                  <a:pt x="320965" y="532258"/>
                </a:lnTo>
                <a:lnTo>
                  <a:pt x="358441" y="456313"/>
                </a:lnTo>
                <a:lnTo>
                  <a:pt x="395555" y="386042"/>
                </a:lnTo>
                <a:lnTo>
                  <a:pt x="432668" y="321470"/>
                </a:lnTo>
                <a:lnTo>
                  <a:pt x="469782" y="262963"/>
                </a:lnTo>
                <a:lnTo>
                  <a:pt x="507016" y="210522"/>
                </a:lnTo>
                <a:lnTo>
                  <a:pt x="544130" y="163641"/>
                </a:lnTo>
                <a:lnTo>
                  <a:pt x="581606" y="122446"/>
                </a:lnTo>
                <a:lnTo>
                  <a:pt x="618357" y="87444"/>
                </a:lnTo>
                <a:lnTo>
                  <a:pt x="655833" y="58633"/>
                </a:lnTo>
                <a:lnTo>
                  <a:pt x="693067" y="35129"/>
                </a:lnTo>
                <a:lnTo>
                  <a:pt x="730181" y="17438"/>
                </a:lnTo>
                <a:lnTo>
                  <a:pt x="767295" y="5812"/>
                </a:lnTo>
                <a:lnTo>
                  <a:pt x="804408" y="0"/>
                </a:lnTo>
                <a:lnTo>
                  <a:pt x="841642" y="0"/>
                </a:lnTo>
                <a:lnTo>
                  <a:pt x="915870" y="17438"/>
                </a:lnTo>
                <a:lnTo>
                  <a:pt x="952983" y="35129"/>
                </a:lnTo>
                <a:lnTo>
                  <a:pt x="990459" y="58633"/>
                </a:lnTo>
                <a:lnTo>
                  <a:pt x="1027573" y="87444"/>
                </a:lnTo>
                <a:lnTo>
                  <a:pt x="1064807" y="122446"/>
                </a:lnTo>
                <a:lnTo>
                  <a:pt x="1101921" y="163641"/>
                </a:lnTo>
                <a:lnTo>
                  <a:pt x="1139034" y="210522"/>
                </a:lnTo>
                <a:lnTo>
                  <a:pt x="1176148" y="262963"/>
                </a:lnTo>
                <a:lnTo>
                  <a:pt x="1213382" y="321470"/>
                </a:lnTo>
                <a:lnTo>
                  <a:pt x="1250496" y="386042"/>
                </a:lnTo>
                <a:lnTo>
                  <a:pt x="1287972" y="456313"/>
                </a:lnTo>
                <a:lnTo>
                  <a:pt x="1325085" y="532258"/>
                </a:lnTo>
                <a:lnTo>
                  <a:pt x="1362199" y="614206"/>
                </a:lnTo>
                <a:lnTo>
                  <a:pt x="1399313" y="701852"/>
                </a:lnTo>
                <a:lnTo>
                  <a:pt x="1436547" y="795513"/>
                </a:lnTo>
                <a:lnTo>
                  <a:pt x="1473902" y="895176"/>
                </a:lnTo>
                <a:lnTo>
                  <a:pt x="1511137" y="1000539"/>
                </a:lnTo>
                <a:lnTo>
                  <a:pt x="1548250" y="1111600"/>
                </a:lnTo>
                <a:lnTo>
                  <a:pt x="1585364" y="1228677"/>
                </a:lnTo>
                <a:lnTo>
                  <a:pt x="1622477" y="1351440"/>
                </a:lnTo>
                <a:lnTo>
                  <a:pt x="1646051" y="1433071"/>
                </a:lnTo>
              </a:path>
            </a:pathLst>
          </a:custGeom>
          <a:noFill/>
          <a:ln w="19205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3" name="object 39"/>
          <p:cNvSpPr>
            <a:spLocks/>
          </p:cNvSpPr>
          <p:nvPr/>
        </p:nvSpPr>
        <p:spPr bwMode="auto">
          <a:xfrm>
            <a:off x="354013" y="4979988"/>
            <a:ext cx="36814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37" y="0"/>
              </a:cxn>
              <a:cxn ang="0">
                <a:pos x="3644355" y="0"/>
              </a:cxn>
              <a:cxn ang="0">
                <a:pos x="3681589" y="0"/>
              </a:cxn>
            </a:cxnLst>
            <a:rect l="0" t="0" r="r" b="b"/>
            <a:pathLst>
              <a:path w="3681729">
                <a:moveTo>
                  <a:pt x="0" y="0"/>
                </a:moveTo>
                <a:lnTo>
                  <a:pt x="37137" y="0"/>
                </a:lnTo>
                <a:lnTo>
                  <a:pt x="3644355" y="0"/>
                </a:lnTo>
                <a:lnTo>
                  <a:pt x="3681589" y="0"/>
                </a:lnTo>
              </a:path>
            </a:pathLst>
          </a:custGeom>
          <a:noFill/>
          <a:ln w="317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4" name="object 40"/>
          <p:cNvSpPr>
            <a:spLocks/>
          </p:cNvSpPr>
          <p:nvPr/>
        </p:nvSpPr>
        <p:spPr bwMode="auto">
          <a:xfrm>
            <a:off x="4860925" y="56054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5" name="object 41"/>
          <p:cNvSpPr>
            <a:spLocks/>
          </p:cNvSpPr>
          <p:nvPr/>
        </p:nvSpPr>
        <p:spPr bwMode="auto">
          <a:xfrm>
            <a:off x="8516938" y="5605463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4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/>
          <p:cNvSpPr txBox="1"/>
          <p:nvPr/>
        </p:nvSpPr>
        <p:spPr>
          <a:xfrm>
            <a:off x="4652963" y="5481638"/>
            <a:ext cx="157162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40" dirty="0">
                <a:latin typeface="Arial"/>
                <a:cs typeface="Arial"/>
              </a:rPr>
              <a:t>-4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907" name="object 43"/>
          <p:cNvSpPr>
            <a:spLocks/>
          </p:cNvSpPr>
          <p:nvPr/>
        </p:nvSpPr>
        <p:spPr bwMode="auto">
          <a:xfrm>
            <a:off x="4860925" y="503237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8" name="object 44"/>
          <p:cNvSpPr>
            <a:spLocks/>
          </p:cNvSpPr>
          <p:nvPr/>
        </p:nvSpPr>
        <p:spPr bwMode="auto">
          <a:xfrm>
            <a:off x="8516938" y="5032375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4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45"/>
          <p:cNvSpPr txBox="1"/>
          <p:nvPr/>
        </p:nvSpPr>
        <p:spPr>
          <a:xfrm>
            <a:off x="4652963" y="4908550"/>
            <a:ext cx="157162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40" dirty="0">
                <a:latin typeface="Arial"/>
                <a:cs typeface="Arial"/>
              </a:rPr>
              <a:t>-2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910" name="object 46"/>
          <p:cNvSpPr>
            <a:spLocks/>
          </p:cNvSpPr>
          <p:nvPr/>
        </p:nvSpPr>
        <p:spPr bwMode="auto">
          <a:xfrm>
            <a:off x="4860925" y="445928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11" name="object 47"/>
          <p:cNvSpPr>
            <a:spLocks/>
          </p:cNvSpPr>
          <p:nvPr/>
        </p:nvSpPr>
        <p:spPr bwMode="auto">
          <a:xfrm>
            <a:off x="8516938" y="4459288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4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object 48"/>
          <p:cNvSpPr txBox="1"/>
          <p:nvPr/>
        </p:nvSpPr>
        <p:spPr>
          <a:xfrm>
            <a:off x="4702175" y="4335463"/>
            <a:ext cx="111125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913" name="object 49"/>
          <p:cNvSpPr>
            <a:spLocks/>
          </p:cNvSpPr>
          <p:nvPr/>
        </p:nvSpPr>
        <p:spPr bwMode="auto">
          <a:xfrm>
            <a:off x="4860925" y="388461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14" name="object 50"/>
          <p:cNvSpPr>
            <a:spLocks/>
          </p:cNvSpPr>
          <p:nvPr/>
        </p:nvSpPr>
        <p:spPr bwMode="auto">
          <a:xfrm>
            <a:off x="8516938" y="3884613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4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object 51"/>
          <p:cNvSpPr txBox="1"/>
          <p:nvPr/>
        </p:nvSpPr>
        <p:spPr>
          <a:xfrm>
            <a:off x="4702175" y="3762375"/>
            <a:ext cx="111125" cy="217488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916" name="object 52"/>
          <p:cNvSpPr>
            <a:spLocks/>
          </p:cNvSpPr>
          <p:nvPr/>
        </p:nvSpPr>
        <p:spPr bwMode="auto">
          <a:xfrm>
            <a:off x="4860925" y="33115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17" name="object 53"/>
          <p:cNvSpPr>
            <a:spLocks/>
          </p:cNvSpPr>
          <p:nvPr/>
        </p:nvSpPr>
        <p:spPr bwMode="auto">
          <a:xfrm>
            <a:off x="8516938" y="3311525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4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object 54"/>
          <p:cNvSpPr txBox="1"/>
          <p:nvPr/>
        </p:nvSpPr>
        <p:spPr>
          <a:xfrm>
            <a:off x="4702175" y="3187700"/>
            <a:ext cx="111125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919" name="object 55"/>
          <p:cNvSpPr>
            <a:spLocks/>
          </p:cNvSpPr>
          <p:nvPr/>
        </p:nvSpPr>
        <p:spPr bwMode="auto">
          <a:xfrm>
            <a:off x="5229225" y="5865813"/>
            <a:ext cx="0" cy="26987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0" name="object 56"/>
          <p:cNvSpPr>
            <a:spLocks/>
          </p:cNvSpPr>
          <p:nvPr/>
        </p:nvSpPr>
        <p:spPr bwMode="auto">
          <a:xfrm>
            <a:off x="5229225" y="3025775"/>
            <a:ext cx="0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1" name="object 57"/>
          <p:cNvSpPr>
            <a:spLocks/>
          </p:cNvSpPr>
          <p:nvPr/>
        </p:nvSpPr>
        <p:spPr bwMode="auto">
          <a:xfrm>
            <a:off x="5965825" y="5865813"/>
            <a:ext cx="0" cy="26987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2" name="object 58"/>
          <p:cNvSpPr>
            <a:spLocks/>
          </p:cNvSpPr>
          <p:nvPr/>
        </p:nvSpPr>
        <p:spPr bwMode="auto">
          <a:xfrm>
            <a:off x="5965825" y="3025775"/>
            <a:ext cx="0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3" name="object 59"/>
          <p:cNvSpPr>
            <a:spLocks/>
          </p:cNvSpPr>
          <p:nvPr/>
        </p:nvSpPr>
        <p:spPr bwMode="auto">
          <a:xfrm>
            <a:off x="6700838" y="5865813"/>
            <a:ext cx="0" cy="26987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4" name="object 60"/>
          <p:cNvSpPr>
            <a:spLocks/>
          </p:cNvSpPr>
          <p:nvPr/>
        </p:nvSpPr>
        <p:spPr bwMode="auto">
          <a:xfrm>
            <a:off x="6700838" y="3025775"/>
            <a:ext cx="0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5" name="object 61"/>
          <p:cNvSpPr>
            <a:spLocks/>
          </p:cNvSpPr>
          <p:nvPr/>
        </p:nvSpPr>
        <p:spPr bwMode="auto">
          <a:xfrm>
            <a:off x="7437438" y="5865813"/>
            <a:ext cx="0" cy="26987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6" name="object 62"/>
          <p:cNvSpPr>
            <a:spLocks/>
          </p:cNvSpPr>
          <p:nvPr/>
        </p:nvSpPr>
        <p:spPr bwMode="auto">
          <a:xfrm>
            <a:off x="7437438" y="3025775"/>
            <a:ext cx="0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7" name="object 63"/>
          <p:cNvSpPr>
            <a:spLocks/>
          </p:cNvSpPr>
          <p:nvPr/>
        </p:nvSpPr>
        <p:spPr bwMode="auto">
          <a:xfrm>
            <a:off x="8174038" y="5865813"/>
            <a:ext cx="0" cy="26987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8" name="object 64"/>
          <p:cNvSpPr>
            <a:spLocks/>
          </p:cNvSpPr>
          <p:nvPr/>
        </p:nvSpPr>
        <p:spPr bwMode="auto">
          <a:xfrm>
            <a:off x="8174038" y="3025775"/>
            <a:ext cx="0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9" name="object 65"/>
          <p:cNvSpPr>
            <a:spLocks/>
          </p:cNvSpPr>
          <p:nvPr/>
        </p:nvSpPr>
        <p:spPr bwMode="auto">
          <a:xfrm>
            <a:off x="4854575" y="4452938"/>
            <a:ext cx="36814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81589" y="0"/>
              </a:cxn>
            </a:cxnLst>
            <a:rect l="0" t="0" r="r" b="b"/>
            <a:pathLst>
              <a:path w="3681729">
                <a:moveTo>
                  <a:pt x="0" y="0"/>
                </a:moveTo>
                <a:lnTo>
                  <a:pt x="3681589" y="0"/>
                </a:lnTo>
              </a:path>
            </a:pathLst>
          </a:custGeom>
          <a:noFill/>
          <a:ln w="31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30" name="object 66"/>
          <p:cNvSpPr>
            <a:spLocks/>
          </p:cNvSpPr>
          <p:nvPr/>
        </p:nvSpPr>
        <p:spPr bwMode="auto">
          <a:xfrm>
            <a:off x="6696075" y="3019425"/>
            <a:ext cx="0" cy="2867025"/>
          </a:xfrm>
          <a:custGeom>
            <a:avLst/>
            <a:gdLst/>
            <a:ahLst/>
            <a:cxnLst>
              <a:cxn ang="0">
                <a:pos x="0" y="2867937"/>
              </a:cxn>
              <a:cxn ang="0">
                <a:pos x="0" y="0"/>
              </a:cxn>
            </a:cxnLst>
            <a:rect l="0" t="0" r="r" b="b"/>
            <a:pathLst>
              <a:path h="2868295">
                <a:moveTo>
                  <a:pt x="0" y="2867937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31" name="object 67"/>
          <p:cNvSpPr>
            <a:spLocks/>
          </p:cNvSpPr>
          <p:nvPr/>
        </p:nvSpPr>
        <p:spPr bwMode="auto">
          <a:xfrm>
            <a:off x="4860925" y="3025775"/>
            <a:ext cx="3681413" cy="2867025"/>
          </a:xfrm>
          <a:custGeom>
            <a:avLst/>
            <a:gdLst/>
            <a:ahLst/>
            <a:cxnLst>
              <a:cxn ang="0">
                <a:pos x="0" y="2867950"/>
              </a:cxn>
              <a:cxn ang="0">
                <a:pos x="3681601" y="2867950"/>
              </a:cxn>
              <a:cxn ang="0">
                <a:pos x="3681601" y="0"/>
              </a:cxn>
              <a:cxn ang="0">
                <a:pos x="0" y="0"/>
              </a:cxn>
              <a:cxn ang="0">
                <a:pos x="0" y="2867950"/>
              </a:cxn>
            </a:cxnLst>
            <a:rect l="0" t="0" r="r" b="b"/>
            <a:pathLst>
              <a:path w="3681729" h="2868295">
                <a:moveTo>
                  <a:pt x="0" y="2867950"/>
                </a:moveTo>
                <a:lnTo>
                  <a:pt x="3681601" y="2867950"/>
                </a:lnTo>
                <a:lnTo>
                  <a:pt x="3681601" y="0"/>
                </a:lnTo>
                <a:lnTo>
                  <a:pt x="0" y="0"/>
                </a:lnTo>
                <a:lnTo>
                  <a:pt x="0" y="286795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32" name="object 68"/>
          <p:cNvSpPr>
            <a:spLocks/>
          </p:cNvSpPr>
          <p:nvPr/>
        </p:nvSpPr>
        <p:spPr bwMode="auto">
          <a:xfrm>
            <a:off x="4854575" y="3019425"/>
            <a:ext cx="3681413" cy="2867025"/>
          </a:xfrm>
          <a:custGeom>
            <a:avLst/>
            <a:gdLst/>
            <a:ahLst/>
            <a:cxnLst>
              <a:cxn ang="0">
                <a:pos x="37137" y="2838823"/>
              </a:cxn>
              <a:cxn ang="0">
                <a:pos x="111425" y="2780923"/>
              </a:cxn>
              <a:cxn ang="0">
                <a:pos x="186014" y="2723023"/>
              </a:cxn>
              <a:cxn ang="0">
                <a:pos x="260314" y="2664807"/>
              </a:cxn>
              <a:cxn ang="0">
                <a:pos x="334904" y="2607222"/>
              </a:cxn>
              <a:cxn ang="0">
                <a:pos x="409191" y="2548994"/>
              </a:cxn>
              <a:cxn ang="0">
                <a:pos x="483479" y="2491094"/>
              </a:cxn>
              <a:cxn ang="0">
                <a:pos x="557766" y="2433194"/>
              </a:cxn>
              <a:cxn ang="0">
                <a:pos x="632356" y="2375293"/>
              </a:cxn>
              <a:cxn ang="0">
                <a:pos x="706656" y="2317393"/>
              </a:cxn>
              <a:cxn ang="0">
                <a:pos x="780943" y="2259481"/>
              </a:cxn>
              <a:cxn ang="0">
                <a:pos x="855231" y="2201581"/>
              </a:cxn>
              <a:cxn ang="0">
                <a:pos x="929869" y="2143680"/>
              </a:cxn>
              <a:cxn ang="0">
                <a:pos x="1004096" y="2085780"/>
              </a:cxn>
              <a:cxn ang="0">
                <a:pos x="1078444" y="2027868"/>
              </a:cxn>
              <a:cxn ang="0">
                <a:pos x="1152671" y="1969652"/>
              </a:cxn>
              <a:cxn ang="0">
                <a:pos x="1227261" y="1911752"/>
              </a:cxn>
              <a:cxn ang="0">
                <a:pos x="1301850" y="1853889"/>
              </a:cxn>
              <a:cxn ang="0">
                <a:pos x="1376198" y="1795888"/>
              </a:cxn>
              <a:cxn ang="0">
                <a:pos x="1450425" y="1738013"/>
              </a:cxn>
              <a:cxn ang="0">
                <a:pos x="1524773" y="1680138"/>
              </a:cxn>
              <a:cxn ang="0">
                <a:pos x="1599363" y="1622264"/>
              </a:cxn>
              <a:cxn ang="0">
                <a:pos x="1673590" y="1564389"/>
              </a:cxn>
              <a:cxn ang="0">
                <a:pos x="1747938" y="1506388"/>
              </a:cxn>
              <a:cxn ang="0">
                <a:pos x="1822165" y="1448513"/>
              </a:cxn>
              <a:cxn ang="0">
                <a:pos x="1896513" y="1390638"/>
              </a:cxn>
              <a:cxn ang="0">
                <a:pos x="1970740" y="1332763"/>
              </a:cxn>
              <a:cxn ang="0">
                <a:pos x="2045330" y="1274762"/>
              </a:cxn>
              <a:cxn ang="0">
                <a:pos x="2119678" y="1216887"/>
              </a:cxn>
              <a:cxn ang="0">
                <a:pos x="2193905" y="1158760"/>
              </a:cxn>
              <a:cxn ang="0">
                <a:pos x="2268253" y="1101138"/>
              </a:cxn>
              <a:cxn ang="0">
                <a:pos x="2342842" y="1042884"/>
              </a:cxn>
              <a:cxn ang="0">
                <a:pos x="2417069" y="985009"/>
              </a:cxn>
              <a:cxn ang="0">
                <a:pos x="2491659" y="927134"/>
              </a:cxn>
              <a:cxn ang="0">
                <a:pos x="2566007" y="869133"/>
              </a:cxn>
              <a:cxn ang="0">
                <a:pos x="2640234" y="811258"/>
              </a:cxn>
              <a:cxn ang="0">
                <a:pos x="2714582" y="753383"/>
              </a:cxn>
              <a:cxn ang="0">
                <a:pos x="2789172" y="695129"/>
              </a:cxn>
              <a:cxn ang="0">
                <a:pos x="2863399" y="637633"/>
              </a:cxn>
              <a:cxn ang="0">
                <a:pos x="2937747" y="579380"/>
              </a:cxn>
              <a:cxn ang="0">
                <a:pos x="3012095" y="521757"/>
              </a:cxn>
              <a:cxn ang="0">
                <a:pos x="3086685" y="463504"/>
              </a:cxn>
              <a:cxn ang="0">
                <a:pos x="3160912" y="405629"/>
              </a:cxn>
              <a:cxn ang="0">
                <a:pos x="3235260" y="347754"/>
              </a:cxn>
              <a:cxn ang="0">
                <a:pos x="3309487" y="289879"/>
              </a:cxn>
              <a:cxn ang="0">
                <a:pos x="3384076" y="231878"/>
              </a:cxn>
              <a:cxn ang="0">
                <a:pos x="3458424" y="174003"/>
              </a:cxn>
              <a:cxn ang="0">
                <a:pos x="3533014" y="115876"/>
              </a:cxn>
              <a:cxn ang="0">
                <a:pos x="3607241" y="58253"/>
              </a:cxn>
              <a:cxn ang="0">
                <a:pos x="3681589" y="0"/>
              </a:cxn>
            </a:cxnLst>
            <a:rect l="0" t="0" r="r" b="b"/>
            <a:pathLst>
              <a:path w="3681729" h="2868295">
                <a:moveTo>
                  <a:pt x="0" y="2867937"/>
                </a:moveTo>
                <a:lnTo>
                  <a:pt x="37137" y="2838823"/>
                </a:lnTo>
                <a:lnTo>
                  <a:pt x="74589" y="2809721"/>
                </a:lnTo>
                <a:lnTo>
                  <a:pt x="111425" y="2780923"/>
                </a:lnTo>
                <a:lnTo>
                  <a:pt x="148877" y="2751821"/>
                </a:lnTo>
                <a:lnTo>
                  <a:pt x="186014" y="2723023"/>
                </a:lnTo>
                <a:lnTo>
                  <a:pt x="223164" y="2693908"/>
                </a:lnTo>
                <a:lnTo>
                  <a:pt x="260314" y="2664807"/>
                </a:lnTo>
                <a:lnTo>
                  <a:pt x="297452" y="2636008"/>
                </a:lnTo>
                <a:lnTo>
                  <a:pt x="334904" y="2607222"/>
                </a:lnTo>
                <a:lnTo>
                  <a:pt x="372041" y="2578108"/>
                </a:lnTo>
                <a:lnTo>
                  <a:pt x="409191" y="2548994"/>
                </a:lnTo>
                <a:lnTo>
                  <a:pt x="446329" y="2520208"/>
                </a:lnTo>
                <a:lnTo>
                  <a:pt x="483479" y="2491094"/>
                </a:lnTo>
                <a:lnTo>
                  <a:pt x="520629" y="2462308"/>
                </a:lnTo>
                <a:lnTo>
                  <a:pt x="557766" y="2433194"/>
                </a:lnTo>
                <a:lnTo>
                  <a:pt x="594916" y="2404395"/>
                </a:lnTo>
                <a:lnTo>
                  <a:pt x="632356" y="2375293"/>
                </a:lnTo>
                <a:lnTo>
                  <a:pt x="669506" y="2346179"/>
                </a:lnTo>
                <a:lnTo>
                  <a:pt x="706656" y="2317393"/>
                </a:lnTo>
                <a:lnTo>
                  <a:pt x="743793" y="2288595"/>
                </a:lnTo>
                <a:lnTo>
                  <a:pt x="780943" y="2259481"/>
                </a:lnTo>
                <a:lnTo>
                  <a:pt x="818383" y="2230379"/>
                </a:lnTo>
                <a:lnTo>
                  <a:pt x="855231" y="2201581"/>
                </a:lnTo>
                <a:lnTo>
                  <a:pt x="892671" y="2172795"/>
                </a:lnTo>
                <a:lnTo>
                  <a:pt x="929869" y="2143680"/>
                </a:lnTo>
                <a:lnTo>
                  <a:pt x="966982" y="2114566"/>
                </a:lnTo>
                <a:lnTo>
                  <a:pt x="1004096" y="2085780"/>
                </a:lnTo>
                <a:lnTo>
                  <a:pt x="1041209" y="2056666"/>
                </a:lnTo>
                <a:lnTo>
                  <a:pt x="1078444" y="2027868"/>
                </a:lnTo>
                <a:lnTo>
                  <a:pt x="1115799" y="1998766"/>
                </a:lnTo>
                <a:lnTo>
                  <a:pt x="1152671" y="1969652"/>
                </a:lnTo>
                <a:lnTo>
                  <a:pt x="1190147" y="1940866"/>
                </a:lnTo>
                <a:lnTo>
                  <a:pt x="1227261" y="1911752"/>
                </a:lnTo>
                <a:lnTo>
                  <a:pt x="1264374" y="1882953"/>
                </a:lnTo>
                <a:lnTo>
                  <a:pt x="1301850" y="1853889"/>
                </a:lnTo>
                <a:lnTo>
                  <a:pt x="1338722" y="1825078"/>
                </a:lnTo>
                <a:lnTo>
                  <a:pt x="1376198" y="1795888"/>
                </a:lnTo>
                <a:lnTo>
                  <a:pt x="1413312" y="1766824"/>
                </a:lnTo>
                <a:lnTo>
                  <a:pt x="1450425" y="1738013"/>
                </a:lnTo>
                <a:lnTo>
                  <a:pt x="1487539" y="1709202"/>
                </a:lnTo>
                <a:lnTo>
                  <a:pt x="1524773" y="1680138"/>
                </a:lnTo>
                <a:lnTo>
                  <a:pt x="1561887" y="1651075"/>
                </a:lnTo>
                <a:lnTo>
                  <a:pt x="1599363" y="1622264"/>
                </a:lnTo>
                <a:lnTo>
                  <a:pt x="1636114" y="1593074"/>
                </a:lnTo>
                <a:lnTo>
                  <a:pt x="1673590" y="1564389"/>
                </a:lnTo>
                <a:lnTo>
                  <a:pt x="1710824" y="1535199"/>
                </a:lnTo>
                <a:lnTo>
                  <a:pt x="1747938" y="1506388"/>
                </a:lnTo>
                <a:lnTo>
                  <a:pt x="1785051" y="1477324"/>
                </a:lnTo>
                <a:lnTo>
                  <a:pt x="1822165" y="1448513"/>
                </a:lnTo>
                <a:lnTo>
                  <a:pt x="1859399" y="1419702"/>
                </a:lnTo>
                <a:lnTo>
                  <a:pt x="1896513" y="1390638"/>
                </a:lnTo>
                <a:lnTo>
                  <a:pt x="1933626" y="1361574"/>
                </a:lnTo>
                <a:lnTo>
                  <a:pt x="1970740" y="1332763"/>
                </a:lnTo>
                <a:lnTo>
                  <a:pt x="2008216" y="1303573"/>
                </a:lnTo>
                <a:lnTo>
                  <a:pt x="2045330" y="1274762"/>
                </a:lnTo>
                <a:lnTo>
                  <a:pt x="2082564" y="1245698"/>
                </a:lnTo>
                <a:lnTo>
                  <a:pt x="2119678" y="1216887"/>
                </a:lnTo>
                <a:lnTo>
                  <a:pt x="2156791" y="1187823"/>
                </a:lnTo>
                <a:lnTo>
                  <a:pt x="2193905" y="1158760"/>
                </a:lnTo>
                <a:lnTo>
                  <a:pt x="2231139" y="1129949"/>
                </a:lnTo>
                <a:lnTo>
                  <a:pt x="2268253" y="1101138"/>
                </a:lnTo>
                <a:lnTo>
                  <a:pt x="2305729" y="1071947"/>
                </a:lnTo>
                <a:lnTo>
                  <a:pt x="2342842" y="1042884"/>
                </a:lnTo>
                <a:lnTo>
                  <a:pt x="2379956" y="1014073"/>
                </a:lnTo>
                <a:lnTo>
                  <a:pt x="2417069" y="985009"/>
                </a:lnTo>
                <a:lnTo>
                  <a:pt x="2454304" y="956198"/>
                </a:lnTo>
                <a:lnTo>
                  <a:pt x="2491659" y="927134"/>
                </a:lnTo>
                <a:lnTo>
                  <a:pt x="2528894" y="897944"/>
                </a:lnTo>
                <a:lnTo>
                  <a:pt x="2566007" y="869133"/>
                </a:lnTo>
                <a:lnTo>
                  <a:pt x="2603121" y="840069"/>
                </a:lnTo>
                <a:lnTo>
                  <a:pt x="2640234" y="811258"/>
                </a:lnTo>
                <a:lnTo>
                  <a:pt x="2677469" y="782194"/>
                </a:lnTo>
                <a:lnTo>
                  <a:pt x="2714582" y="753383"/>
                </a:lnTo>
                <a:lnTo>
                  <a:pt x="2751696" y="724319"/>
                </a:lnTo>
                <a:lnTo>
                  <a:pt x="2789172" y="695129"/>
                </a:lnTo>
                <a:lnTo>
                  <a:pt x="2826285" y="666318"/>
                </a:lnTo>
                <a:lnTo>
                  <a:pt x="2863399" y="637633"/>
                </a:lnTo>
                <a:lnTo>
                  <a:pt x="2900633" y="608443"/>
                </a:lnTo>
                <a:lnTo>
                  <a:pt x="2937747" y="579380"/>
                </a:lnTo>
                <a:lnTo>
                  <a:pt x="2975223" y="550569"/>
                </a:lnTo>
                <a:lnTo>
                  <a:pt x="3012095" y="521757"/>
                </a:lnTo>
                <a:lnTo>
                  <a:pt x="3049450" y="492694"/>
                </a:lnTo>
                <a:lnTo>
                  <a:pt x="3086685" y="463504"/>
                </a:lnTo>
                <a:lnTo>
                  <a:pt x="3123798" y="434819"/>
                </a:lnTo>
                <a:lnTo>
                  <a:pt x="3160912" y="405629"/>
                </a:lnTo>
                <a:lnTo>
                  <a:pt x="3198025" y="376818"/>
                </a:lnTo>
                <a:lnTo>
                  <a:pt x="3235260" y="347754"/>
                </a:lnTo>
                <a:lnTo>
                  <a:pt x="3272615" y="318943"/>
                </a:lnTo>
                <a:lnTo>
                  <a:pt x="3309487" y="289879"/>
                </a:lnTo>
                <a:lnTo>
                  <a:pt x="3346963" y="260689"/>
                </a:lnTo>
                <a:lnTo>
                  <a:pt x="3384076" y="231878"/>
                </a:lnTo>
                <a:lnTo>
                  <a:pt x="3421190" y="202814"/>
                </a:lnTo>
                <a:lnTo>
                  <a:pt x="3458424" y="174003"/>
                </a:lnTo>
                <a:lnTo>
                  <a:pt x="3495538" y="144939"/>
                </a:lnTo>
                <a:lnTo>
                  <a:pt x="3533014" y="115876"/>
                </a:lnTo>
                <a:lnTo>
                  <a:pt x="3570128" y="87064"/>
                </a:lnTo>
                <a:lnTo>
                  <a:pt x="3607241" y="58253"/>
                </a:lnTo>
                <a:lnTo>
                  <a:pt x="3644355" y="29063"/>
                </a:lnTo>
                <a:lnTo>
                  <a:pt x="3681589" y="0"/>
                </a:lnTo>
              </a:path>
            </a:pathLst>
          </a:custGeom>
          <a:noFill/>
          <a:ln w="1925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33" name="object 69"/>
          <p:cNvSpPr>
            <a:spLocks/>
          </p:cNvSpPr>
          <p:nvPr/>
        </p:nvSpPr>
        <p:spPr bwMode="auto">
          <a:xfrm>
            <a:off x="6065838" y="3019425"/>
            <a:ext cx="1258887" cy="2867025"/>
          </a:xfrm>
          <a:custGeom>
            <a:avLst/>
            <a:gdLst/>
            <a:ahLst/>
            <a:cxnLst>
              <a:cxn ang="0">
                <a:pos x="0" y="2867937"/>
              </a:cxn>
              <a:cxn ang="0">
                <a:pos x="15353" y="2761627"/>
              </a:cxn>
              <a:cxn ang="0">
                <a:pos x="52466" y="2534449"/>
              </a:cxn>
              <a:cxn ang="0">
                <a:pos x="89942" y="2334794"/>
              </a:cxn>
              <a:cxn ang="0">
                <a:pos x="126814" y="2161081"/>
              </a:cxn>
              <a:cxn ang="0">
                <a:pos x="164290" y="2011099"/>
              </a:cxn>
              <a:cxn ang="0">
                <a:pos x="201404" y="1883269"/>
              </a:cxn>
              <a:cxn ang="0">
                <a:pos x="238517" y="1776049"/>
              </a:cxn>
              <a:cxn ang="0">
                <a:pos x="275631" y="1687468"/>
              </a:cxn>
              <a:cxn ang="0">
                <a:pos x="312865" y="1615566"/>
              </a:cxn>
              <a:cxn ang="0">
                <a:pos x="349979" y="1558702"/>
              </a:cxn>
              <a:cxn ang="0">
                <a:pos x="387455" y="1514980"/>
              </a:cxn>
              <a:cxn ang="0">
                <a:pos x="424206" y="1483389"/>
              </a:cxn>
              <a:cxn ang="0">
                <a:pos x="461682" y="1461149"/>
              </a:cxn>
              <a:cxn ang="0">
                <a:pos x="498917" y="1446617"/>
              </a:cxn>
              <a:cxn ang="0">
                <a:pos x="573144" y="1435245"/>
              </a:cxn>
              <a:cxn ang="0">
                <a:pos x="610257" y="1433981"/>
              </a:cxn>
              <a:cxn ang="0">
                <a:pos x="647492" y="1433981"/>
              </a:cxn>
              <a:cxn ang="0">
                <a:pos x="684605" y="1432970"/>
              </a:cxn>
              <a:cxn ang="0">
                <a:pos x="758832" y="1421345"/>
              </a:cxn>
              <a:cxn ang="0">
                <a:pos x="796308" y="1407065"/>
              </a:cxn>
              <a:cxn ang="0">
                <a:pos x="833422" y="1384952"/>
              </a:cxn>
              <a:cxn ang="0">
                <a:pos x="870656" y="1352602"/>
              </a:cxn>
              <a:cxn ang="0">
                <a:pos x="907770" y="1309259"/>
              </a:cxn>
              <a:cxn ang="0">
                <a:pos x="944883" y="1252396"/>
              </a:cxn>
              <a:cxn ang="0">
                <a:pos x="981997" y="1180494"/>
              </a:cxn>
              <a:cxn ang="0">
                <a:pos x="1019231" y="1091913"/>
              </a:cxn>
              <a:cxn ang="0">
                <a:pos x="1056345" y="984630"/>
              </a:cxn>
              <a:cxn ang="0">
                <a:pos x="1093821" y="856875"/>
              </a:cxn>
              <a:cxn ang="0">
                <a:pos x="1130935" y="706881"/>
              </a:cxn>
              <a:cxn ang="0">
                <a:pos x="1168048" y="532878"/>
              </a:cxn>
              <a:cxn ang="0">
                <a:pos x="1205162" y="333475"/>
              </a:cxn>
              <a:cxn ang="0">
                <a:pos x="1242396" y="106272"/>
              </a:cxn>
              <a:cxn ang="0">
                <a:pos x="1257749" y="0"/>
              </a:cxn>
            </a:cxnLst>
            <a:rect l="0" t="0" r="r" b="b"/>
            <a:pathLst>
              <a:path w="1257934" h="2868295">
                <a:moveTo>
                  <a:pt x="0" y="2867937"/>
                </a:moveTo>
                <a:lnTo>
                  <a:pt x="15353" y="2761627"/>
                </a:lnTo>
                <a:lnTo>
                  <a:pt x="52466" y="2534449"/>
                </a:lnTo>
                <a:lnTo>
                  <a:pt x="89942" y="2334794"/>
                </a:lnTo>
                <a:lnTo>
                  <a:pt x="126814" y="2161081"/>
                </a:lnTo>
                <a:lnTo>
                  <a:pt x="164290" y="2011099"/>
                </a:lnTo>
                <a:lnTo>
                  <a:pt x="201404" y="1883269"/>
                </a:lnTo>
                <a:lnTo>
                  <a:pt x="238517" y="1776049"/>
                </a:lnTo>
                <a:lnTo>
                  <a:pt x="275631" y="1687468"/>
                </a:lnTo>
                <a:lnTo>
                  <a:pt x="312865" y="1615566"/>
                </a:lnTo>
                <a:lnTo>
                  <a:pt x="349979" y="1558702"/>
                </a:lnTo>
                <a:lnTo>
                  <a:pt x="387455" y="1514980"/>
                </a:lnTo>
                <a:lnTo>
                  <a:pt x="424206" y="1483389"/>
                </a:lnTo>
                <a:lnTo>
                  <a:pt x="461682" y="1461149"/>
                </a:lnTo>
                <a:lnTo>
                  <a:pt x="498917" y="1446617"/>
                </a:lnTo>
                <a:lnTo>
                  <a:pt x="573144" y="1435245"/>
                </a:lnTo>
                <a:lnTo>
                  <a:pt x="610257" y="1433981"/>
                </a:lnTo>
                <a:lnTo>
                  <a:pt x="647492" y="1433981"/>
                </a:lnTo>
                <a:lnTo>
                  <a:pt x="684605" y="1432970"/>
                </a:lnTo>
                <a:lnTo>
                  <a:pt x="758832" y="1421345"/>
                </a:lnTo>
                <a:lnTo>
                  <a:pt x="796308" y="1407065"/>
                </a:lnTo>
                <a:lnTo>
                  <a:pt x="833422" y="1384952"/>
                </a:lnTo>
                <a:lnTo>
                  <a:pt x="870656" y="1352602"/>
                </a:lnTo>
                <a:lnTo>
                  <a:pt x="907770" y="1309259"/>
                </a:lnTo>
                <a:lnTo>
                  <a:pt x="944883" y="1252396"/>
                </a:lnTo>
                <a:lnTo>
                  <a:pt x="981997" y="1180494"/>
                </a:lnTo>
                <a:lnTo>
                  <a:pt x="1019231" y="1091913"/>
                </a:lnTo>
                <a:lnTo>
                  <a:pt x="1056345" y="984630"/>
                </a:lnTo>
                <a:lnTo>
                  <a:pt x="1093821" y="856875"/>
                </a:lnTo>
                <a:lnTo>
                  <a:pt x="1130935" y="706881"/>
                </a:lnTo>
                <a:lnTo>
                  <a:pt x="1168048" y="532878"/>
                </a:lnTo>
                <a:lnTo>
                  <a:pt x="1205162" y="333475"/>
                </a:lnTo>
                <a:lnTo>
                  <a:pt x="1242396" y="106272"/>
                </a:lnTo>
                <a:lnTo>
                  <a:pt x="1257749" y="0"/>
                </a:lnTo>
              </a:path>
            </a:pathLst>
          </a:custGeom>
          <a:noFill/>
          <a:ln w="1886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34" name="object 70"/>
          <p:cNvSpPr>
            <a:spLocks/>
          </p:cNvSpPr>
          <p:nvPr/>
        </p:nvSpPr>
        <p:spPr bwMode="auto">
          <a:xfrm>
            <a:off x="5729288" y="3019425"/>
            <a:ext cx="1933575" cy="286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13" y="226571"/>
              </a:cxn>
              <a:cxn ang="0">
                <a:pos x="55912" y="635991"/>
              </a:cxn>
              <a:cxn ang="0">
                <a:pos x="93025" y="1002068"/>
              </a:cxn>
              <a:cxn ang="0">
                <a:pos x="130139" y="1326445"/>
              </a:cxn>
              <a:cxn ang="0">
                <a:pos x="167252" y="1610512"/>
              </a:cxn>
              <a:cxn ang="0">
                <a:pos x="204487" y="1856669"/>
              </a:cxn>
              <a:cxn ang="0">
                <a:pos x="241842" y="2066788"/>
              </a:cxn>
              <a:cxn ang="0">
                <a:pos x="278714" y="2242080"/>
              </a:cxn>
              <a:cxn ang="0">
                <a:pos x="316190" y="2384468"/>
              </a:cxn>
              <a:cxn ang="0">
                <a:pos x="353303" y="2495845"/>
              </a:cxn>
              <a:cxn ang="0">
                <a:pos x="390417" y="2578424"/>
              </a:cxn>
              <a:cxn ang="0">
                <a:pos x="427893" y="2633165"/>
              </a:cxn>
              <a:cxn ang="0">
                <a:pos x="464765" y="2661951"/>
              </a:cxn>
              <a:cxn ang="0">
                <a:pos x="502241" y="2667018"/>
              </a:cxn>
              <a:cxn ang="0">
                <a:pos x="539355" y="2649934"/>
              </a:cxn>
              <a:cxn ang="0">
                <a:pos x="576468" y="2612593"/>
              </a:cxn>
              <a:cxn ang="0">
                <a:pos x="613582" y="2556588"/>
              </a:cxn>
              <a:cxn ang="0">
                <a:pos x="650816" y="2483499"/>
              </a:cxn>
              <a:cxn ang="0">
                <a:pos x="687930" y="2395537"/>
              </a:cxn>
              <a:cxn ang="0">
                <a:pos x="725406" y="2294294"/>
              </a:cxn>
              <a:cxn ang="0">
                <a:pos x="762157" y="2181337"/>
              </a:cxn>
              <a:cxn ang="0">
                <a:pos x="799633" y="2058877"/>
              </a:cxn>
              <a:cxn ang="0">
                <a:pos x="836867" y="1928204"/>
              </a:cxn>
              <a:cxn ang="0">
                <a:pos x="873981" y="1791213"/>
              </a:cxn>
              <a:cxn ang="0">
                <a:pos x="911094" y="1650064"/>
              </a:cxn>
              <a:cxn ang="0">
                <a:pos x="948208" y="1506388"/>
              </a:cxn>
              <a:cxn ang="0">
                <a:pos x="985442" y="1361574"/>
              </a:cxn>
              <a:cxn ang="0">
                <a:pos x="1022556" y="1217519"/>
              </a:cxn>
              <a:cxn ang="0">
                <a:pos x="1059669" y="1076749"/>
              </a:cxn>
              <a:cxn ang="0">
                <a:pos x="1096783" y="939770"/>
              </a:cxn>
              <a:cxn ang="0">
                <a:pos x="1134259" y="809110"/>
              </a:cxn>
              <a:cxn ang="0">
                <a:pos x="1171373" y="686663"/>
              </a:cxn>
              <a:cxn ang="0">
                <a:pos x="1208607" y="573693"/>
              </a:cxn>
              <a:cxn ang="0">
                <a:pos x="1245721" y="472349"/>
              </a:cxn>
              <a:cxn ang="0">
                <a:pos x="1282834" y="384400"/>
              </a:cxn>
              <a:cxn ang="0">
                <a:pos x="1319948" y="311361"/>
              </a:cxn>
              <a:cxn ang="0">
                <a:pos x="1357182" y="255382"/>
              </a:cxn>
              <a:cxn ang="0">
                <a:pos x="1394296" y="217978"/>
              </a:cxn>
              <a:cxn ang="0">
                <a:pos x="1431772" y="200919"/>
              </a:cxn>
              <a:cxn ang="0">
                <a:pos x="1468885" y="205973"/>
              </a:cxn>
              <a:cxn ang="0">
                <a:pos x="1505999" y="234784"/>
              </a:cxn>
              <a:cxn ang="0">
                <a:pos x="1543112" y="289500"/>
              </a:cxn>
              <a:cxn ang="0">
                <a:pos x="1580347" y="371763"/>
              </a:cxn>
              <a:cxn ang="0">
                <a:pos x="1617702" y="483469"/>
              </a:cxn>
              <a:cxn ang="0">
                <a:pos x="1654937" y="625882"/>
              </a:cxn>
              <a:cxn ang="0">
                <a:pos x="1692050" y="801149"/>
              </a:cxn>
              <a:cxn ang="0">
                <a:pos x="1729164" y="1010913"/>
              </a:cxn>
              <a:cxn ang="0">
                <a:pos x="1766277" y="1257450"/>
              </a:cxn>
              <a:cxn ang="0">
                <a:pos x="1803512" y="1541517"/>
              </a:cxn>
              <a:cxn ang="0">
                <a:pos x="1840625" y="1865869"/>
              </a:cxn>
              <a:cxn ang="0">
                <a:pos x="1877739" y="2231958"/>
              </a:cxn>
              <a:cxn ang="0">
                <a:pos x="1915215" y="2641391"/>
              </a:cxn>
              <a:cxn ang="0">
                <a:pos x="1933590" y="2867937"/>
              </a:cxn>
            </a:cxnLst>
            <a:rect l="0" t="0" r="r" b="b"/>
            <a:pathLst>
              <a:path w="1934209" h="2868295">
                <a:moveTo>
                  <a:pt x="0" y="0"/>
                </a:moveTo>
                <a:lnTo>
                  <a:pt x="18713" y="226571"/>
                </a:lnTo>
                <a:lnTo>
                  <a:pt x="55912" y="635991"/>
                </a:lnTo>
                <a:lnTo>
                  <a:pt x="93025" y="1002068"/>
                </a:lnTo>
                <a:lnTo>
                  <a:pt x="130139" y="1326445"/>
                </a:lnTo>
                <a:lnTo>
                  <a:pt x="167252" y="1610512"/>
                </a:lnTo>
                <a:lnTo>
                  <a:pt x="204487" y="1856669"/>
                </a:lnTo>
                <a:lnTo>
                  <a:pt x="241842" y="2066788"/>
                </a:lnTo>
                <a:lnTo>
                  <a:pt x="278714" y="2242080"/>
                </a:lnTo>
                <a:lnTo>
                  <a:pt x="316190" y="2384468"/>
                </a:lnTo>
                <a:lnTo>
                  <a:pt x="353303" y="2495845"/>
                </a:lnTo>
                <a:lnTo>
                  <a:pt x="390417" y="2578424"/>
                </a:lnTo>
                <a:lnTo>
                  <a:pt x="427893" y="2633165"/>
                </a:lnTo>
                <a:lnTo>
                  <a:pt x="464765" y="2661951"/>
                </a:lnTo>
                <a:lnTo>
                  <a:pt x="502241" y="2667018"/>
                </a:lnTo>
                <a:lnTo>
                  <a:pt x="539355" y="2649934"/>
                </a:lnTo>
                <a:lnTo>
                  <a:pt x="576468" y="2612593"/>
                </a:lnTo>
                <a:lnTo>
                  <a:pt x="613582" y="2556588"/>
                </a:lnTo>
                <a:lnTo>
                  <a:pt x="650816" y="2483499"/>
                </a:lnTo>
                <a:lnTo>
                  <a:pt x="687930" y="2395537"/>
                </a:lnTo>
                <a:lnTo>
                  <a:pt x="725406" y="2294294"/>
                </a:lnTo>
                <a:lnTo>
                  <a:pt x="762157" y="2181337"/>
                </a:lnTo>
                <a:lnTo>
                  <a:pt x="799633" y="2058877"/>
                </a:lnTo>
                <a:lnTo>
                  <a:pt x="836867" y="1928204"/>
                </a:lnTo>
                <a:lnTo>
                  <a:pt x="873981" y="1791213"/>
                </a:lnTo>
                <a:lnTo>
                  <a:pt x="911094" y="1650064"/>
                </a:lnTo>
                <a:lnTo>
                  <a:pt x="948208" y="1506388"/>
                </a:lnTo>
                <a:lnTo>
                  <a:pt x="985442" y="1361574"/>
                </a:lnTo>
                <a:lnTo>
                  <a:pt x="1022556" y="1217519"/>
                </a:lnTo>
                <a:lnTo>
                  <a:pt x="1059669" y="1076749"/>
                </a:lnTo>
                <a:lnTo>
                  <a:pt x="1096783" y="939770"/>
                </a:lnTo>
                <a:lnTo>
                  <a:pt x="1134259" y="809110"/>
                </a:lnTo>
                <a:lnTo>
                  <a:pt x="1171373" y="686663"/>
                </a:lnTo>
                <a:lnTo>
                  <a:pt x="1208607" y="573693"/>
                </a:lnTo>
                <a:lnTo>
                  <a:pt x="1245721" y="472349"/>
                </a:lnTo>
                <a:lnTo>
                  <a:pt x="1282834" y="384400"/>
                </a:lnTo>
                <a:lnTo>
                  <a:pt x="1319948" y="311361"/>
                </a:lnTo>
                <a:lnTo>
                  <a:pt x="1357182" y="255382"/>
                </a:lnTo>
                <a:lnTo>
                  <a:pt x="1394296" y="217978"/>
                </a:lnTo>
                <a:lnTo>
                  <a:pt x="1431772" y="200919"/>
                </a:lnTo>
                <a:lnTo>
                  <a:pt x="1468885" y="205973"/>
                </a:lnTo>
                <a:lnTo>
                  <a:pt x="1505999" y="234784"/>
                </a:lnTo>
                <a:lnTo>
                  <a:pt x="1543112" y="289500"/>
                </a:lnTo>
                <a:lnTo>
                  <a:pt x="1580347" y="371763"/>
                </a:lnTo>
                <a:lnTo>
                  <a:pt x="1617702" y="483469"/>
                </a:lnTo>
                <a:lnTo>
                  <a:pt x="1654937" y="625882"/>
                </a:lnTo>
                <a:lnTo>
                  <a:pt x="1692050" y="801149"/>
                </a:lnTo>
                <a:lnTo>
                  <a:pt x="1729164" y="1010913"/>
                </a:lnTo>
                <a:lnTo>
                  <a:pt x="1766277" y="1257450"/>
                </a:lnTo>
                <a:lnTo>
                  <a:pt x="1803512" y="1541517"/>
                </a:lnTo>
                <a:lnTo>
                  <a:pt x="1840625" y="1865869"/>
                </a:lnTo>
                <a:lnTo>
                  <a:pt x="1877739" y="2231958"/>
                </a:lnTo>
                <a:lnTo>
                  <a:pt x="1915215" y="2641391"/>
                </a:lnTo>
                <a:lnTo>
                  <a:pt x="1933590" y="2867937"/>
                </a:lnTo>
              </a:path>
            </a:pathLst>
          </a:custGeom>
          <a:noFill/>
          <a:ln w="1898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" name="object 71"/>
          <p:cNvSpPr txBox="1"/>
          <p:nvPr/>
        </p:nvSpPr>
        <p:spPr>
          <a:xfrm>
            <a:off x="365125" y="5764213"/>
            <a:ext cx="3382963" cy="977900"/>
          </a:xfrm>
          <a:prstGeom prst="rect">
            <a:avLst/>
          </a:prstGeom>
        </p:spPr>
        <p:txBody>
          <a:bodyPr lIns="0" tIns="102870" rIns="0" bIns="0">
            <a:spAutoFit/>
          </a:bodyPr>
          <a:lstStyle/>
          <a:p>
            <a:pPr marL="290195" fontAlgn="auto">
              <a:spcBef>
                <a:spcPts val="810"/>
              </a:spcBef>
              <a:spcAft>
                <a:spcPts val="0"/>
              </a:spcAft>
              <a:tabLst>
                <a:tab pos="1026794" algn="l"/>
                <a:tab pos="1811655" algn="l"/>
                <a:tab pos="2548255" algn="l"/>
                <a:tab pos="3284220" algn="l"/>
              </a:tabLst>
              <a:defRPr/>
            </a:pPr>
            <a:r>
              <a:rPr sz="1250" spc="-35" dirty="0">
                <a:latin typeface="Arial"/>
                <a:cs typeface="Arial"/>
              </a:rPr>
              <a:t>-</a:t>
            </a:r>
            <a:r>
              <a:rPr sz="1250" spc="-25" dirty="0">
                <a:latin typeface="Arial"/>
                <a:cs typeface="Arial"/>
              </a:rPr>
              <a:t>4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-35" dirty="0">
                <a:latin typeface="Arial"/>
                <a:cs typeface="Arial"/>
              </a:rPr>
              <a:t>-</a:t>
            </a:r>
            <a:r>
              <a:rPr sz="1250" spc="-25" dirty="0">
                <a:latin typeface="Arial"/>
                <a:cs typeface="Arial"/>
              </a:rPr>
              <a:t>2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-25" dirty="0">
                <a:latin typeface="Arial"/>
                <a:cs typeface="Arial"/>
              </a:rPr>
              <a:t>0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-25" dirty="0">
                <a:latin typeface="Arial"/>
                <a:cs typeface="Arial"/>
              </a:rPr>
              <a:t>2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-25" dirty="0">
                <a:latin typeface="Arial"/>
                <a:cs typeface="Arial"/>
              </a:rPr>
              <a:t>4</a:t>
            </a:r>
            <a:endParaRPr sz="1250" dirty="0">
              <a:latin typeface="Arial"/>
              <a:cs typeface="Arial"/>
            </a:endParaRPr>
          </a:p>
          <a:p>
            <a:pPr marL="1270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pc="-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raf</a:t>
            </a:r>
            <a:r>
              <a:rPr lang="sr-Latn-RS" spc="-5" dirty="0">
                <a:latin typeface="Arial"/>
                <a:cs typeface="Arial"/>
              </a:rPr>
              <a:t>ik je</a:t>
            </a:r>
            <a:r>
              <a:rPr spc="-5" dirty="0">
                <a:latin typeface="Arial"/>
                <a:cs typeface="Arial"/>
              </a:rPr>
              <a:t> simetričan </a:t>
            </a:r>
            <a:r>
              <a:rPr dirty="0">
                <a:latin typeface="Arial"/>
                <a:cs typeface="Arial"/>
              </a:rPr>
              <a:t>s </a:t>
            </a:r>
            <a:r>
              <a:rPr spc="-5" dirty="0">
                <a:latin typeface="Arial"/>
                <a:cs typeface="Arial"/>
              </a:rPr>
              <a:t>obzirom </a:t>
            </a:r>
            <a:r>
              <a:rPr spc="-5" dirty="0" err="1">
                <a:latin typeface="Arial"/>
                <a:cs typeface="Arial"/>
              </a:rPr>
              <a:t>na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-</a:t>
            </a:r>
            <a:r>
              <a:rPr spc="-5" dirty="0" err="1">
                <a:latin typeface="Arial"/>
                <a:cs typeface="Arial"/>
              </a:rPr>
              <a:t>os</a:t>
            </a:r>
            <a:r>
              <a:rPr lang="sr-Latn-RS" spc="-5" dirty="0">
                <a:latin typeface="Arial"/>
                <a:cs typeface="Arial"/>
              </a:rPr>
              <a:t>u</a:t>
            </a:r>
            <a:endParaRPr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22813" y="5842000"/>
            <a:ext cx="3859212" cy="895350"/>
          </a:xfrm>
          <a:prstGeom prst="rect">
            <a:avLst/>
          </a:prstGeom>
        </p:spPr>
        <p:txBody>
          <a:bodyPr lIns="0" tIns="70485" rIns="0" bIns="0">
            <a:spAutoFit/>
          </a:bodyPr>
          <a:lstStyle/>
          <a:p>
            <a:pPr marL="86995" algn="ctr" fontAlgn="auto">
              <a:spcBef>
                <a:spcPts val="555"/>
              </a:spcBef>
              <a:spcAft>
                <a:spcPts val="0"/>
              </a:spcAft>
              <a:tabLst>
                <a:tab pos="822960" algn="l"/>
                <a:tab pos="1607820" algn="l"/>
                <a:tab pos="2344420" algn="l"/>
                <a:tab pos="3080385" algn="l"/>
              </a:tabLst>
              <a:defRPr/>
            </a:pPr>
            <a:r>
              <a:rPr sz="1250" spc="-30" dirty="0">
                <a:latin typeface="Arial"/>
                <a:cs typeface="Arial"/>
              </a:rPr>
              <a:t>-4	-2	</a:t>
            </a:r>
            <a:r>
              <a:rPr sz="1250" spc="-25" dirty="0">
                <a:latin typeface="Arial"/>
                <a:cs typeface="Arial"/>
              </a:rPr>
              <a:t>0	2	4</a:t>
            </a:r>
            <a:endParaRPr sz="1250" dirty="0">
              <a:latin typeface="Arial"/>
              <a:cs typeface="Arial"/>
            </a:endParaRPr>
          </a:p>
          <a:p>
            <a:pPr algn="ctr" fontAlgn="auto">
              <a:spcBef>
                <a:spcPts val="640"/>
              </a:spcBef>
              <a:spcAft>
                <a:spcPts val="0"/>
              </a:spcAft>
              <a:defRPr/>
            </a:pPr>
            <a:r>
              <a:rPr lang="en-US" spc="-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raf</a:t>
            </a:r>
            <a:r>
              <a:rPr lang="sr-Latn-RS" spc="-5" dirty="0">
                <a:latin typeface="Arial"/>
                <a:cs typeface="Arial"/>
              </a:rPr>
              <a:t>ik je</a:t>
            </a:r>
            <a:r>
              <a:rPr spc="-5" dirty="0">
                <a:latin typeface="Arial"/>
                <a:cs typeface="Arial"/>
              </a:rPr>
              <a:t> simetričan </a:t>
            </a:r>
            <a:r>
              <a:rPr dirty="0">
                <a:latin typeface="Arial"/>
                <a:cs typeface="Arial"/>
              </a:rPr>
              <a:t>s </a:t>
            </a:r>
            <a:r>
              <a:rPr spc="-5" dirty="0">
                <a:latin typeface="Arial"/>
                <a:cs typeface="Arial"/>
              </a:rPr>
              <a:t>obzirom </a:t>
            </a:r>
            <a:r>
              <a:rPr spc="-5" dirty="0" err="1">
                <a:latin typeface="Arial"/>
                <a:cs typeface="Arial"/>
              </a:rPr>
              <a:t>na</a:t>
            </a:r>
            <a:r>
              <a:rPr dirty="0">
                <a:latin typeface="Arial"/>
                <a:cs typeface="Arial"/>
              </a:rPr>
              <a:t> </a:t>
            </a:r>
            <a:r>
              <a:rPr lang="sr-Latn-RS" spc="-10" dirty="0">
                <a:latin typeface="Arial"/>
                <a:cs typeface="Arial"/>
              </a:rPr>
              <a:t>koordinatni početak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4" y="533574"/>
            <a:ext cx="31972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 err="1" smtClean="0"/>
              <a:t>Defin</a:t>
            </a:r>
            <a:r>
              <a:rPr spc="5" dirty="0" err="1" smtClean="0"/>
              <a:t>i</a:t>
            </a:r>
            <a:r>
              <a:rPr spc="-5" dirty="0" err="1" smtClean="0"/>
              <a:t>cij</a:t>
            </a:r>
            <a:r>
              <a:rPr lang="en-US" spc="-5" dirty="0" err="1" smtClean="0"/>
              <a:t>a</a:t>
            </a:r>
            <a:endParaRPr spc="-5" dirty="0"/>
          </a:p>
        </p:txBody>
      </p:sp>
      <p:sp>
        <p:nvSpPr>
          <p:cNvPr id="10253" name="object 13"/>
          <p:cNvSpPr>
            <a:spLocks/>
          </p:cNvSpPr>
          <p:nvPr/>
        </p:nvSpPr>
        <p:spPr bwMode="auto">
          <a:xfrm>
            <a:off x="642938" y="4071938"/>
            <a:ext cx="1143000" cy="2357437"/>
          </a:xfrm>
          <a:custGeom>
            <a:avLst/>
            <a:gdLst/>
            <a:ahLst/>
            <a:cxnLst>
              <a:cxn ang="0">
                <a:pos x="511208" y="6480"/>
              </a:cxn>
              <a:cxn ang="0">
                <a:pos x="396367" y="56370"/>
              </a:cxn>
              <a:cxn ang="0">
                <a:pos x="291288" y="151156"/>
              </a:cxn>
              <a:cxn ang="0">
                <a:pos x="243199" y="213756"/>
              </a:cxn>
              <a:cxn ang="0">
                <a:pos x="198499" y="285625"/>
              </a:cxn>
              <a:cxn ang="0">
                <a:pos x="157503" y="366111"/>
              </a:cxn>
              <a:cxn ang="0">
                <a:pos x="120527" y="454564"/>
              </a:cxn>
              <a:cxn ang="0">
                <a:pos x="87887" y="550331"/>
              </a:cxn>
              <a:cxn ang="0">
                <a:pos x="59900" y="652762"/>
              </a:cxn>
              <a:cxn ang="0">
                <a:pos x="36881" y="761204"/>
              </a:cxn>
              <a:cxn ang="0">
                <a:pos x="19145" y="875006"/>
              </a:cxn>
              <a:cxn ang="0">
                <a:pos x="7011" y="993517"/>
              </a:cxn>
              <a:cxn ang="0">
                <a:pos x="792" y="1116085"/>
              </a:cxn>
              <a:cxn ang="0">
                <a:pos x="792" y="1241286"/>
              </a:cxn>
              <a:cxn ang="0">
                <a:pos x="7011" y="1363851"/>
              </a:cxn>
              <a:cxn ang="0">
                <a:pos x="19145" y="1482360"/>
              </a:cxn>
              <a:cxn ang="0">
                <a:pos x="36881" y="1596162"/>
              </a:cxn>
              <a:cxn ang="0">
                <a:pos x="59900" y="1704605"/>
              </a:cxn>
              <a:cxn ang="0">
                <a:pos x="87887" y="1807038"/>
              </a:cxn>
              <a:cxn ang="0">
                <a:pos x="120527" y="1902808"/>
              </a:cxn>
              <a:cxn ang="0">
                <a:pos x="157503" y="1991264"/>
              </a:cxn>
              <a:cxn ang="0">
                <a:pos x="198499" y="2071754"/>
              </a:cxn>
              <a:cxn ang="0">
                <a:pos x="243199" y="2143627"/>
              </a:cxn>
              <a:cxn ang="0">
                <a:pos x="291288" y="2206231"/>
              </a:cxn>
              <a:cxn ang="0">
                <a:pos x="396367" y="2301023"/>
              </a:cxn>
              <a:cxn ang="0">
                <a:pos x="511208" y="2350918"/>
              </a:cxn>
              <a:cxn ang="0">
                <a:pos x="601856" y="2355765"/>
              </a:cxn>
              <a:cxn ang="0">
                <a:pos x="718753" y="2317910"/>
              </a:cxn>
              <a:cxn ang="0">
                <a:pos x="826509" y="2233853"/>
              </a:cxn>
              <a:cxn ang="0">
                <a:pos x="899809" y="2143627"/>
              </a:cxn>
              <a:cxn ang="0">
                <a:pos x="944505" y="2071754"/>
              </a:cxn>
              <a:cxn ang="0">
                <a:pos x="985495" y="1991264"/>
              </a:cxn>
              <a:cxn ang="0">
                <a:pos x="1022464" y="1902808"/>
              </a:cxn>
              <a:cxn ang="0">
                <a:pos x="1055097" y="1807038"/>
              </a:cxn>
              <a:cxn ang="0">
                <a:pos x="1083078" y="1704605"/>
              </a:cxn>
              <a:cxn ang="0">
                <a:pos x="1106091" y="1596162"/>
              </a:cxn>
              <a:cxn ang="0">
                <a:pos x="1123821" y="1482360"/>
              </a:cxn>
              <a:cxn ang="0">
                <a:pos x="1135953" y="1363851"/>
              </a:cxn>
              <a:cxn ang="0">
                <a:pos x="1142170" y="1241286"/>
              </a:cxn>
              <a:cxn ang="0">
                <a:pos x="1142170" y="1116085"/>
              </a:cxn>
              <a:cxn ang="0">
                <a:pos x="1135953" y="993517"/>
              </a:cxn>
              <a:cxn ang="0">
                <a:pos x="1123821" y="875006"/>
              </a:cxn>
              <a:cxn ang="0">
                <a:pos x="1106091" y="761204"/>
              </a:cxn>
              <a:cxn ang="0">
                <a:pos x="1083078" y="652762"/>
              </a:cxn>
              <a:cxn ang="0">
                <a:pos x="1055097" y="550331"/>
              </a:cxn>
              <a:cxn ang="0">
                <a:pos x="1022464" y="454564"/>
              </a:cxn>
              <a:cxn ang="0">
                <a:pos x="985495" y="366111"/>
              </a:cxn>
              <a:cxn ang="0">
                <a:pos x="944505" y="285625"/>
              </a:cxn>
              <a:cxn ang="0">
                <a:pos x="899809" y="213756"/>
              </a:cxn>
              <a:cxn ang="0">
                <a:pos x="851724" y="151156"/>
              </a:cxn>
              <a:cxn ang="0">
                <a:pos x="746647" y="56370"/>
              </a:cxn>
              <a:cxn ang="0">
                <a:pos x="631799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08" y="6480"/>
                </a:lnTo>
                <a:lnTo>
                  <a:pt x="452725" y="25488"/>
                </a:lnTo>
                <a:lnTo>
                  <a:pt x="396367" y="56370"/>
                </a:lnTo>
                <a:lnTo>
                  <a:pt x="342449" y="98477"/>
                </a:lnTo>
                <a:lnTo>
                  <a:pt x="291288" y="151156"/>
                </a:lnTo>
                <a:lnTo>
                  <a:pt x="266840" y="181256"/>
                </a:lnTo>
                <a:lnTo>
                  <a:pt x="243199" y="213756"/>
                </a:lnTo>
                <a:lnTo>
                  <a:pt x="220406" y="248572"/>
                </a:lnTo>
                <a:lnTo>
                  <a:pt x="198499" y="285625"/>
                </a:lnTo>
                <a:lnTo>
                  <a:pt x="177518" y="324831"/>
                </a:lnTo>
                <a:lnTo>
                  <a:pt x="157503" y="366111"/>
                </a:lnTo>
                <a:lnTo>
                  <a:pt x="138492" y="409383"/>
                </a:lnTo>
                <a:lnTo>
                  <a:pt x="120527" y="454564"/>
                </a:lnTo>
                <a:lnTo>
                  <a:pt x="103645" y="501574"/>
                </a:lnTo>
                <a:lnTo>
                  <a:pt x="87887" y="550331"/>
                </a:lnTo>
                <a:lnTo>
                  <a:pt x="73292" y="600755"/>
                </a:lnTo>
                <a:lnTo>
                  <a:pt x="59900" y="652762"/>
                </a:lnTo>
                <a:lnTo>
                  <a:pt x="47749" y="706272"/>
                </a:lnTo>
                <a:lnTo>
                  <a:pt x="36881" y="761204"/>
                </a:lnTo>
                <a:lnTo>
                  <a:pt x="27333" y="817476"/>
                </a:lnTo>
                <a:lnTo>
                  <a:pt x="19145" y="875006"/>
                </a:lnTo>
                <a:lnTo>
                  <a:pt x="12358" y="933714"/>
                </a:lnTo>
                <a:lnTo>
                  <a:pt x="7011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6"/>
                </a:lnTo>
                <a:lnTo>
                  <a:pt x="3142" y="1303034"/>
                </a:lnTo>
                <a:lnTo>
                  <a:pt x="7011" y="1363851"/>
                </a:lnTo>
                <a:lnTo>
                  <a:pt x="12358" y="1423653"/>
                </a:lnTo>
                <a:lnTo>
                  <a:pt x="19145" y="1482360"/>
                </a:lnTo>
                <a:lnTo>
                  <a:pt x="27333" y="1539890"/>
                </a:lnTo>
                <a:lnTo>
                  <a:pt x="36881" y="1596162"/>
                </a:lnTo>
                <a:lnTo>
                  <a:pt x="47749" y="1651094"/>
                </a:lnTo>
                <a:lnTo>
                  <a:pt x="59900" y="1704605"/>
                </a:lnTo>
                <a:lnTo>
                  <a:pt x="73292" y="1756613"/>
                </a:lnTo>
                <a:lnTo>
                  <a:pt x="87887" y="1807038"/>
                </a:lnTo>
                <a:lnTo>
                  <a:pt x="103645" y="1855796"/>
                </a:lnTo>
                <a:lnTo>
                  <a:pt x="120527" y="1902808"/>
                </a:lnTo>
                <a:lnTo>
                  <a:pt x="138492" y="1947991"/>
                </a:lnTo>
                <a:lnTo>
                  <a:pt x="157503" y="1991264"/>
                </a:lnTo>
                <a:lnTo>
                  <a:pt x="177518" y="2032546"/>
                </a:lnTo>
                <a:lnTo>
                  <a:pt x="198499" y="2071754"/>
                </a:lnTo>
                <a:lnTo>
                  <a:pt x="220406" y="2108809"/>
                </a:lnTo>
                <a:lnTo>
                  <a:pt x="243199" y="2143627"/>
                </a:lnTo>
                <a:lnTo>
                  <a:pt x="266840" y="2176128"/>
                </a:lnTo>
                <a:lnTo>
                  <a:pt x="291288" y="2206231"/>
                </a:lnTo>
                <a:lnTo>
                  <a:pt x="342449" y="2258913"/>
                </a:lnTo>
                <a:lnTo>
                  <a:pt x="396367" y="2301023"/>
                </a:lnTo>
                <a:lnTo>
                  <a:pt x="452725" y="2331909"/>
                </a:lnTo>
                <a:lnTo>
                  <a:pt x="511208" y="2350918"/>
                </a:lnTo>
                <a:lnTo>
                  <a:pt x="571500" y="2357399"/>
                </a:lnTo>
                <a:lnTo>
                  <a:pt x="601856" y="2355765"/>
                </a:lnTo>
                <a:lnTo>
                  <a:pt x="661289" y="2342938"/>
                </a:lnTo>
                <a:lnTo>
                  <a:pt x="718753" y="2317910"/>
                </a:lnTo>
                <a:lnTo>
                  <a:pt x="773931" y="2281331"/>
                </a:lnTo>
                <a:lnTo>
                  <a:pt x="826509" y="2233853"/>
                </a:lnTo>
                <a:lnTo>
                  <a:pt x="876171" y="2176128"/>
                </a:lnTo>
                <a:lnTo>
                  <a:pt x="899809" y="2143627"/>
                </a:lnTo>
                <a:lnTo>
                  <a:pt x="922600" y="2108809"/>
                </a:lnTo>
                <a:lnTo>
                  <a:pt x="944505" y="2071754"/>
                </a:lnTo>
                <a:lnTo>
                  <a:pt x="965483" y="2032546"/>
                </a:lnTo>
                <a:lnTo>
                  <a:pt x="985495" y="1991264"/>
                </a:lnTo>
                <a:lnTo>
                  <a:pt x="1004502" y="1947991"/>
                </a:lnTo>
                <a:lnTo>
                  <a:pt x="1022464" y="1902808"/>
                </a:lnTo>
                <a:lnTo>
                  <a:pt x="1039342" y="1855796"/>
                </a:lnTo>
                <a:lnTo>
                  <a:pt x="1055097" y="1807038"/>
                </a:lnTo>
                <a:lnTo>
                  <a:pt x="1069689" y="1756613"/>
                </a:lnTo>
                <a:lnTo>
                  <a:pt x="1083078" y="1704605"/>
                </a:lnTo>
                <a:lnTo>
                  <a:pt x="1095225" y="1651094"/>
                </a:lnTo>
                <a:lnTo>
                  <a:pt x="1106091" y="1596162"/>
                </a:lnTo>
                <a:lnTo>
                  <a:pt x="1115636" y="1539890"/>
                </a:lnTo>
                <a:lnTo>
                  <a:pt x="1123821" y="1482360"/>
                </a:lnTo>
                <a:lnTo>
                  <a:pt x="1130607" y="1423653"/>
                </a:lnTo>
                <a:lnTo>
                  <a:pt x="1135953" y="1363851"/>
                </a:lnTo>
                <a:lnTo>
                  <a:pt x="1139820" y="1303034"/>
                </a:lnTo>
                <a:lnTo>
                  <a:pt x="1142170" y="1241286"/>
                </a:lnTo>
                <a:lnTo>
                  <a:pt x="1142961" y="1178687"/>
                </a:lnTo>
                <a:lnTo>
                  <a:pt x="1142170" y="1116085"/>
                </a:lnTo>
                <a:lnTo>
                  <a:pt x="1139820" y="1054335"/>
                </a:lnTo>
                <a:lnTo>
                  <a:pt x="1135953" y="993517"/>
                </a:lnTo>
                <a:lnTo>
                  <a:pt x="1130607" y="933714"/>
                </a:lnTo>
                <a:lnTo>
                  <a:pt x="1123821" y="875006"/>
                </a:lnTo>
                <a:lnTo>
                  <a:pt x="1115636" y="817476"/>
                </a:lnTo>
                <a:lnTo>
                  <a:pt x="1106091" y="761204"/>
                </a:lnTo>
                <a:lnTo>
                  <a:pt x="1095225" y="706272"/>
                </a:lnTo>
                <a:lnTo>
                  <a:pt x="1083078" y="652762"/>
                </a:lnTo>
                <a:lnTo>
                  <a:pt x="1069689" y="600755"/>
                </a:lnTo>
                <a:lnTo>
                  <a:pt x="1055097" y="550331"/>
                </a:lnTo>
                <a:lnTo>
                  <a:pt x="1039342" y="501574"/>
                </a:lnTo>
                <a:lnTo>
                  <a:pt x="1022464" y="454564"/>
                </a:lnTo>
                <a:lnTo>
                  <a:pt x="1004502" y="409383"/>
                </a:lnTo>
                <a:lnTo>
                  <a:pt x="985495" y="366111"/>
                </a:lnTo>
                <a:lnTo>
                  <a:pt x="965483" y="324831"/>
                </a:lnTo>
                <a:lnTo>
                  <a:pt x="944505" y="285625"/>
                </a:lnTo>
                <a:lnTo>
                  <a:pt x="922600" y="248572"/>
                </a:lnTo>
                <a:lnTo>
                  <a:pt x="899809" y="213756"/>
                </a:lnTo>
                <a:lnTo>
                  <a:pt x="876171" y="181256"/>
                </a:lnTo>
                <a:lnTo>
                  <a:pt x="851724" y="151156"/>
                </a:lnTo>
                <a:lnTo>
                  <a:pt x="800565" y="98477"/>
                </a:lnTo>
                <a:lnTo>
                  <a:pt x="746647" y="56370"/>
                </a:lnTo>
                <a:lnTo>
                  <a:pt x="690287" y="25488"/>
                </a:lnTo>
                <a:lnTo>
                  <a:pt x="631799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object 14"/>
          <p:cNvSpPr>
            <a:spLocks/>
          </p:cNvSpPr>
          <p:nvPr/>
        </p:nvSpPr>
        <p:spPr bwMode="auto">
          <a:xfrm>
            <a:off x="642938" y="4071938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5" y="875006"/>
              </a:cxn>
              <a:cxn ang="0">
                <a:pos x="36881" y="761204"/>
              </a:cxn>
              <a:cxn ang="0">
                <a:pos x="59900" y="652762"/>
              </a:cxn>
              <a:cxn ang="0">
                <a:pos x="87887" y="550331"/>
              </a:cxn>
              <a:cxn ang="0">
                <a:pos x="120527" y="454564"/>
              </a:cxn>
              <a:cxn ang="0">
                <a:pos x="157503" y="366111"/>
              </a:cxn>
              <a:cxn ang="0">
                <a:pos x="198499" y="285625"/>
              </a:cxn>
              <a:cxn ang="0">
                <a:pos x="243199" y="213756"/>
              </a:cxn>
              <a:cxn ang="0">
                <a:pos x="291288" y="151156"/>
              </a:cxn>
              <a:cxn ang="0">
                <a:pos x="396367" y="56370"/>
              </a:cxn>
              <a:cxn ang="0">
                <a:pos x="511208" y="6480"/>
              </a:cxn>
              <a:cxn ang="0">
                <a:pos x="601856" y="1633"/>
              </a:cxn>
              <a:cxn ang="0">
                <a:pos x="690287" y="25488"/>
              </a:cxn>
              <a:cxn ang="0">
                <a:pos x="800565" y="98477"/>
              </a:cxn>
              <a:cxn ang="0">
                <a:pos x="876171" y="181256"/>
              </a:cxn>
              <a:cxn ang="0">
                <a:pos x="922600" y="248572"/>
              </a:cxn>
              <a:cxn ang="0">
                <a:pos x="965483" y="324831"/>
              </a:cxn>
              <a:cxn ang="0">
                <a:pos x="1004502" y="409383"/>
              </a:cxn>
              <a:cxn ang="0">
                <a:pos x="1039342" y="501574"/>
              </a:cxn>
              <a:cxn ang="0">
                <a:pos x="1069689" y="600755"/>
              </a:cxn>
              <a:cxn ang="0">
                <a:pos x="1095225" y="706272"/>
              </a:cxn>
              <a:cxn ang="0">
                <a:pos x="1115636" y="817476"/>
              </a:cxn>
              <a:cxn ang="0">
                <a:pos x="1130607" y="933714"/>
              </a:cxn>
              <a:cxn ang="0">
                <a:pos x="1139820" y="1054335"/>
              </a:cxn>
              <a:cxn ang="0">
                <a:pos x="1142961" y="1178687"/>
              </a:cxn>
              <a:cxn ang="0">
                <a:pos x="1139820" y="1303034"/>
              </a:cxn>
              <a:cxn ang="0">
                <a:pos x="1130607" y="1423653"/>
              </a:cxn>
              <a:cxn ang="0">
                <a:pos x="1115636" y="1539890"/>
              </a:cxn>
              <a:cxn ang="0">
                <a:pos x="1095225" y="1651094"/>
              </a:cxn>
              <a:cxn ang="0">
                <a:pos x="1069689" y="1756613"/>
              </a:cxn>
              <a:cxn ang="0">
                <a:pos x="1039342" y="1855796"/>
              </a:cxn>
              <a:cxn ang="0">
                <a:pos x="1004502" y="1947991"/>
              </a:cxn>
              <a:cxn ang="0">
                <a:pos x="965483" y="2032546"/>
              </a:cxn>
              <a:cxn ang="0">
                <a:pos x="922600" y="2108809"/>
              </a:cxn>
              <a:cxn ang="0">
                <a:pos x="876171" y="2176128"/>
              </a:cxn>
              <a:cxn ang="0">
                <a:pos x="800565" y="2258913"/>
              </a:cxn>
              <a:cxn ang="0">
                <a:pos x="690287" y="2331909"/>
              </a:cxn>
              <a:cxn ang="0">
                <a:pos x="571500" y="2357399"/>
              </a:cxn>
              <a:cxn ang="0">
                <a:pos x="511208" y="2350918"/>
              </a:cxn>
              <a:cxn ang="0">
                <a:pos x="396367" y="2301023"/>
              </a:cxn>
              <a:cxn ang="0">
                <a:pos x="291288" y="2206231"/>
              </a:cxn>
              <a:cxn ang="0">
                <a:pos x="243199" y="2143627"/>
              </a:cxn>
              <a:cxn ang="0">
                <a:pos x="198499" y="2071754"/>
              </a:cxn>
              <a:cxn ang="0">
                <a:pos x="157503" y="1991264"/>
              </a:cxn>
              <a:cxn ang="0">
                <a:pos x="120527" y="1902808"/>
              </a:cxn>
              <a:cxn ang="0">
                <a:pos x="87887" y="1807038"/>
              </a:cxn>
              <a:cxn ang="0">
                <a:pos x="59900" y="1704605"/>
              </a:cxn>
              <a:cxn ang="0">
                <a:pos x="36881" y="1596162"/>
              </a:cxn>
              <a:cxn ang="0">
                <a:pos x="19145" y="1482360"/>
              </a:cxn>
              <a:cxn ang="0">
                <a:pos x="7011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8" y="933714"/>
                </a:lnTo>
                <a:lnTo>
                  <a:pt x="19145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49" y="706272"/>
                </a:lnTo>
                <a:lnTo>
                  <a:pt x="59900" y="652762"/>
                </a:lnTo>
                <a:lnTo>
                  <a:pt x="73292" y="600755"/>
                </a:lnTo>
                <a:lnTo>
                  <a:pt x="87887" y="550331"/>
                </a:lnTo>
                <a:lnTo>
                  <a:pt x="103645" y="501574"/>
                </a:lnTo>
                <a:lnTo>
                  <a:pt x="120527" y="454564"/>
                </a:lnTo>
                <a:lnTo>
                  <a:pt x="138492" y="409383"/>
                </a:lnTo>
                <a:lnTo>
                  <a:pt x="157503" y="366111"/>
                </a:lnTo>
                <a:lnTo>
                  <a:pt x="177518" y="324831"/>
                </a:lnTo>
                <a:lnTo>
                  <a:pt x="198499" y="285625"/>
                </a:lnTo>
                <a:lnTo>
                  <a:pt x="220406" y="248572"/>
                </a:lnTo>
                <a:lnTo>
                  <a:pt x="243199" y="213756"/>
                </a:lnTo>
                <a:lnTo>
                  <a:pt x="266840" y="181256"/>
                </a:lnTo>
                <a:lnTo>
                  <a:pt x="291288" y="151156"/>
                </a:lnTo>
                <a:lnTo>
                  <a:pt x="342449" y="98477"/>
                </a:lnTo>
                <a:lnTo>
                  <a:pt x="396367" y="56370"/>
                </a:lnTo>
                <a:lnTo>
                  <a:pt x="452725" y="25488"/>
                </a:lnTo>
                <a:lnTo>
                  <a:pt x="511208" y="6480"/>
                </a:lnTo>
                <a:lnTo>
                  <a:pt x="571500" y="0"/>
                </a:lnTo>
                <a:lnTo>
                  <a:pt x="601856" y="1633"/>
                </a:lnTo>
                <a:lnTo>
                  <a:pt x="631799" y="6480"/>
                </a:lnTo>
                <a:lnTo>
                  <a:pt x="690287" y="25488"/>
                </a:lnTo>
                <a:lnTo>
                  <a:pt x="746647" y="56370"/>
                </a:lnTo>
                <a:lnTo>
                  <a:pt x="800565" y="98477"/>
                </a:lnTo>
                <a:lnTo>
                  <a:pt x="851724" y="151156"/>
                </a:lnTo>
                <a:lnTo>
                  <a:pt x="876171" y="181256"/>
                </a:lnTo>
                <a:lnTo>
                  <a:pt x="899809" y="213756"/>
                </a:lnTo>
                <a:lnTo>
                  <a:pt x="922600" y="248572"/>
                </a:lnTo>
                <a:lnTo>
                  <a:pt x="944505" y="285625"/>
                </a:lnTo>
                <a:lnTo>
                  <a:pt x="965483" y="324831"/>
                </a:lnTo>
                <a:lnTo>
                  <a:pt x="985495" y="366111"/>
                </a:lnTo>
                <a:lnTo>
                  <a:pt x="1004502" y="409383"/>
                </a:lnTo>
                <a:lnTo>
                  <a:pt x="1022464" y="454564"/>
                </a:lnTo>
                <a:lnTo>
                  <a:pt x="1039342" y="501574"/>
                </a:lnTo>
                <a:lnTo>
                  <a:pt x="1055097" y="550331"/>
                </a:lnTo>
                <a:lnTo>
                  <a:pt x="1069689" y="600755"/>
                </a:lnTo>
                <a:lnTo>
                  <a:pt x="1083078" y="652762"/>
                </a:lnTo>
                <a:lnTo>
                  <a:pt x="1095225" y="706272"/>
                </a:lnTo>
                <a:lnTo>
                  <a:pt x="1106091" y="761204"/>
                </a:lnTo>
                <a:lnTo>
                  <a:pt x="1115636" y="817476"/>
                </a:lnTo>
                <a:lnTo>
                  <a:pt x="1123821" y="875006"/>
                </a:lnTo>
                <a:lnTo>
                  <a:pt x="1130607" y="933714"/>
                </a:lnTo>
                <a:lnTo>
                  <a:pt x="1135953" y="993517"/>
                </a:lnTo>
                <a:lnTo>
                  <a:pt x="1139820" y="1054335"/>
                </a:lnTo>
                <a:lnTo>
                  <a:pt x="1142170" y="1116085"/>
                </a:lnTo>
                <a:lnTo>
                  <a:pt x="1142961" y="1178687"/>
                </a:lnTo>
                <a:lnTo>
                  <a:pt x="1142170" y="1241286"/>
                </a:lnTo>
                <a:lnTo>
                  <a:pt x="1139820" y="1303034"/>
                </a:lnTo>
                <a:lnTo>
                  <a:pt x="1135953" y="1363851"/>
                </a:lnTo>
                <a:lnTo>
                  <a:pt x="1130607" y="1423653"/>
                </a:lnTo>
                <a:lnTo>
                  <a:pt x="1123821" y="1482360"/>
                </a:lnTo>
                <a:lnTo>
                  <a:pt x="1115636" y="1539890"/>
                </a:lnTo>
                <a:lnTo>
                  <a:pt x="1106091" y="1596162"/>
                </a:lnTo>
                <a:lnTo>
                  <a:pt x="1095225" y="1651094"/>
                </a:lnTo>
                <a:lnTo>
                  <a:pt x="1083078" y="1704605"/>
                </a:lnTo>
                <a:lnTo>
                  <a:pt x="1069689" y="1756613"/>
                </a:lnTo>
                <a:lnTo>
                  <a:pt x="1055097" y="1807038"/>
                </a:lnTo>
                <a:lnTo>
                  <a:pt x="1039342" y="1855796"/>
                </a:lnTo>
                <a:lnTo>
                  <a:pt x="1022464" y="1902808"/>
                </a:lnTo>
                <a:lnTo>
                  <a:pt x="1004502" y="1947991"/>
                </a:lnTo>
                <a:lnTo>
                  <a:pt x="985495" y="1991264"/>
                </a:lnTo>
                <a:lnTo>
                  <a:pt x="965483" y="2032546"/>
                </a:lnTo>
                <a:lnTo>
                  <a:pt x="944505" y="2071754"/>
                </a:lnTo>
                <a:lnTo>
                  <a:pt x="922600" y="2108809"/>
                </a:lnTo>
                <a:lnTo>
                  <a:pt x="899809" y="2143627"/>
                </a:lnTo>
                <a:lnTo>
                  <a:pt x="876171" y="2176128"/>
                </a:lnTo>
                <a:lnTo>
                  <a:pt x="851724" y="2206231"/>
                </a:lnTo>
                <a:lnTo>
                  <a:pt x="800565" y="2258913"/>
                </a:lnTo>
                <a:lnTo>
                  <a:pt x="746647" y="2301023"/>
                </a:lnTo>
                <a:lnTo>
                  <a:pt x="690287" y="2331909"/>
                </a:lnTo>
                <a:lnTo>
                  <a:pt x="631799" y="2350918"/>
                </a:lnTo>
                <a:lnTo>
                  <a:pt x="571500" y="2357399"/>
                </a:lnTo>
                <a:lnTo>
                  <a:pt x="541148" y="2355765"/>
                </a:lnTo>
                <a:lnTo>
                  <a:pt x="511208" y="2350918"/>
                </a:lnTo>
                <a:lnTo>
                  <a:pt x="452725" y="2331909"/>
                </a:lnTo>
                <a:lnTo>
                  <a:pt x="396367" y="2301023"/>
                </a:lnTo>
                <a:lnTo>
                  <a:pt x="342449" y="2258913"/>
                </a:lnTo>
                <a:lnTo>
                  <a:pt x="291288" y="2206231"/>
                </a:lnTo>
                <a:lnTo>
                  <a:pt x="266840" y="2176128"/>
                </a:lnTo>
                <a:lnTo>
                  <a:pt x="243199" y="2143627"/>
                </a:lnTo>
                <a:lnTo>
                  <a:pt x="220406" y="2108809"/>
                </a:lnTo>
                <a:lnTo>
                  <a:pt x="198499" y="2071754"/>
                </a:lnTo>
                <a:lnTo>
                  <a:pt x="177518" y="2032546"/>
                </a:lnTo>
                <a:lnTo>
                  <a:pt x="157503" y="1991264"/>
                </a:lnTo>
                <a:lnTo>
                  <a:pt x="138492" y="1947991"/>
                </a:lnTo>
                <a:lnTo>
                  <a:pt x="120527" y="1902808"/>
                </a:lnTo>
                <a:lnTo>
                  <a:pt x="103645" y="1855796"/>
                </a:lnTo>
                <a:lnTo>
                  <a:pt x="87887" y="1807038"/>
                </a:lnTo>
                <a:lnTo>
                  <a:pt x="73292" y="1756613"/>
                </a:lnTo>
                <a:lnTo>
                  <a:pt x="59900" y="1704605"/>
                </a:lnTo>
                <a:lnTo>
                  <a:pt x="47749" y="1651094"/>
                </a:lnTo>
                <a:lnTo>
                  <a:pt x="36881" y="1596162"/>
                </a:lnTo>
                <a:lnTo>
                  <a:pt x="27333" y="1539890"/>
                </a:lnTo>
                <a:lnTo>
                  <a:pt x="19145" y="1482360"/>
                </a:lnTo>
                <a:lnTo>
                  <a:pt x="12358" y="1423653"/>
                </a:lnTo>
                <a:lnTo>
                  <a:pt x="7011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object 15"/>
          <p:cNvSpPr>
            <a:spLocks/>
          </p:cNvSpPr>
          <p:nvPr/>
        </p:nvSpPr>
        <p:spPr bwMode="auto">
          <a:xfrm>
            <a:off x="928688" y="4357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682"/>
              </a:cxn>
              <a:cxn ang="0">
                <a:pos x="27567" y="58457"/>
              </a:cxn>
              <a:cxn ang="0">
                <a:pos x="58495" y="27541"/>
              </a:cxn>
              <a:cxn ang="0">
                <a:pos x="97716" y="7275"/>
              </a:cxn>
              <a:cxn ang="0">
                <a:pos x="142875" y="0"/>
              </a:cxn>
              <a:cxn ang="0">
                <a:pos x="188033" y="7275"/>
              </a:cxn>
              <a:cxn ang="0">
                <a:pos x="227254" y="27541"/>
              </a:cxn>
              <a:cxn ang="0">
                <a:pos x="258182" y="58457"/>
              </a:cxn>
              <a:cxn ang="0">
                <a:pos x="278465" y="97682"/>
              </a:cxn>
              <a:cxn ang="0">
                <a:pos x="285750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682"/>
                </a:lnTo>
                <a:lnTo>
                  <a:pt x="27567" y="58457"/>
                </a:lnTo>
                <a:lnTo>
                  <a:pt x="58495" y="27541"/>
                </a:lnTo>
                <a:lnTo>
                  <a:pt x="97716" y="7275"/>
                </a:lnTo>
                <a:lnTo>
                  <a:pt x="142875" y="0"/>
                </a:lnTo>
                <a:lnTo>
                  <a:pt x="188033" y="7275"/>
                </a:lnTo>
                <a:lnTo>
                  <a:pt x="227254" y="27541"/>
                </a:lnTo>
                <a:lnTo>
                  <a:pt x="258182" y="58457"/>
                </a:lnTo>
                <a:lnTo>
                  <a:pt x="278465" y="97682"/>
                </a:lnTo>
                <a:lnTo>
                  <a:pt x="285750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object 16"/>
          <p:cNvSpPr>
            <a:spLocks/>
          </p:cNvSpPr>
          <p:nvPr/>
        </p:nvSpPr>
        <p:spPr bwMode="auto">
          <a:xfrm>
            <a:off x="1214438" y="4786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3" y="97682"/>
              </a:cxn>
              <a:cxn ang="0">
                <a:pos x="27564" y="58457"/>
              </a:cxn>
              <a:cxn ang="0">
                <a:pos x="58487" y="27541"/>
              </a:cxn>
              <a:cxn ang="0">
                <a:pos x="97696" y="7275"/>
              </a:cxn>
              <a:cxn ang="0">
                <a:pos x="142836" y="0"/>
              </a:cxn>
              <a:cxn ang="0">
                <a:pos x="188029" y="7275"/>
              </a:cxn>
              <a:cxn ang="0">
                <a:pos x="227254" y="27541"/>
              </a:cxn>
              <a:cxn ang="0">
                <a:pos x="258170" y="58457"/>
              </a:cxn>
              <a:cxn ang="0">
                <a:pos x="278436" y="97682"/>
              </a:cxn>
              <a:cxn ang="0">
                <a:pos x="285711" y="142875"/>
              </a:cxn>
              <a:cxn ang="0">
                <a:pos x="278436" y="188018"/>
              </a:cxn>
              <a:cxn ang="0">
                <a:pos x="258170" y="227237"/>
              </a:cxn>
              <a:cxn ang="0">
                <a:pos x="227254" y="258171"/>
              </a:cxn>
              <a:cxn ang="0">
                <a:pos x="188029" y="278462"/>
              </a:cxn>
              <a:cxn ang="0">
                <a:pos x="142836" y="285750"/>
              </a:cxn>
              <a:cxn ang="0">
                <a:pos x="97696" y="278462"/>
              </a:cxn>
              <a:cxn ang="0">
                <a:pos x="58487" y="258171"/>
              </a:cxn>
              <a:cxn ang="0">
                <a:pos x="27564" y="227237"/>
              </a:cxn>
              <a:cxn ang="0">
                <a:pos x="7283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3" y="97682"/>
                </a:lnTo>
                <a:lnTo>
                  <a:pt x="27564" y="58457"/>
                </a:lnTo>
                <a:lnTo>
                  <a:pt x="58487" y="27541"/>
                </a:lnTo>
                <a:lnTo>
                  <a:pt x="97696" y="7275"/>
                </a:lnTo>
                <a:lnTo>
                  <a:pt x="142836" y="0"/>
                </a:lnTo>
                <a:lnTo>
                  <a:pt x="188029" y="7275"/>
                </a:lnTo>
                <a:lnTo>
                  <a:pt x="227254" y="27541"/>
                </a:lnTo>
                <a:lnTo>
                  <a:pt x="258170" y="58457"/>
                </a:lnTo>
                <a:lnTo>
                  <a:pt x="278436" y="97682"/>
                </a:lnTo>
                <a:lnTo>
                  <a:pt x="285711" y="142875"/>
                </a:lnTo>
                <a:lnTo>
                  <a:pt x="278436" y="188018"/>
                </a:lnTo>
                <a:lnTo>
                  <a:pt x="258170" y="227237"/>
                </a:lnTo>
                <a:lnTo>
                  <a:pt x="227254" y="258171"/>
                </a:lnTo>
                <a:lnTo>
                  <a:pt x="188029" y="278462"/>
                </a:lnTo>
                <a:lnTo>
                  <a:pt x="142836" y="285750"/>
                </a:lnTo>
                <a:lnTo>
                  <a:pt x="97696" y="278462"/>
                </a:lnTo>
                <a:lnTo>
                  <a:pt x="58487" y="258171"/>
                </a:lnTo>
                <a:lnTo>
                  <a:pt x="27564" y="227237"/>
                </a:lnTo>
                <a:lnTo>
                  <a:pt x="7283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object 17"/>
          <p:cNvSpPr>
            <a:spLocks/>
          </p:cNvSpPr>
          <p:nvPr/>
        </p:nvSpPr>
        <p:spPr bwMode="auto">
          <a:xfrm>
            <a:off x="928688" y="5286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31"/>
              </a:cxn>
              <a:cxn ang="0">
                <a:pos x="27567" y="58512"/>
              </a:cxn>
              <a:cxn ang="0">
                <a:pos x="58495" y="27578"/>
              </a:cxn>
              <a:cxn ang="0">
                <a:pos x="97716" y="7287"/>
              </a:cxn>
              <a:cxn ang="0">
                <a:pos x="142875" y="0"/>
              </a:cxn>
              <a:cxn ang="0">
                <a:pos x="188033" y="7287"/>
              </a:cxn>
              <a:cxn ang="0">
                <a:pos x="227254" y="27578"/>
              </a:cxn>
              <a:cxn ang="0">
                <a:pos x="258182" y="58512"/>
              </a:cxn>
              <a:cxn ang="0">
                <a:pos x="278465" y="97731"/>
              </a:cxn>
              <a:cxn ang="0">
                <a:pos x="285750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31"/>
                </a:lnTo>
                <a:lnTo>
                  <a:pt x="27567" y="58512"/>
                </a:lnTo>
                <a:lnTo>
                  <a:pt x="58495" y="27578"/>
                </a:lnTo>
                <a:lnTo>
                  <a:pt x="97716" y="7287"/>
                </a:lnTo>
                <a:lnTo>
                  <a:pt x="142875" y="0"/>
                </a:lnTo>
                <a:lnTo>
                  <a:pt x="188033" y="7287"/>
                </a:lnTo>
                <a:lnTo>
                  <a:pt x="227254" y="27578"/>
                </a:lnTo>
                <a:lnTo>
                  <a:pt x="258182" y="58512"/>
                </a:lnTo>
                <a:lnTo>
                  <a:pt x="278465" y="97731"/>
                </a:lnTo>
                <a:lnTo>
                  <a:pt x="285750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object 18"/>
          <p:cNvSpPr>
            <a:spLocks/>
          </p:cNvSpPr>
          <p:nvPr/>
        </p:nvSpPr>
        <p:spPr bwMode="auto">
          <a:xfrm>
            <a:off x="1143000" y="5786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8" y="58495"/>
              </a:cxn>
              <a:cxn ang="0">
                <a:pos x="58501" y="27567"/>
              </a:cxn>
              <a:cxn ang="0">
                <a:pos x="97729" y="7284"/>
              </a:cxn>
              <a:cxn ang="0">
                <a:pos x="142900" y="0"/>
              </a:cxn>
              <a:cxn ang="0">
                <a:pos x="188044" y="7284"/>
              </a:cxn>
              <a:cxn ang="0">
                <a:pos x="227262" y="27567"/>
              </a:cxn>
              <a:cxn ang="0">
                <a:pos x="258197" y="58495"/>
              </a:cxn>
              <a:cxn ang="0">
                <a:pos x="278487" y="97716"/>
              </a:cxn>
              <a:cxn ang="0">
                <a:pos x="285775" y="142875"/>
              </a:cxn>
              <a:cxn ang="0">
                <a:pos x="278487" y="188038"/>
              </a:cxn>
              <a:cxn ang="0">
                <a:pos x="258197" y="227259"/>
              </a:cxn>
              <a:cxn ang="0">
                <a:pos x="227262" y="258186"/>
              </a:cxn>
              <a:cxn ang="0">
                <a:pos x="188044" y="278467"/>
              </a:cxn>
              <a:cxn ang="0">
                <a:pos x="142900" y="285750"/>
              </a:cxn>
              <a:cxn ang="0">
                <a:pos x="97729" y="278467"/>
              </a:cxn>
              <a:cxn ang="0">
                <a:pos x="58501" y="258186"/>
              </a:cxn>
              <a:cxn ang="0">
                <a:pos x="27568" y="227259"/>
              </a:cxn>
              <a:cxn ang="0">
                <a:pos x="7284" y="188038"/>
              </a:cxn>
              <a:cxn ang="0">
                <a:pos x="0" y="142875"/>
              </a:cxn>
            </a:cxnLst>
            <a:rect l="0" t="0" r="r" b="b"/>
            <a:pathLst>
              <a:path w="286384" h="285750">
                <a:moveTo>
                  <a:pt x="0" y="142875"/>
                </a:moveTo>
                <a:lnTo>
                  <a:pt x="7284" y="97716"/>
                </a:lnTo>
                <a:lnTo>
                  <a:pt x="27568" y="58495"/>
                </a:lnTo>
                <a:lnTo>
                  <a:pt x="58501" y="27567"/>
                </a:lnTo>
                <a:lnTo>
                  <a:pt x="97729" y="7284"/>
                </a:lnTo>
                <a:lnTo>
                  <a:pt x="142900" y="0"/>
                </a:lnTo>
                <a:lnTo>
                  <a:pt x="188044" y="7284"/>
                </a:lnTo>
                <a:lnTo>
                  <a:pt x="227262" y="27567"/>
                </a:lnTo>
                <a:lnTo>
                  <a:pt x="258197" y="58495"/>
                </a:lnTo>
                <a:lnTo>
                  <a:pt x="278487" y="97716"/>
                </a:lnTo>
                <a:lnTo>
                  <a:pt x="285775" y="142875"/>
                </a:lnTo>
                <a:lnTo>
                  <a:pt x="278487" y="188038"/>
                </a:lnTo>
                <a:lnTo>
                  <a:pt x="258197" y="227259"/>
                </a:lnTo>
                <a:lnTo>
                  <a:pt x="227262" y="258186"/>
                </a:lnTo>
                <a:lnTo>
                  <a:pt x="188044" y="278467"/>
                </a:lnTo>
                <a:lnTo>
                  <a:pt x="142900" y="285750"/>
                </a:lnTo>
                <a:lnTo>
                  <a:pt x="97729" y="278467"/>
                </a:lnTo>
                <a:lnTo>
                  <a:pt x="58501" y="258186"/>
                </a:lnTo>
                <a:lnTo>
                  <a:pt x="27568" y="227259"/>
                </a:lnTo>
                <a:lnTo>
                  <a:pt x="7284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9" name="object 19"/>
          <p:cNvSpPr>
            <a:spLocks/>
          </p:cNvSpPr>
          <p:nvPr/>
        </p:nvSpPr>
        <p:spPr bwMode="auto">
          <a:xfrm>
            <a:off x="2286000" y="4071938"/>
            <a:ext cx="1143000" cy="2357437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6"/>
              </a:cxn>
              <a:cxn ang="0">
                <a:pos x="7012" y="1363851"/>
              </a:cxn>
              <a:cxn ang="0">
                <a:pos x="19148" y="1482360"/>
              </a:cxn>
              <a:cxn ang="0">
                <a:pos x="36885" y="1596162"/>
              </a:cxn>
              <a:cxn ang="0">
                <a:pos x="59907" y="1704605"/>
              </a:cxn>
              <a:cxn ang="0">
                <a:pos x="87896" y="1807038"/>
              </a:cxn>
              <a:cxn ang="0">
                <a:pos x="120538" y="1902808"/>
              </a:cxn>
              <a:cxn ang="0">
                <a:pos x="157516" y="1991264"/>
              </a:cxn>
              <a:cxn ang="0">
                <a:pos x="198514" y="2071754"/>
              </a:cxn>
              <a:cxn ang="0">
                <a:pos x="243216" y="2143627"/>
              </a:cxn>
              <a:cxn ang="0">
                <a:pos x="291305" y="2206231"/>
              </a:cxn>
              <a:cxn ang="0">
                <a:pos x="396382" y="2301023"/>
              </a:cxn>
              <a:cxn ang="0">
                <a:pos x="511215" y="2350918"/>
              </a:cxn>
              <a:cxn ang="0">
                <a:pos x="601848" y="2355765"/>
              </a:cxn>
              <a:cxn ang="0">
                <a:pos x="718725" y="2317910"/>
              </a:cxn>
              <a:cxn ang="0">
                <a:pos x="826478" y="2233853"/>
              </a:cxn>
              <a:cxn ang="0">
                <a:pos x="899783" y="2143627"/>
              </a:cxn>
              <a:cxn ang="0">
                <a:pos x="944485" y="2071754"/>
              </a:cxn>
              <a:cxn ang="0">
                <a:pos x="985483" y="1991264"/>
              </a:cxn>
              <a:cxn ang="0">
                <a:pos x="1022461" y="1902808"/>
              </a:cxn>
              <a:cxn ang="0">
                <a:pos x="1055103" y="1807038"/>
              </a:cxn>
              <a:cxn ang="0">
                <a:pos x="1083092" y="1704605"/>
              </a:cxn>
              <a:cxn ang="0">
                <a:pos x="1106114" y="1596162"/>
              </a:cxn>
              <a:cxn ang="0">
                <a:pos x="1123851" y="1482360"/>
              </a:cxn>
              <a:cxn ang="0">
                <a:pos x="1135987" y="1363851"/>
              </a:cxn>
              <a:cxn ang="0">
                <a:pos x="1142207" y="1241286"/>
              </a:cxn>
              <a:cxn ang="0">
                <a:pos x="1142207" y="1116085"/>
              </a:cxn>
              <a:cxn ang="0">
                <a:pos x="1135987" y="993517"/>
              </a:cxn>
              <a:cxn ang="0">
                <a:pos x="1123851" y="875006"/>
              </a:cxn>
              <a:cxn ang="0">
                <a:pos x="1106114" y="761204"/>
              </a:cxn>
              <a:cxn ang="0">
                <a:pos x="1083092" y="652762"/>
              </a:cxn>
              <a:cxn ang="0">
                <a:pos x="1055103" y="550331"/>
              </a:cxn>
              <a:cxn ang="0">
                <a:pos x="1022461" y="454564"/>
              </a:cxn>
              <a:cxn ang="0">
                <a:pos x="985483" y="366111"/>
              </a:cxn>
              <a:cxn ang="0">
                <a:pos x="944485" y="285625"/>
              </a:cxn>
              <a:cxn ang="0">
                <a:pos x="899783" y="213756"/>
              </a:cxn>
              <a:cxn ang="0">
                <a:pos x="851694" y="151156"/>
              </a:cxn>
              <a:cxn ang="0">
                <a:pos x="746617" y="56370"/>
              </a:cxn>
              <a:cxn ang="0">
                <a:pos x="631784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6"/>
                </a:lnTo>
                <a:lnTo>
                  <a:pt x="3142" y="1303034"/>
                </a:lnTo>
                <a:lnTo>
                  <a:pt x="7012" y="1363851"/>
                </a:lnTo>
                <a:lnTo>
                  <a:pt x="12360" y="1423653"/>
                </a:lnTo>
                <a:lnTo>
                  <a:pt x="19148" y="1482360"/>
                </a:lnTo>
                <a:lnTo>
                  <a:pt x="27336" y="1539890"/>
                </a:lnTo>
                <a:lnTo>
                  <a:pt x="36885" y="1596162"/>
                </a:lnTo>
                <a:lnTo>
                  <a:pt x="47755" y="1651094"/>
                </a:lnTo>
                <a:lnTo>
                  <a:pt x="59907" y="1704605"/>
                </a:lnTo>
                <a:lnTo>
                  <a:pt x="73300" y="1756613"/>
                </a:lnTo>
                <a:lnTo>
                  <a:pt x="87896" y="1807038"/>
                </a:lnTo>
                <a:lnTo>
                  <a:pt x="103656" y="1855796"/>
                </a:lnTo>
                <a:lnTo>
                  <a:pt x="120538" y="1902808"/>
                </a:lnTo>
                <a:lnTo>
                  <a:pt x="138505" y="1947991"/>
                </a:lnTo>
                <a:lnTo>
                  <a:pt x="157516" y="1991264"/>
                </a:lnTo>
                <a:lnTo>
                  <a:pt x="177533" y="2032546"/>
                </a:lnTo>
                <a:lnTo>
                  <a:pt x="198514" y="2071754"/>
                </a:lnTo>
                <a:lnTo>
                  <a:pt x="220422" y="2108809"/>
                </a:lnTo>
                <a:lnTo>
                  <a:pt x="243216" y="2143627"/>
                </a:lnTo>
                <a:lnTo>
                  <a:pt x="266857" y="2176128"/>
                </a:lnTo>
                <a:lnTo>
                  <a:pt x="291305" y="2206231"/>
                </a:lnTo>
                <a:lnTo>
                  <a:pt x="342466" y="2258913"/>
                </a:lnTo>
                <a:lnTo>
                  <a:pt x="396382" y="2301023"/>
                </a:lnTo>
                <a:lnTo>
                  <a:pt x="452737" y="2331909"/>
                </a:lnTo>
                <a:lnTo>
                  <a:pt x="511215" y="2350918"/>
                </a:lnTo>
                <a:lnTo>
                  <a:pt x="571500" y="2357399"/>
                </a:lnTo>
                <a:lnTo>
                  <a:pt x="601848" y="2355765"/>
                </a:lnTo>
                <a:lnTo>
                  <a:pt x="661269" y="2342938"/>
                </a:lnTo>
                <a:lnTo>
                  <a:pt x="718725" y="2317910"/>
                </a:lnTo>
                <a:lnTo>
                  <a:pt x="773900" y="2281331"/>
                </a:lnTo>
                <a:lnTo>
                  <a:pt x="826478" y="2233853"/>
                </a:lnTo>
                <a:lnTo>
                  <a:pt x="876142" y="2176128"/>
                </a:lnTo>
                <a:lnTo>
                  <a:pt x="899783" y="2143627"/>
                </a:lnTo>
                <a:lnTo>
                  <a:pt x="922577" y="2108809"/>
                </a:lnTo>
                <a:lnTo>
                  <a:pt x="944485" y="2071754"/>
                </a:lnTo>
                <a:lnTo>
                  <a:pt x="965466" y="2032546"/>
                </a:lnTo>
                <a:lnTo>
                  <a:pt x="985483" y="1991264"/>
                </a:lnTo>
                <a:lnTo>
                  <a:pt x="1004494" y="1947991"/>
                </a:lnTo>
                <a:lnTo>
                  <a:pt x="1022461" y="1902808"/>
                </a:lnTo>
                <a:lnTo>
                  <a:pt x="1039343" y="1855796"/>
                </a:lnTo>
                <a:lnTo>
                  <a:pt x="1055103" y="1807038"/>
                </a:lnTo>
                <a:lnTo>
                  <a:pt x="1069699" y="1756613"/>
                </a:lnTo>
                <a:lnTo>
                  <a:pt x="1083092" y="1704605"/>
                </a:lnTo>
                <a:lnTo>
                  <a:pt x="1095244" y="1651094"/>
                </a:lnTo>
                <a:lnTo>
                  <a:pt x="1106114" y="1596162"/>
                </a:lnTo>
                <a:lnTo>
                  <a:pt x="1115663" y="1539890"/>
                </a:lnTo>
                <a:lnTo>
                  <a:pt x="1123851" y="1482360"/>
                </a:lnTo>
                <a:lnTo>
                  <a:pt x="1130639" y="1423653"/>
                </a:lnTo>
                <a:lnTo>
                  <a:pt x="1135987" y="1363851"/>
                </a:lnTo>
                <a:lnTo>
                  <a:pt x="1139857" y="1303034"/>
                </a:lnTo>
                <a:lnTo>
                  <a:pt x="1142207" y="1241286"/>
                </a:lnTo>
                <a:lnTo>
                  <a:pt x="1143000" y="1178687"/>
                </a:lnTo>
                <a:lnTo>
                  <a:pt x="1142207" y="1116085"/>
                </a:lnTo>
                <a:lnTo>
                  <a:pt x="1139857" y="1054335"/>
                </a:lnTo>
                <a:lnTo>
                  <a:pt x="1135987" y="993517"/>
                </a:lnTo>
                <a:lnTo>
                  <a:pt x="1130639" y="933714"/>
                </a:lnTo>
                <a:lnTo>
                  <a:pt x="1123851" y="875006"/>
                </a:lnTo>
                <a:lnTo>
                  <a:pt x="1115663" y="817476"/>
                </a:lnTo>
                <a:lnTo>
                  <a:pt x="1106114" y="761204"/>
                </a:lnTo>
                <a:lnTo>
                  <a:pt x="1095244" y="706272"/>
                </a:lnTo>
                <a:lnTo>
                  <a:pt x="1083092" y="652762"/>
                </a:lnTo>
                <a:lnTo>
                  <a:pt x="1069699" y="600755"/>
                </a:lnTo>
                <a:lnTo>
                  <a:pt x="1055103" y="550331"/>
                </a:lnTo>
                <a:lnTo>
                  <a:pt x="1039343" y="501574"/>
                </a:lnTo>
                <a:lnTo>
                  <a:pt x="1022461" y="454564"/>
                </a:lnTo>
                <a:lnTo>
                  <a:pt x="1004494" y="409383"/>
                </a:lnTo>
                <a:lnTo>
                  <a:pt x="985483" y="366111"/>
                </a:lnTo>
                <a:lnTo>
                  <a:pt x="965466" y="324831"/>
                </a:lnTo>
                <a:lnTo>
                  <a:pt x="944485" y="285625"/>
                </a:lnTo>
                <a:lnTo>
                  <a:pt x="922577" y="248572"/>
                </a:lnTo>
                <a:lnTo>
                  <a:pt x="899783" y="213756"/>
                </a:lnTo>
                <a:lnTo>
                  <a:pt x="876142" y="181256"/>
                </a:lnTo>
                <a:lnTo>
                  <a:pt x="851694" y="151156"/>
                </a:lnTo>
                <a:lnTo>
                  <a:pt x="800533" y="98477"/>
                </a:lnTo>
                <a:lnTo>
                  <a:pt x="746617" y="56370"/>
                </a:lnTo>
                <a:lnTo>
                  <a:pt x="690262" y="25488"/>
                </a:lnTo>
                <a:lnTo>
                  <a:pt x="631784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0" name="object 20"/>
          <p:cNvSpPr>
            <a:spLocks/>
          </p:cNvSpPr>
          <p:nvPr/>
        </p:nvSpPr>
        <p:spPr bwMode="auto">
          <a:xfrm>
            <a:off x="2286000" y="4071938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34"/>
              </a:cxn>
              <a:cxn ang="0">
                <a:pos x="1130639" y="1423653"/>
              </a:cxn>
              <a:cxn ang="0">
                <a:pos x="1115663" y="1539890"/>
              </a:cxn>
              <a:cxn ang="0">
                <a:pos x="1095244" y="1651094"/>
              </a:cxn>
              <a:cxn ang="0">
                <a:pos x="1069699" y="1756613"/>
              </a:cxn>
              <a:cxn ang="0">
                <a:pos x="1039343" y="1855796"/>
              </a:cxn>
              <a:cxn ang="0">
                <a:pos x="1004494" y="1947991"/>
              </a:cxn>
              <a:cxn ang="0">
                <a:pos x="965466" y="2032546"/>
              </a:cxn>
              <a:cxn ang="0">
                <a:pos x="922577" y="2108809"/>
              </a:cxn>
              <a:cxn ang="0">
                <a:pos x="876142" y="2176128"/>
              </a:cxn>
              <a:cxn ang="0">
                <a:pos x="800533" y="2258913"/>
              </a:cxn>
              <a:cxn ang="0">
                <a:pos x="690262" y="2331909"/>
              </a:cxn>
              <a:cxn ang="0">
                <a:pos x="571500" y="2357399"/>
              </a:cxn>
              <a:cxn ang="0">
                <a:pos x="511215" y="2350918"/>
              </a:cxn>
              <a:cxn ang="0">
                <a:pos x="396382" y="2301023"/>
              </a:cxn>
              <a:cxn ang="0">
                <a:pos x="291305" y="2206231"/>
              </a:cxn>
              <a:cxn ang="0">
                <a:pos x="243216" y="2143627"/>
              </a:cxn>
              <a:cxn ang="0">
                <a:pos x="198514" y="2071754"/>
              </a:cxn>
              <a:cxn ang="0">
                <a:pos x="157516" y="1991264"/>
              </a:cxn>
              <a:cxn ang="0">
                <a:pos x="120538" y="1902808"/>
              </a:cxn>
              <a:cxn ang="0">
                <a:pos x="87896" y="1807038"/>
              </a:cxn>
              <a:cxn ang="0">
                <a:pos x="59907" y="1704605"/>
              </a:cxn>
              <a:cxn ang="0">
                <a:pos x="36885" y="1596162"/>
              </a:cxn>
              <a:cxn ang="0">
                <a:pos x="19148" y="1482360"/>
              </a:cxn>
              <a:cxn ang="0">
                <a:pos x="7012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6"/>
                </a:lnTo>
                <a:lnTo>
                  <a:pt x="1139857" y="1303034"/>
                </a:lnTo>
                <a:lnTo>
                  <a:pt x="1135987" y="1363851"/>
                </a:lnTo>
                <a:lnTo>
                  <a:pt x="1130639" y="1423653"/>
                </a:lnTo>
                <a:lnTo>
                  <a:pt x="1123851" y="1482360"/>
                </a:lnTo>
                <a:lnTo>
                  <a:pt x="1115663" y="1539890"/>
                </a:lnTo>
                <a:lnTo>
                  <a:pt x="1106114" y="1596162"/>
                </a:lnTo>
                <a:lnTo>
                  <a:pt x="1095244" y="1651094"/>
                </a:lnTo>
                <a:lnTo>
                  <a:pt x="1083092" y="1704605"/>
                </a:lnTo>
                <a:lnTo>
                  <a:pt x="1069699" y="1756613"/>
                </a:lnTo>
                <a:lnTo>
                  <a:pt x="1055103" y="1807038"/>
                </a:lnTo>
                <a:lnTo>
                  <a:pt x="1039343" y="1855796"/>
                </a:lnTo>
                <a:lnTo>
                  <a:pt x="1022461" y="1902808"/>
                </a:lnTo>
                <a:lnTo>
                  <a:pt x="1004494" y="1947991"/>
                </a:lnTo>
                <a:lnTo>
                  <a:pt x="985483" y="1991264"/>
                </a:lnTo>
                <a:lnTo>
                  <a:pt x="965466" y="2032546"/>
                </a:lnTo>
                <a:lnTo>
                  <a:pt x="944485" y="2071754"/>
                </a:lnTo>
                <a:lnTo>
                  <a:pt x="922577" y="2108809"/>
                </a:lnTo>
                <a:lnTo>
                  <a:pt x="899783" y="2143627"/>
                </a:lnTo>
                <a:lnTo>
                  <a:pt x="876142" y="2176128"/>
                </a:lnTo>
                <a:lnTo>
                  <a:pt x="851694" y="2206231"/>
                </a:lnTo>
                <a:lnTo>
                  <a:pt x="800533" y="2258913"/>
                </a:lnTo>
                <a:lnTo>
                  <a:pt x="746617" y="2301023"/>
                </a:lnTo>
                <a:lnTo>
                  <a:pt x="690262" y="2331909"/>
                </a:lnTo>
                <a:lnTo>
                  <a:pt x="631784" y="2350918"/>
                </a:lnTo>
                <a:lnTo>
                  <a:pt x="571500" y="2357399"/>
                </a:lnTo>
                <a:lnTo>
                  <a:pt x="541151" y="2355765"/>
                </a:lnTo>
                <a:lnTo>
                  <a:pt x="511215" y="2350918"/>
                </a:lnTo>
                <a:lnTo>
                  <a:pt x="452737" y="2331909"/>
                </a:lnTo>
                <a:lnTo>
                  <a:pt x="396382" y="2301023"/>
                </a:lnTo>
                <a:lnTo>
                  <a:pt x="342466" y="2258913"/>
                </a:lnTo>
                <a:lnTo>
                  <a:pt x="291305" y="2206231"/>
                </a:lnTo>
                <a:lnTo>
                  <a:pt x="266857" y="2176128"/>
                </a:lnTo>
                <a:lnTo>
                  <a:pt x="243216" y="2143627"/>
                </a:lnTo>
                <a:lnTo>
                  <a:pt x="220422" y="2108809"/>
                </a:lnTo>
                <a:lnTo>
                  <a:pt x="198514" y="2071754"/>
                </a:lnTo>
                <a:lnTo>
                  <a:pt x="177533" y="2032546"/>
                </a:lnTo>
                <a:lnTo>
                  <a:pt x="157516" y="1991264"/>
                </a:lnTo>
                <a:lnTo>
                  <a:pt x="138505" y="1947991"/>
                </a:lnTo>
                <a:lnTo>
                  <a:pt x="120538" y="1902808"/>
                </a:lnTo>
                <a:lnTo>
                  <a:pt x="103656" y="1855796"/>
                </a:lnTo>
                <a:lnTo>
                  <a:pt x="87896" y="1807038"/>
                </a:lnTo>
                <a:lnTo>
                  <a:pt x="73300" y="1756613"/>
                </a:lnTo>
                <a:lnTo>
                  <a:pt x="59907" y="1704605"/>
                </a:lnTo>
                <a:lnTo>
                  <a:pt x="47755" y="1651094"/>
                </a:lnTo>
                <a:lnTo>
                  <a:pt x="36885" y="1596162"/>
                </a:lnTo>
                <a:lnTo>
                  <a:pt x="27336" y="1539890"/>
                </a:lnTo>
                <a:lnTo>
                  <a:pt x="19148" y="1482360"/>
                </a:lnTo>
                <a:lnTo>
                  <a:pt x="12360" y="1423653"/>
                </a:lnTo>
                <a:lnTo>
                  <a:pt x="7012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1" name="object 21"/>
          <p:cNvSpPr>
            <a:spLocks/>
          </p:cNvSpPr>
          <p:nvPr/>
        </p:nvSpPr>
        <p:spPr bwMode="auto">
          <a:xfrm>
            <a:off x="2714625" y="4357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2" name="object 22"/>
          <p:cNvSpPr>
            <a:spLocks noChangeArrowheads="1"/>
          </p:cNvSpPr>
          <p:nvPr/>
        </p:nvSpPr>
        <p:spPr bwMode="auto">
          <a:xfrm>
            <a:off x="1441450" y="4416425"/>
            <a:ext cx="1538288" cy="6223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63" name="object 23"/>
          <p:cNvSpPr>
            <a:spLocks/>
          </p:cNvSpPr>
          <p:nvPr/>
        </p:nvSpPr>
        <p:spPr bwMode="auto">
          <a:xfrm>
            <a:off x="1495425" y="4556125"/>
            <a:ext cx="1262063" cy="392113"/>
          </a:xfrm>
          <a:custGeom>
            <a:avLst/>
            <a:gdLst/>
            <a:ahLst/>
            <a:cxnLst>
              <a:cxn ang="0">
                <a:pos x="1151682" y="53924"/>
              </a:cxn>
              <a:cxn ang="0">
                <a:pos x="0" y="354165"/>
              </a:cxn>
              <a:cxn ang="0">
                <a:pos x="9652" y="391122"/>
              </a:cxn>
              <a:cxn ang="0">
                <a:pos x="1161348" y="90757"/>
              </a:cxn>
              <a:cxn ang="0">
                <a:pos x="1188127" y="64088"/>
              </a:cxn>
              <a:cxn ang="0">
                <a:pos x="1151682" y="53924"/>
              </a:cxn>
              <a:cxn ang="0">
                <a:pos x="1229461" y="36157"/>
              </a:cxn>
              <a:cxn ang="0">
                <a:pos x="1219835" y="36157"/>
              </a:cxn>
              <a:cxn ang="0">
                <a:pos x="1229487" y="72987"/>
              </a:cxn>
              <a:cxn ang="0">
                <a:pos x="1161348" y="90757"/>
              </a:cxn>
              <a:cxn ang="0">
                <a:pos x="1117473" y="134455"/>
              </a:cxn>
              <a:cxn ang="0">
                <a:pos x="1113256" y="140716"/>
              </a:cxn>
              <a:cxn ang="0">
                <a:pos x="1111837" y="147869"/>
              </a:cxn>
              <a:cxn ang="0">
                <a:pos x="1113204" y="155047"/>
              </a:cxn>
              <a:cxn ang="0">
                <a:pos x="1117346" y="161379"/>
              </a:cxn>
              <a:cxn ang="0">
                <a:pos x="1123678" y="165594"/>
              </a:cxn>
              <a:cxn ang="0">
                <a:pos x="1130855" y="166999"/>
              </a:cxn>
              <a:cxn ang="0">
                <a:pos x="1138009" y="165594"/>
              </a:cxn>
              <a:cxn ang="0">
                <a:pos x="1144270" y="161379"/>
              </a:cxn>
              <a:cxn ang="0">
                <a:pos x="1261237" y="45047"/>
              </a:cxn>
              <a:cxn ang="0">
                <a:pos x="1229461" y="36157"/>
              </a:cxn>
              <a:cxn ang="0">
                <a:pos x="1188127" y="64088"/>
              </a:cxn>
              <a:cxn ang="0">
                <a:pos x="1161348" y="90757"/>
              </a:cxn>
              <a:cxn ang="0">
                <a:pos x="1229487" y="72987"/>
              </a:cxn>
              <a:cxn ang="0">
                <a:pos x="1219581" y="72860"/>
              </a:cxn>
              <a:cxn ang="0">
                <a:pos x="1188127" y="64088"/>
              </a:cxn>
              <a:cxn ang="0">
                <a:pos x="1211199" y="41110"/>
              </a:cxn>
              <a:cxn ang="0">
                <a:pos x="1188127" y="64088"/>
              </a:cxn>
              <a:cxn ang="0">
                <a:pos x="1219581" y="72860"/>
              </a:cxn>
              <a:cxn ang="0">
                <a:pos x="1211199" y="41110"/>
              </a:cxn>
              <a:cxn ang="0">
                <a:pos x="1221133" y="41110"/>
              </a:cxn>
              <a:cxn ang="0">
                <a:pos x="1211199" y="41110"/>
              </a:cxn>
              <a:cxn ang="0">
                <a:pos x="1219581" y="72860"/>
              </a:cxn>
              <a:cxn ang="0">
                <a:pos x="1229453" y="72860"/>
              </a:cxn>
              <a:cxn ang="0">
                <a:pos x="1221133" y="41110"/>
              </a:cxn>
              <a:cxn ang="0">
                <a:pos x="1219835" y="36157"/>
              </a:cxn>
              <a:cxn ang="0">
                <a:pos x="1151682" y="53924"/>
              </a:cxn>
              <a:cxn ang="0">
                <a:pos x="1188127" y="64088"/>
              </a:cxn>
              <a:cxn ang="0">
                <a:pos x="1211199" y="41110"/>
              </a:cxn>
              <a:cxn ang="0">
                <a:pos x="1221133" y="41110"/>
              </a:cxn>
              <a:cxn ang="0">
                <a:pos x="1219835" y="36157"/>
              </a:cxn>
              <a:cxn ang="0">
                <a:pos x="1094813" y="0"/>
              </a:cxn>
              <a:cxn ang="0">
                <a:pos x="1087897" y="2295"/>
              </a:cxn>
              <a:cxn ang="0">
                <a:pos x="1082339" y="7044"/>
              </a:cxn>
              <a:cxn ang="0">
                <a:pos x="1078865" y="13805"/>
              </a:cxn>
              <a:cxn ang="0">
                <a:pos x="1078321" y="21298"/>
              </a:cxn>
              <a:cxn ang="0">
                <a:pos x="1080611" y="28219"/>
              </a:cxn>
              <a:cxn ang="0">
                <a:pos x="1085330" y="33807"/>
              </a:cxn>
              <a:cxn ang="0">
                <a:pos x="1092073" y="37300"/>
              </a:cxn>
              <a:cxn ang="0">
                <a:pos x="1151682" y="53924"/>
              </a:cxn>
              <a:cxn ang="0">
                <a:pos x="1219835" y="36157"/>
              </a:cxn>
              <a:cxn ang="0">
                <a:pos x="1229461" y="36157"/>
              </a:cxn>
              <a:cxn ang="0">
                <a:pos x="1102360" y="597"/>
              </a:cxn>
              <a:cxn ang="0">
                <a:pos x="1094813" y="0"/>
              </a:cxn>
            </a:cxnLst>
            <a:rect l="0" t="0" r="r" b="b"/>
            <a:pathLst>
              <a:path w="1261745" h="391160">
                <a:moveTo>
                  <a:pt x="1151682" y="53924"/>
                </a:moveTo>
                <a:lnTo>
                  <a:pt x="0" y="354165"/>
                </a:lnTo>
                <a:lnTo>
                  <a:pt x="9652" y="391122"/>
                </a:lnTo>
                <a:lnTo>
                  <a:pt x="1161348" y="90757"/>
                </a:lnTo>
                <a:lnTo>
                  <a:pt x="1188127" y="64088"/>
                </a:lnTo>
                <a:lnTo>
                  <a:pt x="1151682" y="53924"/>
                </a:lnTo>
                <a:close/>
              </a:path>
              <a:path w="1261745" h="391160">
                <a:moveTo>
                  <a:pt x="1229461" y="36157"/>
                </a:moveTo>
                <a:lnTo>
                  <a:pt x="1219835" y="36157"/>
                </a:lnTo>
                <a:lnTo>
                  <a:pt x="1229487" y="72987"/>
                </a:lnTo>
                <a:lnTo>
                  <a:pt x="1161348" y="90757"/>
                </a:lnTo>
                <a:lnTo>
                  <a:pt x="1117473" y="134455"/>
                </a:lnTo>
                <a:lnTo>
                  <a:pt x="1113256" y="140716"/>
                </a:lnTo>
                <a:lnTo>
                  <a:pt x="1111837" y="147869"/>
                </a:lnTo>
                <a:lnTo>
                  <a:pt x="1113204" y="155047"/>
                </a:lnTo>
                <a:lnTo>
                  <a:pt x="1117346" y="161379"/>
                </a:lnTo>
                <a:lnTo>
                  <a:pt x="1123678" y="165594"/>
                </a:lnTo>
                <a:lnTo>
                  <a:pt x="1130855" y="166999"/>
                </a:lnTo>
                <a:lnTo>
                  <a:pt x="1138009" y="165594"/>
                </a:lnTo>
                <a:lnTo>
                  <a:pt x="1144270" y="161379"/>
                </a:lnTo>
                <a:lnTo>
                  <a:pt x="1261237" y="45047"/>
                </a:lnTo>
                <a:lnTo>
                  <a:pt x="1229461" y="36157"/>
                </a:lnTo>
                <a:close/>
              </a:path>
              <a:path w="1261745" h="391160">
                <a:moveTo>
                  <a:pt x="1188127" y="64088"/>
                </a:moveTo>
                <a:lnTo>
                  <a:pt x="1161348" y="90757"/>
                </a:lnTo>
                <a:lnTo>
                  <a:pt x="1229487" y="72987"/>
                </a:lnTo>
                <a:lnTo>
                  <a:pt x="1219581" y="72860"/>
                </a:lnTo>
                <a:lnTo>
                  <a:pt x="1188127" y="64088"/>
                </a:lnTo>
                <a:close/>
              </a:path>
              <a:path w="1261745" h="391160">
                <a:moveTo>
                  <a:pt x="1211199" y="41110"/>
                </a:moveTo>
                <a:lnTo>
                  <a:pt x="1188127" y="64088"/>
                </a:lnTo>
                <a:lnTo>
                  <a:pt x="1219581" y="72860"/>
                </a:lnTo>
                <a:lnTo>
                  <a:pt x="1211199" y="41110"/>
                </a:lnTo>
                <a:close/>
              </a:path>
              <a:path w="1261745" h="391160">
                <a:moveTo>
                  <a:pt x="1221133" y="41110"/>
                </a:moveTo>
                <a:lnTo>
                  <a:pt x="1211199" y="41110"/>
                </a:lnTo>
                <a:lnTo>
                  <a:pt x="1219581" y="72860"/>
                </a:lnTo>
                <a:lnTo>
                  <a:pt x="1229453" y="72860"/>
                </a:lnTo>
                <a:lnTo>
                  <a:pt x="1221133" y="41110"/>
                </a:lnTo>
                <a:close/>
              </a:path>
              <a:path w="1261745" h="391160">
                <a:moveTo>
                  <a:pt x="1219835" y="36157"/>
                </a:moveTo>
                <a:lnTo>
                  <a:pt x="1151682" y="53924"/>
                </a:lnTo>
                <a:lnTo>
                  <a:pt x="1188127" y="64088"/>
                </a:lnTo>
                <a:lnTo>
                  <a:pt x="1211199" y="41110"/>
                </a:lnTo>
                <a:lnTo>
                  <a:pt x="1221133" y="41110"/>
                </a:lnTo>
                <a:lnTo>
                  <a:pt x="1219835" y="36157"/>
                </a:lnTo>
                <a:close/>
              </a:path>
              <a:path w="1261745" h="391160">
                <a:moveTo>
                  <a:pt x="1094813" y="0"/>
                </a:moveTo>
                <a:lnTo>
                  <a:pt x="1087897" y="2295"/>
                </a:lnTo>
                <a:lnTo>
                  <a:pt x="1082339" y="7044"/>
                </a:lnTo>
                <a:lnTo>
                  <a:pt x="1078865" y="13805"/>
                </a:lnTo>
                <a:lnTo>
                  <a:pt x="1078321" y="21298"/>
                </a:lnTo>
                <a:lnTo>
                  <a:pt x="1080611" y="28219"/>
                </a:lnTo>
                <a:lnTo>
                  <a:pt x="1085330" y="33807"/>
                </a:lnTo>
                <a:lnTo>
                  <a:pt x="1092073" y="37300"/>
                </a:lnTo>
                <a:lnTo>
                  <a:pt x="1151682" y="53924"/>
                </a:lnTo>
                <a:lnTo>
                  <a:pt x="1219835" y="36157"/>
                </a:lnTo>
                <a:lnTo>
                  <a:pt x="1229461" y="36157"/>
                </a:lnTo>
                <a:lnTo>
                  <a:pt x="1102360" y="597"/>
                </a:lnTo>
                <a:lnTo>
                  <a:pt x="109481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4" name="object 24"/>
          <p:cNvSpPr>
            <a:spLocks noChangeArrowheads="1"/>
          </p:cNvSpPr>
          <p:nvPr/>
        </p:nvSpPr>
        <p:spPr bwMode="auto">
          <a:xfrm>
            <a:off x="1157288" y="4887913"/>
            <a:ext cx="1781175" cy="652462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65" name="object 25"/>
          <p:cNvSpPr>
            <a:spLocks/>
          </p:cNvSpPr>
          <p:nvPr/>
        </p:nvSpPr>
        <p:spPr bwMode="auto">
          <a:xfrm>
            <a:off x="1209675" y="5022850"/>
            <a:ext cx="1504950" cy="425450"/>
          </a:xfrm>
          <a:custGeom>
            <a:avLst/>
            <a:gdLst/>
            <a:ahLst/>
            <a:cxnLst>
              <a:cxn ang="0">
                <a:pos x="1394758" y="55065"/>
              </a:cxn>
              <a:cxn ang="0">
                <a:pos x="0" y="387191"/>
              </a:cxn>
              <a:cxn ang="0">
                <a:pos x="8826" y="424275"/>
              </a:cxn>
              <a:cxn ang="0">
                <a:pos x="1403837" y="92103"/>
              </a:cxn>
              <a:cxn ang="0">
                <a:pos x="1431098" y="66073"/>
              </a:cxn>
              <a:cxn ang="0">
                <a:pos x="1394758" y="55065"/>
              </a:cxn>
              <a:cxn ang="0">
                <a:pos x="1472392" y="38703"/>
              </a:cxn>
              <a:cxn ang="0">
                <a:pos x="1463471" y="38703"/>
              </a:cxn>
              <a:cxn ang="0">
                <a:pos x="1472361" y="75787"/>
              </a:cxn>
              <a:cxn ang="0">
                <a:pos x="1403837" y="92103"/>
              </a:cxn>
              <a:cxn ang="0">
                <a:pos x="1359077" y="134842"/>
              </a:cxn>
              <a:cxn ang="0">
                <a:pos x="1354726" y="141031"/>
              </a:cxn>
              <a:cxn ang="0">
                <a:pos x="1353124" y="148161"/>
              </a:cxn>
              <a:cxn ang="0">
                <a:pos x="1354309" y="155362"/>
              </a:cxn>
              <a:cxn ang="0">
                <a:pos x="1358315" y="161766"/>
              </a:cxn>
              <a:cxn ang="0">
                <a:pos x="1364578" y="166098"/>
              </a:cxn>
              <a:cxn ang="0">
                <a:pos x="1371746" y="167655"/>
              </a:cxn>
              <a:cxn ang="0">
                <a:pos x="1378961" y="166427"/>
              </a:cxn>
              <a:cxn ang="0">
                <a:pos x="1385366" y="162401"/>
              </a:cxn>
              <a:cxn ang="0">
                <a:pos x="1504746" y="48482"/>
              </a:cxn>
              <a:cxn ang="0">
                <a:pos x="1472392" y="38703"/>
              </a:cxn>
              <a:cxn ang="0">
                <a:pos x="1431098" y="66073"/>
              </a:cxn>
              <a:cxn ang="0">
                <a:pos x="1403837" y="92103"/>
              </a:cxn>
              <a:cxn ang="0">
                <a:pos x="1472361" y="75787"/>
              </a:cxn>
              <a:cxn ang="0">
                <a:pos x="1472300" y="75533"/>
              </a:cxn>
              <a:cxn ang="0">
                <a:pos x="1462328" y="75533"/>
              </a:cxn>
              <a:cxn ang="0">
                <a:pos x="1431098" y="66073"/>
              </a:cxn>
              <a:cxn ang="0">
                <a:pos x="1454708" y="43529"/>
              </a:cxn>
              <a:cxn ang="0">
                <a:pos x="1431098" y="66073"/>
              </a:cxn>
              <a:cxn ang="0">
                <a:pos x="1462328" y="75533"/>
              </a:cxn>
              <a:cxn ang="0">
                <a:pos x="1454708" y="43529"/>
              </a:cxn>
              <a:cxn ang="0">
                <a:pos x="1464628" y="43529"/>
              </a:cxn>
              <a:cxn ang="0">
                <a:pos x="1454708" y="43529"/>
              </a:cxn>
              <a:cxn ang="0">
                <a:pos x="1462328" y="75533"/>
              </a:cxn>
              <a:cxn ang="0">
                <a:pos x="1472300" y="75533"/>
              </a:cxn>
              <a:cxn ang="0">
                <a:pos x="1464628" y="43529"/>
              </a:cxn>
              <a:cxn ang="0">
                <a:pos x="1463471" y="38703"/>
              </a:cxn>
              <a:cxn ang="0">
                <a:pos x="1394758" y="55065"/>
              </a:cxn>
              <a:cxn ang="0">
                <a:pos x="1431098" y="66073"/>
              </a:cxn>
              <a:cxn ang="0">
                <a:pos x="1454708" y="43529"/>
              </a:cxn>
              <a:cxn ang="0">
                <a:pos x="1464628" y="43529"/>
              </a:cxn>
              <a:cxn ang="0">
                <a:pos x="1463471" y="38703"/>
              </a:cxn>
              <a:cxn ang="0">
                <a:pos x="1339243" y="0"/>
              </a:cxn>
              <a:cxn ang="0">
                <a:pos x="1332264" y="2127"/>
              </a:cxn>
              <a:cxn ang="0">
                <a:pos x="1326595" y="6731"/>
              </a:cxn>
              <a:cxn ang="0">
                <a:pos x="1323009" y="13430"/>
              </a:cxn>
              <a:cxn ang="0">
                <a:pos x="1322297" y="20945"/>
              </a:cxn>
              <a:cxn ang="0">
                <a:pos x="1324454" y="27924"/>
              </a:cxn>
              <a:cxn ang="0">
                <a:pos x="1329064" y="33593"/>
              </a:cxn>
              <a:cxn ang="0">
                <a:pos x="1335709" y="37179"/>
              </a:cxn>
              <a:cxn ang="0">
                <a:pos x="1394758" y="55065"/>
              </a:cxn>
              <a:cxn ang="0">
                <a:pos x="1463471" y="38703"/>
              </a:cxn>
              <a:cxn ang="0">
                <a:pos x="1472392" y="38703"/>
              </a:cxn>
              <a:cxn ang="0">
                <a:pos x="1346758" y="730"/>
              </a:cxn>
              <a:cxn ang="0">
                <a:pos x="1339243" y="0"/>
              </a:cxn>
            </a:cxnLst>
            <a:rect l="0" t="0" r="r" b="b"/>
            <a:pathLst>
              <a:path w="1504950" h="424814">
                <a:moveTo>
                  <a:pt x="1394758" y="55065"/>
                </a:moveTo>
                <a:lnTo>
                  <a:pt x="0" y="387191"/>
                </a:lnTo>
                <a:lnTo>
                  <a:pt x="8826" y="424275"/>
                </a:lnTo>
                <a:lnTo>
                  <a:pt x="1403837" y="92103"/>
                </a:lnTo>
                <a:lnTo>
                  <a:pt x="1431098" y="66073"/>
                </a:lnTo>
                <a:lnTo>
                  <a:pt x="1394758" y="55065"/>
                </a:lnTo>
                <a:close/>
              </a:path>
              <a:path w="1504950" h="424814">
                <a:moveTo>
                  <a:pt x="1472392" y="38703"/>
                </a:moveTo>
                <a:lnTo>
                  <a:pt x="1463471" y="38703"/>
                </a:lnTo>
                <a:lnTo>
                  <a:pt x="1472361" y="75787"/>
                </a:lnTo>
                <a:lnTo>
                  <a:pt x="1403837" y="92103"/>
                </a:lnTo>
                <a:lnTo>
                  <a:pt x="1359077" y="134842"/>
                </a:lnTo>
                <a:lnTo>
                  <a:pt x="1354726" y="141031"/>
                </a:lnTo>
                <a:lnTo>
                  <a:pt x="1353124" y="148161"/>
                </a:lnTo>
                <a:lnTo>
                  <a:pt x="1354309" y="155362"/>
                </a:lnTo>
                <a:lnTo>
                  <a:pt x="1358315" y="161766"/>
                </a:lnTo>
                <a:lnTo>
                  <a:pt x="1364578" y="166098"/>
                </a:lnTo>
                <a:lnTo>
                  <a:pt x="1371746" y="167655"/>
                </a:lnTo>
                <a:lnTo>
                  <a:pt x="1378961" y="166427"/>
                </a:lnTo>
                <a:lnTo>
                  <a:pt x="1385366" y="162401"/>
                </a:lnTo>
                <a:lnTo>
                  <a:pt x="1504746" y="48482"/>
                </a:lnTo>
                <a:lnTo>
                  <a:pt x="1472392" y="38703"/>
                </a:lnTo>
                <a:close/>
              </a:path>
              <a:path w="1504950" h="424814">
                <a:moveTo>
                  <a:pt x="1431098" y="66073"/>
                </a:moveTo>
                <a:lnTo>
                  <a:pt x="1403837" y="92103"/>
                </a:lnTo>
                <a:lnTo>
                  <a:pt x="1472361" y="75787"/>
                </a:lnTo>
                <a:lnTo>
                  <a:pt x="1472300" y="75533"/>
                </a:lnTo>
                <a:lnTo>
                  <a:pt x="1462328" y="75533"/>
                </a:lnTo>
                <a:lnTo>
                  <a:pt x="1431098" y="66073"/>
                </a:lnTo>
                <a:close/>
              </a:path>
              <a:path w="1504950" h="424814">
                <a:moveTo>
                  <a:pt x="1454708" y="43529"/>
                </a:moveTo>
                <a:lnTo>
                  <a:pt x="1431098" y="66073"/>
                </a:lnTo>
                <a:lnTo>
                  <a:pt x="1462328" y="75533"/>
                </a:lnTo>
                <a:lnTo>
                  <a:pt x="1454708" y="43529"/>
                </a:lnTo>
                <a:close/>
              </a:path>
              <a:path w="1504950" h="424814">
                <a:moveTo>
                  <a:pt x="1464628" y="43529"/>
                </a:moveTo>
                <a:lnTo>
                  <a:pt x="1454708" y="43529"/>
                </a:lnTo>
                <a:lnTo>
                  <a:pt x="1462328" y="75533"/>
                </a:lnTo>
                <a:lnTo>
                  <a:pt x="1472300" y="75533"/>
                </a:lnTo>
                <a:lnTo>
                  <a:pt x="1464628" y="43529"/>
                </a:lnTo>
                <a:close/>
              </a:path>
              <a:path w="1504950" h="424814">
                <a:moveTo>
                  <a:pt x="1463471" y="38703"/>
                </a:moveTo>
                <a:lnTo>
                  <a:pt x="1394758" y="55065"/>
                </a:lnTo>
                <a:lnTo>
                  <a:pt x="1431098" y="66073"/>
                </a:lnTo>
                <a:lnTo>
                  <a:pt x="1454708" y="43529"/>
                </a:lnTo>
                <a:lnTo>
                  <a:pt x="1464628" y="43529"/>
                </a:lnTo>
                <a:lnTo>
                  <a:pt x="1463471" y="38703"/>
                </a:lnTo>
                <a:close/>
              </a:path>
              <a:path w="1504950" h="424814">
                <a:moveTo>
                  <a:pt x="1339243" y="0"/>
                </a:moveTo>
                <a:lnTo>
                  <a:pt x="1332264" y="2127"/>
                </a:lnTo>
                <a:lnTo>
                  <a:pt x="1326595" y="6731"/>
                </a:lnTo>
                <a:lnTo>
                  <a:pt x="1323009" y="13430"/>
                </a:lnTo>
                <a:lnTo>
                  <a:pt x="1322297" y="20945"/>
                </a:lnTo>
                <a:lnTo>
                  <a:pt x="1324454" y="27924"/>
                </a:lnTo>
                <a:lnTo>
                  <a:pt x="1329064" y="33593"/>
                </a:lnTo>
                <a:lnTo>
                  <a:pt x="1335709" y="37179"/>
                </a:lnTo>
                <a:lnTo>
                  <a:pt x="1394758" y="55065"/>
                </a:lnTo>
                <a:lnTo>
                  <a:pt x="1463471" y="38703"/>
                </a:lnTo>
                <a:lnTo>
                  <a:pt x="1472392" y="38703"/>
                </a:lnTo>
                <a:lnTo>
                  <a:pt x="1346758" y="730"/>
                </a:lnTo>
                <a:lnTo>
                  <a:pt x="133924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6" name="object 26"/>
          <p:cNvSpPr>
            <a:spLocks noChangeArrowheads="1"/>
          </p:cNvSpPr>
          <p:nvPr/>
        </p:nvSpPr>
        <p:spPr bwMode="auto">
          <a:xfrm>
            <a:off x="1160463" y="4213225"/>
            <a:ext cx="1819275" cy="44767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67" name="object 27"/>
          <p:cNvSpPr>
            <a:spLocks/>
          </p:cNvSpPr>
          <p:nvPr/>
        </p:nvSpPr>
        <p:spPr bwMode="auto">
          <a:xfrm>
            <a:off x="1212850" y="4324350"/>
            <a:ext cx="1544638" cy="195263"/>
          </a:xfrm>
          <a:custGeom>
            <a:avLst/>
            <a:gdLst/>
            <a:ahLst/>
            <a:cxnLst>
              <a:cxn ang="0">
                <a:pos x="1434078" y="63729"/>
              </a:cxn>
              <a:cxn ang="0">
                <a:pos x="0" y="157676"/>
              </a:cxn>
              <a:cxn ang="0">
                <a:pos x="2489" y="195649"/>
              </a:cxn>
              <a:cxn ang="0">
                <a:pos x="1436581" y="101705"/>
              </a:cxn>
              <a:cxn ang="0">
                <a:pos x="1467873" y="80590"/>
              </a:cxn>
              <a:cxn ang="0">
                <a:pos x="1434078" y="63729"/>
              </a:cxn>
              <a:cxn ang="0">
                <a:pos x="1510290" y="59124"/>
              </a:cxn>
              <a:cxn ang="0">
                <a:pos x="1504378" y="59124"/>
              </a:cxn>
              <a:cxn ang="0">
                <a:pos x="1506918" y="97097"/>
              </a:cxn>
              <a:cxn ang="0">
                <a:pos x="1436581" y="101705"/>
              </a:cxn>
              <a:cxn ang="0">
                <a:pos x="1385252" y="136340"/>
              </a:cxn>
              <a:cxn ang="0">
                <a:pos x="1379993" y="141700"/>
              </a:cxn>
              <a:cxn ang="0">
                <a:pos x="1377283" y="148453"/>
              </a:cxn>
              <a:cxn ang="0">
                <a:pos x="1377287" y="155753"/>
              </a:cxn>
              <a:cxn ang="0">
                <a:pos x="1380172" y="162756"/>
              </a:cxn>
              <a:cxn ang="0">
                <a:pos x="1385532" y="168088"/>
              </a:cxn>
              <a:cxn ang="0">
                <a:pos x="1392285" y="170836"/>
              </a:cxn>
              <a:cxn ang="0">
                <a:pos x="1399609" y="170836"/>
              </a:cxn>
              <a:cxn ang="0">
                <a:pos x="1406588" y="167963"/>
              </a:cxn>
              <a:cxn ang="0">
                <a:pos x="1543367" y="75634"/>
              </a:cxn>
              <a:cxn ang="0">
                <a:pos x="1510290" y="59124"/>
              </a:cxn>
              <a:cxn ang="0">
                <a:pos x="1467873" y="80590"/>
              </a:cxn>
              <a:cxn ang="0">
                <a:pos x="1436581" y="101705"/>
              </a:cxn>
              <a:cxn ang="0">
                <a:pos x="1506918" y="97097"/>
              </a:cxn>
              <a:cxn ang="0">
                <a:pos x="1506791" y="95192"/>
              </a:cxn>
              <a:cxn ang="0">
                <a:pos x="1497139" y="95192"/>
              </a:cxn>
              <a:cxn ang="0">
                <a:pos x="1467873" y="80590"/>
              </a:cxn>
              <a:cxn ang="0">
                <a:pos x="1494980" y="62299"/>
              </a:cxn>
              <a:cxn ang="0">
                <a:pos x="1467873" y="80590"/>
              </a:cxn>
              <a:cxn ang="0">
                <a:pos x="1497139" y="95192"/>
              </a:cxn>
              <a:cxn ang="0">
                <a:pos x="1494980" y="62299"/>
              </a:cxn>
              <a:cxn ang="0">
                <a:pos x="1504590" y="62299"/>
              </a:cxn>
              <a:cxn ang="0">
                <a:pos x="1494980" y="62299"/>
              </a:cxn>
              <a:cxn ang="0">
                <a:pos x="1497139" y="95192"/>
              </a:cxn>
              <a:cxn ang="0">
                <a:pos x="1506791" y="95192"/>
              </a:cxn>
              <a:cxn ang="0">
                <a:pos x="1504590" y="62299"/>
              </a:cxn>
              <a:cxn ang="0">
                <a:pos x="1504378" y="59124"/>
              </a:cxn>
              <a:cxn ang="0">
                <a:pos x="1434078" y="63729"/>
              </a:cxn>
              <a:cxn ang="0">
                <a:pos x="1467873" y="80590"/>
              </a:cxn>
              <a:cxn ang="0">
                <a:pos x="1494980" y="62299"/>
              </a:cxn>
              <a:cxn ang="0">
                <a:pos x="1504590" y="62299"/>
              </a:cxn>
              <a:cxn ang="0">
                <a:pos x="1504378" y="59124"/>
              </a:cxn>
              <a:cxn ang="0">
                <a:pos x="1388427" y="0"/>
              </a:cxn>
              <a:cxn ang="0">
                <a:pos x="1381156" y="942"/>
              </a:cxn>
              <a:cxn ang="0">
                <a:pos x="1374790" y="4528"/>
              </a:cxn>
              <a:cxn ang="0">
                <a:pos x="1370139" y="10483"/>
              </a:cxn>
              <a:cxn ang="0">
                <a:pos x="1368184" y="17849"/>
              </a:cxn>
              <a:cxn ang="0">
                <a:pos x="1369171" y="25120"/>
              </a:cxn>
              <a:cxn ang="0">
                <a:pos x="1372800" y="31486"/>
              </a:cxn>
              <a:cxn ang="0">
                <a:pos x="1378775" y="36137"/>
              </a:cxn>
              <a:cxn ang="0">
                <a:pos x="1434078" y="63729"/>
              </a:cxn>
              <a:cxn ang="0">
                <a:pos x="1504378" y="59124"/>
              </a:cxn>
              <a:cxn ang="0">
                <a:pos x="1510290" y="59124"/>
              </a:cxn>
              <a:cxn ang="0">
                <a:pos x="1395793" y="1974"/>
              </a:cxn>
              <a:cxn ang="0">
                <a:pos x="1388427" y="0"/>
              </a:cxn>
            </a:cxnLst>
            <a:rect l="0" t="0" r="r" b="b"/>
            <a:pathLst>
              <a:path w="1543685" h="196214">
                <a:moveTo>
                  <a:pt x="1434078" y="63729"/>
                </a:moveTo>
                <a:lnTo>
                  <a:pt x="0" y="157676"/>
                </a:lnTo>
                <a:lnTo>
                  <a:pt x="2489" y="195649"/>
                </a:lnTo>
                <a:lnTo>
                  <a:pt x="1436581" y="101705"/>
                </a:lnTo>
                <a:lnTo>
                  <a:pt x="1467873" y="80590"/>
                </a:lnTo>
                <a:lnTo>
                  <a:pt x="1434078" y="63729"/>
                </a:lnTo>
                <a:close/>
              </a:path>
              <a:path w="1543685" h="196214">
                <a:moveTo>
                  <a:pt x="1510290" y="59124"/>
                </a:moveTo>
                <a:lnTo>
                  <a:pt x="1504378" y="59124"/>
                </a:lnTo>
                <a:lnTo>
                  <a:pt x="1506918" y="97097"/>
                </a:lnTo>
                <a:lnTo>
                  <a:pt x="1436581" y="101705"/>
                </a:lnTo>
                <a:lnTo>
                  <a:pt x="1385252" y="136340"/>
                </a:lnTo>
                <a:lnTo>
                  <a:pt x="1379993" y="141700"/>
                </a:lnTo>
                <a:lnTo>
                  <a:pt x="1377283" y="148453"/>
                </a:lnTo>
                <a:lnTo>
                  <a:pt x="1377287" y="155753"/>
                </a:lnTo>
                <a:lnTo>
                  <a:pt x="1380172" y="162756"/>
                </a:lnTo>
                <a:lnTo>
                  <a:pt x="1385532" y="168088"/>
                </a:lnTo>
                <a:lnTo>
                  <a:pt x="1392285" y="170836"/>
                </a:lnTo>
                <a:lnTo>
                  <a:pt x="1399609" y="170836"/>
                </a:lnTo>
                <a:lnTo>
                  <a:pt x="1406588" y="167963"/>
                </a:lnTo>
                <a:lnTo>
                  <a:pt x="1543367" y="75634"/>
                </a:lnTo>
                <a:lnTo>
                  <a:pt x="1510290" y="59124"/>
                </a:lnTo>
                <a:close/>
              </a:path>
              <a:path w="1543685" h="196214">
                <a:moveTo>
                  <a:pt x="1467873" y="80590"/>
                </a:moveTo>
                <a:lnTo>
                  <a:pt x="1436581" y="101705"/>
                </a:lnTo>
                <a:lnTo>
                  <a:pt x="1506918" y="97097"/>
                </a:lnTo>
                <a:lnTo>
                  <a:pt x="1506791" y="95192"/>
                </a:lnTo>
                <a:lnTo>
                  <a:pt x="1497139" y="95192"/>
                </a:lnTo>
                <a:lnTo>
                  <a:pt x="1467873" y="80590"/>
                </a:lnTo>
                <a:close/>
              </a:path>
              <a:path w="1543685" h="196214">
                <a:moveTo>
                  <a:pt x="1494980" y="62299"/>
                </a:moveTo>
                <a:lnTo>
                  <a:pt x="1467873" y="80590"/>
                </a:lnTo>
                <a:lnTo>
                  <a:pt x="1497139" y="95192"/>
                </a:lnTo>
                <a:lnTo>
                  <a:pt x="1494980" y="62299"/>
                </a:lnTo>
                <a:close/>
              </a:path>
              <a:path w="1543685" h="196214">
                <a:moveTo>
                  <a:pt x="1504590" y="62299"/>
                </a:moveTo>
                <a:lnTo>
                  <a:pt x="1494980" y="62299"/>
                </a:lnTo>
                <a:lnTo>
                  <a:pt x="1497139" y="95192"/>
                </a:lnTo>
                <a:lnTo>
                  <a:pt x="1506791" y="95192"/>
                </a:lnTo>
                <a:lnTo>
                  <a:pt x="1504590" y="62299"/>
                </a:lnTo>
                <a:close/>
              </a:path>
              <a:path w="1543685" h="196214">
                <a:moveTo>
                  <a:pt x="1504378" y="59124"/>
                </a:moveTo>
                <a:lnTo>
                  <a:pt x="1434078" y="63729"/>
                </a:lnTo>
                <a:lnTo>
                  <a:pt x="1467873" y="80590"/>
                </a:lnTo>
                <a:lnTo>
                  <a:pt x="1494980" y="62299"/>
                </a:lnTo>
                <a:lnTo>
                  <a:pt x="1504590" y="62299"/>
                </a:lnTo>
                <a:lnTo>
                  <a:pt x="1504378" y="59124"/>
                </a:lnTo>
                <a:close/>
              </a:path>
              <a:path w="1543685" h="196214">
                <a:moveTo>
                  <a:pt x="1388427" y="0"/>
                </a:moveTo>
                <a:lnTo>
                  <a:pt x="1381156" y="942"/>
                </a:lnTo>
                <a:lnTo>
                  <a:pt x="1374790" y="4528"/>
                </a:lnTo>
                <a:lnTo>
                  <a:pt x="1370139" y="10483"/>
                </a:lnTo>
                <a:lnTo>
                  <a:pt x="1368184" y="17849"/>
                </a:lnTo>
                <a:lnTo>
                  <a:pt x="1369171" y="25120"/>
                </a:lnTo>
                <a:lnTo>
                  <a:pt x="1372800" y="31486"/>
                </a:lnTo>
                <a:lnTo>
                  <a:pt x="1378775" y="36137"/>
                </a:lnTo>
                <a:lnTo>
                  <a:pt x="1434078" y="63729"/>
                </a:lnTo>
                <a:lnTo>
                  <a:pt x="1504378" y="59124"/>
                </a:lnTo>
                <a:lnTo>
                  <a:pt x="1510290" y="59124"/>
                </a:lnTo>
                <a:lnTo>
                  <a:pt x="1395793" y="1974"/>
                </a:lnTo>
                <a:lnTo>
                  <a:pt x="138842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8" name="object 28"/>
          <p:cNvSpPr>
            <a:spLocks noChangeArrowheads="1"/>
          </p:cNvSpPr>
          <p:nvPr/>
        </p:nvSpPr>
        <p:spPr bwMode="auto">
          <a:xfrm>
            <a:off x="1374775" y="5745163"/>
            <a:ext cx="1492250" cy="446087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69" name="object 29"/>
          <p:cNvSpPr>
            <a:spLocks/>
          </p:cNvSpPr>
          <p:nvPr/>
        </p:nvSpPr>
        <p:spPr bwMode="auto">
          <a:xfrm>
            <a:off x="1428750" y="5845175"/>
            <a:ext cx="1214438" cy="171450"/>
          </a:xfrm>
          <a:custGeom>
            <a:avLst/>
            <a:gdLst/>
            <a:ahLst/>
            <a:cxnLst>
              <a:cxn ang="0">
                <a:pos x="1106208" y="104670"/>
              </a:cxn>
              <a:cxn ang="0">
                <a:pos x="1052702" y="135775"/>
              </a:cxn>
              <a:cxn ang="0">
                <a:pos x="1047077" y="140793"/>
              </a:cxn>
              <a:cxn ang="0">
                <a:pos x="1043892" y="147365"/>
              </a:cxn>
              <a:cxn ang="0">
                <a:pos x="1043398" y="154654"/>
              </a:cxn>
              <a:cxn ang="0">
                <a:pos x="1045844" y="161823"/>
              </a:cxn>
              <a:cxn ang="0">
                <a:pos x="1050877" y="167479"/>
              </a:cxn>
              <a:cxn ang="0">
                <a:pos x="1057433" y="170660"/>
              </a:cxn>
              <a:cxn ang="0">
                <a:pos x="1064704" y="171144"/>
              </a:cxn>
              <a:cxn ang="0">
                <a:pos x="1071880" y="168706"/>
              </a:cxn>
              <a:cxn ang="0">
                <a:pos x="1181832" y="104762"/>
              </a:cxn>
              <a:cxn ang="0">
                <a:pos x="1106208" y="104670"/>
              </a:cxn>
              <a:cxn ang="0">
                <a:pos x="1138909" y="85659"/>
              </a:cxn>
              <a:cxn ang="0">
                <a:pos x="1106208" y="104670"/>
              </a:cxn>
              <a:cxn ang="0">
                <a:pos x="1176655" y="104762"/>
              </a:cxn>
              <a:cxn ang="0">
                <a:pos x="1176663" y="102158"/>
              </a:cxn>
              <a:cxn ang="0">
                <a:pos x="1167130" y="102158"/>
              </a:cxn>
              <a:cxn ang="0">
                <a:pos x="1138909" y="85659"/>
              </a:cxn>
              <a:cxn ang="0">
                <a:pos x="1064940" y="0"/>
              </a:cxn>
              <a:cxn ang="0">
                <a:pos x="1057640" y="464"/>
              </a:cxn>
              <a:cxn ang="0">
                <a:pos x="1051077" y="3627"/>
              </a:cxn>
              <a:cxn ang="0">
                <a:pos x="1046099" y="9270"/>
              </a:cxn>
              <a:cxn ang="0">
                <a:pos x="1043632" y="16427"/>
              </a:cxn>
              <a:cxn ang="0">
                <a:pos x="1044082" y="23715"/>
              </a:cxn>
              <a:cxn ang="0">
                <a:pos x="1047224" y="30296"/>
              </a:cxn>
              <a:cxn ang="0">
                <a:pos x="1052830" y="35331"/>
              </a:cxn>
              <a:cxn ang="0">
                <a:pos x="1106260" y="66570"/>
              </a:cxn>
              <a:cxn ang="0">
                <a:pos x="1176782" y="66662"/>
              </a:cxn>
              <a:cxn ang="0">
                <a:pos x="1176655" y="104762"/>
              </a:cxn>
              <a:cxn ang="0">
                <a:pos x="1181832" y="104762"/>
              </a:cxn>
              <a:cxn ang="0">
                <a:pos x="1214501" y="85762"/>
              </a:cxn>
              <a:cxn ang="0">
                <a:pos x="1072133" y="2450"/>
              </a:cxn>
              <a:cxn ang="0">
                <a:pos x="1064940" y="0"/>
              </a:cxn>
              <a:cxn ang="0">
                <a:pos x="0" y="65125"/>
              </a:cxn>
              <a:cxn ang="0">
                <a:pos x="0" y="103225"/>
              </a:cxn>
              <a:cxn ang="0">
                <a:pos x="1106208" y="104670"/>
              </a:cxn>
              <a:cxn ang="0">
                <a:pos x="1138909" y="85659"/>
              </a:cxn>
              <a:cxn ang="0">
                <a:pos x="1106260" y="66570"/>
              </a:cxn>
              <a:cxn ang="0">
                <a:pos x="0" y="65125"/>
              </a:cxn>
              <a:cxn ang="0">
                <a:pos x="1167130" y="69252"/>
              </a:cxn>
              <a:cxn ang="0">
                <a:pos x="1138909" y="85659"/>
              </a:cxn>
              <a:cxn ang="0">
                <a:pos x="1167130" y="102158"/>
              </a:cxn>
              <a:cxn ang="0">
                <a:pos x="1167130" y="69252"/>
              </a:cxn>
              <a:cxn ang="0">
                <a:pos x="1176773" y="69252"/>
              </a:cxn>
              <a:cxn ang="0">
                <a:pos x="1167130" y="69252"/>
              </a:cxn>
              <a:cxn ang="0">
                <a:pos x="1167130" y="102158"/>
              </a:cxn>
              <a:cxn ang="0">
                <a:pos x="1176663" y="102158"/>
              </a:cxn>
              <a:cxn ang="0">
                <a:pos x="1176773" y="69252"/>
              </a:cxn>
              <a:cxn ang="0">
                <a:pos x="1106260" y="66570"/>
              </a:cxn>
              <a:cxn ang="0">
                <a:pos x="1138909" y="85659"/>
              </a:cxn>
              <a:cxn ang="0">
                <a:pos x="1167130" y="69252"/>
              </a:cxn>
              <a:cxn ang="0">
                <a:pos x="1176773" y="69252"/>
              </a:cxn>
              <a:cxn ang="0">
                <a:pos x="1176782" y="66662"/>
              </a:cxn>
              <a:cxn ang="0">
                <a:pos x="1106260" y="66570"/>
              </a:cxn>
            </a:cxnLst>
            <a:rect l="0" t="0" r="r" b="b"/>
            <a:pathLst>
              <a:path w="1214755" h="171450">
                <a:moveTo>
                  <a:pt x="1106208" y="104670"/>
                </a:moveTo>
                <a:lnTo>
                  <a:pt x="1052702" y="135775"/>
                </a:lnTo>
                <a:lnTo>
                  <a:pt x="1047077" y="140793"/>
                </a:lnTo>
                <a:lnTo>
                  <a:pt x="1043892" y="147365"/>
                </a:lnTo>
                <a:lnTo>
                  <a:pt x="1043398" y="154654"/>
                </a:lnTo>
                <a:lnTo>
                  <a:pt x="1045844" y="161823"/>
                </a:lnTo>
                <a:lnTo>
                  <a:pt x="1050877" y="167479"/>
                </a:lnTo>
                <a:lnTo>
                  <a:pt x="1057433" y="170660"/>
                </a:lnTo>
                <a:lnTo>
                  <a:pt x="1064704" y="171144"/>
                </a:lnTo>
                <a:lnTo>
                  <a:pt x="1071880" y="168706"/>
                </a:lnTo>
                <a:lnTo>
                  <a:pt x="1181832" y="104762"/>
                </a:lnTo>
                <a:lnTo>
                  <a:pt x="1106208" y="104670"/>
                </a:lnTo>
                <a:close/>
              </a:path>
              <a:path w="1214755" h="171450">
                <a:moveTo>
                  <a:pt x="1138909" y="85659"/>
                </a:moveTo>
                <a:lnTo>
                  <a:pt x="1106208" y="104670"/>
                </a:lnTo>
                <a:lnTo>
                  <a:pt x="1176655" y="104762"/>
                </a:lnTo>
                <a:lnTo>
                  <a:pt x="1176663" y="102158"/>
                </a:lnTo>
                <a:lnTo>
                  <a:pt x="1167130" y="102158"/>
                </a:lnTo>
                <a:lnTo>
                  <a:pt x="1138909" y="85659"/>
                </a:lnTo>
                <a:close/>
              </a:path>
              <a:path w="1214755" h="171450">
                <a:moveTo>
                  <a:pt x="1064940" y="0"/>
                </a:moveTo>
                <a:lnTo>
                  <a:pt x="1057640" y="464"/>
                </a:lnTo>
                <a:lnTo>
                  <a:pt x="1051077" y="3627"/>
                </a:lnTo>
                <a:lnTo>
                  <a:pt x="1046099" y="9270"/>
                </a:lnTo>
                <a:lnTo>
                  <a:pt x="1043632" y="16427"/>
                </a:lnTo>
                <a:lnTo>
                  <a:pt x="1044082" y="23715"/>
                </a:lnTo>
                <a:lnTo>
                  <a:pt x="1047224" y="30296"/>
                </a:lnTo>
                <a:lnTo>
                  <a:pt x="1052830" y="35331"/>
                </a:lnTo>
                <a:lnTo>
                  <a:pt x="1106260" y="66570"/>
                </a:lnTo>
                <a:lnTo>
                  <a:pt x="1176782" y="66662"/>
                </a:lnTo>
                <a:lnTo>
                  <a:pt x="1176655" y="104762"/>
                </a:lnTo>
                <a:lnTo>
                  <a:pt x="1181832" y="104762"/>
                </a:lnTo>
                <a:lnTo>
                  <a:pt x="1214501" y="85762"/>
                </a:lnTo>
                <a:lnTo>
                  <a:pt x="1072133" y="2450"/>
                </a:lnTo>
                <a:lnTo>
                  <a:pt x="1064940" y="0"/>
                </a:lnTo>
                <a:close/>
              </a:path>
              <a:path w="1214755" h="171450">
                <a:moveTo>
                  <a:pt x="0" y="65125"/>
                </a:moveTo>
                <a:lnTo>
                  <a:pt x="0" y="103225"/>
                </a:lnTo>
                <a:lnTo>
                  <a:pt x="1106208" y="104670"/>
                </a:lnTo>
                <a:lnTo>
                  <a:pt x="1138909" y="85659"/>
                </a:lnTo>
                <a:lnTo>
                  <a:pt x="1106260" y="66570"/>
                </a:lnTo>
                <a:lnTo>
                  <a:pt x="0" y="65125"/>
                </a:lnTo>
                <a:close/>
              </a:path>
              <a:path w="1214755" h="171450">
                <a:moveTo>
                  <a:pt x="1167130" y="69252"/>
                </a:moveTo>
                <a:lnTo>
                  <a:pt x="1138909" y="85659"/>
                </a:lnTo>
                <a:lnTo>
                  <a:pt x="1167130" y="102158"/>
                </a:lnTo>
                <a:lnTo>
                  <a:pt x="1167130" y="69252"/>
                </a:lnTo>
                <a:close/>
              </a:path>
              <a:path w="1214755" h="171450">
                <a:moveTo>
                  <a:pt x="1176773" y="69252"/>
                </a:moveTo>
                <a:lnTo>
                  <a:pt x="1167130" y="69252"/>
                </a:lnTo>
                <a:lnTo>
                  <a:pt x="1167130" y="102158"/>
                </a:lnTo>
                <a:lnTo>
                  <a:pt x="1176663" y="102158"/>
                </a:lnTo>
                <a:lnTo>
                  <a:pt x="1176773" y="69252"/>
                </a:lnTo>
                <a:close/>
              </a:path>
              <a:path w="1214755" h="171450">
                <a:moveTo>
                  <a:pt x="1106260" y="66570"/>
                </a:moveTo>
                <a:lnTo>
                  <a:pt x="1138909" y="85659"/>
                </a:lnTo>
                <a:lnTo>
                  <a:pt x="1167130" y="69252"/>
                </a:lnTo>
                <a:lnTo>
                  <a:pt x="1176773" y="69252"/>
                </a:lnTo>
                <a:lnTo>
                  <a:pt x="1176782" y="66662"/>
                </a:lnTo>
                <a:lnTo>
                  <a:pt x="1106260" y="665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0" name="object 30"/>
          <p:cNvSpPr>
            <a:spLocks/>
          </p:cNvSpPr>
          <p:nvPr/>
        </p:nvSpPr>
        <p:spPr bwMode="auto">
          <a:xfrm>
            <a:off x="2714625" y="4929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1" name="object 31"/>
          <p:cNvSpPr>
            <a:spLocks/>
          </p:cNvSpPr>
          <p:nvPr/>
        </p:nvSpPr>
        <p:spPr bwMode="auto">
          <a:xfrm>
            <a:off x="2643188" y="5786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16"/>
              </a:cxn>
              <a:cxn ang="0">
                <a:pos x="27578" y="58495"/>
              </a:cxn>
              <a:cxn ang="0">
                <a:pos x="58512" y="27567"/>
              </a:cxn>
              <a:cxn ang="0">
                <a:pos x="97731" y="7284"/>
              </a:cxn>
              <a:cxn ang="0">
                <a:pos x="142875" y="0"/>
              </a:cxn>
              <a:cxn ang="0">
                <a:pos x="188067" y="7284"/>
              </a:cxn>
              <a:cxn ang="0">
                <a:pos x="227292" y="27567"/>
              </a:cxn>
              <a:cxn ang="0">
                <a:pos x="258208" y="58495"/>
              </a:cxn>
              <a:cxn ang="0">
                <a:pos x="278474" y="97716"/>
              </a:cxn>
              <a:cxn ang="0">
                <a:pos x="285750" y="142875"/>
              </a:cxn>
              <a:cxn ang="0">
                <a:pos x="278474" y="188038"/>
              </a:cxn>
              <a:cxn ang="0">
                <a:pos x="258208" y="227259"/>
              </a:cxn>
              <a:cxn ang="0">
                <a:pos x="227292" y="258186"/>
              </a:cxn>
              <a:cxn ang="0">
                <a:pos x="188067" y="278467"/>
              </a:cxn>
              <a:cxn ang="0">
                <a:pos x="142875" y="285750"/>
              </a:cxn>
              <a:cxn ang="0">
                <a:pos x="97731" y="278467"/>
              </a:cxn>
              <a:cxn ang="0">
                <a:pos x="58512" y="258186"/>
              </a:cxn>
              <a:cxn ang="0">
                <a:pos x="27578" y="227259"/>
              </a:cxn>
              <a:cxn ang="0">
                <a:pos x="7287" y="18803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16"/>
                </a:lnTo>
                <a:lnTo>
                  <a:pt x="27578" y="58495"/>
                </a:lnTo>
                <a:lnTo>
                  <a:pt x="58512" y="27567"/>
                </a:lnTo>
                <a:lnTo>
                  <a:pt x="97731" y="7284"/>
                </a:lnTo>
                <a:lnTo>
                  <a:pt x="142875" y="0"/>
                </a:lnTo>
                <a:lnTo>
                  <a:pt x="188067" y="7284"/>
                </a:lnTo>
                <a:lnTo>
                  <a:pt x="227292" y="27567"/>
                </a:lnTo>
                <a:lnTo>
                  <a:pt x="258208" y="58495"/>
                </a:lnTo>
                <a:lnTo>
                  <a:pt x="278474" y="97716"/>
                </a:lnTo>
                <a:lnTo>
                  <a:pt x="285750" y="142875"/>
                </a:lnTo>
                <a:lnTo>
                  <a:pt x="278474" y="188038"/>
                </a:lnTo>
                <a:lnTo>
                  <a:pt x="258208" y="227259"/>
                </a:lnTo>
                <a:lnTo>
                  <a:pt x="227292" y="258186"/>
                </a:lnTo>
                <a:lnTo>
                  <a:pt x="188067" y="278467"/>
                </a:lnTo>
                <a:lnTo>
                  <a:pt x="142875" y="285750"/>
                </a:lnTo>
                <a:lnTo>
                  <a:pt x="97731" y="278467"/>
                </a:lnTo>
                <a:lnTo>
                  <a:pt x="58512" y="258186"/>
                </a:lnTo>
                <a:lnTo>
                  <a:pt x="27578" y="227259"/>
                </a:lnTo>
                <a:lnTo>
                  <a:pt x="7287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2" name="object 32"/>
          <p:cNvSpPr>
            <a:spLocks/>
          </p:cNvSpPr>
          <p:nvPr/>
        </p:nvSpPr>
        <p:spPr bwMode="auto">
          <a:xfrm>
            <a:off x="2928938" y="5357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3"/>
              </a:cxn>
              <a:cxn ang="0">
                <a:pos x="258208" y="227219"/>
              </a:cxn>
              <a:cxn ang="0">
                <a:pos x="227292" y="258138"/>
              </a:cxn>
              <a:cxn ang="0">
                <a:pos x="188067" y="278416"/>
              </a:cxn>
              <a:cxn ang="0">
                <a:pos x="142875" y="285699"/>
              </a:cxn>
              <a:cxn ang="0">
                <a:pos x="97731" y="278416"/>
              </a:cxn>
              <a:cxn ang="0">
                <a:pos x="58512" y="258138"/>
              </a:cxn>
              <a:cxn ang="0">
                <a:pos x="27578" y="227219"/>
              </a:cxn>
              <a:cxn ang="0">
                <a:pos x="7287" y="18801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3"/>
                </a:lnTo>
                <a:lnTo>
                  <a:pt x="258208" y="227219"/>
                </a:lnTo>
                <a:lnTo>
                  <a:pt x="227292" y="258138"/>
                </a:lnTo>
                <a:lnTo>
                  <a:pt x="188067" y="278416"/>
                </a:lnTo>
                <a:lnTo>
                  <a:pt x="142875" y="285699"/>
                </a:lnTo>
                <a:lnTo>
                  <a:pt x="97731" y="278416"/>
                </a:lnTo>
                <a:lnTo>
                  <a:pt x="58512" y="258138"/>
                </a:lnTo>
                <a:lnTo>
                  <a:pt x="27578" y="227219"/>
                </a:lnTo>
                <a:lnTo>
                  <a:pt x="7287" y="18801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3" name="object 33"/>
          <p:cNvSpPr>
            <a:spLocks noChangeArrowheads="1"/>
          </p:cNvSpPr>
          <p:nvPr/>
        </p:nvSpPr>
        <p:spPr bwMode="auto">
          <a:xfrm>
            <a:off x="711200" y="3402013"/>
            <a:ext cx="949325" cy="754062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74" name="object 34"/>
          <p:cNvSpPr>
            <a:spLocks/>
          </p:cNvSpPr>
          <p:nvPr/>
        </p:nvSpPr>
        <p:spPr bwMode="auto">
          <a:xfrm>
            <a:off x="1022350" y="3663950"/>
            <a:ext cx="328613" cy="327025"/>
          </a:xfrm>
          <a:custGeom>
            <a:avLst/>
            <a:gdLst/>
            <a:ahLst/>
            <a:cxnLst>
              <a:cxn ang="0">
                <a:pos x="197345" y="0"/>
              </a:cxn>
              <a:cxn ang="0">
                <a:pos x="127469" y="0"/>
              </a:cxn>
              <a:cxn ang="0">
                <a:pos x="0" y="327279"/>
              </a:cxn>
              <a:cxn ang="0">
                <a:pos x="70103" y="327279"/>
              </a:cxn>
              <a:cxn ang="0">
                <a:pos x="97116" y="252856"/>
              </a:cxn>
              <a:cxn ang="0">
                <a:pos x="298615" y="252856"/>
              </a:cxn>
              <a:cxn ang="0">
                <a:pos x="276540" y="197738"/>
              </a:cxn>
              <a:cxn ang="0">
                <a:pos x="117424" y="197738"/>
              </a:cxn>
              <a:cxn ang="0">
                <a:pos x="161632" y="76326"/>
              </a:cxn>
              <a:cxn ang="0">
                <a:pos x="227914" y="76326"/>
              </a:cxn>
              <a:cxn ang="0">
                <a:pos x="197345" y="0"/>
              </a:cxn>
              <a:cxn ang="0">
                <a:pos x="298615" y="252856"/>
              </a:cxn>
              <a:cxn ang="0">
                <a:pos x="227939" y="252856"/>
              </a:cxn>
              <a:cxn ang="0">
                <a:pos x="256540" y="327279"/>
              </a:cxn>
              <a:cxn ang="0">
                <a:pos x="328422" y="327279"/>
              </a:cxn>
              <a:cxn ang="0">
                <a:pos x="298615" y="252856"/>
              </a:cxn>
              <a:cxn ang="0">
                <a:pos x="227914" y="76326"/>
              </a:cxn>
              <a:cxn ang="0">
                <a:pos x="161632" y="76326"/>
              </a:cxn>
              <a:cxn ang="0">
                <a:pos x="206730" y="197738"/>
              </a:cxn>
              <a:cxn ang="0">
                <a:pos x="276540" y="197738"/>
              </a:cxn>
              <a:cxn ang="0">
                <a:pos x="227914" y="76326"/>
              </a:cxn>
            </a:cxnLst>
            <a:rect l="0" t="0" r="r" b="b"/>
            <a:pathLst>
              <a:path w="328930" h="327660">
                <a:moveTo>
                  <a:pt x="197345" y="0"/>
                </a:moveTo>
                <a:lnTo>
                  <a:pt x="127469" y="0"/>
                </a:lnTo>
                <a:lnTo>
                  <a:pt x="0" y="327279"/>
                </a:lnTo>
                <a:lnTo>
                  <a:pt x="70103" y="327279"/>
                </a:lnTo>
                <a:lnTo>
                  <a:pt x="97116" y="252856"/>
                </a:lnTo>
                <a:lnTo>
                  <a:pt x="298615" y="252856"/>
                </a:lnTo>
                <a:lnTo>
                  <a:pt x="276540" y="197738"/>
                </a:lnTo>
                <a:lnTo>
                  <a:pt x="117424" y="197738"/>
                </a:lnTo>
                <a:lnTo>
                  <a:pt x="161632" y="76326"/>
                </a:lnTo>
                <a:lnTo>
                  <a:pt x="227914" y="76326"/>
                </a:lnTo>
                <a:lnTo>
                  <a:pt x="197345" y="0"/>
                </a:lnTo>
                <a:close/>
              </a:path>
              <a:path w="328930" h="327660">
                <a:moveTo>
                  <a:pt x="298615" y="252856"/>
                </a:moveTo>
                <a:lnTo>
                  <a:pt x="227939" y="252856"/>
                </a:lnTo>
                <a:lnTo>
                  <a:pt x="256540" y="327279"/>
                </a:lnTo>
                <a:lnTo>
                  <a:pt x="328422" y="327279"/>
                </a:lnTo>
                <a:lnTo>
                  <a:pt x="298615" y="252856"/>
                </a:lnTo>
                <a:close/>
              </a:path>
              <a:path w="328930" h="327660">
                <a:moveTo>
                  <a:pt x="227914" y="76326"/>
                </a:moveTo>
                <a:lnTo>
                  <a:pt x="161632" y="76326"/>
                </a:lnTo>
                <a:lnTo>
                  <a:pt x="206730" y="197738"/>
                </a:lnTo>
                <a:lnTo>
                  <a:pt x="276540" y="197738"/>
                </a:lnTo>
                <a:lnTo>
                  <a:pt x="227914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5" name="object 35"/>
          <p:cNvSpPr>
            <a:spLocks/>
          </p:cNvSpPr>
          <p:nvPr/>
        </p:nvSpPr>
        <p:spPr bwMode="auto">
          <a:xfrm>
            <a:off x="1138238" y="3740150"/>
            <a:ext cx="90487" cy="122238"/>
          </a:xfrm>
          <a:custGeom>
            <a:avLst/>
            <a:gdLst/>
            <a:ahLst/>
            <a:cxnLst>
              <a:cxn ang="0">
                <a:pos x="44208" y="0"/>
              </a:cxn>
              <a:cxn ang="0">
                <a:pos x="0" y="121412"/>
              </a:cxn>
              <a:cxn ang="0">
                <a:pos x="89306" y="121412"/>
              </a:cxn>
              <a:cxn ang="0">
                <a:pos x="44208" y="0"/>
              </a:cxn>
            </a:cxnLst>
            <a:rect l="0" t="0" r="r" b="b"/>
            <a:pathLst>
              <a:path w="89534" h="121920">
                <a:moveTo>
                  <a:pt x="44208" y="0"/>
                </a:moveTo>
                <a:lnTo>
                  <a:pt x="0" y="121412"/>
                </a:lnTo>
                <a:lnTo>
                  <a:pt x="89306" y="121412"/>
                </a:lnTo>
                <a:lnTo>
                  <a:pt x="44208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6" name="object 36"/>
          <p:cNvSpPr>
            <a:spLocks/>
          </p:cNvSpPr>
          <p:nvPr/>
        </p:nvSpPr>
        <p:spPr bwMode="auto">
          <a:xfrm>
            <a:off x="1022350" y="3663950"/>
            <a:ext cx="328613" cy="327025"/>
          </a:xfrm>
          <a:custGeom>
            <a:avLst/>
            <a:gdLst/>
            <a:ahLst/>
            <a:cxnLst>
              <a:cxn ang="0">
                <a:pos x="127469" y="0"/>
              </a:cxn>
              <a:cxn ang="0">
                <a:pos x="197345" y="0"/>
              </a:cxn>
              <a:cxn ang="0">
                <a:pos x="328422" y="327279"/>
              </a:cxn>
              <a:cxn ang="0">
                <a:pos x="256540" y="327279"/>
              </a:cxn>
              <a:cxn ang="0">
                <a:pos x="227939" y="252856"/>
              </a:cxn>
              <a:cxn ang="0">
                <a:pos x="97116" y="252856"/>
              </a:cxn>
              <a:cxn ang="0">
                <a:pos x="70103" y="327279"/>
              </a:cxn>
              <a:cxn ang="0">
                <a:pos x="0" y="327279"/>
              </a:cxn>
              <a:cxn ang="0">
                <a:pos x="127469" y="0"/>
              </a:cxn>
            </a:cxnLst>
            <a:rect l="0" t="0" r="r" b="b"/>
            <a:pathLst>
              <a:path w="328930" h="327660">
                <a:moveTo>
                  <a:pt x="127469" y="0"/>
                </a:moveTo>
                <a:lnTo>
                  <a:pt x="197345" y="0"/>
                </a:lnTo>
                <a:lnTo>
                  <a:pt x="328422" y="327279"/>
                </a:lnTo>
                <a:lnTo>
                  <a:pt x="256540" y="327279"/>
                </a:lnTo>
                <a:lnTo>
                  <a:pt x="227939" y="252856"/>
                </a:lnTo>
                <a:lnTo>
                  <a:pt x="97116" y="252856"/>
                </a:lnTo>
                <a:lnTo>
                  <a:pt x="70103" y="327279"/>
                </a:lnTo>
                <a:lnTo>
                  <a:pt x="0" y="327279"/>
                </a:lnTo>
                <a:lnTo>
                  <a:pt x="127469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7" name="object 37"/>
          <p:cNvSpPr>
            <a:spLocks noChangeArrowheads="1"/>
          </p:cNvSpPr>
          <p:nvPr/>
        </p:nvSpPr>
        <p:spPr bwMode="auto">
          <a:xfrm>
            <a:off x="2425700" y="3402013"/>
            <a:ext cx="949325" cy="754062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78" name="object 38"/>
          <p:cNvSpPr>
            <a:spLocks/>
          </p:cNvSpPr>
          <p:nvPr/>
        </p:nvSpPr>
        <p:spPr bwMode="auto">
          <a:xfrm>
            <a:off x="2770188" y="3663950"/>
            <a:ext cx="273050" cy="327025"/>
          </a:xfrm>
          <a:custGeom>
            <a:avLst/>
            <a:gdLst/>
            <a:ahLst/>
            <a:cxnLst>
              <a:cxn ang="0">
                <a:pos x="130809" y="0"/>
              </a:cxn>
              <a:cxn ang="0">
                <a:pos x="0" y="0"/>
              </a:cxn>
              <a:cxn ang="0">
                <a:pos x="0" y="327279"/>
              </a:cxn>
              <a:cxn ang="0">
                <a:pos x="111378" y="327279"/>
              </a:cxn>
              <a:cxn ang="0">
                <a:pos x="162909" y="326421"/>
              </a:cxn>
              <a:cxn ang="0">
                <a:pos x="203702" y="322947"/>
              </a:cxn>
              <a:cxn ang="0">
                <a:pos x="243883" y="302666"/>
              </a:cxn>
              <a:cxn ang="0">
                <a:pos x="265346" y="272033"/>
              </a:cxn>
              <a:cxn ang="0">
                <a:pos x="66039" y="272033"/>
              </a:cxn>
              <a:cxn ang="0">
                <a:pos x="66039" y="184531"/>
              </a:cxn>
              <a:cxn ang="0">
                <a:pos x="259038" y="184531"/>
              </a:cxn>
              <a:cxn ang="0">
                <a:pos x="258063" y="183006"/>
              </a:cxn>
              <a:cxn ang="0">
                <a:pos x="249130" y="173291"/>
              </a:cxn>
              <a:cxn ang="0">
                <a:pos x="238506" y="165100"/>
              </a:cxn>
              <a:cxn ang="0">
                <a:pos x="226167" y="158432"/>
              </a:cxn>
              <a:cxn ang="0">
                <a:pos x="212089" y="153288"/>
              </a:cxn>
              <a:cxn ang="0">
                <a:pos x="222115" y="147909"/>
              </a:cxn>
              <a:cxn ang="0">
                <a:pos x="231044" y="141303"/>
              </a:cxn>
              <a:cxn ang="0">
                <a:pos x="238879" y="133482"/>
              </a:cxn>
              <a:cxn ang="0">
                <a:pos x="241444" y="130048"/>
              </a:cxn>
              <a:cxn ang="0">
                <a:pos x="66039" y="130048"/>
              </a:cxn>
              <a:cxn ang="0">
                <a:pos x="66039" y="54356"/>
              </a:cxn>
              <a:cxn ang="0">
                <a:pos x="252900" y="54356"/>
              </a:cxn>
              <a:cxn ang="0">
                <a:pos x="252384" y="52828"/>
              </a:cxn>
              <a:cxn ang="0">
                <a:pos x="222884" y="16637"/>
              </a:cxn>
              <a:cxn ang="0">
                <a:pos x="177958" y="1768"/>
              </a:cxn>
              <a:cxn ang="0">
                <a:pos x="149002" y="192"/>
              </a:cxn>
              <a:cxn ang="0">
                <a:pos x="130809" y="0"/>
              </a:cxn>
              <a:cxn ang="0">
                <a:pos x="259038" y="184531"/>
              </a:cxn>
              <a:cxn ang="0">
                <a:pos x="119379" y="184531"/>
              </a:cxn>
              <a:cxn ang="0">
                <a:pos x="139977" y="184836"/>
              </a:cxn>
              <a:cxn ang="0">
                <a:pos x="156622" y="185737"/>
              </a:cxn>
              <a:cxn ang="0">
                <a:pos x="194698" y="199427"/>
              </a:cxn>
              <a:cxn ang="0">
                <a:pos x="205739" y="229235"/>
              </a:cxn>
              <a:cxn ang="0">
                <a:pos x="205168" y="237474"/>
              </a:cxn>
              <a:cxn ang="0">
                <a:pos x="179593" y="268245"/>
              </a:cxn>
              <a:cxn ang="0">
                <a:pos x="127253" y="272033"/>
              </a:cxn>
              <a:cxn ang="0">
                <a:pos x="265346" y="272033"/>
              </a:cxn>
              <a:cxn ang="0">
                <a:pos x="268279" y="265144"/>
              </a:cxn>
              <a:cxn ang="0">
                <a:pos x="271494" y="254381"/>
              </a:cxn>
              <a:cxn ang="0">
                <a:pos x="273423" y="243427"/>
              </a:cxn>
              <a:cxn ang="0">
                <a:pos x="274065" y="232282"/>
              </a:cxn>
              <a:cxn ang="0">
                <a:pos x="273065" y="218618"/>
              </a:cxn>
              <a:cxn ang="0">
                <a:pos x="270065" y="205835"/>
              </a:cxn>
              <a:cxn ang="0">
                <a:pos x="265064" y="193956"/>
              </a:cxn>
              <a:cxn ang="0">
                <a:pos x="259038" y="184531"/>
              </a:cxn>
              <a:cxn ang="0">
                <a:pos x="252900" y="54356"/>
              </a:cxn>
              <a:cxn ang="0">
                <a:pos x="104012" y="54356"/>
              </a:cxn>
              <a:cxn ang="0">
                <a:pos x="141462" y="54641"/>
              </a:cxn>
              <a:cxn ang="0">
                <a:pos x="153287" y="54998"/>
              </a:cxn>
              <a:cxn ang="0">
                <a:pos x="189087" y="72155"/>
              </a:cxn>
              <a:cxn ang="0">
                <a:pos x="193801" y="91693"/>
              </a:cxn>
              <a:cxn ang="0">
                <a:pos x="193184" y="99218"/>
              </a:cxn>
              <a:cxn ang="0">
                <a:pos x="165377" y="127507"/>
              </a:cxn>
              <a:cxn ang="0">
                <a:pos x="126849" y="129978"/>
              </a:cxn>
              <a:cxn ang="0">
                <a:pos x="109346" y="130048"/>
              </a:cxn>
              <a:cxn ang="0">
                <a:pos x="241444" y="130048"/>
              </a:cxn>
              <a:cxn ang="0">
                <a:pos x="257280" y="93581"/>
              </a:cxn>
              <a:cxn ang="0">
                <a:pos x="258063" y="82295"/>
              </a:cxn>
              <a:cxn ang="0">
                <a:pos x="257425" y="71965"/>
              </a:cxn>
              <a:cxn ang="0">
                <a:pos x="255523" y="62134"/>
              </a:cxn>
              <a:cxn ang="0">
                <a:pos x="252900" y="54356"/>
              </a:cxn>
            </a:cxnLst>
            <a:rect l="0" t="0" r="r" b="b"/>
            <a:pathLst>
              <a:path w="274319" h="327660">
                <a:moveTo>
                  <a:pt x="130809" y="0"/>
                </a:moveTo>
                <a:lnTo>
                  <a:pt x="0" y="0"/>
                </a:lnTo>
                <a:lnTo>
                  <a:pt x="0" y="327279"/>
                </a:lnTo>
                <a:lnTo>
                  <a:pt x="111378" y="327279"/>
                </a:lnTo>
                <a:lnTo>
                  <a:pt x="162909" y="326421"/>
                </a:lnTo>
                <a:lnTo>
                  <a:pt x="203702" y="322947"/>
                </a:lnTo>
                <a:lnTo>
                  <a:pt x="243883" y="302666"/>
                </a:lnTo>
                <a:lnTo>
                  <a:pt x="265346" y="272033"/>
                </a:lnTo>
                <a:lnTo>
                  <a:pt x="66039" y="272033"/>
                </a:lnTo>
                <a:lnTo>
                  <a:pt x="66039" y="184531"/>
                </a:lnTo>
                <a:lnTo>
                  <a:pt x="259038" y="184531"/>
                </a:lnTo>
                <a:lnTo>
                  <a:pt x="258063" y="183006"/>
                </a:lnTo>
                <a:lnTo>
                  <a:pt x="249130" y="173291"/>
                </a:lnTo>
                <a:lnTo>
                  <a:pt x="238506" y="165100"/>
                </a:lnTo>
                <a:lnTo>
                  <a:pt x="226167" y="158432"/>
                </a:lnTo>
                <a:lnTo>
                  <a:pt x="212089" y="153288"/>
                </a:lnTo>
                <a:lnTo>
                  <a:pt x="222115" y="147909"/>
                </a:lnTo>
                <a:lnTo>
                  <a:pt x="231044" y="141303"/>
                </a:lnTo>
                <a:lnTo>
                  <a:pt x="238879" y="133482"/>
                </a:lnTo>
                <a:lnTo>
                  <a:pt x="241444" y="130048"/>
                </a:lnTo>
                <a:lnTo>
                  <a:pt x="66039" y="130048"/>
                </a:lnTo>
                <a:lnTo>
                  <a:pt x="66039" y="54356"/>
                </a:lnTo>
                <a:lnTo>
                  <a:pt x="252900" y="54356"/>
                </a:lnTo>
                <a:lnTo>
                  <a:pt x="252384" y="52828"/>
                </a:lnTo>
                <a:lnTo>
                  <a:pt x="222884" y="16637"/>
                </a:lnTo>
                <a:lnTo>
                  <a:pt x="177958" y="1768"/>
                </a:lnTo>
                <a:lnTo>
                  <a:pt x="149002" y="192"/>
                </a:lnTo>
                <a:lnTo>
                  <a:pt x="130809" y="0"/>
                </a:lnTo>
                <a:close/>
              </a:path>
              <a:path w="274319" h="327660">
                <a:moveTo>
                  <a:pt x="259038" y="184531"/>
                </a:moveTo>
                <a:lnTo>
                  <a:pt x="119379" y="184531"/>
                </a:lnTo>
                <a:lnTo>
                  <a:pt x="139977" y="184836"/>
                </a:lnTo>
                <a:lnTo>
                  <a:pt x="156622" y="185737"/>
                </a:lnTo>
                <a:lnTo>
                  <a:pt x="194698" y="199427"/>
                </a:lnTo>
                <a:lnTo>
                  <a:pt x="205739" y="229235"/>
                </a:lnTo>
                <a:lnTo>
                  <a:pt x="205168" y="237474"/>
                </a:lnTo>
                <a:lnTo>
                  <a:pt x="179593" y="268245"/>
                </a:lnTo>
                <a:lnTo>
                  <a:pt x="127253" y="272033"/>
                </a:lnTo>
                <a:lnTo>
                  <a:pt x="265346" y="272033"/>
                </a:lnTo>
                <a:lnTo>
                  <a:pt x="268279" y="265144"/>
                </a:lnTo>
                <a:lnTo>
                  <a:pt x="271494" y="254381"/>
                </a:lnTo>
                <a:lnTo>
                  <a:pt x="273423" y="243427"/>
                </a:lnTo>
                <a:lnTo>
                  <a:pt x="274065" y="232282"/>
                </a:lnTo>
                <a:lnTo>
                  <a:pt x="273065" y="218618"/>
                </a:lnTo>
                <a:lnTo>
                  <a:pt x="270065" y="205835"/>
                </a:lnTo>
                <a:lnTo>
                  <a:pt x="265064" y="193956"/>
                </a:lnTo>
                <a:lnTo>
                  <a:pt x="259038" y="184531"/>
                </a:lnTo>
                <a:close/>
              </a:path>
              <a:path w="274319" h="327660">
                <a:moveTo>
                  <a:pt x="252900" y="54356"/>
                </a:moveTo>
                <a:lnTo>
                  <a:pt x="104012" y="54356"/>
                </a:lnTo>
                <a:lnTo>
                  <a:pt x="141462" y="54641"/>
                </a:lnTo>
                <a:lnTo>
                  <a:pt x="153287" y="54998"/>
                </a:lnTo>
                <a:lnTo>
                  <a:pt x="189087" y="72155"/>
                </a:lnTo>
                <a:lnTo>
                  <a:pt x="193801" y="91693"/>
                </a:lnTo>
                <a:lnTo>
                  <a:pt x="193184" y="99218"/>
                </a:lnTo>
                <a:lnTo>
                  <a:pt x="165377" y="127507"/>
                </a:lnTo>
                <a:lnTo>
                  <a:pt x="126849" y="129978"/>
                </a:lnTo>
                <a:lnTo>
                  <a:pt x="109346" y="130048"/>
                </a:lnTo>
                <a:lnTo>
                  <a:pt x="241444" y="130048"/>
                </a:lnTo>
                <a:lnTo>
                  <a:pt x="257280" y="93581"/>
                </a:lnTo>
                <a:lnTo>
                  <a:pt x="258063" y="82295"/>
                </a:lnTo>
                <a:lnTo>
                  <a:pt x="257425" y="71965"/>
                </a:lnTo>
                <a:lnTo>
                  <a:pt x="255523" y="62134"/>
                </a:lnTo>
                <a:lnTo>
                  <a:pt x="252900" y="5435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9" name="object 39"/>
          <p:cNvSpPr>
            <a:spLocks noChangeArrowheads="1"/>
          </p:cNvSpPr>
          <p:nvPr/>
        </p:nvSpPr>
        <p:spPr bwMode="auto">
          <a:xfrm>
            <a:off x="2819400" y="3832225"/>
            <a:ext cx="171450" cy="119063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80" name="object 40"/>
          <p:cNvSpPr>
            <a:spLocks noChangeArrowheads="1"/>
          </p:cNvSpPr>
          <p:nvPr/>
        </p:nvSpPr>
        <p:spPr bwMode="auto">
          <a:xfrm>
            <a:off x="2819400" y="3702050"/>
            <a:ext cx="160338" cy="107950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81" name="object 41"/>
          <p:cNvSpPr>
            <a:spLocks/>
          </p:cNvSpPr>
          <p:nvPr/>
        </p:nvSpPr>
        <p:spPr bwMode="auto">
          <a:xfrm>
            <a:off x="2770188" y="3663950"/>
            <a:ext cx="273050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09" y="0"/>
              </a:cxn>
              <a:cxn ang="0">
                <a:pos x="149002" y="192"/>
              </a:cxn>
              <a:cxn ang="0">
                <a:pos x="188721" y="3175"/>
              </a:cxn>
              <a:cxn ang="0">
                <a:pos x="230100" y="22209"/>
              </a:cxn>
              <a:cxn ang="0">
                <a:pos x="255523" y="62134"/>
              </a:cxn>
              <a:cxn ang="0">
                <a:pos x="258063" y="82295"/>
              </a:cxn>
              <a:cxn ang="0">
                <a:pos x="257280" y="93581"/>
              </a:cxn>
              <a:cxn ang="0">
                <a:pos x="238879" y="133482"/>
              </a:cxn>
              <a:cxn ang="0">
                <a:pos x="212089" y="153288"/>
              </a:cxn>
              <a:cxn ang="0">
                <a:pos x="226167" y="158432"/>
              </a:cxn>
              <a:cxn ang="0">
                <a:pos x="258063" y="183006"/>
              </a:cxn>
              <a:cxn ang="0">
                <a:pos x="273065" y="218618"/>
              </a:cxn>
              <a:cxn ang="0">
                <a:pos x="274065" y="232282"/>
              </a:cxn>
              <a:cxn ang="0">
                <a:pos x="273423" y="243427"/>
              </a:cxn>
              <a:cxn ang="0">
                <a:pos x="258083" y="285763"/>
              </a:cxn>
              <a:cxn ang="0">
                <a:pos x="225851" y="315188"/>
              </a:cxn>
              <a:cxn ang="0">
                <a:pos x="179887" y="325778"/>
              </a:cxn>
              <a:cxn ang="0">
                <a:pos x="140073" y="326921"/>
              </a:cxn>
              <a:cxn ang="0">
                <a:pos x="111378" y="327279"/>
              </a:cxn>
              <a:cxn ang="0">
                <a:pos x="0" y="327279"/>
              </a:cxn>
              <a:cxn ang="0">
                <a:pos x="0" y="0"/>
              </a:cxn>
            </a:cxnLst>
            <a:rect l="0" t="0" r="r" b="b"/>
            <a:pathLst>
              <a:path w="274319" h="327660">
                <a:moveTo>
                  <a:pt x="0" y="0"/>
                </a:moveTo>
                <a:lnTo>
                  <a:pt x="130809" y="0"/>
                </a:lnTo>
                <a:lnTo>
                  <a:pt x="149002" y="192"/>
                </a:lnTo>
                <a:lnTo>
                  <a:pt x="188721" y="3175"/>
                </a:lnTo>
                <a:lnTo>
                  <a:pt x="230100" y="22209"/>
                </a:lnTo>
                <a:lnTo>
                  <a:pt x="255523" y="62134"/>
                </a:lnTo>
                <a:lnTo>
                  <a:pt x="258063" y="82295"/>
                </a:lnTo>
                <a:lnTo>
                  <a:pt x="257280" y="93581"/>
                </a:lnTo>
                <a:lnTo>
                  <a:pt x="238879" y="133482"/>
                </a:lnTo>
                <a:lnTo>
                  <a:pt x="212089" y="153288"/>
                </a:lnTo>
                <a:lnTo>
                  <a:pt x="226167" y="158432"/>
                </a:lnTo>
                <a:lnTo>
                  <a:pt x="258063" y="183006"/>
                </a:lnTo>
                <a:lnTo>
                  <a:pt x="273065" y="218618"/>
                </a:lnTo>
                <a:lnTo>
                  <a:pt x="274065" y="232282"/>
                </a:lnTo>
                <a:lnTo>
                  <a:pt x="273423" y="243427"/>
                </a:lnTo>
                <a:lnTo>
                  <a:pt x="258083" y="285763"/>
                </a:lnTo>
                <a:lnTo>
                  <a:pt x="225851" y="315188"/>
                </a:lnTo>
                <a:lnTo>
                  <a:pt x="179887" y="325778"/>
                </a:lnTo>
                <a:lnTo>
                  <a:pt x="140073" y="326921"/>
                </a:lnTo>
                <a:lnTo>
                  <a:pt x="111378" y="327279"/>
                </a:lnTo>
                <a:lnTo>
                  <a:pt x="0" y="327279"/>
                </a:lnTo>
                <a:lnTo>
                  <a:pt x="0" y="0"/>
                </a:lnTo>
                <a:close/>
              </a:path>
            </a:pathLst>
          </a:custGeom>
          <a:noFill/>
          <a:ln w="320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2" name="object 42"/>
          <p:cNvSpPr>
            <a:spLocks noChangeArrowheads="1"/>
          </p:cNvSpPr>
          <p:nvPr/>
        </p:nvSpPr>
        <p:spPr bwMode="auto">
          <a:xfrm>
            <a:off x="1789113" y="3773488"/>
            <a:ext cx="474662" cy="682625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83" name="object 43"/>
          <p:cNvSpPr>
            <a:spLocks/>
          </p:cNvSpPr>
          <p:nvPr/>
        </p:nvSpPr>
        <p:spPr bwMode="auto">
          <a:xfrm>
            <a:off x="1857375" y="3802063"/>
            <a:ext cx="339725" cy="546100"/>
          </a:xfrm>
          <a:custGeom>
            <a:avLst/>
            <a:gdLst/>
            <a:ahLst/>
            <a:cxnLst>
              <a:cxn ang="0">
                <a:pos x="205994" y="287781"/>
              </a:cxn>
              <a:cxn ang="0">
                <a:pos x="73532" y="287781"/>
              </a:cxn>
              <a:cxn ang="0">
                <a:pos x="73532" y="462152"/>
              </a:cxn>
              <a:cxn ang="0">
                <a:pos x="205994" y="546480"/>
              </a:cxn>
              <a:cxn ang="0">
                <a:pos x="205994" y="287781"/>
              </a:cxn>
              <a:cxn ang="0">
                <a:pos x="338581" y="0"/>
              </a:cxn>
              <a:cxn ang="0">
                <a:pos x="283622" y="22828"/>
              </a:cxn>
              <a:cxn ang="0">
                <a:pos x="227711" y="54990"/>
              </a:cxn>
              <a:cxn ang="0">
                <a:pos x="177545" y="90027"/>
              </a:cxn>
              <a:cxn ang="0">
                <a:pos x="136525" y="123824"/>
              </a:cxn>
              <a:cxn ang="0">
                <a:pos x="106283" y="153114"/>
              </a:cxn>
              <a:cxn ang="0">
                <a:pos x="81033" y="187884"/>
              </a:cxn>
              <a:cxn ang="0">
                <a:pos x="73532" y="225424"/>
              </a:cxn>
              <a:cxn ang="0">
                <a:pos x="73532" y="242061"/>
              </a:cxn>
              <a:cxn ang="0">
                <a:pos x="55114" y="246818"/>
              </a:cxn>
              <a:cxn ang="0">
                <a:pos x="18418" y="257046"/>
              </a:cxn>
              <a:cxn ang="0">
                <a:pos x="0" y="261873"/>
              </a:cxn>
              <a:cxn ang="0">
                <a:pos x="0" y="293750"/>
              </a:cxn>
              <a:cxn ang="0">
                <a:pos x="73532" y="287781"/>
              </a:cxn>
              <a:cxn ang="0">
                <a:pos x="205994" y="287781"/>
              </a:cxn>
              <a:cxn ang="0">
                <a:pos x="205994" y="276986"/>
              </a:cxn>
              <a:cxn ang="0">
                <a:pos x="305054" y="268985"/>
              </a:cxn>
              <a:cxn ang="0">
                <a:pos x="305054" y="206247"/>
              </a:cxn>
              <a:cxn ang="0">
                <a:pos x="205994" y="206247"/>
              </a:cxn>
              <a:cxn ang="0">
                <a:pos x="205994" y="182117"/>
              </a:cxn>
              <a:cxn ang="0">
                <a:pos x="218567" y="141731"/>
              </a:cxn>
              <a:cxn ang="0">
                <a:pos x="259842" y="113664"/>
              </a:cxn>
              <a:cxn ang="0">
                <a:pos x="304990" y="96895"/>
              </a:cxn>
              <a:cxn ang="0">
                <a:pos x="320675" y="92836"/>
              </a:cxn>
              <a:cxn ang="0">
                <a:pos x="325348" y="70080"/>
              </a:cxn>
              <a:cxn ang="0">
                <a:pos x="329771" y="46989"/>
              </a:cxn>
              <a:cxn ang="0">
                <a:pos x="334123" y="23614"/>
              </a:cxn>
              <a:cxn ang="0">
                <a:pos x="338581" y="0"/>
              </a:cxn>
              <a:cxn ang="0">
                <a:pos x="305054" y="179450"/>
              </a:cxn>
              <a:cxn ang="0">
                <a:pos x="280271" y="185924"/>
              </a:cxn>
              <a:cxn ang="0">
                <a:pos x="230848" y="199774"/>
              </a:cxn>
              <a:cxn ang="0">
                <a:pos x="205994" y="206247"/>
              </a:cxn>
              <a:cxn ang="0">
                <a:pos x="305054" y="206247"/>
              </a:cxn>
              <a:cxn ang="0">
                <a:pos x="305054" y="179450"/>
              </a:cxn>
            </a:cxnLst>
            <a:rect l="0" t="0" r="r" b="b"/>
            <a:pathLst>
              <a:path w="339089" h="546735">
                <a:moveTo>
                  <a:pt x="205994" y="287781"/>
                </a:moveTo>
                <a:lnTo>
                  <a:pt x="73532" y="287781"/>
                </a:lnTo>
                <a:lnTo>
                  <a:pt x="73532" y="462152"/>
                </a:lnTo>
                <a:lnTo>
                  <a:pt x="205994" y="546480"/>
                </a:lnTo>
                <a:lnTo>
                  <a:pt x="205994" y="287781"/>
                </a:lnTo>
                <a:close/>
              </a:path>
              <a:path w="339089" h="546735">
                <a:moveTo>
                  <a:pt x="338581" y="0"/>
                </a:moveTo>
                <a:lnTo>
                  <a:pt x="283622" y="22828"/>
                </a:lnTo>
                <a:lnTo>
                  <a:pt x="227711" y="54990"/>
                </a:lnTo>
                <a:lnTo>
                  <a:pt x="177545" y="90027"/>
                </a:lnTo>
                <a:lnTo>
                  <a:pt x="136525" y="123824"/>
                </a:lnTo>
                <a:lnTo>
                  <a:pt x="106283" y="153114"/>
                </a:lnTo>
                <a:lnTo>
                  <a:pt x="81033" y="187884"/>
                </a:lnTo>
                <a:lnTo>
                  <a:pt x="73532" y="225424"/>
                </a:lnTo>
                <a:lnTo>
                  <a:pt x="73532" y="242061"/>
                </a:lnTo>
                <a:lnTo>
                  <a:pt x="55114" y="246818"/>
                </a:lnTo>
                <a:lnTo>
                  <a:pt x="18418" y="257046"/>
                </a:lnTo>
                <a:lnTo>
                  <a:pt x="0" y="261873"/>
                </a:lnTo>
                <a:lnTo>
                  <a:pt x="0" y="293750"/>
                </a:lnTo>
                <a:lnTo>
                  <a:pt x="73532" y="287781"/>
                </a:lnTo>
                <a:lnTo>
                  <a:pt x="205994" y="287781"/>
                </a:lnTo>
                <a:lnTo>
                  <a:pt x="205994" y="276986"/>
                </a:lnTo>
                <a:lnTo>
                  <a:pt x="305054" y="268985"/>
                </a:lnTo>
                <a:lnTo>
                  <a:pt x="305054" y="206247"/>
                </a:lnTo>
                <a:lnTo>
                  <a:pt x="205994" y="206247"/>
                </a:lnTo>
                <a:lnTo>
                  <a:pt x="205994" y="182117"/>
                </a:lnTo>
                <a:lnTo>
                  <a:pt x="218567" y="141731"/>
                </a:lnTo>
                <a:lnTo>
                  <a:pt x="259842" y="113664"/>
                </a:lnTo>
                <a:lnTo>
                  <a:pt x="304990" y="96895"/>
                </a:lnTo>
                <a:lnTo>
                  <a:pt x="320675" y="92836"/>
                </a:lnTo>
                <a:lnTo>
                  <a:pt x="325348" y="70080"/>
                </a:lnTo>
                <a:lnTo>
                  <a:pt x="329771" y="46989"/>
                </a:lnTo>
                <a:lnTo>
                  <a:pt x="334123" y="23614"/>
                </a:lnTo>
                <a:lnTo>
                  <a:pt x="338581" y="0"/>
                </a:lnTo>
                <a:close/>
              </a:path>
              <a:path w="339089" h="546735">
                <a:moveTo>
                  <a:pt x="305054" y="179450"/>
                </a:moveTo>
                <a:lnTo>
                  <a:pt x="280271" y="185924"/>
                </a:lnTo>
                <a:lnTo>
                  <a:pt x="230848" y="199774"/>
                </a:lnTo>
                <a:lnTo>
                  <a:pt x="205994" y="206247"/>
                </a:lnTo>
                <a:lnTo>
                  <a:pt x="305054" y="206247"/>
                </a:lnTo>
                <a:lnTo>
                  <a:pt x="305054" y="179450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4" name="object 44"/>
          <p:cNvSpPr>
            <a:spLocks/>
          </p:cNvSpPr>
          <p:nvPr/>
        </p:nvSpPr>
        <p:spPr bwMode="auto">
          <a:xfrm>
            <a:off x="1857375" y="3802063"/>
            <a:ext cx="339725" cy="546100"/>
          </a:xfrm>
          <a:custGeom>
            <a:avLst/>
            <a:gdLst/>
            <a:ahLst/>
            <a:cxnLst>
              <a:cxn ang="0">
                <a:pos x="227711" y="54990"/>
              </a:cxn>
              <a:cxn ang="0">
                <a:pos x="255821" y="37897"/>
              </a:cxn>
              <a:cxn ang="0">
                <a:pos x="283622" y="22828"/>
              </a:cxn>
              <a:cxn ang="0">
                <a:pos x="311185" y="10092"/>
              </a:cxn>
              <a:cxn ang="0">
                <a:pos x="338581" y="0"/>
              </a:cxn>
              <a:cxn ang="0">
                <a:pos x="334123" y="23614"/>
              </a:cxn>
              <a:cxn ang="0">
                <a:pos x="329771" y="46989"/>
              </a:cxn>
              <a:cxn ang="0">
                <a:pos x="325348" y="70080"/>
              </a:cxn>
              <a:cxn ang="0">
                <a:pos x="320675" y="92836"/>
              </a:cxn>
              <a:cxn ang="0">
                <a:pos x="304990" y="96895"/>
              </a:cxn>
              <a:cxn ang="0">
                <a:pos x="289687" y="101869"/>
              </a:cxn>
              <a:cxn ang="0">
                <a:pos x="246427" y="120193"/>
              </a:cxn>
              <a:cxn ang="0">
                <a:pos x="212959" y="149578"/>
              </a:cxn>
              <a:cxn ang="0">
                <a:pos x="205994" y="182117"/>
              </a:cxn>
              <a:cxn ang="0">
                <a:pos x="205994" y="190245"/>
              </a:cxn>
              <a:cxn ang="0">
                <a:pos x="205994" y="198246"/>
              </a:cxn>
              <a:cxn ang="0">
                <a:pos x="205994" y="206247"/>
              </a:cxn>
              <a:cxn ang="0">
                <a:pos x="230848" y="199774"/>
              </a:cxn>
              <a:cxn ang="0">
                <a:pos x="255571" y="192849"/>
              </a:cxn>
              <a:cxn ang="0">
                <a:pos x="280271" y="185924"/>
              </a:cxn>
              <a:cxn ang="0">
                <a:pos x="305054" y="179450"/>
              </a:cxn>
              <a:cxn ang="0">
                <a:pos x="305054" y="201834"/>
              </a:cxn>
              <a:cxn ang="0">
                <a:pos x="305054" y="224218"/>
              </a:cxn>
              <a:cxn ang="0">
                <a:pos x="305054" y="246602"/>
              </a:cxn>
              <a:cxn ang="0">
                <a:pos x="305054" y="268985"/>
              </a:cxn>
              <a:cxn ang="0">
                <a:pos x="280288" y="270914"/>
              </a:cxn>
              <a:cxn ang="0">
                <a:pos x="255523" y="272986"/>
              </a:cxn>
              <a:cxn ang="0">
                <a:pos x="230758" y="275058"/>
              </a:cxn>
              <a:cxn ang="0">
                <a:pos x="205994" y="276986"/>
              </a:cxn>
              <a:cxn ang="0">
                <a:pos x="205994" y="546480"/>
              </a:cxn>
              <a:cxn ang="0">
                <a:pos x="172920" y="525410"/>
              </a:cxn>
              <a:cxn ang="0">
                <a:pos x="139811" y="504316"/>
              </a:cxn>
              <a:cxn ang="0">
                <a:pos x="106678" y="483223"/>
              </a:cxn>
              <a:cxn ang="0">
                <a:pos x="73532" y="462152"/>
              </a:cxn>
              <a:cxn ang="0">
                <a:pos x="73532" y="418548"/>
              </a:cxn>
              <a:cxn ang="0">
                <a:pos x="73532" y="374967"/>
              </a:cxn>
              <a:cxn ang="0">
                <a:pos x="73532" y="331386"/>
              </a:cxn>
              <a:cxn ang="0">
                <a:pos x="73532" y="287781"/>
              </a:cxn>
              <a:cxn ang="0">
                <a:pos x="55149" y="289214"/>
              </a:cxn>
              <a:cxn ang="0">
                <a:pos x="36766" y="290766"/>
              </a:cxn>
              <a:cxn ang="0">
                <a:pos x="18383" y="292318"/>
              </a:cxn>
              <a:cxn ang="0">
                <a:pos x="0" y="293750"/>
              </a:cxn>
              <a:cxn ang="0">
                <a:pos x="0" y="285823"/>
              </a:cxn>
              <a:cxn ang="0">
                <a:pos x="0" y="277860"/>
              </a:cxn>
              <a:cxn ang="0">
                <a:pos x="0" y="269873"/>
              </a:cxn>
              <a:cxn ang="0">
                <a:pos x="0" y="261873"/>
              </a:cxn>
              <a:cxn ang="0">
                <a:pos x="18418" y="257046"/>
              </a:cxn>
              <a:cxn ang="0">
                <a:pos x="36766" y="251920"/>
              </a:cxn>
              <a:cxn ang="0">
                <a:pos x="55114" y="246818"/>
              </a:cxn>
              <a:cxn ang="0">
                <a:pos x="73532" y="242061"/>
              </a:cxn>
              <a:cxn ang="0">
                <a:pos x="73532" y="236473"/>
              </a:cxn>
              <a:cxn ang="0">
                <a:pos x="73532" y="230885"/>
              </a:cxn>
              <a:cxn ang="0">
                <a:pos x="73532" y="225424"/>
              </a:cxn>
              <a:cxn ang="0">
                <a:pos x="74350" y="211990"/>
              </a:cxn>
              <a:cxn ang="0">
                <a:pos x="95323" y="165812"/>
              </a:cxn>
              <a:cxn ang="0">
                <a:pos x="136525" y="123824"/>
              </a:cxn>
              <a:cxn ang="0">
                <a:pos x="177545" y="90027"/>
              </a:cxn>
              <a:cxn ang="0">
                <a:pos x="201425" y="72550"/>
              </a:cxn>
              <a:cxn ang="0">
                <a:pos x="227711" y="54990"/>
              </a:cxn>
            </a:cxnLst>
            <a:rect l="0" t="0" r="r" b="b"/>
            <a:pathLst>
              <a:path w="339089" h="546735">
                <a:moveTo>
                  <a:pt x="227711" y="54990"/>
                </a:moveTo>
                <a:lnTo>
                  <a:pt x="255821" y="37897"/>
                </a:lnTo>
                <a:lnTo>
                  <a:pt x="283622" y="22828"/>
                </a:lnTo>
                <a:lnTo>
                  <a:pt x="311185" y="10092"/>
                </a:lnTo>
                <a:lnTo>
                  <a:pt x="338581" y="0"/>
                </a:lnTo>
                <a:lnTo>
                  <a:pt x="334123" y="23614"/>
                </a:lnTo>
                <a:lnTo>
                  <a:pt x="329771" y="46989"/>
                </a:lnTo>
                <a:lnTo>
                  <a:pt x="325348" y="70080"/>
                </a:lnTo>
                <a:lnTo>
                  <a:pt x="320675" y="92836"/>
                </a:lnTo>
                <a:lnTo>
                  <a:pt x="304990" y="96895"/>
                </a:lnTo>
                <a:lnTo>
                  <a:pt x="289687" y="101869"/>
                </a:lnTo>
                <a:lnTo>
                  <a:pt x="246427" y="120193"/>
                </a:lnTo>
                <a:lnTo>
                  <a:pt x="212959" y="149578"/>
                </a:lnTo>
                <a:lnTo>
                  <a:pt x="205994" y="182117"/>
                </a:lnTo>
                <a:lnTo>
                  <a:pt x="205994" y="190245"/>
                </a:lnTo>
                <a:lnTo>
                  <a:pt x="205994" y="198246"/>
                </a:lnTo>
                <a:lnTo>
                  <a:pt x="205994" y="206247"/>
                </a:lnTo>
                <a:lnTo>
                  <a:pt x="230848" y="199774"/>
                </a:lnTo>
                <a:lnTo>
                  <a:pt x="255571" y="192849"/>
                </a:lnTo>
                <a:lnTo>
                  <a:pt x="280271" y="185924"/>
                </a:lnTo>
                <a:lnTo>
                  <a:pt x="305054" y="179450"/>
                </a:lnTo>
                <a:lnTo>
                  <a:pt x="305054" y="201834"/>
                </a:lnTo>
                <a:lnTo>
                  <a:pt x="305054" y="224218"/>
                </a:lnTo>
                <a:lnTo>
                  <a:pt x="305054" y="246602"/>
                </a:lnTo>
                <a:lnTo>
                  <a:pt x="305054" y="268985"/>
                </a:lnTo>
                <a:lnTo>
                  <a:pt x="280288" y="270914"/>
                </a:lnTo>
                <a:lnTo>
                  <a:pt x="255523" y="272986"/>
                </a:lnTo>
                <a:lnTo>
                  <a:pt x="230758" y="275058"/>
                </a:lnTo>
                <a:lnTo>
                  <a:pt x="205994" y="276986"/>
                </a:lnTo>
                <a:lnTo>
                  <a:pt x="205994" y="546480"/>
                </a:lnTo>
                <a:lnTo>
                  <a:pt x="172920" y="525410"/>
                </a:lnTo>
                <a:lnTo>
                  <a:pt x="139811" y="504316"/>
                </a:lnTo>
                <a:lnTo>
                  <a:pt x="106678" y="483223"/>
                </a:lnTo>
                <a:lnTo>
                  <a:pt x="73532" y="462152"/>
                </a:lnTo>
                <a:lnTo>
                  <a:pt x="73532" y="418548"/>
                </a:lnTo>
                <a:lnTo>
                  <a:pt x="73532" y="374967"/>
                </a:lnTo>
                <a:lnTo>
                  <a:pt x="73532" y="331386"/>
                </a:lnTo>
                <a:lnTo>
                  <a:pt x="73532" y="287781"/>
                </a:lnTo>
                <a:lnTo>
                  <a:pt x="55149" y="289214"/>
                </a:lnTo>
                <a:lnTo>
                  <a:pt x="36766" y="290766"/>
                </a:lnTo>
                <a:lnTo>
                  <a:pt x="18383" y="292318"/>
                </a:lnTo>
                <a:lnTo>
                  <a:pt x="0" y="293750"/>
                </a:lnTo>
                <a:lnTo>
                  <a:pt x="0" y="285823"/>
                </a:lnTo>
                <a:lnTo>
                  <a:pt x="0" y="277860"/>
                </a:lnTo>
                <a:lnTo>
                  <a:pt x="0" y="269873"/>
                </a:lnTo>
                <a:lnTo>
                  <a:pt x="0" y="261873"/>
                </a:lnTo>
                <a:lnTo>
                  <a:pt x="18418" y="257046"/>
                </a:lnTo>
                <a:lnTo>
                  <a:pt x="36766" y="251920"/>
                </a:lnTo>
                <a:lnTo>
                  <a:pt x="55114" y="246818"/>
                </a:lnTo>
                <a:lnTo>
                  <a:pt x="73532" y="242061"/>
                </a:lnTo>
                <a:lnTo>
                  <a:pt x="73532" y="236473"/>
                </a:lnTo>
                <a:lnTo>
                  <a:pt x="73532" y="230885"/>
                </a:lnTo>
                <a:lnTo>
                  <a:pt x="73532" y="225424"/>
                </a:lnTo>
                <a:lnTo>
                  <a:pt x="74350" y="211990"/>
                </a:lnTo>
                <a:lnTo>
                  <a:pt x="95323" y="165812"/>
                </a:lnTo>
                <a:lnTo>
                  <a:pt x="136525" y="123824"/>
                </a:lnTo>
                <a:lnTo>
                  <a:pt x="177545" y="90027"/>
                </a:lnTo>
                <a:lnTo>
                  <a:pt x="201425" y="72550"/>
                </a:lnTo>
                <a:lnTo>
                  <a:pt x="227711" y="54990"/>
                </a:lnTo>
                <a:close/>
              </a:path>
            </a:pathLst>
          </a:custGeom>
          <a:noFill/>
          <a:ln w="3200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5" name="object 45"/>
          <p:cNvSpPr>
            <a:spLocks/>
          </p:cNvSpPr>
          <p:nvPr/>
        </p:nvSpPr>
        <p:spPr bwMode="auto">
          <a:xfrm>
            <a:off x="5786438" y="4071938"/>
            <a:ext cx="1143000" cy="2357437"/>
          </a:xfrm>
          <a:custGeom>
            <a:avLst/>
            <a:gdLst/>
            <a:ahLst/>
            <a:cxnLst>
              <a:cxn ang="0">
                <a:pos x="511193" y="6480"/>
              </a:cxn>
              <a:cxn ang="0">
                <a:pos x="396334" y="56370"/>
              </a:cxn>
              <a:cxn ang="0">
                <a:pos x="291249" y="151156"/>
              </a:cxn>
              <a:cxn ang="0">
                <a:pos x="243161" y="213756"/>
              </a:cxn>
              <a:cxn ang="0">
                <a:pos x="198463" y="285625"/>
              </a:cxn>
              <a:cxn ang="0">
                <a:pos x="157470" y="366111"/>
              </a:cxn>
              <a:cxn ang="0">
                <a:pos x="120500" y="454564"/>
              </a:cxn>
              <a:cxn ang="0">
                <a:pos x="87865" y="550331"/>
              </a:cxn>
              <a:cxn ang="0">
                <a:pos x="59884" y="652762"/>
              </a:cxn>
              <a:cxn ang="0">
                <a:pos x="36870" y="761204"/>
              </a:cxn>
              <a:cxn ang="0">
                <a:pos x="19140" y="875006"/>
              </a:cxn>
              <a:cxn ang="0">
                <a:pos x="7008" y="993517"/>
              </a:cxn>
              <a:cxn ang="0">
                <a:pos x="791" y="1116085"/>
              </a:cxn>
              <a:cxn ang="0">
                <a:pos x="791" y="1241286"/>
              </a:cxn>
              <a:cxn ang="0">
                <a:pos x="7008" y="1363851"/>
              </a:cxn>
              <a:cxn ang="0">
                <a:pos x="19140" y="1482360"/>
              </a:cxn>
              <a:cxn ang="0">
                <a:pos x="36870" y="1596162"/>
              </a:cxn>
              <a:cxn ang="0">
                <a:pos x="59884" y="1704605"/>
              </a:cxn>
              <a:cxn ang="0">
                <a:pos x="87865" y="1807038"/>
              </a:cxn>
              <a:cxn ang="0">
                <a:pos x="120500" y="1902808"/>
              </a:cxn>
              <a:cxn ang="0">
                <a:pos x="157470" y="1991264"/>
              </a:cxn>
              <a:cxn ang="0">
                <a:pos x="198463" y="2071754"/>
              </a:cxn>
              <a:cxn ang="0">
                <a:pos x="243161" y="2143627"/>
              </a:cxn>
              <a:cxn ang="0">
                <a:pos x="291249" y="2206231"/>
              </a:cxn>
              <a:cxn ang="0">
                <a:pos x="396334" y="2301023"/>
              </a:cxn>
              <a:cxn ang="0">
                <a:pos x="511193" y="2350918"/>
              </a:cxn>
              <a:cxn ang="0">
                <a:pos x="601848" y="2355765"/>
              </a:cxn>
              <a:cxn ang="0">
                <a:pos x="718725" y="2317910"/>
              </a:cxn>
              <a:cxn ang="0">
                <a:pos x="826478" y="2233853"/>
              </a:cxn>
              <a:cxn ang="0">
                <a:pos x="899783" y="2143627"/>
              </a:cxn>
              <a:cxn ang="0">
                <a:pos x="944485" y="2071754"/>
              </a:cxn>
              <a:cxn ang="0">
                <a:pos x="985483" y="1991264"/>
              </a:cxn>
              <a:cxn ang="0">
                <a:pos x="1022461" y="1902808"/>
              </a:cxn>
              <a:cxn ang="0">
                <a:pos x="1055103" y="1807038"/>
              </a:cxn>
              <a:cxn ang="0">
                <a:pos x="1083092" y="1704605"/>
              </a:cxn>
              <a:cxn ang="0">
                <a:pos x="1106114" y="1596162"/>
              </a:cxn>
              <a:cxn ang="0">
                <a:pos x="1123851" y="1482360"/>
              </a:cxn>
              <a:cxn ang="0">
                <a:pos x="1135987" y="1363851"/>
              </a:cxn>
              <a:cxn ang="0">
                <a:pos x="1142207" y="1241286"/>
              </a:cxn>
              <a:cxn ang="0">
                <a:pos x="1142207" y="1116085"/>
              </a:cxn>
              <a:cxn ang="0">
                <a:pos x="1135987" y="993517"/>
              </a:cxn>
              <a:cxn ang="0">
                <a:pos x="1123851" y="875006"/>
              </a:cxn>
              <a:cxn ang="0">
                <a:pos x="1106114" y="761204"/>
              </a:cxn>
              <a:cxn ang="0">
                <a:pos x="1083092" y="652762"/>
              </a:cxn>
              <a:cxn ang="0">
                <a:pos x="1055103" y="550331"/>
              </a:cxn>
              <a:cxn ang="0">
                <a:pos x="1022461" y="454564"/>
              </a:cxn>
              <a:cxn ang="0">
                <a:pos x="985483" y="366111"/>
              </a:cxn>
              <a:cxn ang="0">
                <a:pos x="944485" y="285625"/>
              </a:cxn>
              <a:cxn ang="0">
                <a:pos x="899783" y="213756"/>
              </a:cxn>
              <a:cxn ang="0">
                <a:pos x="851694" y="151156"/>
              </a:cxn>
              <a:cxn ang="0">
                <a:pos x="746617" y="56370"/>
              </a:cxn>
              <a:cxn ang="0">
                <a:pos x="631784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193" y="6480"/>
                </a:lnTo>
                <a:lnTo>
                  <a:pt x="452699" y="25488"/>
                </a:lnTo>
                <a:lnTo>
                  <a:pt x="396334" y="56370"/>
                </a:lnTo>
                <a:lnTo>
                  <a:pt x="342412" y="98477"/>
                </a:lnTo>
                <a:lnTo>
                  <a:pt x="291249" y="151156"/>
                </a:lnTo>
                <a:lnTo>
                  <a:pt x="266801" y="181256"/>
                </a:lnTo>
                <a:lnTo>
                  <a:pt x="243161" y="213756"/>
                </a:lnTo>
                <a:lnTo>
                  <a:pt x="220368" y="248572"/>
                </a:lnTo>
                <a:lnTo>
                  <a:pt x="198463" y="285625"/>
                </a:lnTo>
                <a:lnTo>
                  <a:pt x="177484" y="324831"/>
                </a:lnTo>
                <a:lnTo>
                  <a:pt x="157470" y="366111"/>
                </a:lnTo>
                <a:lnTo>
                  <a:pt x="138463" y="409383"/>
                </a:lnTo>
                <a:lnTo>
                  <a:pt x="120500" y="454564"/>
                </a:lnTo>
                <a:lnTo>
                  <a:pt x="103621" y="501574"/>
                </a:lnTo>
                <a:lnTo>
                  <a:pt x="87865" y="550331"/>
                </a:lnTo>
                <a:lnTo>
                  <a:pt x="73273" y="600755"/>
                </a:lnTo>
                <a:lnTo>
                  <a:pt x="59884" y="652762"/>
                </a:lnTo>
                <a:lnTo>
                  <a:pt x="47736" y="706272"/>
                </a:lnTo>
                <a:lnTo>
                  <a:pt x="36870" y="761204"/>
                </a:lnTo>
                <a:lnTo>
                  <a:pt x="27325" y="817476"/>
                </a:lnTo>
                <a:lnTo>
                  <a:pt x="19140" y="875006"/>
                </a:lnTo>
                <a:lnTo>
                  <a:pt x="12354" y="933714"/>
                </a:lnTo>
                <a:lnTo>
                  <a:pt x="7008" y="993517"/>
                </a:lnTo>
                <a:lnTo>
                  <a:pt x="3141" y="1054335"/>
                </a:lnTo>
                <a:lnTo>
                  <a:pt x="791" y="1116085"/>
                </a:lnTo>
                <a:lnTo>
                  <a:pt x="0" y="1178687"/>
                </a:lnTo>
                <a:lnTo>
                  <a:pt x="791" y="1241286"/>
                </a:lnTo>
                <a:lnTo>
                  <a:pt x="3141" y="1303034"/>
                </a:lnTo>
                <a:lnTo>
                  <a:pt x="7008" y="1363851"/>
                </a:lnTo>
                <a:lnTo>
                  <a:pt x="12354" y="1423653"/>
                </a:lnTo>
                <a:lnTo>
                  <a:pt x="19140" y="1482360"/>
                </a:lnTo>
                <a:lnTo>
                  <a:pt x="27325" y="1539890"/>
                </a:lnTo>
                <a:lnTo>
                  <a:pt x="36870" y="1596162"/>
                </a:lnTo>
                <a:lnTo>
                  <a:pt x="47736" y="1651094"/>
                </a:lnTo>
                <a:lnTo>
                  <a:pt x="59884" y="1704605"/>
                </a:lnTo>
                <a:lnTo>
                  <a:pt x="73273" y="1756613"/>
                </a:lnTo>
                <a:lnTo>
                  <a:pt x="87865" y="1807038"/>
                </a:lnTo>
                <a:lnTo>
                  <a:pt x="103621" y="1855796"/>
                </a:lnTo>
                <a:lnTo>
                  <a:pt x="120500" y="1902808"/>
                </a:lnTo>
                <a:lnTo>
                  <a:pt x="138463" y="1947991"/>
                </a:lnTo>
                <a:lnTo>
                  <a:pt x="157470" y="1991264"/>
                </a:lnTo>
                <a:lnTo>
                  <a:pt x="177484" y="2032546"/>
                </a:lnTo>
                <a:lnTo>
                  <a:pt x="198463" y="2071754"/>
                </a:lnTo>
                <a:lnTo>
                  <a:pt x="220368" y="2108809"/>
                </a:lnTo>
                <a:lnTo>
                  <a:pt x="243161" y="2143627"/>
                </a:lnTo>
                <a:lnTo>
                  <a:pt x="266801" y="2176128"/>
                </a:lnTo>
                <a:lnTo>
                  <a:pt x="291249" y="2206231"/>
                </a:lnTo>
                <a:lnTo>
                  <a:pt x="342412" y="2258913"/>
                </a:lnTo>
                <a:lnTo>
                  <a:pt x="396334" y="2301023"/>
                </a:lnTo>
                <a:lnTo>
                  <a:pt x="452699" y="2331909"/>
                </a:lnTo>
                <a:lnTo>
                  <a:pt x="511193" y="2350918"/>
                </a:lnTo>
                <a:lnTo>
                  <a:pt x="571500" y="2357399"/>
                </a:lnTo>
                <a:lnTo>
                  <a:pt x="601848" y="2355765"/>
                </a:lnTo>
                <a:lnTo>
                  <a:pt x="661269" y="2342938"/>
                </a:lnTo>
                <a:lnTo>
                  <a:pt x="718725" y="2317910"/>
                </a:lnTo>
                <a:lnTo>
                  <a:pt x="773900" y="2281331"/>
                </a:lnTo>
                <a:lnTo>
                  <a:pt x="826478" y="2233853"/>
                </a:lnTo>
                <a:lnTo>
                  <a:pt x="876142" y="2176128"/>
                </a:lnTo>
                <a:lnTo>
                  <a:pt x="899783" y="2143627"/>
                </a:lnTo>
                <a:lnTo>
                  <a:pt x="922577" y="2108809"/>
                </a:lnTo>
                <a:lnTo>
                  <a:pt x="944485" y="2071754"/>
                </a:lnTo>
                <a:lnTo>
                  <a:pt x="965466" y="2032546"/>
                </a:lnTo>
                <a:lnTo>
                  <a:pt x="985483" y="1991264"/>
                </a:lnTo>
                <a:lnTo>
                  <a:pt x="1004494" y="1947991"/>
                </a:lnTo>
                <a:lnTo>
                  <a:pt x="1022461" y="1902808"/>
                </a:lnTo>
                <a:lnTo>
                  <a:pt x="1039343" y="1855796"/>
                </a:lnTo>
                <a:lnTo>
                  <a:pt x="1055103" y="1807038"/>
                </a:lnTo>
                <a:lnTo>
                  <a:pt x="1069699" y="1756613"/>
                </a:lnTo>
                <a:lnTo>
                  <a:pt x="1083092" y="1704605"/>
                </a:lnTo>
                <a:lnTo>
                  <a:pt x="1095244" y="1651094"/>
                </a:lnTo>
                <a:lnTo>
                  <a:pt x="1106114" y="1596162"/>
                </a:lnTo>
                <a:lnTo>
                  <a:pt x="1115663" y="1539890"/>
                </a:lnTo>
                <a:lnTo>
                  <a:pt x="1123851" y="1482360"/>
                </a:lnTo>
                <a:lnTo>
                  <a:pt x="1130639" y="1423653"/>
                </a:lnTo>
                <a:lnTo>
                  <a:pt x="1135987" y="1363851"/>
                </a:lnTo>
                <a:lnTo>
                  <a:pt x="1139857" y="1303034"/>
                </a:lnTo>
                <a:lnTo>
                  <a:pt x="1142207" y="1241286"/>
                </a:lnTo>
                <a:lnTo>
                  <a:pt x="1143000" y="1178687"/>
                </a:lnTo>
                <a:lnTo>
                  <a:pt x="1142207" y="1116085"/>
                </a:lnTo>
                <a:lnTo>
                  <a:pt x="1139857" y="1054335"/>
                </a:lnTo>
                <a:lnTo>
                  <a:pt x="1135987" y="993517"/>
                </a:lnTo>
                <a:lnTo>
                  <a:pt x="1130639" y="933714"/>
                </a:lnTo>
                <a:lnTo>
                  <a:pt x="1123851" y="875006"/>
                </a:lnTo>
                <a:lnTo>
                  <a:pt x="1115663" y="817476"/>
                </a:lnTo>
                <a:lnTo>
                  <a:pt x="1106114" y="761204"/>
                </a:lnTo>
                <a:lnTo>
                  <a:pt x="1095244" y="706272"/>
                </a:lnTo>
                <a:lnTo>
                  <a:pt x="1083092" y="652762"/>
                </a:lnTo>
                <a:lnTo>
                  <a:pt x="1069699" y="600755"/>
                </a:lnTo>
                <a:lnTo>
                  <a:pt x="1055103" y="550331"/>
                </a:lnTo>
                <a:lnTo>
                  <a:pt x="1039343" y="501574"/>
                </a:lnTo>
                <a:lnTo>
                  <a:pt x="1022461" y="454564"/>
                </a:lnTo>
                <a:lnTo>
                  <a:pt x="1004494" y="409383"/>
                </a:lnTo>
                <a:lnTo>
                  <a:pt x="985483" y="366111"/>
                </a:lnTo>
                <a:lnTo>
                  <a:pt x="965466" y="324831"/>
                </a:lnTo>
                <a:lnTo>
                  <a:pt x="944485" y="285625"/>
                </a:lnTo>
                <a:lnTo>
                  <a:pt x="922577" y="248572"/>
                </a:lnTo>
                <a:lnTo>
                  <a:pt x="899783" y="213756"/>
                </a:lnTo>
                <a:lnTo>
                  <a:pt x="876142" y="181256"/>
                </a:lnTo>
                <a:lnTo>
                  <a:pt x="851694" y="151156"/>
                </a:lnTo>
                <a:lnTo>
                  <a:pt x="800533" y="98477"/>
                </a:lnTo>
                <a:lnTo>
                  <a:pt x="746617" y="56370"/>
                </a:lnTo>
                <a:lnTo>
                  <a:pt x="690262" y="25488"/>
                </a:lnTo>
                <a:lnTo>
                  <a:pt x="631784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6" name="object 46"/>
          <p:cNvSpPr>
            <a:spLocks/>
          </p:cNvSpPr>
          <p:nvPr/>
        </p:nvSpPr>
        <p:spPr bwMode="auto">
          <a:xfrm>
            <a:off x="5786438" y="4071938"/>
            <a:ext cx="1143000" cy="2357437"/>
          </a:xfrm>
          <a:custGeom>
            <a:avLst/>
            <a:gdLst/>
            <a:ahLst/>
            <a:cxnLst>
              <a:cxn ang="0">
                <a:pos x="791" y="1116085"/>
              </a:cxn>
              <a:cxn ang="0">
                <a:pos x="7008" y="993517"/>
              </a:cxn>
              <a:cxn ang="0">
                <a:pos x="19140" y="875006"/>
              </a:cxn>
              <a:cxn ang="0">
                <a:pos x="36870" y="761204"/>
              </a:cxn>
              <a:cxn ang="0">
                <a:pos x="59884" y="652762"/>
              </a:cxn>
              <a:cxn ang="0">
                <a:pos x="87865" y="550331"/>
              </a:cxn>
              <a:cxn ang="0">
                <a:pos x="120500" y="454564"/>
              </a:cxn>
              <a:cxn ang="0">
                <a:pos x="157470" y="366111"/>
              </a:cxn>
              <a:cxn ang="0">
                <a:pos x="198463" y="285625"/>
              </a:cxn>
              <a:cxn ang="0">
                <a:pos x="243161" y="213756"/>
              </a:cxn>
              <a:cxn ang="0">
                <a:pos x="291249" y="151156"/>
              </a:cxn>
              <a:cxn ang="0">
                <a:pos x="396334" y="56370"/>
              </a:cxn>
              <a:cxn ang="0">
                <a:pos x="511193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34"/>
              </a:cxn>
              <a:cxn ang="0">
                <a:pos x="1130639" y="1423653"/>
              </a:cxn>
              <a:cxn ang="0">
                <a:pos x="1115663" y="1539890"/>
              </a:cxn>
              <a:cxn ang="0">
                <a:pos x="1095244" y="1651094"/>
              </a:cxn>
              <a:cxn ang="0">
                <a:pos x="1069699" y="1756613"/>
              </a:cxn>
              <a:cxn ang="0">
                <a:pos x="1039343" y="1855796"/>
              </a:cxn>
              <a:cxn ang="0">
                <a:pos x="1004494" y="1947991"/>
              </a:cxn>
              <a:cxn ang="0">
                <a:pos x="965466" y="2032546"/>
              </a:cxn>
              <a:cxn ang="0">
                <a:pos x="922577" y="2108809"/>
              </a:cxn>
              <a:cxn ang="0">
                <a:pos x="876142" y="2176128"/>
              </a:cxn>
              <a:cxn ang="0">
                <a:pos x="800533" y="2258913"/>
              </a:cxn>
              <a:cxn ang="0">
                <a:pos x="690262" y="2331909"/>
              </a:cxn>
              <a:cxn ang="0">
                <a:pos x="571500" y="2357399"/>
              </a:cxn>
              <a:cxn ang="0">
                <a:pos x="511193" y="2350918"/>
              </a:cxn>
              <a:cxn ang="0">
                <a:pos x="396334" y="2301023"/>
              </a:cxn>
              <a:cxn ang="0">
                <a:pos x="291249" y="2206231"/>
              </a:cxn>
              <a:cxn ang="0">
                <a:pos x="243161" y="2143627"/>
              </a:cxn>
              <a:cxn ang="0">
                <a:pos x="198463" y="2071754"/>
              </a:cxn>
              <a:cxn ang="0">
                <a:pos x="157470" y="1991264"/>
              </a:cxn>
              <a:cxn ang="0">
                <a:pos x="120500" y="1902808"/>
              </a:cxn>
              <a:cxn ang="0">
                <a:pos x="87865" y="1807038"/>
              </a:cxn>
              <a:cxn ang="0">
                <a:pos x="59884" y="1704605"/>
              </a:cxn>
              <a:cxn ang="0">
                <a:pos x="36870" y="1596162"/>
              </a:cxn>
              <a:cxn ang="0">
                <a:pos x="19140" y="1482360"/>
              </a:cxn>
              <a:cxn ang="0">
                <a:pos x="7008" y="1363851"/>
              </a:cxn>
              <a:cxn ang="0">
                <a:pos x="791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1" y="1116085"/>
                </a:lnTo>
                <a:lnTo>
                  <a:pt x="3141" y="1054335"/>
                </a:lnTo>
                <a:lnTo>
                  <a:pt x="7008" y="993517"/>
                </a:lnTo>
                <a:lnTo>
                  <a:pt x="12354" y="933714"/>
                </a:lnTo>
                <a:lnTo>
                  <a:pt x="19140" y="875006"/>
                </a:lnTo>
                <a:lnTo>
                  <a:pt x="27325" y="817476"/>
                </a:lnTo>
                <a:lnTo>
                  <a:pt x="36870" y="761204"/>
                </a:lnTo>
                <a:lnTo>
                  <a:pt x="47736" y="706272"/>
                </a:lnTo>
                <a:lnTo>
                  <a:pt x="59884" y="652762"/>
                </a:lnTo>
                <a:lnTo>
                  <a:pt x="73273" y="600755"/>
                </a:lnTo>
                <a:lnTo>
                  <a:pt x="87865" y="550331"/>
                </a:lnTo>
                <a:lnTo>
                  <a:pt x="103621" y="501574"/>
                </a:lnTo>
                <a:lnTo>
                  <a:pt x="120500" y="454564"/>
                </a:lnTo>
                <a:lnTo>
                  <a:pt x="138463" y="409383"/>
                </a:lnTo>
                <a:lnTo>
                  <a:pt x="157470" y="366111"/>
                </a:lnTo>
                <a:lnTo>
                  <a:pt x="177484" y="324831"/>
                </a:lnTo>
                <a:lnTo>
                  <a:pt x="198463" y="285625"/>
                </a:lnTo>
                <a:lnTo>
                  <a:pt x="220368" y="248572"/>
                </a:lnTo>
                <a:lnTo>
                  <a:pt x="243161" y="213756"/>
                </a:lnTo>
                <a:lnTo>
                  <a:pt x="266801" y="181256"/>
                </a:lnTo>
                <a:lnTo>
                  <a:pt x="291249" y="151156"/>
                </a:lnTo>
                <a:lnTo>
                  <a:pt x="342412" y="98477"/>
                </a:lnTo>
                <a:lnTo>
                  <a:pt x="396334" y="56370"/>
                </a:lnTo>
                <a:lnTo>
                  <a:pt x="452699" y="25488"/>
                </a:lnTo>
                <a:lnTo>
                  <a:pt x="511193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6"/>
                </a:lnTo>
                <a:lnTo>
                  <a:pt x="1139857" y="1303034"/>
                </a:lnTo>
                <a:lnTo>
                  <a:pt x="1135987" y="1363851"/>
                </a:lnTo>
                <a:lnTo>
                  <a:pt x="1130639" y="1423653"/>
                </a:lnTo>
                <a:lnTo>
                  <a:pt x="1123851" y="1482360"/>
                </a:lnTo>
                <a:lnTo>
                  <a:pt x="1115663" y="1539890"/>
                </a:lnTo>
                <a:lnTo>
                  <a:pt x="1106114" y="1596162"/>
                </a:lnTo>
                <a:lnTo>
                  <a:pt x="1095244" y="1651094"/>
                </a:lnTo>
                <a:lnTo>
                  <a:pt x="1083092" y="1704605"/>
                </a:lnTo>
                <a:lnTo>
                  <a:pt x="1069699" y="1756613"/>
                </a:lnTo>
                <a:lnTo>
                  <a:pt x="1055103" y="1807038"/>
                </a:lnTo>
                <a:lnTo>
                  <a:pt x="1039343" y="1855796"/>
                </a:lnTo>
                <a:lnTo>
                  <a:pt x="1022461" y="1902808"/>
                </a:lnTo>
                <a:lnTo>
                  <a:pt x="1004494" y="1947991"/>
                </a:lnTo>
                <a:lnTo>
                  <a:pt x="985483" y="1991264"/>
                </a:lnTo>
                <a:lnTo>
                  <a:pt x="965466" y="2032546"/>
                </a:lnTo>
                <a:lnTo>
                  <a:pt x="944485" y="2071754"/>
                </a:lnTo>
                <a:lnTo>
                  <a:pt x="922577" y="2108809"/>
                </a:lnTo>
                <a:lnTo>
                  <a:pt x="899783" y="2143627"/>
                </a:lnTo>
                <a:lnTo>
                  <a:pt x="876142" y="2176128"/>
                </a:lnTo>
                <a:lnTo>
                  <a:pt x="851694" y="2206231"/>
                </a:lnTo>
                <a:lnTo>
                  <a:pt x="800533" y="2258913"/>
                </a:lnTo>
                <a:lnTo>
                  <a:pt x="746617" y="2301023"/>
                </a:lnTo>
                <a:lnTo>
                  <a:pt x="690262" y="2331909"/>
                </a:lnTo>
                <a:lnTo>
                  <a:pt x="631784" y="2350918"/>
                </a:lnTo>
                <a:lnTo>
                  <a:pt x="571500" y="2357399"/>
                </a:lnTo>
                <a:lnTo>
                  <a:pt x="541139" y="2355765"/>
                </a:lnTo>
                <a:lnTo>
                  <a:pt x="511193" y="2350918"/>
                </a:lnTo>
                <a:lnTo>
                  <a:pt x="452699" y="2331909"/>
                </a:lnTo>
                <a:lnTo>
                  <a:pt x="396334" y="2301023"/>
                </a:lnTo>
                <a:lnTo>
                  <a:pt x="342412" y="2258913"/>
                </a:lnTo>
                <a:lnTo>
                  <a:pt x="291249" y="2206231"/>
                </a:lnTo>
                <a:lnTo>
                  <a:pt x="266801" y="2176128"/>
                </a:lnTo>
                <a:lnTo>
                  <a:pt x="243161" y="2143627"/>
                </a:lnTo>
                <a:lnTo>
                  <a:pt x="220368" y="2108809"/>
                </a:lnTo>
                <a:lnTo>
                  <a:pt x="198463" y="2071754"/>
                </a:lnTo>
                <a:lnTo>
                  <a:pt x="177484" y="2032546"/>
                </a:lnTo>
                <a:lnTo>
                  <a:pt x="157470" y="1991264"/>
                </a:lnTo>
                <a:lnTo>
                  <a:pt x="138463" y="1947991"/>
                </a:lnTo>
                <a:lnTo>
                  <a:pt x="120500" y="1902808"/>
                </a:lnTo>
                <a:lnTo>
                  <a:pt x="103621" y="1855796"/>
                </a:lnTo>
                <a:lnTo>
                  <a:pt x="87865" y="1807038"/>
                </a:lnTo>
                <a:lnTo>
                  <a:pt x="73273" y="1756613"/>
                </a:lnTo>
                <a:lnTo>
                  <a:pt x="59884" y="1704605"/>
                </a:lnTo>
                <a:lnTo>
                  <a:pt x="47736" y="1651094"/>
                </a:lnTo>
                <a:lnTo>
                  <a:pt x="36870" y="1596162"/>
                </a:lnTo>
                <a:lnTo>
                  <a:pt x="27325" y="1539890"/>
                </a:lnTo>
                <a:lnTo>
                  <a:pt x="19140" y="1482360"/>
                </a:lnTo>
                <a:lnTo>
                  <a:pt x="12354" y="1423653"/>
                </a:lnTo>
                <a:lnTo>
                  <a:pt x="7008" y="1363851"/>
                </a:lnTo>
                <a:lnTo>
                  <a:pt x="3141" y="1303034"/>
                </a:lnTo>
                <a:lnTo>
                  <a:pt x="791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7" name="object 47"/>
          <p:cNvSpPr>
            <a:spLocks/>
          </p:cNvSpPr>
          <p:nvPr/>
        </p:nvSpPr>
        <p:spPr bwMode="auto">
          <a:xfrm>
            <a:off x="6072188" y="4357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682"/>
              </a:cxn>
              <a:cxn ang="0">
                <a:pos x="27541" y="58457"/>
              </a:cxn>
              <a:cxn ang="0">
                <a:pos x="58457" y="27541"/>
              </a:cxn>
              <a:cxn ang="0">
                <a:pos x="97682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682" y="278462"/>
              </a:cxn>
              <a:cxn ang="0">
                <a:pos x="58457" y="258171"/>
              </a:cxn>
              <a:cxn ang="0">
                <a:pos x="27541" y="227237"/>
              </a:cxn>
              <a:cxn ang="0">
                <a:pos x="7275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682"/>
                </a:lnTo>
                <a:lnTo>
                  <a:pt x="27541" y="58457"/>
                </a:lnTo>
                <a:lnTo>
                  <a:pt x="58457" y="27541"/>
                </a:lnTo>
                <a:lnTo>
                  <a:pt x="97682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8" name="object 48"/>
          <p:cNvSpPr>
            <a:spLocks/>
          </p:cNvSpPr>
          <p:nvPr/>
        </p:nvSpPr>
        <p:spPr bwMode="auto">
          <a:xfrm>
            <a:off x="6357938" y="4786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682"/>
              </a:cxn>
              <a:cxn ang="0">
                <a:pos x="27541" y="58457"/>
              </a:cxn>
              <a:cxn ang="0">
                <a:pos x="58457" y="27541"/>
              </a:cxn>
              <a:cxn ang="0">
                <a:pos x="97682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682" y="278462"/>
              </a:cxn>
              <a:cxn ang="0">
                <a:pos x="58457" y="258171"/>
              </a:cxn>
              <a:cxn ang="0">
                <a:pos x="27541" y="227237"/>
              </a:cxn>
              <a:cxn ang="0">
                <a:pos x="7275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682"/>
                </a:lnTo>
                <a:lnTo>
                  <a:pt x="27541" y="58457"/>
                </a:lnTo>
                <a:lnTo>
                  <a:pt x="58457" y="27541"/>
                </a:lnTo>
                <a:lnTo>
                  <a:pt x="97682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9" name="object 49"/>
          <p:cNvSpPr>
            <a:spLocks/>
          </p:cNvSpPr>
          <p:nvPr/>
        </p:nvSpPr>
        <p:spPr bwMode="auto">
          <a:xfrm>
            <a:off x="6072188" y="5286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731"/>
              </a:cxn>
              <a:cxn ang="0">
                <a:pos x="27541" y="58512"/>
              </a:cxn>
              <a:cxn ang="0">
                <a:pos x="58457" y="27578"/>
              </a:cxn>
              <a:cxn ang="0">
                <a:pos x="97682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682" y="278462"/>
              </a:cxn>
              <a:cxn ang="0">
                <a:pos x="58457" y="258171"/>
              </a:cxn>
              <a:cxn ang="0">
                <a:pos x="27541" y="227237"/>
              </a:cxn>
              <a:cxn ang="0">
                <a:pos x="7275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731"/>
                </a:lnTo>
                <a:lnTo>
                  <a:pt x="27541" y="58512"/>
                </a:lnTo>
                <a:lnTo>
                  <a:pt x="58457" y="27578"/>
                </a:lnTo>
                <a:lnTo>
                  <a:pt x="97682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0" name="object 50"/>
          <p:cNvSpPr>
            <a:spLocks/>
          </p:cNvSpPr>
          <p:nvPr/>
        </p:nvSpPr>
        <p:spPr bwMode="auto">
          <a:xfrm>
            <a:off x="6286500" y="5786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16"/>
              </a:cxn>
              <a:cxn ang="0">
                <a:pos x="27578" y="58495"/>
              </a:cxn>
              <a:cxn ang="0">
                <a:pos x="58512" y="27567"/>
              </a:cxn>
              <a:cxn ang="0">
                <a:pos x="97731" y="7284"/>
              </a:cxn>
              <a:cxn ang="0">
                <a:pos x="142875" y="0"/>
              </a:cxn>
              <a:cxn ang="0">
                <a:pos x="188018" y="7284"/>
              </a:cxn>
              <a:cxn ang="0">
                <a:pos x="227237" y="27567"/>
              </a:cxn>
              <a:cxn ang="0">
                <a:pos x="258171" y="58495"/>
              </a:cxn>
              <a:cxn ang="0">
                <a:pos x="278462" y="97716"/>
              </a:cxn>
              <a:cxn ang="0">
                <a:pos x="285750" y="142875"/>
              </a:cxn>
              <a:cxn ang="0">
                <a:pos x="278462" y="188038"/>
              </a:cxn>
              <a:cxn ang="0">
                <a:pos x="258171" y="227259"/>
              </a:cxn>
              <a:cxn ang="0">
                <a:pos x="227237" y="258186"/>
              </a:cxn>
              <a:cxn ang="0">
                <a:pos x="188018" y="278467"/>
              </a:cxn>
              <a:cxn ang="0">
                <a:pos x="142875" y="285750"/>
              </a:cxn>
              <a:cxn ang="0">
                <a:pos x="97731" y="278467"/>
              </a:cxn>
              <a:cxn ang="0">
                <a:pos x="58512" y="258186"/>
              </a:cxn>
              <a:cxn ang="0">
                <a:pos x="27578" y="227259"/>
              </a:cxn>
              <a:cxn ang="0">
                <a:pos x="7287" y="18803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16"/>
                </a:lnTo>
                <a:lnTo>
                  <a:pt x="27578" y="58495"/>
                </a:lnTo>
                <a:lnTo>
                  <a:pt x="58512" y="27567"/>
                </a:lnTo>
                <a:lnTo>
                  <a:pt x="97731" y="7284"/>
                </a:lnTo>
                <a:lnTo>
                  <a:pt x="142875" y="0"/>
                </a:lnTo>
                <a:lnTo>
                  <a:pt x="188018" y="7284"/>
                </a:lnTo>
                <a:lnTo>
                  <a:pt x="227237" y="27567"/>
                </a:lnTo>
                <a:lnTo>
                  <a:pt x="258171" y="58495"/>
                </a:lnTo>
                <a:lnTo>
                  <a:pt x="278462" y="97716"/>
                </a:lnTo>
                <a:lnTo>
                  <a:pt x="285750" y="142875"/>
                </a:lnTo>
                <a:lnTo>
                  <a:pt x="278462" y="188038"/>
                </a:lnTo>
                <a:lnTo>
                  <a:pt x="258171" y="227259"/>
                </a:lnTo>
                <a:lnTo>
                  <a:pt x="227237" y="258186"/>
                </a:lnTo>
                <a:lnTo>
                  <a:pt x="188018" y="278467"/>
                </a:lnTo>
                <a:lnTo>
                  <a:pt x="142875" y="285750"/>
                </a:lnTo>
                <a:lnTo>
                  <a:pt x="97731" y="278467"/>
                </a:lnTo>
                <a:lnTo>
                  <a:pt x="58512" y="258186"/>
                </a:lnTo>
                <a:lnTo>
                  <a:pt x="27578" y="227259"/>
                </a:lnTo>
                <a:lnTo>
                  <a:pt x="7287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1" name="object 51"/>
          <p:cNvSpPr>
            <a:spLocks/>
          </p:cNvSpPr>
          <p:nvPr/>
        </p:nvSpPr>
        <p:spPr bwMode="auto">
          <a:xfrm>
            <a:off x="7429500" y="4071938"/>
            <a:ext cx="1143000" cy="2357437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6"/>
              </a:cxn>
              <a:cxn ang="0">
                <a:pos x="7012" y="1363851"/>
              </a:cxn>
              <a:cxn ang="0">
                <a:pos x="19148" y="1482360"/>
              </a:cxn>
              <a:cxn ang="0">
                <a:pos x="36885" y="1596162"/>
              </a:cxn>
              <a:cxn ang="0">
                <a:pos x="59907" y="1704605"/>
              </a:cxn>
              <a:cxn ang="0">
                <a:pos x="87896" y="1807038"/>
              </a:cxn>
              <a:cxn ang="0">
                <a:pos x="120538" y="1902808"/>
              </a:cxn>
              <a:cxn ang="0">
                <a:pos x="157516" y="1991264"/>
              </a:cxn>
              <a:cxn ang="0">
                <a:pos x="198514" y="2071754"/>
              </a:cxn>
              <a:cxn ang="0">
                <a:pos x="243216" y="2143627"/>
              </a:cxn>
              <a:cxn ang="0">
                <a:pos x="291305" y="2206231"/>
              </a:cxn>
              <a:cxn ang="0">
                <a:pos x="396382" y="2301023"/>
              </a:cxn>
              <a:cxn ang="0">
                <a:pos x="511215" y="2350918"/>
              </a:cxn>
              <a:cxn ang="0">
                <a:pos x="601848" y="2355765"/>
              </a:cxn>
              <a:cxn ang="0">
                <a:pos x="718725" y="2317910"/>
              </a:cxn>
              <a:cxn ang="0">
                <a:pos x="826478" y="2233853"/>
              </a:cxn>
              <a:cxn ang="0">
                <a:pos x="899783" y="2143627"/>
              </a:cxn>
              <a:cxn ang="0">
                <a:pos x="944485" y="2071754"/>
              </a:cxn>
              <a:cxn ang="0">
                <a:pos x="985483" y="1991264"/>
              </a:cxn>
              <a:cxn ang="0">
                <a:pos x="1022461" y="1902808"/>
              </a:cxn>
              <a:cxn ang="0">
                <a:pos x="1055103" y="1807038"/>
              </a:cxn>
              <a:cxn ang="0">
                <a:pos x="1083092" y="1704605"/>
              </a:cxn>
              <a:cxn ang="0">
                <a:pos x="1106114" y="1596162"/>
              </a:cxn>
              <a:cxn ang="0">
                <a:pos x="1123851" y="1482360"/>
              </a:cxn>
              <a:cxn ang="0">
                <a:pos x="1135987" y="1363851"/>
              </a:cxn>
              <a:cxn ang="0">
                <a:pos x="1142207" y="1241286"/>
              </a:cxn>
              <a:cxn ang="0">
                <a:pos x="1142207" y="1116085"/>
              </a:cxn>
              <a:cxn ang="0">
                <a:pos x="1135987" y="993517"/>
              </a:cxn>
              <a:cxn ang="0">
                <a:pos x="1123851" y="875006"/>
              </a:cxn>
              <a:cxn ang="0">
                <a:pos x="1106114" y="761204"/>
              </a:cxn>
              <a:cxn ang="0">
                <a:pos x="1083092" y="652762"/>
              </a:cxn>
              <a:cxn ang="0">
                <a:pos x="1055103" y="550331"/>
              </a:cxn>
              <a:cxn ang="0">
                <a:pos x="1022461" y="454564"/>
              </a:cxn>
              <a:cxn ang="0">
                <a:pos x="985483" y="366111"/>
              </a:cxn>
              <a:cxn ang="0">
                <a:pos x="944485" y="285625"/>
              </a:cxn>
              <a:cxn ang="0">
                <a:pos x="899783" y="213756"/>
              </a:cxn>
              <a:cxn ang="0">
                <a:pos x="851694" y="151156"/>
              </a:cxn>
              <a:cxn ang="0">
                <a:pos x="746617" y="56370"/>
              </a:cxn>
              <a:cxn ang="0">
                <a:pos x="631784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6"/>
                </a:lnTo>
                <a:lnTo>
                  <a:pt x="3142" y="1303034"/>
                </a:lnTo>
                <a:lnTo>
                  <a:pt x="7012" y="1363851"/>
                </a:lnTo>
                <a:lnTo>
                  <a:pt x="12360" y="1423653"/>
                </a:lnTo>
                <a:lnTo>
                  <a:pt x="19148" y="1482360"/>
                </a:lnTo>
                <a:lnTo>
                  <a:pt x="27336" y="1539890"/>
                </a:lnTo>
                <a:lnTo>
                  <a:pt x="36885" y="1596162"/>
                </a:lnTo>
                <a:lnTo>
                  <a:pt x="47755" y="1651094"/>
                </a:lnTo>
                <a:lnTo>
                  <a:pt x="59907" y="1704605"/>
                </a:lnTo>
                <a:lnTo>
                  <a:pt x="73300" y="1756613"/>
                </a:lnTo>
                <a:lnTo>
                  <a:pt x="87896" y="1807038"/>
                </a:lnTo>
                <a:lnTo>
                  <a:pt x="103656" y="1855796"/>
                </a:lnTo>
                <a:lnTo>
                  <a:pt x="120538" y="1902808"/>
                </a:lnTo>
                <a:lnTo>
                  <a:pt x="138505" y="1947991"/>
                </a:lnTo>
                <a:lnTo>
                  <a:pt x="157516" y="1991264"/>
                </a:lnTo>
                <a:lnTo>
                  <a:pt x="177533" y="2032546"/>
                </a:lnTo>
                <a:lnTo>
                  <a:pt x="198514" y="2071754"/>
                </a:lnTo>
                <a:lnTo>
                  <a:pt x="220422" y="2108809"/>
                </a:lnTo>
                <a:lnTo>
                  <a:pt x="243216" y="2143627"/>
                </a:lnTo>
                <a:lnTo>
                  <a:pt x="266857" y="2176128"/>
                </a:lnTo>
                <a:lnTo>
                  <a:pt x="291305" y="2206231"/>
                </a:lnTo>
                <a:lnTo>
                  <a:pt x="342466" y="2258913"/>
                </a:lnTo>
                <a:lnTo>
                  <a:pt x="396382" y="2301023"/>
                </a:lnTo>
                <a:lnTo>
                  <a:pt x="452737" y="2331909"/>
                </a:lnTo>
                <a:lnTo>
                  <a:pt x="511215" y="2350918"/>
                </a:lnTo>
                <a:lnTo>
                  <a:pt x="571500" y="2357399"/>
                </a:lnTo>
                <a:lnTo>
                  <a:pt x="601848" y="2355765"/>
                </a:lnTo>
                <a:lnTo>
                  <a:pt x="661269" y="2342938"/>
                </a:lnTo>
                <a:lnTo>
                  <a:pt x="718725" y="2317910"/>
                </a:lnTo>
                <a:lnTo>
                  <a:pt x="773900" y="2281331"/>
                </a:lnTo>
                <a:lnTo>
                  <a:pt x="826478" y="2233853"/>
                </a:lnTo>
                <a:lnTo>
                  <a:pt x="876142" y="2176128"/>
                </a:lnTo>
                <a:lnTo>
                  <a:pt x="899783" y="2143627"/>
                </a:lnTo>
                <a:lnTo>
                  <a:pt x="922577" y="2108809"/>
                </a:lnTo>
                <a:lnTo>
                  <a:pt x="944485" y="2071754"/>
                </a:lnTo>
                <a:lnTo>
                  <a:pt x="965466" y="2032546"/>
                </a:lnTo>
                <a:lnTo>
                  <a:pt x="985483" y="1991264"/>
                </a:lnTo>
                <a:lnTo>
                  <a:pt x="1004494" y="1947991"/>
                </a:lnTo>
                <a:lnTo>
                  <a:pt x="1022461" y="1902808"/>
                </a:lnTo>
                <a:lnTo>
                  <a:pt x="1039343" y="1855796"/>
                </a:lnTo>
                <a:lnTo>
                  <a:pt x="1055103" y="1807038"/>
                </a:lnTo>
                <a:lnTo>
                  <a:pt x="1069699" y="1756613"/>
                </a:lnTo>
                <a:lnTo>
                  <a:pt x="1083092" y="1704605"/>
                </a:lnTo>
                <a:lnTo>
                  <a:pt x="1095244" y="1651094"/>
                </a:lnTo>
                <a:lnTo>
                  <a:pt x="1106114" y="1596162"/>
                </a:lnTo>
                <a:lnTo>
                  <a:pt x="1115663" y="1539890"/>
                </a:lnTo>
                <a:lnTo>
                  <a:pt x="1123851" y="1482360"/>
                </a:lnTo>
                <a:lnTo>
                  <a:pt x="1130639" y="1423653"/>
                </a:lnTo>
                <a:lnTo>
                  <a:pt x="1135987" y="1363851"/>
                </a:lnTo>
                <a:lnTo>
                  <a:pt x="1139857" y="1303034"/>
                </a:lnTo>
                <a:lnTo>
                  <a:pt x="1142207" y="1241286"/>
                </a:lnTo>
                <a:lnTo>
                  <a:pt x="1143000" y="1178687"/>
                </a:lnTo>
                <a:lnTo>
                  <a:pt x="1142207" y="1116085"/>
                </a:lnTo>
                <a:lnTo>
                  <a:pt x="1139857" y="1054335"/>
                </a:lnTo>
                <a:lnTo>
                  <a:pt x="1135987" y="993517"/>
                </a:lnTo>
                <a:lnTo>
                  <a:pt x="1130639" y="933714"/>
                </a:lnTo>
                <a:lnTo>
                  <a:pt x="1123851" y="875006"/>
                </a:lnTo>
                <a:lnTo>
                  <a:pt x="1115663" y="817476"/>
                </a:lnTo>
                <a:lnTo>
                  <a:pt x="1106114" y="761204"/>
                </a:lnTo>
                <a:lnTo>
                  <a:pt x="1095244" y="706272"/>
                </a:lnTo>
                <a:lnTo>
                  <a:pt x="1083092" y="652762"/>
                </a:lnTo>
                <a:lnTo>
                  <a:pt x="1069699" y="600755"/>
                </a:lnTo>
                <a:lnTo>
                  <a:pt x="1055103" y="550331"/>
                </a:lnTo>
                <a:lnTo>
                  <a:pt x="1039343" y="501574"/>
                </a:lnTo>
                <a:lnTo>
                  <a:pt x="1022461" y="454564"/>
                </a:lnTo>
                <a:lnTo>
                  <a:pt x="1004494" y="409383"/>
                </a:lnTo>
                <a:lnTo>
                  <a:pt x="985483" y="366111"/>
                </a:lnTo>
                <a:lnTo>
                  <a:pt x="965466" y="324831"/>
                </a:lnTo>
                <a:lnTo>
                  <a:pt x="944485" y="285625"/>
                </a:lnTo>
                <a:lnTo>
                  <a:pt x="922577" y="248572"/>
                </a:lnTo>
                <a:lnTo>
                  <a:pt x="899783" y="213756"/>
                </a:lnTo>
                <a:lnTo>
                  <a:pt x="876142" y="181256"/>
                </a:lnTo>
                <a:lnTo>
                  <a:pt x="851694" y="151156"/>
                </a:lnTo>
                <a:lnTo>
                  <a:pt x="800533" y="98477"/>
                </a:lnTo>
                <a:lnTo>
                  <a:pt x="746617" y="56370"/>
                </a:lnTo>
                <a:lnTo>
                  <a:pt x="690262" y="25488"/>
                </a:lnTo>
                <a:lnTo>
                  <a:pt x="631784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2" name="object 52"/>
          <p:cNvSpPr>
            <a:spLocks/>
          </p:cNvSpPr>
          <p:nvPr/>
        </p:nvSpPr>
        <p:spPr bwMode="auto">
          <a:xfrm>
            <a:off x="7429500" y="4071938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34"/>
              </a:cxn>
              <a:cxn ang="0">
                <a:pos x="1130639" y="1423653"/>
              </a:cxn>
              <a:cxn ang="0">
                <a:pos x="1115663" y="1539890"/>
              </a:cxn>
              <a:cxn ang="0">
                <a:pos x="1095244" y="1651094"/>
              </a:cxn>
              <a:cxn ang="0">
                <a:pos x="1069699" y="1756613"/>
              </a:cxn>
              <a:cxn ang="0">
                <a:pos x="1039343" y="1855796"/>
              </a:cxn>
              <a:cxn ang="0">
                <a:pos x="1004494" y="1947991"/>
              </a:cxn>
              <a:cxn ang="0">
                <a:pos x="965466" y="2032546"/>
              </a:cxn>
              <a:cxn ang="0">
                <a:pos x="922577" y="2108809"/>
              </a:cxn>
              <a:cxn ang="0">
                <a:pos x="876142" y="2176128"/>
              </a:cxn>
              <a:cxn ang="0">
                <a:pos x="800533" y="2258913"/>
              </a:cxn>
              <a:cxn ang="0">
                <a:pos x="690262" y="2331909"/>
              </a:cxn>
              <a:cxn ang="0">
                <a:pos x="571500" y="2357399"/>
              </a:cxn>
              <a:cxn ang="0">
                <a:pos x="511215" y="2350918"/>
              </a:cxn>
              <a:cxn ang="0">
                <a:pos x="396382" y="2301023"/>
              </a:cxn>
              <a:cxn ang="0">
                <a:pos x="291305" y="2206231"/>
              </a:cxn>
              <a:cxn ang="0">
                <a:pos x="243216" y="2143627"/>
              </a:cxn>
              <a:cxn ang="0">
                <a:pos x="198514" y="2071754"/>
              </a:cxn>
              <a:cxn ang="0">
                <a:pos x="157516" y="1991264"/>
              </a:cxn>
              <a:cxn ang="0">
                <a:pos x="120538" y="1902808"/>
              </a:cxn>
              <a:cxn ang="0">
                <a:pos x="87896" y="1807038"/>
              </a:cxn>
              <a:cxn ang="0">
                <a:pos x="59907" y="1704605"/>
              </a:cxn>
              <a:cxn ang="0">
                <a:pos x="36885" y="1596162"/>
              </a:cxn>
              <a:cxn ang="0">
                <a:pos x="19148" y="1482360"/>
              </a:cxn>
              <a:cxn ang="0">
                <a:pos x="7012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6"/>
                </a:lnTo>
                <a:lnTo>
                  <a:pt x="1139857" y="1303034"/>
                </a:lnTo>
                <a:lnTo>
                  <a:pt x="1135987" y="1363851"/>
                </a:lnTo>
                <a:lnTo>
                  <a:pt x="1130639" y="1423653"/>
                </a:lnTo>
                <a:lnTo>
                  <a:pt x="1123851" y="1482360"/>
                </a:lnTo>
                <a:lnTo>
                  <a:pt x="1115663" y="1539890"/>
                </a:lnTo>
                <a:lnTo>
                  <a:pt x="1106114" y="1596162"/>
                </a:lnTo>
                <a:lnTo>
                  <a:pt x="1095244" y="1651094"/>
                </a:lnTo>
                <a:lnTo>
                  <a:pt x="1083092" y="1704605"/>
                </a:lnTo>
                <a:lnTo>
                  <a:pt x="1069699" y="1756613"/>
                </a:lnTo>
                <a:lnTo>
                  <a:pt x="1055103" y="1807038"/>
                </a:lnTo>
                <a:lnTo>
                  <a:pt x="1039343" y="1855796"/>
                </a:lnTo>
                <a:lnTo>
                  <a:pt x="1022461" y="1902808"/>
                </a:lnTo>
                <a:lnTo>
                  <a:pt x="1004494" y="1947991"/>
                </a:lnTo>
                <a:lnTo>
                  <a:pt x="985483" y="1991264"/>
                </a:lnTo>
                <a:lnTo>
                  <a:pt x="965466" y="2032546"/>
                </a:lnTo>
                <a:lnTo>
                  <a:pt x="944485" y="2071754"/>
                </a:lnTo>
                <a:lnTo>
                  <a:pt x="922577" y="2108809"/>
                </a:lnTo>
                <a:lnTo>
                  <a:pt x="899783" y="2143627"/>
                </a:lnTo>
                <a:lnTo>
                  <a:pt x="876142" y="2176128"/>
                </a:lnTo>
                <a:lnTo>
                  <a:pt x="851694" y="2206231"/>
                </a:lnTo>
                <a:lnTo>
                  <a:pt x="800533" y="2258913"/>
                </a:lnTo>
                <a:lnTo>
                  <a:pt x="746617" y="2301023"/>
                </a:lnTo>
                <a:lnTo>
                  <a:pt x="690262" y="2331909"/>
                </a:lnTo>
                <a:lnTo>
                  <a:pt x="631784" y="2350918"/>
                </a:lnTo>
                <a:lnTo>
                  <a:pt x="571500" y="2357399"/>
                </a:lnTo>
                <a:lnTo>
                  <a:pt x="541151" y="2355765"/>
                </a:lnTo>
                <a:lnTo>
                  <a:pt x="511215" y="2350918"/>
                </a:lnTo>
                <a:lnTo>
                  <a:pt x="452737" y="2331909"/>
                </a:lnTo>
                <a:lnTo>
                  <a:pt x="396382" y="2301023"/>
                </a:lnTo>
                <a:lnTo>
                  <a:pt x="342466" y="2258913"/>
                </a:lnTo>
                <a:lnTo>
                  <a:pt x="291305" y="2206231"/>
                </a:lnTo>
                <a:lnTo>
                  <a:pt x="266857" y="2176128"/>
                </a:lnTo>
                <a:lnTo>
                  <a:pt x="243216" y="2143627"/>
                </a:lnTo>
                <a:lnTo>
                  <a:pt x="220422" y="2108809"/>
                </a:lnTo>
                <a:lnTo>
                  <a:pt x="198514" y="2071754"/>
                </a:lnTo>
                <a:lnTo>
                  <a:pt x="177533" y="2032546"/>
                </a:lnTo>
                <a:lnTo>
                  <a:pt x="157516" y="1991264"/>
                </a:lnTo>
                <a:lnTo>
                  <a:pt x="138505" y="1947991"/>
                </a:lnTo>
                <a:lnTo>
                  <a:pt x="120538" y="1902808"/>
                </a:lnTo>
                <a:lnTo>
                  <a:pt x="103656" y="1855796"/>
                </a:lnTo>
                <a:lnTo>
                  <a:pt x="87896" y="1807038"/>
                </a:lnTo>
                <a:lnTo>
                  <a:pt x="73300" y="1756613"/>
                </a:lnTo>
                <a:lnTo>
                  <a:pt x="59907" y="1704605"/>
                </a:lnTo>
                <a:lnTo>
                  <a:pt x="47755" y="1651094"/>
                </a:lnTo>
                <a:lnTo>
                  <a:pt x="36885" y="1596162"/>
                </a:lnTo>
                <a:lnTo>
                  <a:pt x="27336" y="1539890"/>
                </a:lnTo>
                <a:lnTo>
                  <a:pt x="19148" y="1482360"/>
                </a:lnTo>
                <a:lnTo>
                  <a:pt x="12360" y="1423653"/>
                </a:lnTo>
                <a:lnTo>
                  <a:pt x="7012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3" name="object 53"/>
          <p:cNvSpPr>
            <a:spLocks/>
          </p:cNvSpPr>
          <p:nvPr/>
        </p:nvSpPr>
        <p:spPr bwMode="auto">
          <a:xfrm>
            <a:off x="7858125" y="4357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4" name="object 54"/>
          <p:cNvSpPr>
            <a:spLocks noChangeArrowheads="1"/>
          </p:cNvSpPr>
          <p:nvPr/>
        </p:nvSpPr>
        <p:spPr bwMode="auto">
          <a:xfrm>
            <a:off x="6584950" y="4416425"/>
            <a:ext cx="1538288" cy="622300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95" name="object 55"/>
          <p:cNvSpPr>
            <a:spLocks/>
          </p:cNvSpPr>
          <p:nvPr/>
        </p:nvSpPr>
        <p:spPr bwMode="auto">
          <a:xfrm>
            <a:off x="6638925" y="4556125"/>
            <a:ext cx="1260475" cy="392113"/>
          </a:xfrm>
          <a:custGeom>
            <a:avLst/>
            <a:gdLst/>
            <a:ahLst/>
            <a:cxnLst>
              <a:cxn ang="0">
                <a:pos x="1151684" y="53892"/>
              </a:cxn>
              <a:cxn ang="0">
                <a:pos x="0" y="354165"/>
              </a:cxn>
              <a:cxn ang="0">
                <a:pos x="9525" y="391122"/>
              </a:cxn>
              <a:cxn ang="0">
                <a:pos x="1161221" y="90757"/>
              </a:cxn>
              <a:cxn ang="0">
                <a:pos x="1188024" y="64063"/>
              </a:cxn>
              <a:cxn ang="0">
                <a:pos x="1151684" y="53892"/>
              </a:cxn>
              <a:cxn ang="0">
                <a:pos x="1229334" y="36157"/>
              </a:cxn>
              <a:cxn ang="0">
                <a:pos x="1219707" y="36157"/>
              </a:cxn>
              <a:cxn ang="0">
                <a:pos x="1229359" y="72987"/>
              </a:cxn>
              <a:cxn ang="0">
                <a:pos x="1161221" y="90757"/>
              </a:cxn>
              <a:cxn ang="0">
                <a:pos x="1117346" y="134455"/>
              </a:cxn>
              <a:cxn ang="0">
                <a:pos x="1113131" y="140716"/>
              </a:cxn>
              <a:cxn ang="0">
                <a:pos x="1111726" y="147869"/>
              </a:cxn>
              <a:cxn ang="0">
                <a:pos x="1113131" y="155047"/>
              </a:cxn>
              <a:cxn ang="0">
                <a:pos x="1117346" y="161379"/>
              </a:cxn>
              <a:cxn ang="0">
                <a:pos x="1123606" y="165594"/>
              </a:cxn>
              <a:cxn ang="0">
                <a:pos x="1130760" y="166999"/>
              </a:cxn>
              <a:cxn ang="0">
                <a:pos x="1137937" y="165594"/>
              </a:cxn>
              <a:cxn ang="0">
                <a:pos x="1144270" y="161379"/>
              </a:cxn>
              <a:cxn ang="0">
                <a:pos x="1261109" y="45047"/>
              </a:cxn>
              <a:cxn ang="0">
                <a:pos x="1229334" y="36157"/>
              </a:cxn>
              <a:cxn ang="0">
                <a:pos x="1188024" y="64063"/>
              </a:cxn>
              <a:cxn ang="0">
                <a:pos x="1161221" y="90757"/>
              </a:cxn>
              <a:cxn ang="0">
                <a:pos x="1229359" y="72987"/>
              </a:cxn>
              <a:cxn ang="0">
                <a:pos x="1219453" y="72860"/>
              </a:cxn>
              <a:cxn ang="0">
                <a:pos x="1188024" y="64063"/>
              </a:cxn>
              <a:cxn ang="0">
                <a:pos x="1211072" y="41110"/>
              </a:cxn>
              <a:cxn ang="0">
                <a:pos x="1188024" y="64063"/>
              </a:cxn>
              <a:cxn ang="0">
                <a:pos x="1219453" y="72860"/>
              </a:cxn>
              <a:cxn ang="0">
                <a:pos x="1211072" y="41110"/>
              </a:cxn>
              <a:cxn ang="0">
                <a:pos x="1221006" y="41110"/>
              </a:cxn>
              <a:cxn ang="0">
                <a:pos x="1211072" y="41110"/>
              </a:cxn>
              <a:cxn ang="0">
                <a:pos x="1219453" y="72860"/>
              </a:cxn>
              <a:cxn ang="0">
                <a:pos x="1229326" y="72860"/>
              </a:cxn>
              <a:cxn ang="0">
                <a:pos x="1221006" y="41110"/>
              </a:cxn>
              <a:cxn ang="0">
                <a:pos x="1219707" y="36157"/>
              </a:cxn>
              <a:cxn ang="0">
                <a:pos x="1151684" y="53892"/>
              </a:cxn>
              <a:cxn ang="0">
                <a:pos x="1188024" y="64063"/>
              </a:cxn>
              <a:cxn ang="0">
                <a:pos x="1211072" y="41110"/>
              </a:cxn>
              <a:cxn ang="0">
                <a:pos x="1221006" y="41110"/>
              </a:cxn>
              <a:cxn ang="0">
                <a:pos x="1219707" y="36157"/>
              </a:cxn>
              <a:cxn ang="0">
                <a:pos x="1094739" y="0"/>
              </a:cxn>
              <a:cxn ang="0">
                <a:pos x="1087818" y="2295"/>
              </a:cxn>
              <a:cxn ang="0">
                <a:pos x="1082230" y="7044"/>
              </a:cxn>
              <a:cxn ang="0">
                <a:pos x="1078738" y="13805"/>
              </a:cxn>
              <a:cxn ang="0">
                <a:pos x="1078212" y="21296"/>
              </a:cxn>
              <a:cxn ang="0">
                <a:pos x="1080531" y="28203"/>
              </a:cxn>
              <a:cxn ang="0">
                <a:pos x="1085256" y="33754"/>
              </a:cxn>
              <a:cxn ang="0">
                <a:pos x="1091946" y="37173"/>
              </a:cxn>
              <a:cxn ang="0">
                <a:pos x="1151684" y="53892"/>
              </a:cxn>
              <a:cxn ang="0">
                <a:pos x="1219707" y="36157"/>
              </a:cxn>
              <a:cxn ang="0">
                <a:pos x="1229334" y="36157"/>
              </a:cxn>
              <a:cxn ang="0">
                <a:pos x="1102232" y="597"/>
              </a:cxn>
              <a:cxn ang="0">
                <a:pos x="1094739" y="0"/>
              </a:cxn>
            </a:cxnLst>
            <a:rect l="0" t="0" r="r" b="b"/>
            <a:pathLst>
              <a:path w="1261109" h="391160">
                <a:moveTo>
                  <a:pt x="1151684" y="53892"/>
                </a:moveTo>
                <a:lnTo>
                  <a:pt x="0" y="354165"/>
                </a:lnTo>
                <a:lnTo>
                  <a:pt x="9525" y="391122"/>
                </a:lnTo>
                <a:lnTo>
                  <a:pt x="1161221" y="90757"/>
                </a:lnTo>
                <a:lnTo>
                  <a:pt x="1188024" y="64063"/>
                </a:lnTo>
                <a:lnTo>
                  <a:pt x="1151684" y="53892"/>
                </a:lnTo>
                <a:close/>
              </a:path>
              <a:path w="1261109" h="391160">
                <a:moveTo>
                  <a:pt x="1229334" y="36157"/>
                </a:moveTo>
                <a:lnTo>
                  <a:pt x="1219707" y="36157"/>
                </a:lnTo>
                <a:lnTo>
                  <a:pt x="1229359" y="72987"/>
                </a:lnTo>
                <a:lnTo>
                  <a:pt x="1161221" y="90757"/>
                </a:lnTo>
                <a:lnTo>
                  <a:pt x="1117346" y="134455"/>
                </a:lnTo>
                <a:lnTo>
                  <a:pt x="1113131" y="140716"/>
                </a:lnTo>
                <a:lnTo>
                  <a:pt x="1111726" y="147869"/>
                </a:lnTo>
                <a:lnTo>
                  <a:pt x="1113131" y="155047"/>
                </a:lnTo>
                <a:lnTo>
                  <a:pt x="1117346" y="161379"/>
                </a:lnTo>
                <a:lnTo>
                  <a:pt x="1123606" y="165594"/>
                </a:lnTo>
                <a:lnTo>
                  <a:pt x="1130760" y="166999"/>
                </a:lnTo>
                <a:lnTo>
                  <a:pt x="1137937" y="165594"/>
                </a:lnTo>
                <a:lnTo>
                  <a:pt x="1144270" y="161379"/>
                </a:lnTo>
                <a:lnTo>
                  <a:pt x="1261109" y="45047"/>
                </a:lnTo>
                <a:lnTo>
                  <a:pt x="1229334" y="36157"/>
                </a:lnTo>
                <a:close/>
              </a:path>
              <a:path w="1261109" h="391160">
                <a:moveTo>
                  <a:pt x="1188024" y="64063"/>
                </a:moveTo>
                <a:lnTo>
                  <a:pt x="1161221" y="90757"/>
                </a:lnTo>
                <a:lnTo>
                  <a:pt x="1229359" y="72987"/>
                </a:lnTo>
                <a:lnTo>
                  <a:pt x="1219453" y="72860"/>
                </a:lnTo>
                <a:lnTo>
                  <a:pt x="1188024" y="64063"/>
                </a:lnTo>
                <a:close/>
              </a:path>
              <a:path w="1261109" h="391160">
                <a:moveTo>
                  <a:pt x="1211072" y="41110"/>
                </a:moveTo>
                <a:lnTo>
                  <a:pt x="1188024" y="64063"/>
                </a:lnTo>
                <a:lnTo>
                  <a:pt x="1219453" y="72860"/>
                </a:lnTo>
                <a:lnTo>
                  <a:pt x="1211072" y="41110"/>
                </a:lnTo>
                <a:close/>
              </a:path>
              <a:path w="1261109" h="391160">
                <a:moveTo>
                  <a:pt x="1221006" y="41110"/>
                </a:moveTo>
                <a:lnTo>
                  <a:pt x="1211072" y="41110"/>
                </a:lnTo>
                <a:lnTo>
                  <a:pt x="1219453" y="72860"/>
                </a:lnTo>
                <a:lnTo>
                  <a:pt x="1229326" y="72860"/>
                </a:lnTo>
                <a:lnTo>
                  <a:pt x="1221006" y="41110"/>
                </a:lnTo>
                <a:close/>
              </a:path>
              <a:path w="1261109" h="391160">
                <a:moveTo>
                  <a:pt x="1219707" y="36157"/>
                </a:moveTo>
                <a:lnTo>
                  <a:pt x="1151684" y="53892"/>
                </a:lnTo>
                <a:lnTo>
                  <a:pt x="1188024" y="64063"/>
                </a:lnTo>
                <a:lnTo>
                  <a:pt x="1211072" y="41110"/>
                </a:lnTo>
                <a:lnTo>
                  <a:pt x="1221006" y="41110"/>
                </a:lnTo>
                <a:lnTo>
                  <a:pt x="1219707" y="36157"/>
                </a:lnTo>
                <a:close/>
              </a:path>
              <a:path w="1261109" h="391160">
                <a:moveTo>
                  <a:pt x="1094739" y="0"/>
                </a:moveTo>
                <a:lnTo>
                  <a:pt x="1087818" y="2295"/>
                </a:lnTo>
                <a:lnTo>
                  <a:pt x="1082230" y="7044"/>
                </a:lnTo>
                <a:lnTo>
                  <a:pt x="1078738" y="13805"/>
                </a:lnTo>
                <a:lnTo>
                  <a:pt x="1078212" y="21296"/>
                </a:lnTo>
                <a:lnTo>
                  <a:pt x="1080531" y="28203"/>
                </a:lnTo>
                <a:lnTo>
                  <a:pt x="1085256" y="33754"/>
                </a:lnTo>
                <a:lnTo>
                  <a:pt x="1091946" y="37173"/>
                </a:lnTo>
                <a:lnTo>
                  <a:pt x="1151684" y="53892"/>
                </a:lnTo>
                <a:lnTo>
                  <a:pt x="1219707" y="36157"/>
                </a:lnTo>
                <a:lnTo>
                  <a:pt x="1229334" y="36157"/>
                </a:lnTo>
                <a:lnTo>
                  <a:pt x="1102232" y="597"/>
                </a:lnTo>
                <a:lnTo>
                  <a:pt x="1094739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6" name="object 56"/>
          <p:cNvSpPr>
            <a:spLocks noChangeArrowheads="1"/>
          </p:cNvSpPr>
          <p:nvPr/>
        </p:nvSpPr>
        <p:spPr bwMode="auto">
          <a:xfrm>
            <a:off x="6303963" y="5314950"/>
            <a:ext cx="1990725" cy="447675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97" name="object 57"/>
          <p:cNvSpPr>
            <a:spLocks/>
          </p:cNvSpPr>
          <p:nvPr/>
        </p:nvSpPr>
        <p:spPr bwMode="auto">
          <a:xfrm>
            <a:off x="6356350" y="5408613"/>
            <a:ext cx="1716088" cy="171450"/>
          </a:xfrm>
          <a:custGeom>
            <a:avLst/>
            <a:gdLst/>
            <a:ahLst/>
            <a:cxnLst>
              <a:cxn ang="0">
                <a:pos x="1606588" y="106247"/>
              </a:cxn>
              <a:cxn ang="0">
                <a:pos x="1551813" y="135211"/>
              </a:cxn>
              <a:cxn ang="0">
                <a:pos x="1545919" y="139952"/>
              </a:cxn>
              <a:cxn ang="0">
                <a:pos x="1542478" y="146371"/>
              </a:cxn>
              <a:cxn ang="0">
                <a:pos x="1541704" y="153624"/>
              </a:cxn>
              <a:cxn ang="0">
                <a:pos x="1543812" y="160865"/>
              </a:cxn>
              <a:cxn ang="0">
                <a:pos x="1548626" y="166776"/>
              </a:cxn>
              <a:cxn ang="0">
                <a:pos x="1555083" y="170247"/>
              </a:cxn>
              <a:cxn ang="0">
                <a:pos x="1562350" y="171027"/>
              </a:cxn>
              <a:cxn ang="0">
                <a:pos x="1569592" y="168866"/>
              </a:cxn>
              <a:cxn ang="0">
                <a:pos x="1682482" y="109176"/>
              </a:cxn>
              <a:cxn ang="0">
                <a:pos x="1676908" y="109176"/>
              </a:cxn>
              <a:cxn ang="0">
                <a:pos x="1606588" y="106247"/>
              </a:cxn>
              <a:cxn ang="0">
                <a:pos x="1639891" y="88637"/>
              </a:cxn>
              <a:cxn ang="0">
                <a:pos x="1606588" y="106247"/>
              </a:cxn>
              <a:cxn ang="0">
                <a:pos x="1676908" y="109176"/>
              </a:cxn>
              <a:cxn ang="0">
                <a:pos x="1677024" y="106255"/>
              </a:cxn>
              <a:cxn ang="0">
                <a:pos x="1667370" y="106247"/>
              </a:cxn>
              <a:cxn ang="0">
                <a:pos x="1639891" y="88637"/>
              </a:cxn>
              <a:cxn ang="0">
                <a:pos x="1569450" y="0"/>
              </a:cxn>
              <a:cxn ang="0">
                <a:pos x="1562163" y="178"/>
              </a:cxn>
              <a:cxn ang="0">
                <a:pos x="1555448" y="3071"/>
              </a:cxn>
              <a:cxn ang="0">
                <a:pos x="1550162" y="8465"/>
              </a:cxn>
              <a:cxn ang="0">
                <a:pos x="1547467" y="15539"/>
              </a:cxn>
              <a:cxn ang="0">
                <a:pos x="1547653" y="22863"/>
              </a:cxn>
              <a:cxn ang="0">
                <a:pos x="1550554" y="29592"/>
              </a:cxn>
              <a:cxn ang="0">
                <a:pos x="1556004" y="34881"/>
              </a:cxn>
              <a:cxn ang="0">
                <a:pos x="1607901" y="68138"/>
              </a:cxn>
              <a:cxn ang="0">
                <a:pos x="1678432" y="71076"/>
              </a:cxn>
              <a:cxn ang="0">
                <a:pos x="1676908" y="109176"/>
              </a:cxn>
              <a:cxn ang="0">
                <a:pos x="1682482" y="109176"/>
              </a:cxn>
              <a:cxn ang="0">
                <a:pos x="1715389" y="91777"/>
              </a:cxn>
              <a:cxn ang="0">
                <a:pos x="1576451" y="2750"/>
              </a:cxn>
              <a:cxn ang="0">
                <a:pos x="1569450" y="0"/>
              </a:cxn>
              <a:cxn ang="0">
                <a:pos x="1668780" y="73362"/>
              </a:cxn>
              <a:cxn ang="0">
                <a:pos x="1639891" y="88637"/>
              </a:cxn>
              <a:cxn ang="0">
                <a:pos x="1667383" y="106255"/>
              </a:cxn>
              <a:cxn ang="0">
                <a:pos x="1668780" y="73362"/>
              </a:cxn>
              <a:cxn ang="0">
                <a:pos x="1678340" y="73362"/>
              </a:cxn>
              <a:cxn ang="0">
                <a:pos x="1668780" y="73362"/>
              </a:cxn>
              <a:cxn ang="0">
                <a:pos x="1667383" y="106255"/>
              </a:cxn>
              <a:cxn ang="0">
                <a:pos x="1677025" y="106247"/>
              </a:cxn>
              <a:cxn ang="0">
                <a:pos x="1678340" y="73362"/>
              </a:cxn>
              <a:cxn ang="0">
                <a:pos x="1650" y="1226"/>
              </a:cxn>
              <a:cxn ang="0">
                <a:pos x="0" y="39326"/>
              </a:cxn>
              <a:cxn ang="0">
                <a:pos x="1606588" y="106247"/>
              </a:cxn>
              <a:cxn ang="0">
                <a:pos x="1639891" y="88637"/>
              </a:cxn>
              <a:cxn ang="0">
                <a:pos x="1607901" y="68138"/>
              </a:cxn>
              <a:cxn ang="0">
                <a:pos x="1650" y="1226"/>
              </a:cxn>
              <a:cxn ang="0">
                <a:pos x="1607901" y="68138"/>
              </a:cxn>
              <a:cxn ang="0">
                <a:pos x="1639891" y="88637"/>
              </a:cxn>
              <a:cxn ang="0">
                <a:pos x="1668780" y="73362"/>
              </a:cxn>
              <a:cxn ang="0">
                <a:pos x="1678340" y="73362"/>
              </a:cxn>
              <a:cxn ang="0">
                <a:pos x="1678432" y="71076"/>
              </a:cxn>
              <a:cxn ang="0">
                <a:pos x="1607901" y="68138"/>
              </a:cxn>
            </a:cxnLst>
            <a:rect l="0" t="0" r="r" b="b"/>
            <a:pathLst>
              <a:path w="1715770" h="171450">
                <a:moveTo>
                  <a:pt x="1606588" y="106247"/>
                </a:moveTo>
                <a:lnTo>
                  <a:pt x="1551813" y="135211"/>
                </a:lnTo>
                <a:lnTo>
                  <a:pt x="1545919" y="139952"/>
                </a:lnTo>
                <a:lnTo>
                  <a:pt x="1542478" y="146371"/>
                </a:lnTo>
                <a:lnTo>
                  <a:pt x="1541704" y="153624"/>
                </a:lnTo>
                <a:lnTo>
                  <a:pt x="1543812" y="160865"/>
                </a:lnTo>
                <a:lnTo>
                  <a:pt x="1548626" y="166776"/>
                </a:lnTo>
                <a:lnTo>
                  <a:pt x="1555083" y="170247"/>
                </a:lnTo>
                <a:lnTo>
                  <a:pt x="1562350" y="171027"/>
                </a:lnTo>
                <a:lnTo>
                  <a:pt x="1569592" y="168866"/>
                </a:lnTo>
                <a:lnTo>
                  <a:pt x="1682482" y="109176"/>
                </a:lnTo>
                <a:lnTo>
                  <a:pt x="1676908" y="109176"/>
                </a:lnTo>
                <a:lnTo>
                  <a:pt x="1606588" y="106247"/>
                </a:lnTo>
                <a:close/>
              </a:path>
              <a:path w="1715770" h="171450">
                <a:moveTo>
                  <a:pt x="1639891" y="88637"/>
                </a:moveTo>
                <a:lnTo>
                  <a:pt x="1606588" y="106247"/>
                </a:lnTo>
                <a:lnTo>
                  <a:pt x="1676908" y="109176"/>
                </a:lnTo>
                <a:lnTo>
                  <a:pt x="1677024" y="106255"/>
                </a:lnTo>
                <a:lnTo>
                  <a:pt x="1667370" y="106247"/>
                </a:lnTo>
                <a:lnTo>
                  <a:pt x="1639891" y="88637"/>
                </a:lnTo>
                <a:close/>
              </a:path>
              <a:path w="1715770" h="171450">
                <a:moveTo>
                  <a:pt x="1569450" y="0"/>
                </a:moveTo>
                <a:lnTo>
                  <a:pt x="1562163" y="178"/>
                </a:lnTo>
                <a:lnTo>
                  <a:pt x="1555448" y="3071"/>
                </a:lnTo>
                <a:lnTo>
                  <a:pt x="1550162" y="8465"/>
                </a:lnTo>
                <a:lnTo>
                  <a:pt x="1547467" y="15539"/>
                </a:lnTo>
                <a:lnTo>
                  <a:pt x="1547653" y="22863"/>
                </a:lnTo>
                <a:lnTo>
                  <a:pt x="1550554" y="29592"/>
                </a:lnTo>
                <a:lnTo>
                  <a:pt x="1556004" y="34881"/>
                </a:lnTo>
                <a:lnTo>
                  <a:pt x="1607901" y="68138"/>
                </a:lnTo>
                <a:lnTo>
                  <a:pt x="1678432" y="71076"/>
                </a:lnTo>
                <a:lnTo>
                  <a:pt x="1676908" y="109176"/>
                </a:lnTo>
                <a:lnTo>
                  <a:pt x="1682482" y="109176"/>
                </a:lnTo>
                <a:lnTo>
                  <a:pt x="1715389" y="91777"/>
                </a:lnTo>
                <a:lnTo>
                  <a:pt x="1576451" y="2750"/>
                </a:lnTo>
                <a:lnTo>
                  <a:pt x="1569450" y="0"/>
                </a:lnTo>
                <a:close/>
              </a:path>
              <a:path w="1715770" h="171450">
                <a:moveTo>
                  <a:pt x="1668780" y="73362"/>
                </a:moveTo>
                <a:lnTo>
                  <a:pt x="1639891" y="88637"/>
                </a:lnTo>
                <a:lnTo>
                  <a:pt x="1667383" y="106255"/>
                </a:lnTo>
                <a:lnTo>
                  <a:pt x="1668780" y="73362"/>
                </a:lnTo>
                <a:close/>
              </a:path>
              <a:path w="1715770" h="171450">
                <a:moveTo>
                  <a:pt x="1678340" y="73362"/>
                </a:moveTo>
                <a:lnTo>
                  <a:pt x="1668780" y="73362"/>
                </a:lnTo>
                <a:lnTo>
                  <a:pt x="1667383" y="106255"/>
                </a:lnTo>
                <a:lnTo>
                  <a:pt x="1677025" y="106247"/>
                </a:lnTo>
                <a:lnTo>
                  <a:pt x="1678340" y="73362"/>
                </a:lnTo>
                <a:close/>
              </a:path>
              <a:path w="1715770" h="171450">
                <a:moveTo>
                  <a:pt x="1650" y="1226"/>
                </a:moveTo>
                <a:lnTo>
                  <a:pt x="0" y="39326"/>
                </a:lnTo>
                <a:lnTo>
                  <a:pt x="1606588" y="106247"/>
                </a:lnTo>
                <a:lnTo>
                  <a:pt x="1639891" y="88637"/>
                </a:lnTo>
                <a:lnTo>
                  <a:pt x="1607901" y="68138"/>
                </a:lnTo>
                <a:lnTo>
                  <a:pt x="1650" y="1226"/>
                </a:lnTo>
                <a:close/>
              </a:path>
              <a:path w="1715770" h="171450">
                <a:moveTo>
                  <a:pt x="1607901" y="68138"/>
                </a:moveTo>
                <a:lnTo>
                  <a:pt x="1639891" y="88637"/>
                </a:lnTo>
                <a:lnTo>
                  <a:pt x="1668780" y="73362"/>
                </a:lnTo>
                <a:lnTo>
                  <a:pt x="1678340" y="73362"/>
                </a:lnTo>
                <a:lnTo>
                  <a:pt x="1678432" y="71076"/>
                </a:lnTo>
                <a:lnTo>
                  <a:pt x="1607901" y="68138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8" name="object 58"/>
          <p:cNvSpPr>
            <a:spLocks noChangeArrowheads="1"/>
          </p:cNvSpPr>
          <p:nvPr/>
        </p:nvSpPr>
        <p:spPr bwMode="auto">
          <a:xfrm>
            <a:off x="6303963" y="4213225"/>
            <a:ext cx="1819275" cy="447675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99" name="object 59"/>
          <p:cNvSpPr>
            <a:spLocks/>
          </p:cNvSpPr>
          <p:nvPr/>
        </p:nvSpPr>
        <p:spPr bwMode="auto">
          <a:xfrm>
            <a:off x="6356350" y="4324350"/>
            <a:ext cx="1544638" cy="195263"/>
          </a:xfrm>
          <a:custGeom>
            <a:avLst/>
            <a:gdLst/>
            <a:ahLst/>
            <a:cxnLst>
              <a:cxn ang="0">
                <a:pos x="1434029" y="63736"/>
              </a:cxn>
              <a:cxn ang="0">
                <a:pos x="0" y="157676"/>
              </a:cxn>
              <a:cxn ang="0">
                <a:pos x="2413" y="195649"/>
              </a:cxn>
              <a:cxn ang="0">
                <a:pos x="1436593" y="101700"/>
              </a:cxn>
              <a:cxn ang="0">
                <a:pos x="1467827" y="80599"/>
              </a:cxn>
              <a:cxn ang="0">
                <a:pos x="1434029" y="63736"/>
              </a:cxn>
              <a:cxn ang="0">
                <a:pos x="1510227" y="59124"/>
              </a:cxn>
              <a:cxn ang="0">
                <a:pos x="1504442" y="59124"/>
              </a:cxn>
              <a:cxn ang="0">
                <a:pos x="1506854" y="97097"/>
              </a:cxn>
              <a:cxn ang="0">
                <a:pos x="1436593" y="101700"/>
              </a:cxn>
              <a:cxn ang="0">
                <a:pos x="1385316" y="136340"/>
              </a:cxn>
              <a:cxn ang="0">
                <a:pos x="1379983" y="141700"/>
              </a:cxn>
              <a:cxn ang="0">
                <a:pos x="1377235" y="148453"/>
              </a:cxn>
              <a:cxn ang="0">
                <a:pos x="1377225" y="155753"/>
              </a:cxn>
              <a:cxn ang="0">
                <a:pos x="1380109" y="162756"/>
              </a:cxn>
              <a:cxn ang="0">
                <a:pos x="1385540" y="168088"/>
              </a:cxn>
              <a:cxn ang="0">
                <a:pos x="1392316" y="170836"/>
              </a:cxn>
              <a:cxn ang="0">
                <a:pos x="1399617" y="170836"/>
              </a:cxn>
              <a:cxn ang="0">
                <a:pos x="1406525" y="167963"/>
              </a:cxn>
              <a:cxn ang="0">
                <a:pos x="1543303" y="75634"/>
              </a:cxn>
              <a:cxn ang="0">
                <a:pos x="1510227" y="59124"/>
              </a:cxn>
              <a:cxn ang="0">
                <a:pos x="1467827" y="80599"/>
              </a:cxn>
              <a:cxn ang="0">
                <a:pos x="1436593" y="101700"/>
              </a:cxn>
              <a:cxn ang="0">
                <a:pos x="1506854" y="97097"/>
              </a:cxn>
              <a:cxn ang="0">
                <a:pos x="1506733" y="95192"/>
              </a:cxn>
              <a:cxn ang="0">
                <a:pos x="1497076" y="95192"/>
              </a:cxn>
              <a:cxn ang="0">
                <a:pos x="1467827" y="80599"/>
              </a:cxn>
              <a:cxn ang="0">
                <a:pos x="1494917" y="62299"/>
              </a:cxn>
              <a:cxn ang="0">
                <a:pos x="1467827" y="80599"/>
              </a:cxn>
              <a:cxn ang="0">
                <a:pos x="1497076" y="95192"/>
              </a:cxn>
              <a:cxn ang="0">
                <a:pos x="1494917" y="62299"/>
              </a:cxn>
              <a:cxn ang="0">
                <a:pos x="1504643" y="62299"/>
              </a:cxn>
              <a:cxn ang="0">
                <a:pos x="1494917" y="62299"/>
              </a:cxn>
              <a:cxn ang="0">
                <a:pos x="1497076" y="95192"/>
              </a:cxn>
              <a:cxn ang="0">
                <a:pos x="1506733" y="95192"/>
              </a:cxn>
              <a:cxn ang="0">
                <a:pos x="1504643" y="62299"/>
              </a:cxn>
              <a:cxn ang="0">
                <a:pos x="1504442" y="59124"/>
              </a:cxn>
              <a:cxn ang="0">
                <a:pos x="1434029" y="63736"/>
              </a:cxn>
              <a:cxn ang="0">
                <a:pos x="1467827" y="80599"/>
              </a:cxn>
              <a:cxn ang="0">
                <a:pos x="1494917" y="62299"/>
              </a:cxn>
              <a:cxn ang="0">
                <a:pos x="1504643" y="62299"/>
              </a:cxn>
              <a:cxn ang="0">
                <a:pos x="1504442" y="59124"/>
              </a:cxn>
              <a:cxn ang="0">
                <a:pos x="1388437" y="0"/>
              </a:cxn>
              <a:cxn ang="0">
                <a:pos x="1381204" y="942"/>
              </a:cxn>
              <a:cxn ang="0">
                <a:pos x="1374852" y="4528"/>
              </a:cxn>
              <a:cxn ang="0">
                <a:pos x="1370202" y="10483"/>
              </a:cxn>
              <a:cxn ang="0">
                <a:pos x="1368228" y="17849"/>
              </a:cxn>
              <a:cxn ang="0">
                <a:pos x="1369171" y="25120"/>
              </a:cxn>
              <a:cxn ang="0">
                <a:pos x="1372756" y="31486"/>
              </a:cxn>
              <a:cxn ang="0">
                <a:pos x="1378712" y="36137"/>
              </a:cxn>
              <a:cxn ang="0">
                <a:pos x="1434029" y="63736"/>
              </a:cxn>
              <a:cxn ang="0">
                <a:pos x="1504442" y="59124"/>
              </a:cxn>
              <a:cxn ang="0">
                <a:pos x="1510227" y="59124"/>
              </a:cxn>
              <a:cxn ang="0">
                <a:pos x="1395729" y="1974"/>
              </a:cxn>
              <a:cxn ang="0">
                <a:pos x="1388437" y="0"/>
              </a:cxn>
            </a:cxnLst>
            <a:rect l="0" t="0" r="r" b="b"/>
            <a:pathLst>
              <a:path w="1543684" h="196214">
                <a:moveTo>
                  <a:pt x="1434029" y="63736"/>
                </a:moveTo>
                <a:lnTo>
                  <a:pt x="0" y="157676"/>
                </a:lnTo>
                <a:lnTo>
                  <a:pt x="2413" y="195649"/>
                </a:lnTo>
                <a:lnTo>
                  <a:pt x="1436593" y="101700"/>
                </a:lnTo>
                <a:lnTo>
                  <a:pt x="1467827" y="80599"/>
                </a:lnTo>
                <a:lnTo>
                  <a:pt x="1434029" y="63736"/>
                </a:lnTo>
                <a:close/>
              </a:path>
              <a:path w="1543684" h="196214">
                <a:moveTo>
                  <a:pt x="1510227" y="59124"/>
                </a:moveTo>
                <a:lnTo>
                  <a:pt x="1504442" y="59124"/>
                </a:lnTo>
                <a:lnTo>
                  <a:pt x="1506854" y="97097"/>
                </a:lnTo>
                <a:lnTo>
                  <a:pt x="1436593" y="101700"/>
                </a:lnTo>
                <a:lnTo>
                  <a:pt x="1385316" y="136340"/>
                </a:lnTo>
                <a:lnTo>
                  <a:pt x="1379983" y="141700"/>
                </a:lnTo>
                <a:lnTo>
                  <a:pt x="1377235" y="148453"/>
                </a:lnTo>
                <a:lnTo>
                  <a:pt x="1377225" y="155753"/>
                </a:lnTo>
                <a:lnTo>
                  <a:pt x="1380109" y="162756"/>
                </a:lnTo>
                <a:lnTo>
                  <a:pt x="1385540" y="168088"/>
                </a:lnTo>
                <a:lnTo>
                  <a:pt x="1392316" y="170836"/>
                </a:lnTo>
                <a:lnTo>
                  <a:pt x="1399617" y="170836"/>
                </a:lnTo>
                <a:lnTo>
                  <a:pt x="1406525" y="167963"/>
                </a:lnTo>
                <a:lnTo>
                  <a:pt x="1543303" y="75634"/>
                </a:lnTo>
                <a:lnTo>
                  <a:pt x="1510227" y="59124"/>
                </a:lnTo>
                <a:close/>
              </a:path>
              <a:path w="1543684" h="196214">
                <a:moveTo>
                  <a:pt x="1467827" y="80599"/>
                </a:moveTo>
                <a:lnTo>
                  <a:pt x="1436593" y="101700"/>
                </a:lnTo>
                <a:lnTo>
                  <a:pt x="1506854" y="97097"/>
                </a:lnTo>
                <a:lnTo>
                  <a:pt x="1506733" y="95192"/>
                </a:lnTo>
                <a:lnTo>
                  <a:pt x="1497076" y="95192"/>
                </a:lnTo>
                <a:lnTo>
                  <a:pt x="1467827" y="80599"/>
                </a:lnTo>
                <a:close/>
              </a:path>
              <a:path w="1543684" h="196214">
                <a:moveTo>
                  <a:pt x="1494917" y="62299"/>
                </a:moveTo>
                <a:lnTo>
                  <a:pt x="1467827" y="80599"/>
                </a:lnTo>
                <a:lnTo>
                  <a:pt x="1497076" y="95192"/>
                </a:lnTo>
                <a:lnTo>
                  <a:pt x="1494917" y="62299"/>
                </a:lnTo>
                <a:close/>
              </a:path>
              <a:path w="1543684" h="196214">
                <a:moveTo>
                  <a:pt x="1504643" y="62299"/>
                </a:moveTo>
                <a:lnTo>
                  <a:pt x="1494917" y="62299"/>
                </a:lnTo>
                <a:lnTo>
                  <a:pt x="1497076" y="95192"/>
                </a:lnTo>
                <a:lnTo>
                  <a:pt x="1506733" y="95192"/>
                </a:lnTo>
                <a:lnTo>
                  <a:pt x="1504643" y="62299"/>
                </a:lnTo>
                <a:close/>
              </a:path>
              <a:path w="1543684" h="196214">
                <a:moveTo>
                  <a:pt x="1504442" y="59124"/>
                </a:moveTo>
                <a:lnTo>
                  <a:pt x="1434029" y="63736"/>
                </a:lnTo>
                <a:lnTo>
                  <a:pt x="1467827" y="80599"/>
                </a:lnTo>
                <a:lnTo>
                  <a:pt x="1494917" y="62299"/>
                </a:lnTo>
                <a:lnTo>
                  <a:pt x="1504643" y="62299"/>
                </a:lnTo>
                <a:lnTo>
                  <a:pt x="1504442" y="59124"/>
                </a:lnTo>
                <a:close/>
              </a:path>
              <a:path w="1543684" h="196214">
                <a:moveTo>
                  <a:pt x="1388437" y="0"/>
                </a:moveTo>
                <a:lnTo>
                  <a:pt x="1381204" y="942"/>
                </a:lnTo>
                <a:lnTo>
                  <a:pt x="1374852" y="4528"/>
                </a:lnTo>
                <a:lnTo>
                  <a:pt x="1370202" y="10483"/>
                </a:lnTo>
                <a:lnTo>
                  <a:pt x="1368228" y="17849"/>
                </a:lnTo>
                <a:lnTo>
                  <a:pt x="1369171" y="25120"/>
                </a:lnTo>
                <a:lnTo>
                  <a:pt x="1372756" y="31486"/>
                </a:lnTo>
                <a:lnTo>
                  <a:pt x="1378712" y="36137"/>
                </a:lnTo>
                <a:lnTo>
                  <a:pt x="1434029" y="63736"/>
                </a:lnTo>
                <a:lnTo>
                  <a:pt x="1504442" y="59124"/>
                </a:lnTo>
                <a:lnTo>
                  <a:pt x="1510227" y="59124"/>
                </a:lnTo>
                <a:lnTo>
                  <a:pt x="1395729" y="1974"/>
                </a:lnTo>
                <a:lnTo>
                  <a:pt x="1388437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0" name="object 60"/>
          <p:cNvSpPr>
            <a:spLocks noChangeArrowheads="1"/>
          </p:cNvSpPr>
          <p:nvPr/>
        </p:nvSpPr>
        <p:spPr bwMode="auto">
          <a:xfrm>
            <a:off x="6518275" y="5745163"/>
            <a:ext cx="1492250" cy="446087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01" name="object 61"/>
          <p:cNvSpPr>
            <a:spLocks/>
          </p:cNvSpPr>
          <p:nvPr/>
        </p:nvSpPr>
        <p:spPr bwMode="auto">
          <a:xfrm>
            <a:off x="6572250" y="5845175"/>
            <a:ext cx="1214438" cy="171450"/>
          </a:xfrm>
          <a:custGeom>
            <a:avLst/>
            <a:gdLst/>
            <a:ahLst/>
            <a:cxnLst>
              <a:cxn ang="0">
                <a:pos x="1106275" y="104670"/>
              </a:cxn>
              <a:cxn ang="0">
                <a:pos x="1052829" y="135775"/>
              </a:cxn>
              <a:cxn ang="0">
                <a:pos x="1047148" y="140793"/>
              </a:cxn>
              <a:cxn ang="0">
                <a:pos x="1043955" y="147365"/>
              </a:cxn>
              <a:cxn ang="0">
                <a:pos x="1043453" y="154654"/>
              </a:cxn>
              <a:cxn ang="0">
                <a:pos x="1045845" y="161823"/>
              </a:cxn>
              <a:cxn ang="0">
                <a:pos x="1050895" y="167479"/>
              </a:cxn>
              <a:cxn ang="0">
                <a:pos x="1057481" y="170660"/>
              </a:cxn>
              <a:cxn ang="0">
                <a:pos x="1064758" y="171144"/>
              </a:cxn>
              <a:cxn ang="0">
                <a:pos x="1071879" y="168706"/>
              </a:cxn>
              <a:cxn ang="0">
                <a:pos x="1181832" y="104762"/>
              </a:cxn>
              <a:cxn ang="0">
                <a:pos x="1106275" y="104670"/>
              </a:cxn>
              <a:cxn ang="0">
                <a:pos x="1138940" y="85658"/>
              </a:cxn>
              <a:cxn ang="0">
                <a:pos x="1106275" y="104670"/>
              </a:cxn>
              <a:cxn ang="0">
                <a:pos x="1176654" y="104762"/>
              </a:cxn>
              <a:cxn ang="0">
                <a:pos x="1176663" y="102158"/>
              </a:cxn>
              <a:cxn ang="0">
                <a:pos x="1167129" y="102158"/>
              </a:cxn>
              <a:cxn ang="0">
                <a:pos x="1138940" y="85658"/>
              </a:cxn>
              <a:cxn ang="0">
                <a:pos x="1065012" y="0"/>
              </a:cxn>
              <a:cxn ang="0">
                <a:pos x="1057735" y="464"/>
              </a:cxn>
              <a:cxn ang="0">
                <a:pos x="1051149" y="3627"/>
              </a:cxn>
              <a:cxn ang="0">
                <a:pos x="1046099" y="9270"/>
              </a:cxn>
              <a:cxn ang="0">
                <a:pos x="1043634" y="16427"/>
              </a:cxn>
              <a:cxn ang="0">
                <a:pos x="1044098" y="23715"/>
              </a:cxn>
              <a:cxn ang="0">
                <a:pos x="1047277" y="30296"/>
              </a:cxn>
              <a:cxn ang="0">
                <a:pos x="1052956" y="35331"/>
              </a:cxn>
              <a:cxn ang="0">
                <a:pos x="1106327" y="66570"/>
              </a:cxn>
              <a:cxn ang="0">
                <a:pos x="1176781" y="66662"/>
              </a:cxn>
              <a:cxn ang="0">
                <a:pos x="1176654" y="104762"/>
              </a:cxn>
              <a:cxn ang="0">
                <a:pos x="1181832" y="104762"/>
              </a:cxn>
              <a:cxn ang="0">
                <a:pos x="1214501" y="85762"/>
              </a:cxn>
              <a:cxn ang="0">
                <a:pos x="1072133" y="2450"/>
              </a:cxn>
              <a:cxn ang="0">
                <a:pos x="1065012" y="0"/>
              </a:cxn>
              <a:cxn ang="0">
                <a:pos x="0" y="65125"/>
              </a:cxn>
              <a:cxn ang="0">
                <a:pos x="0" y="103225"/>
              </a:cxn>
              <a:cxn ang="0">
                <a:pos x="1106275" y="104670"/>
              </a:cxn>
              <a:cxn ang="0">
                <a:pos x="1138940" y="85658"/>
              </a:cxn>
              <a:cxn ang="0">
                <a:pos x="1106327" y="66570"/>
              </a:cxn>
              <a:cxn ang="0">
                <a:pos x="0" y="65125"/>
              </a:cxn>
              <a:cxn ang="0">
                <a:pos x="1167129" y="69252"/>
              </a:cxn>
              <a:cxn ang="0">
                <a:pos x="1138940" y="85658"/>
              </a:cxn>
              <a:cxn ang="0">
                <a:pos x="1167129" y="102158"/>
              </a:cxn>
              <a:cxn ang="0">
                <a:pos x="1167129" y="69252"/>
              </a:cxn>
              <a:cxn ang="0">
                <a:pos x="1176773" y="69252"/>
              </a:cxn>
              <a:cxn ang="0">
                <a:pos x="1167129" y="69252"/>
              </a:cxn>
              <a:cxn ang="0">
                <a:pos x="1167129" y="102158"/>
              </a:cxn>
              <a:cxn ang="0">
                <a:pos x="1176663" y="102158"/>
              </a:cxn>
              <a:cxn ang="0">
                <a:pos x="1176773" y="69252"/>
              </a:cxn>
              <a:cxn ang="0">
                <a:pos x="1106327" y="66570"/>
              </a:cxn>
              <a:cxn ang="0">
                <a:pos x="1138940" y="85658"/>
              </a:cxn>
              <a:cxn ang="0">
                <a:pos x="1167129" y="69252"/>
              </a:cxn>
              <a:cxn ang="0">
                <a:pos x="1176773" y="69252"/>
              </a:cxn>
              <a:cxn ang="0">
                <a:pos x="1176781" y="66662"/>
              </a:cxn>
              <a:cxn ang="0">
                <a:pos x="1106327" y="66570"/>
              </a:cxn>
            </a:cxnLst>
            <a:rect l="0" t="0" r="r" b="b"/>
            <a:pathLst>
              <a:path w="1214754" h="171450">
                <a:moveTo>
                  <a:pt x="1106275" y="104670"/>
                </a:moveTo>
                <a:lnTo>
                  <a:pt x="1052829" y="135775"/>
                </a:lnTo>
                <a:lnTo>
                  <a:pt x="1047148" y="140793"/>
                </a:lnTo>
                <a:lnTo>
                  <a:pt x="1043955" y="147365"/>
                </a:lnTo>
                <a:lnTo>
                  <a:pt x="1043453" y="154654"/>
                </a:lnTo>
                <a:lnTo>
                  <a:pt x="1045845" y="161823"/>
                </a:lnTo>
                <a:lnTo>
                  <a:pt x="1050895" y="167479"/>
                </a:lnTo>
                <a:lnTo>
                  <a:pt x="1057481" y="170660"/>
                </a:lnTo>
                <a:lnTo>
                  <a:pt x="1064758" y="171144"/>
                </a:lnTo>
                <a:lnTo>
                  <a:pt x="1071879" y="168706"/>
                </a:lnTo>
                <a:lnTo>
                  <a:pt x="1181832" y="104762"/>
                </a:lnTo>
                <a:lnTo>
                  <a:pt x="1106275" y="104670"/>
                </a:lnTo>
                <a:close/>
              </a:path>
              <a:path w="1214754" h="171450">
                <a:moveTo>
                  <a:pt x="1138940" y="85658"/>
                </a:moveTo>
                <a:lnTo>
                  <a:pt x="1106275" y="104670"/>
                </a:lnTo>
                <a:lnTo>
                  <a:pt x="1176654" y="104762"/>
                </a:lnTo>
                <a:lnTo>
                  <a:pt x="1176663" y="102158"/>
                </a:lnTo>
                <a:lnTo>
                  <a:pt x="1167129" y="102158"/>
                </a:lnTo>
                <a:lnTo>
                  <a:pt x="1138940" y="85658"/>
                </a:lnTo>
                <a:close/>
              </a:path>
              <a:path w="1214754" h="171450">
                <a:moveTo>
                  <a:pt x="1065012" y="0"/>
                </a:moveTo>
                <a:lnTo>
                  <a:pt x="1057735" y="464"/>
                </a:lnTo>
                <a:lnTo>
                  <a:pt x="1051149" y="3627"/>
                </a:lnTo>
                <a:lnTo>
                  <a:pt x="1046099" y="9270"/>
                </a:lnTo>
                <a:lnTo>
                  <a:pt x="1043634" y="16427"/>
                </a:lnTo>
                <a:lnTo>
                  <a:pt x="1044098" y="23715"/>
                </a:lnTo>
                <a:lnTo>
                  <a:pt x="1047277" y="30296"/>
                </a:lnTo>
                <a:lnTo>
                  <a:pt x="1052956" y="35331"/>
                </a:lnTo>
                <a:lnTo>
                  <a:pt x="1106327" y="66570"/>
                </a:lnTo>
                <a:lnTo>
                  <a:pt x="1176781" y="66662"/>
                </a:lnTo>
                <a:lnTo>
                  <a:pt x="1176654" y="104762"/>
                </a:lnTo>
                <a:lnTo>
                  <a:pt x="1181832" y="104762"/>
                </a:lnTo>
                <a:lnTo>
                  <a:pt x="1214501" y="85762"/>
                </a:lnTo>
                <a:lnTo>
                  <a:pt x="1072133" y="2450"/>
                </a:lnTo>
                <a:lnTo>
                  <a:pt x="1065012" y="0"/>
                </a:lnTo>
                <a:close/>
              </a:path>
              <a:path w="1214754" h="171450">
                <a:moveTo>
                  <a:pt x="0" y="65125"/>
                </a:moveTo>
                <a:lnTo>
                  <a:pt x="0" y="103225"/>
                </a:lnTo>
                <a:lnTo>
                  <a:pt x="1106275" y="104670"/>
                </a:lnTo>
                <a:lnTo>
                  <a:pt x="1138940" y="85658"/>
                </a:lnTo>
                <a:lnTo>
                  <a:pt x="1106327" y="66570"/>
                </a:lnTo>
                <a:lnTo>
                  <a:pt x="0" y="65125"/>
                </a:lnTo>
                <a:close/>
              </a:path>
              <a:path w="1214754" h="171450">
                <a:moveTo>
                  <a:pt x="1167129" y="69252"/>
                </a:moveTo>
                <a:lnTo>
                  <a:pt x="1138940" y="85658"/>
                </a:lnTo>
                <a:lnTo>
                  <a:pt x="1167129" y="102158"/>
                </a:lnTo>
                <a:lnTo>
                  <a:pt x="1167129" y="69252"/>
                </a:lnTo>
                <a:close/>
              </a:path>
              <a:path w="1214754" h="171450">
                <a:moveTo>
                  <a:pt x="1176773" y="69252"/>
                </a:moveTo>
                <a:lnTo>
                  <a:pt x="1167129" y="69252"/>
                </a:lnTo>
                <a:lnTo>
                  <a:pt x="1167129" y="102158"/>
                </a:lnTo>
                <a:lnTo>
                  <a:pt x="1176663" y="102158"/>
                </a:lnTo>
                <a:lnTo>
                  <a:pt x="1176773" y="69252"/>
                </a:lnTo>
                <a:close/>
              </a:path>
              <a:path w="1214754" h="171450">
                <a:moveTo>
                  <a:pt x="1106327" y="66570"/>
                </a:moveTo>
                <a:lnTo>
                  <a:pt x="1138940" y="85658"/>
                </a:lnTo>
                <a:lnTo>
                  <a:pt x="1167129" y="69252"/>
                </a:lnTo>
                <a:lnTo>
                  <a:pt x="1176773" y="69252"/>
                </a:lnTo>
                <a:lnTo>
                  <a:pt x="1176781" y="66662"/>
                </a:lnTo>
                <a:lnTo>
                  <a:pt x="1106327" y="6657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2" name="object 62"/>
          <p:cNvSpPr>
            <a:spLocks/>
          </p:cNvSpPr>
          <p:nvPr/>
        </p:nvSpPr>
        <p:spPr bwMode="auto">
          <a:xfrm>
            <a:off x="7858125" y="4929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3" name="object 63"/>
          <p:cNvSpPr>
            <a:spLocks/>
          </p:cNvSpPr>
          <p:nvPr/>
        </p:nvSpPr>
        <p:spPr bwMode="auto">
          <a:xfrm>
            <a:off x="7786688" y="5786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716"/>
              </a:cxn>
              <a:cxn ang="0">
                <a:pos x="27541" y="58495"/>
              </a:cxn>
              <a:cxn ang="0">
                <a:pos x="58457" y="27567"/>
              </a:cxn>
              <a:cxn ang="0">
                <a:pos x="97682" y="7284"/>
              </a:cxn>
              <a:cxn ang="0">
                <a:pos x="142875" y="0"/>
              </a:cxn>
              <a:cxn ang="0">
                <a:pos x="188018" y="7284"/>
              </a:cxn>
              <a:cxn ang="0">
                <a:pos x="227237" y="27567"/>
              </a:cxn>
              <a:cxn ang="0">
                <a:pos x="258171" y="58495"/>
              </a:cxn>
              <a:cxn ang="0">
                <a:pos x="278462" y="97716"/>
              </a:cxn>
              <a:cxn ang="0">
                <a:pos x="285750" y="142875"/>
              </a:cxn>
              <a:cxn ang="0">
                <a:pos x="278462" y="188038"/>
              </a:cxn>
              <a:cxn ang="0">
                <a:pos x="258171" y="227259"/>
              </a:cxn>
              <a:cxn ang="0">
                <a:pos x="227237" y="258186"/>
              </a:cxn>
              <a:cxn ang="0">
                <a:pos x="188018" y="278467"/>
              </a:cxn>
              <a:cxn ang="0">
                <a:pos x="142875" y="285750"/>
              </a:cxn>
              <a:cxn ang="0">
                <a:pos x="97682" y="278467"/>
              </a:cxn>
              <a:cxn ang="0">
                <a:pos x="58457" y="258186"/>
              </a:cxn>
              <a:cxn ang="0">
                <a:pos x="27541" y="227259"/>
              </a:cxn>
              <a:cxn ang="0">
                <a:pos x="7275" y="18803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716"/>
                </a:lnTo>
                <a:lnTo>
                  <a:pt x="27541" y="58495"/>
                </a:lnTo>
                <a:lnTo>
                  <a:pt x="58457" y="27567"/>
                </a:lnTo>
                <a:lnTo>
                  <a:pt x="97682" y="7284"/>
                </a:lnTo>
                <a:lnTo>
                  <a:pt x="142875" y="0"/>
                </a:lnTo>
                <a:lnTo>
                  <a:pt x="188018" y="7284"/>
                </a:lnTo>
                <a:lnTo>
                  <a:pt x="227237" y="27567"/>
                </a:lnTo>
                <a:lnTo>
                  <a:pt x="258171" y="58495"/>
                </a:lnTo>
                <a:lnTo>
                  <a:pt x="278462" y="97716"/>
                </a:lnTo>
                <a:lnTo>
                  <a:pt x="285750" y="142875"/>
                </a:lnTo>
                <a:lnTo>
                  <a:pt x="278462" y="188038"/>
                </a:lnTo>
                <a:lnTo>
                  <a:pt x="258171" y="227259"/>
                </a:lnTo>
                <a:lnTo>
                  <a:pt x="227237" y="258186"/>
                </a:lnTo>
                <a:lnTo>
                  <a:pt x="188018" y="278467"/>
                </a:lnTo>
                <a:lnTo>
                  <a:pt x="142875" y="285750"/>
                </a:lnTo>
                <a:lnTo>
                  <a:pt x="97682" y="278467"/>
                </a:lnTo>
                <a:lnTo>
                  <a:pt x="58457" y="258186"/>
                </a:lnTo>
                <a:lnTo>
                  <a:pt x="27541" y="227259"/>
                </a:lnTo>
                <a:lnTo>
                  <a:pt x="7275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4" name="object 64"/>
          <p:cNvSpPr>
            <a:spLocks/>
          </p:cNvSpPr>
          <p:nvPr/>
        </p:nvSpPr>
        <p:spPr bwMode="auto">
          <a:xfrm>
            <a:off x="8072438" y="5357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682"/>
              </a:cxn>
              <a:cxn ang="0">
                <a:pos x="27541" y="58457"/>
              </a:cxn>
              <a:cxn ang="0">
                <a:pos x="58457" y="27541"/>
              </a:cxn>
              <a:cxn ang="0">
                <a:pos x="97682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3"/>
              </a:cxn>
              <a:cxn ang="0">
                <a:pos x="258171" y="227219"/>
              </a:cxn>
              <a:cxn ang="0">
                <a:pos x="227237" y="258138"/>
              </a:cxn>
              <a:cxn ang="0">
                <a:pos x="188018" y="278416"/>
              </a:cxn>
              <a:cxn ang="0">
                <a:pos x="142875" y="285699"/>
              </a:cxn>
              <a:cxn ang="0">
                <a:pos x="97682" y="278416"/>
              </a:cxn>
              <a:cxn ang="0">
                <a:pos x="58457" y="258138"/>
              </a:cxn>
              <a:cxn ang="0">
                <a:pos x="27541" y="227219"/>
              </a:cxn>
              <a:cxn ang="0">
                <a:pos x="7275" y="18801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682"/>
                </a:lnTo>
                <a:lnTo>
                  <a:pt x="27541" y="58457"/>
                </a:lnTo>
                <a:lnTo>
                  <a:pt x="58457" y="27541"/>
                </a:lnTo>
                <a:lnTo>
                  <a:pt x="97682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3"/>
                </a:lnTo>
                <a:lnTo>
                  <a:pt x="258171" y="227219"/>
                </a:lnTo>
                <a:lnTo>
                  <a:pt x="227237" y="258138"/>
                </a:lnTo>
                <a:lnTo>
                  <a:pt x="188018" y="278416"/>
                </a:lnTo>
                <a:lnTo>
                  <a:pt x="142875" y="285699"/>
                </a:lnTo>
                <a:lnTo>
                  <a:pt x="97682" y="278416"/>
                </a:lnTo>
                <a:lnTo>
                  <a:pt x="58457" y="258138"/>
                </a:lnTo>
                <a:lnTo>
                  <a:pt x="27541" y="227219"/>
                </a:lnTo>
                <a:lnTo>
                  <a:pt x="7275" y="18801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5" name="object 65"/>
          <p:cNvSpPr>
            <a:spLocks noChangeArrowheads="1"/>
          </p:cNvSpPr>
          <p:nvPr/>
        </p:nvSpPr>
        <p:spPr bwMode="auto">
          <a:xfrm>
            <a:off x="5854700" y="3402013"/>
            <a:ext cx="949325" cy="754062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06" name="object 66"/>
          <p:cNvSpPr>
            <a:spLocks/>
          </p:cNvSpPr>
          <p:nvPr/>
        </p:nvSpPr>
        <p:spPr bwMode="auto">
          <a:xfrm>
            <a:off x="6165850" y="3663950"/>
            <a:ext cx="328613" cy="327025"/>
          </a:xfrm>
          <a:custGeom>
            <a:avLst/>
            <a:gdLst/>
            <a:ahLst/>
            <a:cxnLst>
              <a:cxn ang="0">
                <a:pos x="197358" y="0"/>
              </a:cxn>
              <a:cxn ang="0">
                <a:pos x="127508" y="0"/>
              </a:cxn>
              <a:cxn ang="0">
                <a:pos x="0" y="327279"/>
              </a:cxn>
              <a:cxn ang="0">
                <a:pos x="70103" y="327279"/>
              </a:cxn>
              <a:cxn ang="0">
                <a:pos x="97154" y="252856"/>
              </a:cxn>
              <a:cxn ang="0">
                <a:pos x="298618" y="252856"/>
              </a:cxn>
              <a:cxn ang="0">
                <a:pos x="276545" y="197738"/>
              </a:cxn>
              <a:cxn ang="0">
                <a:pos x="117475" y="197738"/>
              </a:cxn>
              <a:cxn ang="0">
                <a:pos x="161671" y="76326"/>
              </a:cxn>
              <a:cxn ang="0">
                <a:pos x="227924" y="76326"/>
              </a:cxn>
              <a:cxn ang="0">
                <a:pos x="197358" y="0"/>
              </a:cxn>
              <a:cxn ang="0">
                <a:pos x="298618" y="252856"/>
              </a:cxn>
              <a:cxn ang="0">
                <a:pos x="227964" y="252856"/>
              </a:cxn>
              <a:cxn ang="0">
                <a:pos x="256539" y="327279"/>
              </a:cxn>
              <a:cxn ang="0">
                <a:pos x="328422" y="327279"/>
              </a:cxn>
              <a:cxn ang="0">
                <a:pos x="298618" y="252856"/>
              </a:cxn>
              <a:cxn ang="0">
                <a:pos x="227924" y="76326"/>
              </a:cxn>
              <a:cxn ang="0">
                <a:pos x="161671" y="76326"/>
              </a:cxn>
              <a:cxn ang="0">
                <a:pos x="206756" y="197738"/>
              </a:cxn>
              <a:cxn ang="0">
                <a:pos x="276545" y="197738"/>
              </a:cxn>
              <a:cxn ang="0">
                <a:pos x="227924" y="76326"/>
              </a:cxn>
            </a:cxnLst>
            <a:rect l="0" t="0" r="r" b="b"/>
            <a:pathLst>
              <a:path w="328929" h="327660">
                <a:moveTo>
                  <a:pt x="197358" y="0"/>
                </a:moveTo>
                <a:lnTo>
                  <a:pt x="127508" y="0"/>
                </a:lnTo>
                <a:lnTo>
                  <a:pt x="0" y="327279"/>
                </a:lnTo>
                <a:lnTo>
                  <a:pt x="70103" y="327279"/>
                </a:lnTo>
                <a:lnTo>
                  <a:pt x="97154" y="252856"/>
                </a:lnTo>
                <a:lnTo>
                  <a:pt x="298618" y="252856"/>
                </a:lnTo>
                <a:lnTo>
                  <a:pt x="276545" y="197738"/>
                </a:lnTo>
                <a:lnTo>
                  <a:pt x="117475" y="197738"/>
                </a:lnTo>
                <a:lnTo>
                  <a:pt x="161671" y="76326"/>
                </a:lnTo>
                <a:lnTo>
                  <a:pt x="227924" y="76326"/>
                </a:lnTo>
                <a:lnTo>
                  <a:pt x="197358" y="0"/>
                </a:lnTo>
                <a:close/>
              </a:path>
              <a:path w="328929" h="327660">
                <a:moveTo>
                  <a:pt x="298618" y="252856"/>
                </a:moveTo>
                <a:lnTo>
                  <a:pt x="227964" y="252856"/>
                </a:lnTo>
                <a:lnTo>
                  <a:pt x="256539" y="327279"/>
                </a:lnTo>
                <a:lnTo>
                  <a:pt x="328422" y="327279"/>
                </a:lnTo>
                <a:lnTo>
                  <a:pt x="298618" y="252856"/>
                </a:lnTo>
                <a:close/>
              </a:path>
              <a:path w="328929" h="327660">
                <a:moveTo>
                  <a:pt x="227924" y="76326"/>
                </a:moveTo>
                <a:lnTo>
                  <a:pt x="161671" y="76326"/>
                </a:lnTo>
                <a:lnTo>
                  <a:pt x="206756" y="197738"/>
                </a:lnTo>
                <a:lnTo>
                  <a:pt x="276545" y="197738"/>
                </a:lnTo>
                <a:lnTo>
                  <a:pt x="227924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7" name="object 67"/>
          <p:cNvSpPr>
            <a:spLocks/>
          </p:cNvSpPr>
          <p:nvPr/>
        </p:nvSpPr>
        <p:spPr bwMode="auto">
          <a:xfrm>
            <a:off x="6283325" y="3740150"/>
            <a:ext cx="88900" cy="122238"/>
          </a:xfrm>
          <a:custGeom>
            <a:avLst/>
            <a:gdLst/>
            <a:ahLst/>
            <a:cxnLst>
              <a:cxn ang="0">
                <a:pos x="44196" y="0"/>
              </a:cxn>
              <a:cxn ang="0">
                <a:pos x="0" y="121412"/>
              </a:cxn>
              <a:cxn ang="0">
                <a:pos x="89281" y="121412"/>
              </a:cxn>
              <a:cxn ang="0">
                <a:pos x="44196" y="0"/>
              </a:cxn>
            </a:cxnLst>
            <a:rect l="0" t="0" r="r" b="b"/>
            <a:pathLst>
              <a:path w="89535" h="121920">
                <a:moveTo>
                  <a:pt x="44196" y="0"/>
                </a:moveTo>
                <a:lnTo>
                  <a:pt x="0" y="121412"/>
                </a:lnTo>
                <a:lnTo>
                  <a:pt x="89281" y="121412"/>
                </a:lnTo>
                <a:lnTo>
                  <a:pt x="44196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8" name="object 68"/>
          <p:cNvSpPr>
            <a:spLocks/>
          </p:cNvSpPr>
          <p:nvPr/>
        </p:nvSpPr>
        <p:spPr bwMode="auto">
          <a:xfrm>
            <a:off x="6165850" y="3663950"/>
            <a:ext cx="328613" cy="327025"/>
          </a:xfrm>
          <a:custGeom>
            <a:avLst/>
            <a:gdLst/>
            <a:ahLst/>
            <a:cxnLst>
              <a:cxn ang="0">
                <a:pos x="127508" y="0"/>
              </a:cxn>
              <a:cxn ang="0">
                <a:pos x="197358" y="0"/>
              </a:cxn>
              <a:cxn ang="0">
                <a:pos x="328422" y="327279"/>
              </a:cxn>
              <a:cxn ang="0">
                <a:pos x="256539" y="327279"/>
              </a:cxn>
              <a:cxn ang="0">
                <a:pos x="227964" y="252856"/>
              </a:cxn>
              <a:cxn ang="0">
                <a:pos x="97154" y="252856"/>
              </a:cxn>
              <a:cxn ang="0">
                <a:pos x="70103" y="327279"/>
              </a:cxn>
              <a:cxn ang="0">
                <a:pos x="0" y="327279"/>
              </a:cxn>
              <a:cxn ang="0">
                <a:pos x="127508" y="0"/>
              </a:cxn>
            </a:cxnLst>
            <a:rect l="0" t="0" r="r" b="b"/>
            <a:pathLst>
              <a:path w="328929" h="327660">
                <a:moveTo>
                  <a:pt x="127508" y="0"/>
                </a:moveTo>
                <a:lnTo>
                  <a:pt x="197358" y="0"/>
                </a:lnTo>
                <a:lnTo>
                  <a:pt x="328422" y="327279"/>
                </a:lnTo>
                <a:lnTo>
                  <a:pt x="256539" y="327279"/>
                </a:lnTo>
                <a:lnTo>
                  <a:pt x="227964" y="252856"/>
                </a:lnTo>
                <a:lnTo>
                  <a:pt x="97154" y="252856"/>
                </a:lnTo>
                <a:lnTo>
                  <a:pt x="70103" y="327279"/>
                </a:lnTo>
                <a:lnTo>
                  <a:pt x="0" y="327279"/>
                </a:lnTo>
                <a:lnTo>
                  <a:pt x="127508" y="0"/>
                </a:lnTo>
                <a:close/>
              </a:path>
            </a:pathLst>
          </a:custGeom>
          <a:noFill/>
          <a:ln w="320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9" name="object 69"/>
          <p:cNvSpPr>
            <a:spLocks noChangeArrowheads="1"/>
          </p:cNvSpPr>
          <p:nvPr/>
        </p:nvSpPr>
        <p:spPr bwMode="auto">
          <a:xfrm>
            <a:off x="7569200" y="3402013"/>
            <a:ext cx="949325" cy="754062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0" name="object 70"/>
          <p:cNvSpPr>
            <a:spLocks/>
          </p:cNvSpPr>
          <p:nvPr/>
        </p:nvSpPr>
        <p:spPr bwMode="auto">
          <a:xfrm>
            <a:off x="7913688" y="3663950"/>
            <a:ext cx="273050" cy="327025"/>
          </a:xfrm>
          <a:custGeom>
            <a:avLst/>
            <a:gdLst/>
            <a:ahLst/>
            <a:cxnLst>
              <a:cxn ang="0">
                <a:pos x="130809" y="0"/>
              </a:cxn>
              <a:cxn ang="0">
                <a:pos x="0" y="0"/>
              </a:cxn>
              <a:cxn ang="0">
                <a:pos x="0" y="327279"/>
              </a:cxn>
              <a:cxn ang="0">
                <a:pos x="111378" y="327279"/>
              </a:cxn>
              <a:cxn ang="0">
                <a:pos x="162925" y="326421"/>
              </a:cxn>
              <a:cxn ang="0">
                <a:pos x="203757" y="322947"/>
              </a:cxn>
              <a:cxn ang="0">
                <a:pos x="243937" y="302666"/>
              </a:cxn>
              <a:cxn ang="0">
                <a:pos x="265353" y="272033"/>
              </a:cxn>
              <a:cxn ang="0">
                <a:pos x="66039" y="272033"/>
              </a:cxn>
              <a:cxn ang="0">
                <a:pos x="66039" y="184531"/>
              </a:cxn>
              <a:cxn ang="0">
                <a:pos x="259041" y="184531"/>
              </a:cxn>
              <a:cxn ang="0">
                <a:pos x="258063" y="183006"/>
              </a:cxn>
              <a:cxn ang="0">
                <a:pos x="249183" y="173291"/>
              </a:cxn>
              <a:cxn ang="0">
                <a:pos x="238553" y="165100"/>
              </a:cxn>
              <a:cxn ang="0">
                <a:pos x="226185" y="158432"/>
              </a:cxn>
              <a:cxn ang="0">
                <a:pos x="212089" y="153288"/>
              </a:cxn>
              <a:cxn ang="0">
                <a:pos x="222134" y="147909"/>
              </a:cxn>
              <a:cxn ang="0">
                <a:pos x="231108" y="141303"/>
              </a:cxn>
              <a:cxn ang="0">
                <a:pos x="238986" y="133482"/>
              </a:cxn>
              <a:cxn ang="0">
                <a:pos x="241559" y="130048"/>
              </a:cxn>
              <a:cxn ang="0">
                <a:pos x="66039" y="130048"/>
              </a:cxn>
              <a:cxn ang="0">
                <a:pos x="66039" y="54356"/>
              </a:cxn>
              <a:cxn ang="0">
                <a:pos x="252952" y="54356"/>
              </a:cxn>
              <a:cxn ang="0">
                <a:pos x="252438" y="52828"/>
              </a:cxn>
              <a:cxn ang="0">
                <a:pos x="222884" y="16637"/>
              </a:cxn>
              <a:cxn ang="0">
                <a:pos x="177958" y="1768"/>
              </a:cxn>
              <a:cxn ang="0">
                <a:pos x="149002" y="192"/>
              </a:cxn>
              <a:cxn ang="0">
                <a:pos x="130809" y="0"/>
              </a:cxn>
              <a:cxn ang="0">
                <a:pos x="259041" y="184531"/>
              </a:cxn>
              <a:cxn ang="0">
                <a:pos x="119506" y="184531"/>
              </a:cxn>
              <a:cxn ang="0">
                <a:pos x="140031" y="184836"/>
              </a:cxn>
              <a:cxn ang="0">
                <a:pos x="156638" y="185737"/>
              </a:cxn>
              <a:cxn ang="0">
                <a:pos x="194752" y="199427"/>
              </a:cxn>
              <a:cxn ang="0">
                <a:pos x="205866" y="229235"/>
              </a:cxn>
              <a:cxn ang="0">
                <a:pos x="205275" y="237474"/>
              </a:cxn>
              <a:cxn ang="0">
                <a:pos x="179593" y="268245"/>
              </a:cxn>
              <a:cxn ang="0">
                <a:pos x="127253" y="272033"/>
              </a:cxn>
              <a:cxn ang="0">
                <a:pos x="265353" y="272033"/>
              </a:cxn>
              <a:cxn ang="0">
                <a:pos x="268299" y="265144"/>
              </a:cxn>
              <a:cxn ang="0">
                <a:pos x="271557" y="254381"/>
              </a:cxn>
              <a:cxn ang="0">
                <a:pos x="273530" y="243427"/>
              </a:cxn>
              <a:cxn ang="0">
                <a:pos x="274192" y="232282"/>
              </a:cxn>
              <a:cxn ang="0">
                <a:pos x="273173" y="218618"/>
              </a:cxn>
              <a:cxn ang="0">
                <a:pos x="270128" y="205835"/>
              </a:cxn>
              <a:cxn ang="0">
                <a:pos x="265084" y="193956"/>
              </a:cxn>
              <a:cxn ang="0">
                <a:pos x="259041" y="184531"/>
              </a:cxn>
              <a:cxn ang="0">
                <a:pos x="252952" y="54356"/>
              </a:cxn>
              <a:cxn ang="0">
                <a:pos x="104012" y="54356"/>
              </a:cxn>
              <a:cxn ang="0">
                <a:pos x="141462" y="54641"/>
              </a:cxn>
              <a:cxn ang="0">
                <a:pos x="153287" y="54998"/>
              </a:cxn>
              <a:cxn ang="0">
                <a:pos x="189087" y="72155"/>
              </a:cxn>
              <a:cxn ang="0">
                <a:pos x="193801" y="91693"/>
              </a:cxn>
              <a:cxn ang="0">
                <a:pos x="193184" y="99218"/>
              </a:cxn>
              <a:cxn ang="0">
                <a:pos x="165377" y="127507"/>
              </a:cxn>
              <a:cxn ang="0">
                <a:pos x="126849" y="129978"/>
              </a:cxn>
              <a:cxn ang="0">
                <a:pos x="109347" y="130048"/>
              </a:cxn>
              <a:cxn ang="0">
                <a:pos x="241559" y="130048"/>
              </a:cxn>
              <a:cxn ang="0">
                <a:pos x="257300" y="93581"/>
              </a:cxn>
              <a:cxn ang="0">
                <a:pos x="258063" y="82295"/>
              </a:cxn>
              <a:cxn ang="0">
                <a:pos x="257442" y="71965"/>
              </a:cxn>
              <a:cxn ang="0">
                <a:pos x="255571" y="62134"/>
              </a:cxn>
              <a:cxn ang="0">
                <a:pos x="252952" y="54356"/>
              </a:cxn>
            </a:cxnLst>
            <a:rect l="0" t="0" r="r" b="b"/>
            <a:pathLst>
              <a:path w="274320" h="327660">
                <a:moveTo>
                  <a:pt x="130809" y="0"/>
                </a:moveTo>
                <a:lnTo>
                  <a:pt x="0" y="0"/>
                </a:lnTo>
                <a:lnTo>
                  <a:pt x="0" y="327279"/>
                </a:lnTo>
                <a:lnTo>
                  <a:pt x="111378" y="327279"/>
                </a:lnTo>
                <a:lnTo>
                  <a:pt x="162925" y="326421"/>
                </a:lnTo>
                <a:lnTo>
                  <a:pt x="203757" y="322947"/>
                </a:lnTo>
                <a:lnTo>
                  <a:pt x="243937" y="302666"/>
                </a:lnTo>
                <a:lnTo>
                  <a:pt x="265353" y="272033"/>
                </a:lnTo>
                <a:lnTo>
                  <a:pt x="66039" y="272033"/>
                </a:lnTo>
                <a:lnTo>
                  <a:pt x="66039" y="184531"/>
                </a:lnTo>
                <a:lnTo>
                  <a:pt x="259041" y="184531"/>
                </a:lnTo>
                <a:lnTo>
                  <a:pt x="258063" y="183006"/>
                </a:lnTo>
                <a:lnTo>
                  <a:pt x="249183" y="173291"/>
                </a:lnTo>
                <a:lnTo>
                  <a:pt x="238553" y="165100"/>
                </a:lnTo>
                <a:lnTo>
                  <a:pt x="226185" y="158432"/>
                </a:lnTo>
                <a:lnTo>
                  <a:pt x="212089" y="153288"/>
                </a:lnTo>
                <a:lnTo>
                  <a:pt x="222134" y="147909"/>
                </a:lnTo>
                <a:lnTo>
                  <a:pt x="231108" y="141303"/>
                </a:lnTo>
                <a:lnTo>
                  <a:pt x="238986" y="133482"/>
                </a:lnTo>
                <a:lnTo>
                  <a:pt x="241559" y="130048"/>
                </a:lnTo>
                <a:lnTo>
                  <a:pt x="66039" y="130048"/>
                </a:lnTo>
                <a:lnTo>
                  <a:pt x="66039" y="54356"/>
                </a:lnTo>
                <a:lnTo>
                  <a:pt x="252952" y="54356"/>
                </a:lnTo>
                <a:lnTo>
                  <a:pt x="252438" y="52828"/>
                </a:lnTo>
                <a:lnTo>
                  <a:pt x="222884" y="16637"/>
                </a:lnTo>
                <a:lnTo>
                  <a:pt x="177958" y="1768"/>
                </a:lnTo>
                <a:lnTo>
                  <a:pt x="149002" y="192"/>
                </a:lnTo>
                <a:lnTo>
                  <a:pt x="130809" y="0"/>
                </a:lnTo>
                <a:close/>
              </a:path>
              <a:path w="274320" h="327660">
                <a:moveTo>
                  <a:pt x="259041" y="184531"/>
                </a:moveTo>
                <a:lnTo>
                  <a:pt x="119506" y="184531"/>
                </a:lnTo>
                <a:lnTo>
                  <a:pt x="140031" y="184836"/>
                </a:lnTo>
                <a:lnTo>
                  <a:pt x="156638" y="185737"/>
                </a:lnTo>
                <a:lnTo>
                  <a:pt x="194752" y="199427"/>
                </a:lnTo>
                <a:lnTo>
                  <a:pt x="205866" y="229235"/>
                </a:lnTo>
                <a:lnTo>
                  <a:pt x="205275" y="237474"/>
                </a:lnTo>
                <a:lnTo>
                  <a:pt x="179593" y="268245"/>
                </a:lnTo>
                <a:lnTo>
                  <a:pt x="127253" y="272033"/>
                </a:lnTo>
                <a:lnTo>
                  <a:pt x="265353" y="272033"/>
                </a:lnTo>
                <a:lnTo>
                  <a:pt x="268299" y="265144"/>
                </a:lnTo>
                <a:lnTo>
                  <a:pt x="271557" y="254381"/>
                </a:lnTo>
                <a:lnTo>
                  <a:pt x="273530" y="243427"/>
                </a:lnTo>
                <a:lnTo>
                  <a:pt x="274192" y="232282"/>
                </a:lnTo>
                <a:lnTo>
                  <a:pt x="273173" y="218618"/>
                </a:lnTo>
                <a:lnTo>
                  <a:pt x="270128" y="205835"/>
                </a:lnTo>
                <a:lnTo>
                  <a:pt x="265084" y="193956"/>
                </a:lnTo>
                <a:lnTo>
                  <a:pt x="259041" y="184531"/>
                </a:lnTo>
                <a:close/>
              </a:path>
              <a:path w="274320" h="327660">
                <a:moveTo>
                  <a:pt x="252952" y="54356"/>
                </a:moveTo>
                <a:lnTo>
                  <a:pt x="104012" y="54356"/>
                </a:lnTo>
                <a:lnTo>
                  <a:pt x="141462" y="54641"/>
                </a:lnTo>
                <a:lnTo>
                  <a:pt x="153287" y="54998"/>
                </a:lnTo>
                <a:lnTo>
                  <a:pt x="189087" y="72155"/>
                </a:lnTo>
                <a:lnTo>
                  <a:pt x="193801" y="91693"/>
                </a:lnTo>
                <a:lnTo>
                  <a:pt x="193184" y="99218"/>
                </a:lnTo>
                <a:lnTo>
                  <a:pt x="165377" y="127507"/>
                </a:lnTo>
                <a:lnTo>
                  <a:pt x="126849" y="129978"/>
                </a:lnTo>
                <a:lnTo>
                  <a:pt x="109347" y="130048"/>
                </a:lnTo>
                <a:lnTo>
                  <a:pt x="241559" y="130048"/>
                </a:lnTo>
                <a:lnTo>
                  <a:pt x="257300" y="93581"/>
                </a:lnTo>
                <a:lnTo>
                  <a:pt x="258063" y="82295"/>
                </a:lnTo>
                <a:lnTo>
                  <a:pt x="257442" y="71965"/>
                </a:lnTo>
                <a:lnTo>
                  <a:pt x="255571" y="62134"/>
                </a:lnTo>
                <a:lnTo>
                  <a:pt x="252952" y="5435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1" name="object 71"/>
          <p:cNvSpPr>
            <a:spLocks noChangeArrowheads="1"/>
          </p:cNvSpPr>
          <p:nvPr/>
        </p:nvSpPr>
        <p:spPr bwMode="auto">
          <a:xfrm>
            <a:off x="7962900" y="3832225"/>
            <a:ext cx="171450" cy="119063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2" name="object 72"/>
          <p:cNvSpPr>
            <a:spLocks noChangeArrowheads="1"/>
          </p:cNvSpPr>
          <p:nvPr/>
        </p:nvSpPr>
        <p:spPr bwMode="auto">
          <a:xfrm>
            <a:off x="7962900" y="3702050"/>
            <a:ext cx="160338" cy="10795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3" name="object 73"/>
          <p:cNvSpPr>
            <a:spLocks/>
          </p:cNvSpPr>
          <p:nvPr/>
        </p:nvSpPr>
        <p:spPr bwMode="auto">
          <a:xfrm>
            <a:off x="7913688" y="3663950"/>
            <a:ext cx="273050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09" y="0"/>
              </a:cxn>
              <a:cxn ang="0">
                <a:pos x="149002" y="192"/>
              </a:cxn>
              <a:cxn ang="0">
                <a:pos x="188722" y="3175"/>
              </a:cxn>
              <a:cxn ang="0">
                <a:pos x="230100" y="22209"/>
              </a:cxn>
              <a:cxn ang="0">
                <a:pos x="255571" y="62134"/>
              </a:cxn>
              <a:cxn ang="0">
                <a:pos x="258063" y="82295"/>
              </a:cxn>
              <a:cxn ang="0">
                <a:pos x="257300" y="93581"/>
              </a:cxn>
              <a:cxn ang="0">
                <a:pos x="238986" y="133482"/>
              </a:cxn>
              <a:cxn ang="0">
                <a:pos x="212089" y="153288"/>
              </a:cxn>
              <a:cxn ang="0">
                <a:pos x="226185" y="158432"/>
              </a:cxn>
              <a:cxn ang="0">
                <a:pos x="258063" y="183006"/>
              </a:cxn>
              <a:cxn ang="0">
                <a:pos x="273173" y="218618"/>
              </a:cxn>
              <a:cxn ang="0">
                <a:pos x="274192" y="232282"/>
              </a:cxn>
              <a:cxn ang="0">
                <a:pos x="273530" y="243427"/>
              </a:cxn>
              <a:cxn ang="0">
                <a:pos x="258085" y="285763"/>
              </a:cxn>
              <a:cxn ang="0">
                <a:pos x="225907" y="315188"/>
              </a:cxn>
              <a:cxn ang="0">
                <a:pos x="179941" y="325778"/>
              </a:cxn>
              <a:cxn ang="0">
                <a:pos x="140075" y="326921"/>
              </a:cxn>
              <a:cxn ang="0">
                <a:pos x="111378" y="327279"/>
              </a:cxn>
              <a:cxn ang="0">
                <a:pos x="0" y="327279"/>
              </a:cxn>
              <a:cxn ang="0">
                <a:pos x="0" y="0"/>
              </a:cxn>
            </a:cxnLst>
            <a:rect l="0" t="0" r="r" b="b"/>
            <a:pathLst>
              <a:path w="274320" h="327660">
                <a:moveTo>
                  <a:pt x="0" y="0"/>
                </a:moveTo>
                <a:lnTo>
                  <a:pt x="130809" y="0"/>
                </a:lnTo>
                <a:lnTo>
                  <a:pt x="149002" y="192"/>
                </a:lnTo>
                <a:lnTo>
                  <a:pt x="188722" y="3175"/>
                </a:lnTo>
                <a:lnTo>
                  <a:pt x="230100" y="22209"/>
                </a:lnTo>
                <a:lnTo>
                  <a:pt x="255571" y="62134"/>
                </a:lnTo>
                <a:lnTo>
                  <a:pt x="258063" y="82295"/>
                </a:lnTo>
                <a:lnTo>
                  <a:pt x="257300" y="93581"/>
                </a:lnTo>
                <a:lnTo>
                  <a:pt x="238986" y="133482"/>
                </a:lnTo>
                <a:lnTo>
                  <a:pt x="212089" y="153288"/>
                </a:lnTo>
                <a:lnTo>
                  <a:pt x="226185" y="158432"/>
                </a:lnTo>
                <a:lnTo>
                  <a:pt x="258063" y="183006"/>
                </a:lnTo>
                <a:lnTo>
                  <a:pt x="273173" y="218618"/>
                </a:lnTo>
                <a:lnTo>
                  <a:pt x="274192" y="232282"/>
                </a:lnTo>
                <a:lnTo>
                  <a:pt x="273530" y="243427"/>
                </a:lnTo>
                <a:lnTo>
                  <a:pt x="258085" y="285763"/>
                </a:lnTo>
                <a:lnTo>
                  <a:pt x="225907" y="315188"/>
                </a:lnTo>
                <a:lnTo>
                  <a:pt x="179941" y="325778"/>
                </a:lnTo>
                <a:lnTo>
                  <a:pt x="140075" y="326921"/>
                </a:lnTo>
                <a:lnTo>
                  <a:pt x="111378" y="327279"/>
                </a:lnTo>
                <a:lnTo>
                  <a:pt x="0" y="327279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4" name="object 74"/>
          <p:cNvSpPr>
            <a:spLocks noChangeArrowheads="1"/>
          </p:cNvSpPr>
          <p:nvPr/>
        </p:nvSpPr>
        <p:spPr bwMode="auto">
          <a:xfrm>
            <a:off x="6932613" y="3768725"/>
            <a:ext cx="474662" cy="708025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5" name="object 75"/>
          <p:cNvSpPr>
            <a:spLocks/>
          </p:cNvSpPr>
          <p:nvPr/>
        </p:nvSpPr>
        <p:spPr bwMode="auto">
          <a:xfrm>
            <a:off x="7000875" y="3795713"/>
            <a:ext cx="339725" cy="574675"/>
          </a:xfrm>
          <a:custGeom>
            <a:avLst/>
            <a:gdLst/>
            <a:ahLst/>
            <a:cxnLst>
              <a:cxn ang="0">
                <a:pos x="11810" y="375412"/>
              </a:cxn>
              <a:cxn ang="0">
                <a:pos x="32660" y="417830"/>
              </a:cxn>
              <a:cxn ang="0">
                <a:pos x="133117" y="503961"/>
              </a:cxn>
              <a:cxn ang="0">
                <a:pos x="216487" y="556021"/>
              </a:cxn>
              <a:cxn ang="0">
                <a:pos x="278590" y="573071"/>
              </a:cxn>
              <a:cxn ang="0">
                <a:pos x="322691" y="537140"/>
              </a:cxn>
              <a:cxn ang="0">
                <a:pos x="214098" y="481528"/>
              </a:cxn>
              <a:cxn ang="0">
                <a:pos x="157162" y="461400"/>
              </a:cxn>
              <a:cxn ang="0">
                <a:pos x="116967" y="417830"/>
              </a:cxn>
              <a:cxn ang="0">
                <a:pos x="64611" y="394795"/>
              </a:cxn>
              <a:cxn ang="0">
                <a:pos x="12065" y="373380"/>
              </a:cxn>
              <a:cxn ang="0">
                <a:pos x="246760" y="367156"/>
              </a:cxn>
              <a:cxn ang="0">
                <a:pos x="246515" y="436635"/>
              </a:cxn>
              <a:cxn ang="0">
                <a:pos x="214098" y="481528"/>
              </a:cxn>
              <a:cxn ang="0">
                <a:pos x="336311" y="475122"/>
              </a:cxn>
              <a:cxn ang="0">
                <a:pos x="338576" y="406401"/>
              </a:cxn>
              <a:cxn ang="0">
                <a:pos x="205279" y="89360"/>
              </a:cxn>
              <a:cxn ang="0">
                <a:pos x="89804" y="155828"/>
              </a:cxn>
              <a:cxn ang="0">
                <a:pos x="10636" y="244855"/>
              </a:cxn>
              <a:cxn ang="0">
                <a:pos x="1928" y="297938"/>
              </a:cxn>
              <a:cxn ang="0">
                <a:pos x="81152" y="372221"/>
              </a:cxn>
              <a:cxn ang="0">
                <a:pos x="172769" y="402750"/>
              </a:cxn>
              <a:cxn ang="0">
                <a:pos x="224224" y="387276"/>
              </a:cxn>
              <a:cxn ang="0">
                <a:pos x="338581" y="367156"/>
              </a:cxn>
              <a:cxn ang="0">
                <a:pos x="168275" y="341375"/>
              </a:cxn>
              <a:cxn ang="0">
                <a:pos x="115570" y="318262"/>
              </a:cxn>
              <a:cxn ang="0">
                <a:pos x="94144" y="262632"/>
              </a:cxn>
              <a:cxn ang="0">
                <a:pos x="115570" y="201802"/>
              </a:cxn>
              <a:cxn ang="0">
                <a:pos x="200913" y="151018"/>
              </a:cxn>
              <a:cxn ang="0">
                <a:pos x="338581" y="105663"/>
              </a:cxn>
              <a:cxn ang="0">
                <a:pos x="230423" y="92422"/>
              </a:cxn>
              <a:cxn ang="0">
                <a:pos x="338581" y="151018"/>
              </a:cxn>
              <a:cxn ang="0">
                <a:pos x="214181" y="153116"/>
              </a:cxn>
              <a:cxn ang="0">
                <a:pos x="236303" y="170553"/>
              </a:cxn>
              <a:cxn ang="0">
                <a:pos x="247153" y="209637"/>
              </a:cxn>
              <a:cxn ang="0">
                <a:pos x="247191" y="262632"/>
              </a:cxn>
              <a:cxn ang="0">
                <a:pos x="198961" y="337026"/>
              </a:cxn>
              <a:cxn ang="0">
                <a:pos x="338581" y="341375"/>
              </a:cxn>
              <a:cxn ang="0">
                <a:pos x="338581" y="0"/>
              </a:cxn>
              <a:cxn ang="0">
                <a:pos x="252602" y="105663"/>
              </a:cxn>
              <a:cxn ang="0">
                <a:pos x="338581" y="0"/>
              </a:cxn>
            </a:cxnLst>
            <a:rect l="0" t="0" r="r" b="b"/>
            <a:pathLst>
              <a:path w="339090" h="573404">
                <a:moveTo>
                  <a:pt x="12065" y="373380"/>
                </a:moveTo>
                <a:lnTo>
                  <a:pt x="11810" y="375412"/>
                </a:lnTo>
                <a:lnTo>
                  <a:pt x="11810" y="378459"/>
                </a:lnTo>
                <a:lnTo>
                  <a:pt x="32660" y="417830"/>
                </a:lnTo>
                <a:lnTo>
                  <a:pt x="70867" y="455213"/>
                </a:lnTo>
                <a:lnTo>
                  <a:pt x="133117" y="503961"/>
                </a:lnTo>
                <a:lnTo>
                  <a:pt x="173863" y="531240"/>
                </a:lnTo>
                <a:lnTo>
                  <a:pt x="216487" y="556021"/>
                </a:lnTo>
                <a:lnTo>
                  <a:pt x="265630" y="572680"/>
                </a:lnTo>
                <a:lnTo>
                  <a:pt x="278590" y="573071"/>
                </a:lnTo>
                <a:lnTo>
                  <a:pt x="290050" y="571152"/>
                </a:lnTo>
                <a:lnTo>
                  <a:pt x="322691" y="537140"/>
                </a:lnTo>
                <a:lnTo>
                  <a:pt x="335540" y="481528"/>
                </a:lnTo>
                <a:lnTo>
                  <a:pt x="214098" y="481528"/>
                </a:lnTo>
                <a:lnTo>
                  <a:pt x="201802" y="479170"/>
                </a:lnTo>
                <a:lnTo>
                  <a:pt x="157162" y="461400"/>
                </a:lnTo>
                <a:lnTo>
                  <a:pt x="124753" y="436635"/>
                </a:lnTo>
                <a:lnTo>
                  <a:pt x="116967" y="417830"/>
                </a:lnTo>
                <a:lnTo>
                  <a:pt x="90681" y="406401"/>
                </a:lnTo>
                <a:lnTo>
                  <a:pt x="64611" y="394795"/>
                </a:lnTo>
                <a:lnTo>
                  <a:pt x="38492" y="383593"/>
                </a:lnTo>
                <a:lnTo>
                  <a:pt x="12065" y="373380"/>
                </a:lnTo>
                <a:close/>
              </a:path>
              <a:path w="339090" h="573404">
                <a:moveTo>
                  <a:pt x="338581" y="367156"/>
                </a:moveTo>
                <a:lnTo>
                  <a:pt x="246760" y="367156"/>
                </a:lnTo>
                <a:lnTo>
                  <a:pt x="246708" y="424717"/>
                </a:lnTo>
                <a:lnTo>
                  <a:pt x="246515" y="436635"/>
                </a:lnTo>
                <a:lnTo>
                  <a:pt x="237998" y="474218"/>
                </a:lnTo>
                <a:lnTo>
                  <a:pt x="214098" y="481528"/>
                </a:lnTo>
                <a:lnTo>
                  <a:pt x="335540" y="481528"/>
                </a:lnTo>
                <a:lnTo>
                  <a:pt x="336311" y="475122"/>
                </a:lnTo>
                <a:lnTo>
                  <a:pt x="338048" y="443362"/>
                </a:lnTo>
                <a:lnTo>
                  <a:pt x="338576" y="406401"/>
                </a:lnTo>
                <a:lnTo>
                  <a:pt x="338581" y="367156"/>
                </a:lnTo>
                <a:close/>
              </a:path>
              <a:path w="339090" h="573404">
                <a:moveTo>
                  <a:pt x="205279" y="89360"/>
                </a:moveTo>
                <a:lnTo>
                  <a:pt x="146430" y="112013"/>
                </a:lnTo>
                <a:lnTo>
                  <a:pt x="89804" y="155828"/>
                </a:lnTo>
                <a:lnTo>
                  <a:pt x="42036" y="203453"/>
                </a:lnTo>
                <a:lnTo>
                  <a:pt x="10636" y="244855"/>
                </a:lnTo>
                <a:lnTo>
                  <a:pt x="0" y="283209"/>
                </a:lnTo>
                <a:lnTo>
                  <a:pt x="1928" y="297938"/>
                </a:lnTo>
                <a:lnTo>
                  <a:pt x="32003" y="337693"/>
                </a:lnTo>
                <a:lnTo>
                  <a:pt x="81152" y="372221"/>
                </a:lnTo>
                <a:lnTo>
                  <a:pt x="142875" y="398652"/>
                </a:lnTo>
                <a:lnTo>
                  <a:pt x="172769" y="402750"/>
                </a:lnTo>
                <a:lnTo>
                  <a:pt x="199723" y="399049"/>
                </a:lnTo>
                <a:lnTo>
                  <a:pt x="224224" y="387276"/>
                </a:lnTo>
                <a:lnTo>
                  <a:pt x="246760" y="367156"/>
                </a:lnTo>
                <a:lnTo>
                  <a:pt x="338581" y="367156"/>
                </a:lnTo>
                <a:lnTo>
                  <a:pt x="338581" y="341375"/>
                </a:lnTo>
                <a:lnTo>
                  <a:pt x="168275" y="341375"/>
                </a:lnTo>
                <a:lnTo>
                  <a:pt x="153431" y="338764"/>
                </a:lnTo>
                <a:lnTo>
                  <a:pt x="115570" y="318262"/>
                </a:lnTo>
                <a:lnTo>
                  <a:pt x="95353" y="280668"/>
                </a:lnTo>
                <a:lnTo>
                  <a:pt x="94144" y="262632"/>
                </a:lnTo>
                <a:lnTo>
                  <a:pt x="95371" y="245933"/>
                </a:lnTo>
                <a:lnTo>
                  <a:pt x="115570" y="201802"/>
                </a:lnTo>
                <a:lnTo>
                  <a:pt x="154217" y="166584"/>
                </a:lnTo>
                <a:lnTo>
                  <a:pt x="200913" y="151018"/>
                </a:lnTo>
                <a:lnTo>
                  <a:pt x="338581" y="151018"/>
                </a:lnTo>
                <a:lnTo>
                  <a:pt x="338581" y="105663"/>
                </a:lnTo>
                <a:lnTo>
                  <a:pt x="252602" y="105663"/>
                </a:lnTo>
                <a:lnTo>
                  <a:pt x="230423" y="92422"/>
                </a:lnTo>
                <a:lnTo>
                  <a:pt x="205279" y="89360"/>
                </a:lnTo>
                <a:close/>
              </a:path>
              <a:path w="339090" h="573404">
                <a:moveTo>
                  <a:pt x="338581" y="151018"/>
                </a:moveTo>
                <a:lnTo>
                  <a:pt x="200913" y="151018"/>
                </a:lnTo>
                <a:lnTo>
                  <a:pt x="214181" y="153116"/>
                </a:lnTo>
                <a:lnTo>
                  <a:pt x="226186" y="159131"/>
                </a:lnTo>
                <a:lnTo>
                  <a:pt x="236303" y="170553"/>
                </a:lnTo>
                <a:lnTo>
                  <a:pt x="243204" y="187547"/>
                </a:lnTo>
                <a:lnTo>
                  <a:pt x="247153" y="209637"/>
                </a:lnTo>
                <a:lnTo>
                  <a:pt x="248411" y="236346"/>
                </a:lnTo>
                <a:lnTo>
                  <a:pt x="247191" y="262632"/>
                </a:lnTo>
                <a:lnTo>
                  <a:pt x="236035" y="304819"/>
                </a:lnTo>
                <a:lnTo>
                  <a:pt x="198961" y="337026"/>
                </a:lnTo>
                <a:lnTo>
                  <a:pt x="168275" y="341375"/>
                </a:lnTo>
                <a:lnTo>
                  <a:pt x="338581" y="341375"/>
                </a:lnTo>
                <a:lnTo>
                  <a:pt x="338581" y="151018"/>
                </a:lnTo>
                <a:close/>
              </a:path>
              <a:path w="339090" h="573404">
                <a:moveTo>
                  <a:pt x="338581" y="0"/>
                </a:moveTo>
                <a:lnTo>
                  <a:pt x="252602" y="52958"/>
                </a:lnTo>
                <a:lnTo>
                  <a:pt x="252602" y="105663"/>
                </a:lnTo>
                <a:lnTo>
                  <a:pt x="338581" y="105663"/>
                </a:lnTo>
                <a:lnTo>
                  <a:pt x="338581" y="0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6" name="object 76"/>
          <p:cNvSpPr>
            <a:spLocks noChangeArrowheads="1"/>
          </p:cNvSpPr>
          <p:nvPr/>
        </p:nvSpPr>
        <p:spPr bwMode="auto">
          <a:xfrm>
            <a:off x="7078663" y="3930650"/>
            <a:ext cx="187325" cy="223838"/>
          </a:xfrm>
          <a:prstGeom prst="rect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7" name="object 77"/>
          <p:cNvSpPr>
            <a:spLocks/>
          </p:cNvSpPr>
          <p:nvPr/>
        </p:nvSpPr>
        <p:spPr bwMode="auto">
          <a:xfrm>
            <a:off x="7000875" y="3795713"/>
            <a:ext cx="339725" cy="574675"/>
          </a:xfrm>
          <a:custGeom>
            <a:avLst/>
            <a:gdLst/>
            <a:ahLst/>
            <a:cxnLst>
              <a:cxn ang="0">
                <a:pos x="146430" y="112013"/>
              </a:cxn>
              <a:cxn ang="0">
                <a:pos x="177254" y="96037"/>
              </a:cxn>
              <a:cxn ang="0">
                <a:pos x="205279" y="89360"/>
              </a:cxn>
              <a:cxn ang="0">
                <a:pos x="230423" y="92422"/>
              </a:cxn>
              <a:cxn ang="0">
                <a:pos x="252602" y="105663"/>
              </a:cxn>
              <a:cxn ang="0">
                <a:pos x="252602" y="92499"/>
              </a:cxn>
              <a:cxn ang="0">
                <a:pos x="252602" y="79311"/>
              </a:cxn>
              <a:cxn ang="0">
                <a:pos x="252602" y="66123"/>
              </a:cxn>
              <a:cxn ang="0">
                <a:pos x="252602" y="52958"/>
              </a:cxn>
              <a:cxn ang="0">
                <a:pos x="274109" y="39754"/>
              </a:cxn>
              <a:cxn ang="0">
                <a:pos x="295592" y="26479"/>
              </a:cxn>
              <a:cxn ang="0">
                <a:pos x="317075" y="13204"/>
              </a:cxn>
              <a:cxn ang="0">
                <a:pos x="338581" y="0"/>
              </a:cxn>
              <a:cxn ang="0">
                <a:pos x="338581" y="406019"/>
              </a:cxn>
              <a:cxn ang="0">
                <a:pos x="338048" y="443362"/>
              </a:cxn>
              <a:cxn ang="0">
                <a:pos x="333170" y="501191"/>
              </a:cxn>
              <a:cxn ang="0">
                <a:pos x="316198" y="550116"/>
              </a:cxn>
              <a:cxn ang="0">
                <a:pos x="278590" y="573071"/>
              </a:cxn>
              <a:cxn ang="0">
                <a:pos x="265630" y="572680"/>
              </a:cxn>
              <a:cxn ang="0">
                <a:pos x="216487" y="556021"/>
              </a:cxn>
              <a:cxn ang="0">
                <a:pos x="173863" y="531240"/>
              </a:cxn>
              <a:cxn ang="0">
                <a:pos x="133117" y="503961"/>
              </a:cxn>
              <a:cxn ang="0">
                <a:pos x="98885" y="478456"/>
              </a:cxn>
              <a:cxn ang="0">
                <a:pos x="48768" y="434720"/>
              </a:cxn>
              <a:cxn ang="0">
                <a:pos x="21097" y="402970"/>
              </a:cxn>
              <a:cxn ang="0">
                <a:pos x="11810" y="378459"/>
              </a:cxn>
              <a:cxn ang="0">
                <a:pos x="11810" y="377063"/>
              </a:cxn>
              <a:cxn ang="0">
                <a:pos x="11810" y="375412"/>
              </a:cxn>
              <a:cxn ang="0">
                <a:pos x="12065" y="373380"/>
              </a:cxn>
              <a:cxn ang="0">
                <a:pos x="38492" y="383593"/>
              </a:cxn>
              <a:cxn ang="0">
                <a:pos x="64611" y="394795"/>
              </a:cxn>
              <a:cxn ang="0">
                <a:pos x="90681" y="406401"/>
              </a:cxn>
              <a:cxn ang="0">
                <a:pos x="116967" y="417830"/>
              </a:cxn>
              <a:cxn ang="0">
                <a:pos x="146018" y="454739"/>
              </a:cxn>
              <a:cxn ang="0">
                <a:pos x="187221" y="474527"/>
              </a:cxn>
              <a:cxn ang="0">
                <a:pos x="214098" y="481528"/>
              </a:cxn>
              <a:cxn ang="0">
                <a:pos x="224154" y="481456"/>
              </a:cxn>
              <a:cxn ang="0">
                <a:pos x="245792" y="448659"/>
              </a:cxn>
              <a:cxn ang="0">
                <a:pos x="246760" y="421258"/>
              </a:cxn>
              <a:cxn ang="0">
                <a:pos x="246760" y="407733"/>
              </a:cxn>
              <a:cxn ang="0">
                <a:pos x="246760" y="394207"/>
              </a:cxn>
              <a:cxn ang="0">
                <a:pos x="246760" y="380682"/>
              </a:cxn>
              <a:cxn ang="0">
                <a:pos x="246760" y="367156"/>
              </a:cxn>
              <a:cxn ang="0">
                <a:pos x="224224" y="387276"/>
              </a:cxn>
              <a:cxn ang="0">
                <a:pos x="199723" y="399049"/>
              </a:cxn>
              <a:cxn ang="0">
                <a:pos x="172769" y="402750"/>
              </a:cxn>
              <a:cxn ang="0">
                <a:pos x="142875" y="398652"/>
              </a:cxn>
              <a:cxn ang="0">
                <a:pos x="81152" y="372221"/>
              </a:cxn>
              <a:cxn ang="0">
                <a:pos x="32003" y="337693"/>
              </a:cxn>
              <a:cxn ang="0">
                <a:pos x="1928" y="297938"/>
              </a:cxn>
              <a:cxn ang="0">
                <a:pos x="0" y="283209"/>
              </a:cxn>
              <a:cxn ang="0">
                <a:pos x="2674" y="264211"/>
              </a:cxn>
              <a:cxn ang="0">
                <a:pos x="23788" y="224738"/>
              </a:cxn>
              <a:cxn ang="0">
                <a:pos x="65081" y="179558"/>
              </a:cxn>
              <a:cxn ang="0">
                <a:pos x="116742" y="133052"/>
              </a:cxn>
              <a:cxn ang="0">
                <a:pos x="146430" y="112013"/>
              </a:cxn>
            </a:cxnLst>
            <a:rect l="0" t="0" r="r" b="b"/>
            <a:pathLst>
              <a:path w="339090" h="573404">
                <a:moveTo>
                  <a:pt x="146430" y="112013"/>
                </a:moveTo>
                <a:lnTo>
                  <a:pt x="177254" y="96037"/>
                </a:lnTo>
                <a:lnTo>
                  <a:pt x="205279" y="89360"/>
                </a:lnTo>
                <a:lnTo>
                  <a:pt x="230423" y="92422"/>
                </a:lnTo>
                <a:lnTo>
                  <a:pt x="252602" y="105663"/>
                </a:lnTo>
                <a:lnTo>
                  <a:pt x="252602" y="92499"/>
                </a:lnTo>
                <a:lnTo>
                  <a:pt x="252602" y="79311"/>
                </a:lnTo>
                <a:lnTo>
                  <a:pt x="252602" y="66123"/>
                </a:lnTo>
                <a:lnTo>
                  <a:pt x="252602" y="52958"/>
                </a:lnTo>
                <a:lnTo>
                  <a:pt x="274109" y="39754"/>
                </a:lnTo>
                <a:lnTo>
                  <a:pt x="295592" y="26479"/>
                </a:lnTo>
                <a:lnTo>
                  <a:pt x="317075" y="13204"/>
                </a:lnTo>
                <a:lnTo>
                  <a:pt x="338581" y="0"/>
                </a:lnTo>
                <a:lnTo>
                  <a:pt x="338581" y="406019"/>
                </a:lnTo>
                <a:lnTo>
                  <a:pt x="338048" y="443362"/>
                </a:lnTo>
                <a:lnTo>
                  <a:pt x="333170" y="501191"/>
                </a:lnTo>
                <a:lnTo>
                  <a:pt x="316198" y="550116"/>
                </a:lnTo>
                <a:lnTo>
                  <a:pt x="278590" y="573071"/>
                </a:lnTo>
                <a:lnTo>
                  <a:pt x="265630" y="572680"/>
                </a:lnTo>
                <a:lnTo>
                  <a:pt x="216487" y="556021"/>
                </a:lnTo>
                <a:lnTo>
                  <a:pt x="173863" y="531240"/>
                </a:lnTo>
                <a:lnTo>
                  <a:pt x="133117" y="503961"/>
                </a:lnTo>
                <a:lnTo>
                  <a:pt x="98885" y="478456"/>
                </a:lnTo>
                <a:lnTo>
                  <a:pt x="48768" y="434720"/>
                </a:lnTo>
                <a:lnTo>
                  <a:pt x="21097" y="402970"/>
                </a:lnTo>
                <a:lnTo>
                  <a:pt x="11810" y="378459"/>
                </a:lnTo>
                <a:lnTo>
                  <a:pt x="11810" y="377063"/>
                </a:lnTo>
                <a:lnTo>
                  <a:pt x="11810" y="375412"/>
                </a:lnTo>
                <a:lnTo>
                  <a:pt x="12065" y="373380"/>
                </a:lnTo>
                <a:lnTo>
                  <a:pt x="38492" y="383593"/>
                </a:lnTo>
                <a:lnTo>
                  <a:pt x="64611" y="394795"/>
                </a:lnTo>
                <a:lnTo>
                  <a:pt x="90681" y="406401"/>
                </a:lnTo>
                <a:lnTo>
                  <a:pt x="116967" y="417830"/>
                </a:lnTo>
                <a:lnTo>
                  <a:pt x="146018" y="454739"/>
                </a:lnTo>
                <a:lnTo>
                  <a:pt x="187221" y="474527"/>
                </a:lnTo>
                <a:lnTo>
                  <a:pt x="214098" y="481528"/>
                </a:lnTo>
                <a:lnTo>
                  <a:pt x="224154" y="481456"/>
                </a:lnTo>
                <a:lnTo>
                  <a:pt x="245792" y="448659"/>
                </a:lnTo>
                <a:lnTo>
                  <a:pt x="246760" y="421258"/>
                </a:lnTo>
                <a:lnTo>
                  <a:pt x="246760" y="407733"/>
                </a:lnTo>
                <a:lnTo>
                  <a:pt x="246760" y="394207"/>
                </a:lnTo>
                <a:lnTo>
                  <a:pt x="246760" y="380682"/>
                </a:lnTo>
                <a:lnTo>
                  <a:pt x="246760" y="367156"/>
                </a:lnTo>
                <a:lnTo>
                  <a:pt x="224224" y="387276"/>
                </a:lnTo>
                <a:lnTo>
                  <a:pt x="199723" y="399049"/>
                </a:lnTo>
                <a:lnTo>
                  <a:pt x="172769" y="402750"/>
                </a:lnTo>
                <a:lnTo>
                  <a:pt x="142875" y="398652"/>
                </a:lnTo>
                <a:lnTo>
                  <a:pt x="81152" y="372221"/>
                </a:lnTo>
                <a:lnTo>
                  <a:pt x="32003" y="337693"/>
                </a:lnTo>
                <a:lnTo>
                  <a:pt x="1928" y="297938"/>
                </a:lnTo>
                <a:lnTo>
                  <a:pt x="0" y="283209"/>
                </a:lnTo>
                <a:lnTo>
                  <a:pt x="2674" y="264211"/>
                </a:lnTo>
                <a:lnTo>
                  <a:pt x="23788" y="224738"/>
                </a:lnTo>
                <a:lnTo>
                  <a:pt x="65081" y="179558"/>
                </a:lnTo>
                <a:lnTo>
                  <a:pt x="116742" y="133052"/>
                </a:lnTo>
                <a:lnTo>
                  <a:pt x="146430" y="112013"/>
                </a:lnTo>
                <a:close/>
              </a:path>
            </a:pathLst>
          </a:custGeom>
          <a:noFill/>
          <a:ln w="32004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8" name="object 78"/>
          <p:cNvSpPr>
            <a:spLocks noChangeArrowheads="1"/>
          </p:cNvSpPr>
          <p:nvPr/>
        </p:nvSpPr>
        <p:spPr bwMode="auto">
          <a:xfrm>
            <a:off x="6588125" y="4887913"/>
            <a:ext cx="1493838" cy="446087"/>
          </a:xfrm>
          <a:prstGeom prst="rect">
            <a:avLst/>
          </a:prstGeom>
          <a:blipFill dpi="0" rotWithShape="1">
            <a:blip r:embed="rId2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9" name="object 79"/>
          <p:cNvSpPr>
            <a:spLocks/>
          </p:cNvSpPr>
          <p:nvPr/>
        </p:nvSpPr>
        <p:spPr bwMode="auto">
          <a:xfrm>
            <a:off x="6642100" y="4910138"/>
            <a:ext cx="1216025" cy="230187"/>
          </a:xfrm>
          <a:custGeom>
            <a:avLst/>
            <a:gdLst/>
            <a:ahLst/>
            <a:cxnLst>
              <a:cxn ang="0">
                <a:pos x="1106972" y="168035"/>
              </a:cxn>
              <a:cxn ang="0">
                <a:pos x="1050289" y="192786"/>
              </a:cxn>
              <a:cxn ang="0">
                <a:pos x="1044082" y="197105"/>
              </a:cxn>
              <a:cxn ang="0">
                <a:pos x="1040161" y="203247"/>
              </a:cxn>
              <a:cxn ang="0">
                <a:pos x="1038859" y="210413"/>
              </a:cxn>
              <a:cxn ang="0">
                <a:pos x="1040510" y="217805"/>
              </a:cxn>
              <a:cxn ang="0">
                <a:pos x="1044830" y="224014"/>
              </a:cxn>
              <a:cxn ang="0">
                <a:pos x="1050972" y="227949"/>
              </a:cxn>
              <a:cxn ang="0">
                <a:pos x="1058138" y="229288"/>
              </a:cxn>
              <a:cxn ang="0">
                <a:pos x="1065529" y="227711"/>
              </a:cxn>
              <a:cxn ang="0">
                <a:pos x="1183562" y="176276"/>
              </a:cxn>
              <a:cxn ang="0">
                <a:pos x="1177035" y="176276"/>
              </a:cxn>
              <a:cxn ang="0">
                <a:pos x="1106972" y="168035"/>
              </a:cxn>
              <a:cxn ang="0">
                <a:pos x="1141614" y="152909"/>
              </a:cxn>
              <a:cxn ang="0">
                <a:pos x="1106972" y="168035"/>
              </a:cxn>
              <a:cxn ang="0">
                <a:pos x="1177035" y="176276"/>
              </a:cxn>
              <a:cxn ang="0">
                <a:pos x="1177468" y="172593"/>
              </a:cxn>
              <a:cxn ang="0">
                <a:pos x="1167764" y="172593"/>
              </a:cxn>
              <a:cxn ang="0">
                <a:pos x="1141614" y="152909"/>
              </a:cxn>
              <a:cxn ang="0">
                <a:pos x="1070863" y="58912"/>
              </a:cxn>
              <a:cxn ang="0">
                <a:pos x="1063958" y="61287"/>
              </a:cxn>
              <a:cxn ang="0">
                <a:pos x="1058290" y="66294"/>
              </a:cxn>
              <a:cxn ang="0">
                <a:pos x="1055008" y="73104"/>
              </a:cxn>
              <a:cxn ang="0">
                <a:pos x="1054607" y="80391"/>
              </a:cxn>
              <a:cxn ang="0">
                <a:pos x="1056969" y="87296"/>
              </a:cxn>
              <a:cxn ang="0">
                <a:pos x="1061974" y="92964"/>
              </a:cxn>
              <a:cxn ang="0">
                <a:pos x="1111432" y="130191"/>
              </a:cxn>
              <a:cxn ang="0">
                <a:pos x="1181480" y="138430"/>
              </a:cxn>
              <a:cxn ang="0">
                <a:pos x="1177035" y="176276"/>
              </a:cxn>
              <a:cxn ang="0">
                <a:pos x="1183562" y="176276"/>
              </a:cxn>
              <a:cxn ang="0">
                <a:pos x="1216786" y="161798"/>
              </a:cxn>
              <a:cxn ang="0">
                <a:pos x="1084960" y="62484"/>
              </a:cxn>
              <a:cxn ang="0">
                <a:pos x="1078150" y="59275"/>
              </a:cxn>
              <a:cxn ang="0">
                <a:pos x="1070863" y="58912"/>
              </a:cxn>
              <a:cxn ang="0">
                <a:pos x="1171575" y="139827"/>
              </a:cxn>
              <a:cxn ang="0">
                <a:pos x="1141614" y="152909"/>
              </a:cxn>
              <a:cxn ang="0">
                <a:pos x="1167764" y="172593"/>
              </a:cxn>
              <a:cxn ang="0">
                <a:pos x="1171575" y="139827"/>
              </a:cxn>
              <a:cxn ang="0">
                <a:pos x="1181316" y="139827"/>
              </a:cxn>
              <a:cxn ang="0">
                <a:pos x="1171575" y="139827"/>
              </a:cxn>
              <a:cxn ang="0">
                <a:pos x="1167764" y="172593"/>
              </a:cxn>
              <a:cxn ang="0">
                <a:pos x="1177468" y="172593"/>
              </a:cxn>
              <a:cxn ang="0">
                <a:pos x="1181316" y="139827"/>
              </a:cxn>
              <a:cxn ang="0">
                <a:pos x="4444" y="0"/>
              </a:cxn>
              <a:cxn ang="0">
                <a:pos x="0" y="37846"/>
              </a:cxn>
              <a:cxn ang="0">
                <a:pos x="1106972" y="168035"/>
              </a:cxn>
              <a:cxn ang="0">
                <a:pos x="1141614" y="152909"/>
              </a:cxn>
              <a:cxn ang="0">
                <a:pos x="1111432" y="130191"/>
              </a:cxn>
              <a:cxn ang="0">
                <a:pos x="4444" y="0"/>
              </a:cxn>
              <a:cxn ang="0">
                <a:pos x="1111432" y="130191"/>
              </a:cxn>
              <a:cxn ang="0">
                <a:pos x="1141614" y="152909"/>
              </a:cxn>
              <a:cxn ang="0">
                <a:pos x="1171575" y="139827"/>
              </a:cxn>
              <a:cxn ang="0">
                <a:pos x="1181316" y="139827"/>
              </a:cxn>
              <a:cxn ang="0">
                <a:pos x="1181480" y="138430"/>
              </a:cxn>
              <a:cxn ang="0">
                <a:pos x="1111432" y="130191"/>
              </a:cxn>
            </a:cxnLst>
            <a:rect l="0" t="0" r="r" b="b"/>
            <a:pathLst>
              <a:path w="1217295" h="229870">
                <a:moveTo>
                  <a:pt x="1106972" y="168035"/>
                </a:moveTo>
                <a:lnTo>
                  <a:pt x="1050289" y="192786"/>
                </a:lnTo>
                <a:lnTo>
                  <a:pt x="1044082" y="197105"/>
                </a:lnTo>
                <a:lnTo>
                  <a:pt x="1040161" y="203247"/>
                </a:lnTo>
                <a:lnTo>
                  <a:pt x="1038859" y="210413"/>
                </a:lnTo>
                <a:lnTo>
                  <a:pt x="1040510" y="217805"/>
                </a:lnTo>
                <a:lnTo>
                  <a:pt x="1044830" y="224014"/>
                </a:lnTo>
                <a:lnTo>
                  <a:pt x="1050972" y="227949"/>
                </a:lnTo>
                <a:lnTo>
                  <a:pt x="1058138" y="229288"/>
                </a:lnTo>
                <a:lnTo>
                  <a:pt x="1065529" y="227711"/>
                </a:lnTo>
                <a:lnTo>
                  <a:pt x="1183562" y="176276"/>
                </a:lnTo>
                <a:lnTo>
                  <a:pt x="1177035" y="176276"/>
                </a:lnTo>
                <a:lnTo>
                  <a:pt x="1106972" y="168035"/>
                </a:lnTo>
                <a:close/>
              </a:path>
              <a:path w="1217295" h="229870">
                <a:moveTo>
                  <a:pt x="1141614" y="152909"/>
                </a:moveTo>
                <a:lnTo>
                  <a:pt x="1106972" y="168035"/>
                </a:lnTo>
                <a:lnTo>
                  <a:pt x="1177035" y="176276"/>
                </a:lnTo>
                <a:lnTo>
                  <a:pt x="1177468" y="172593"/>
                </a:lnTo>
                <a:lnTo>
                  <a:pt x="1167764" y="172593"/>
                </a:lnTo>
                <a:lnTo>
                  <a:pt x="1141614" y="152909"/>
                </a:lnTo>
                <a:close/>
              </a:path>
              <a:path w="1217295" h="229870">
                <a:moveTo>
                  <a:pt x="1070863" y="58912"/>
                </a:moveTo>
                <a:lnTo>
                  <a:pt x="1063958" y="61287"/>
                </a:lnTo>
                <a:lnTo>
                  <a:pt x="1058290" y="66294"/>
                </a:lnTo>
                <a:lnTo>
                  <a:pt x="1055008" y="73104"/>
                </a:lnTo>
                <a:lnTo>
                  <a:pt x="1054607" y="80391"/>
                </a:lnTo>
                <a:lnTo>
                  <a:pt x="1056969" y="87296"/>
                </a:lnTo>
                <a:lnTo>
                  <a:pt x="1061974" y="92964"/>
                </a:lnTo>
                <a:lnTo>
                  <a:pt x="1111432" y="130191"/>
                </a:lnTo>
                <a:lnTo>
                  <a:pt x="1181480" y="138430"/>
                </a:lnTo>
                <a:lnTo>
                  <a:pt x="1177035" y="176276"/>
                </a:lnTo>
                <a:lnTo>
                  <a:pt x="1183562" y="176276"/>
                </a:lnTo>
                <a:lnTo>
                  <a:pt x="1216786" y="161798"/>
                </a:lnTo>
                <a:lnTo>
                  <a:pt x="1084960" y="62484"/>
                </a:lnTo>
                <a:lnTo>
                  <a:pt x="1078150" y="59275"/>
                </a:lnTo>
                <a:lnTo>
                  <a:pt x="1070863" y="58912"/>
                </a:lnTo>
                <a:close/>
              </a:path>
              <a:path w="1217295" h="229870">
                <a:moveTo>
                  <a:pt x="1171575" y="139827"/>
                </a:moveTo>
                <a:lnTo>
                  <a:pt x="1141614" y="152909"/>
                </a:lnTo>
                <a:lnTo>
                  <a:pt x="1167764" y="172593"/>
                </a:lnTo>
                <a:lnTo>
                  <a:pt x="1171575" y="139827"/>
                </a:lnTo>
                <a:close/>
              </a:path>
              <a:path w="1217295" h="229870">
                <a:moveTo>
                  <a:pt x="1181316" y="139827"/>
                </a:moveTo>
                <a:lnTo>
                  <a:pt x="1171575" y="139827"/>
                </a:lnTo>
                <a:lnTo>
                  <a:pt x="1167764" y="172593"/>
                </a:lnTo>
                <a:lnTo>
                  <a:pt x="1177468" y="172593"/>
                </a:lnTo>
                <a:lnTo>
                  <a:pt x="1181316" y="139827"/>
                </a:lnTo>
                <a:close/>
              </a:path>
              <a:path w="1217295" h="229870">
                <a:moveTo>
                  <a:pt x="4444" y="0"/>
                </a:moveTo>
                <a:lnTo>
                  <a:pt x="0" y="37846"/>
                </a:lnTo>
                <a:lnTo>
                  <a:pt x="1106972" y="168035"/>
                </a:lnTo>
                <a:lnTo>
                  <a:pt x="1141614" y="152909"/>
                </a:lnTo>
                <a:lnTo>
                  <a:pt x="1111432" y="130191"/>
                </a:lnTo>
                <a:lnTo>
                  <a:pt x="4444" y="0"/>
                </a:lnTo>
                <a:close/>
              </a:path>
              <a:path w="1217295" h="229870">
                <a:moveTo>
                  <a:pt x="1111432" y="130191"/>
                </a:moveTo>
                <a:lnTo>
                  <a:pt x="1141614" y="152909"/>
                </a:lnTo>
                <a:lnTo>
                  <a:pt x="1171575" y="139827"/>
                </a:lnTo>
                <a:lnTo>
                  <a:pt x="1181316" y="139827"/>
                </a:lnTo>
                <a:lnTo>
                  <a:pt x="1181480" y="138430"/>
                </a:lnTo>
                <a:lnTo>
                  <a:pt x="1111432" y="130191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5800" y="1371600"/>
            <a:ext cx="7848600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spcBef>
                <a:spcPts val="100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B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neprazna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. </a:t>
            </a:r>
            <a:r>
              <a:rPr lang="en-US" dirty="0" err="1" smtClean="0"/>
              <a:t>Ako</a:t>
            </a:r>
            <a:r>
              <a:rPr lang="en-US" dirty="0" smtClean="0"/>
              <a:t> je  </a:t>
            </a:r>
            <a:r>
              <a:rPr lang="en-US" b="1" dirty="0" err="1" smtClean="0"/>
              <a:t>svakom</a:t>
            </a:r>
            <a:r>
              <a:rPr lang="en-US" b="1" dirty="0" smtClean="0"/>
              <a:t>  </a:t>
            </a:r>
            <a:r>
              <a:rPr lang="en-US" dirty="0" err="1" smtClean="0"/>
              <a:t>elementu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err="1" smtClean="0"/>
              <a:t>pridružen</a:t>
            </a:r>
            <a:r>
              <a:rPr lang="en-US" dirty="0" smtClean="0"/>
              <a:t> </a:t>
            </a:r>
            <a:r>
              <a:rPr lang="en-US" b="1" dirty="0" err="1" smtClean="0"/>
              <a:t>samo</a:t>
            </a:r>
            <a:r>
              <a:rPr lang="en-US" dirty="0" smtClean="0"/>
              <a:t>  </a:t>
            </a:r>
            <a:r>
              <a:rPr lang="en-US" b="1" dirty="0" err="1" smtClean="0"/>
              <a:t>jedan</a:t>
            </a:r>
            <a:r>
              <a:rPr lang="en-US" b="1" dirty="0" smtClean="0"/>
              <a:t> </a:t>
            </a:r>
            <a:r>
              <a:rPr lang="en-US" dirty="0" smtClean="0"/>
              <a:t>element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onda</a:t>
            </a:r>
            <a:r>
              <a:rPr lang="en-US" dirty="0" smtClean="0"/>
              <a:t>  </a:t>
            </a:r>
            <a:r>
              <a:rPr lang="en-US" dirty="0" err="1" smtClean="0"/>
              <a:t>kažemo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je </a:t>
            </a:r>
            <a:r>
              <a:rPr lang="en-US" dirty="0" err="1" smtClean="0"/>
              <a:t>zadata</a:t>
            </a:r>
            <a:r>
              <a:rPr lang="en-US" dirty="0" smtClean="0"/>
              <a:t> </a:t>
            </a:r>
            <a:r>
              <a:rPr lang="en-US" b="1" dirty="0" err="1" smtClean="0"/>
              <a:t>funkcija</a:t>
            </a:r>
            <a:r>
              <a:rPr lang="en-US" b="1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b="1" dirty="0" smtClean="0"/>
              <a:t>u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marL="355600" indent="-342900">
              <a:spcBef>
                <a:spcPts val="1913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dirty="0" err="1" smtClean="0"/>
              <a:t>Pišemo</a:t>
            </a:r>
            <a:r>
              <a:rPr lang="en-US" dirty="0" smtClean="0"/>
              <a:t>:	</a:t>
            </a:r>
            <a:r>
              <a:rPr lang="en-US" i="1" dirty="0" smtClean="0"/>
              <a:t>f : A</a:t>
            </a:r>
            <a:r>
              <a:rPr lang="en-US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 </a:t>
            </a:r>
            <a:r>
              <a:rPr lang="en-US" i="1" dirty="0" smtClean="0"/>
              <a:t>B,	       </a:t>
            </a:r>
            <a:endParaRPr lang="sr-Latn-RS" i="1" dirty="0" smtClean="0"/>
          </a:p>
          <a:p>
            <a:pPr marL="355600" indent="-342900">
              <a:spcBef>
                <a:spcPts val="1913"/>
              </a:spcBef>
              <a:tabLst>
                <a:tab pos="354013" algn="l"/>
                <a:tab pos="355600" algn="l"/>
              </a:tabLst>
            </a:pPr>
            <a:r>
              <a:rPr lang="sr-Latn-RS" i="1" dirty="0" smtClean="0"/>
              <a:t>                    </a:t>
            </a:r>
            <a:r>
              <a:rPr lang="sr-Latn-RS" i="1" dirty="0" smtClean="0"/>
              <a:t>         </a:t>
            </a:r>
            <a:r>
              <a:rPr lang="en-US" i="1" dirty="0" smtClean="0"/>
              <a:t>f(a) =b,           a</a:t>
            </a:r>
            <a:r>
              <a:rPr lang="en-US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/>
              <a:t>A,	b </a:t>
            </a:r>
            <a:r>
              <a:rPr lang="en-US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2514600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smtClean="0"/>
              <a:t>Zada</a:t>
            </a:r>
            <a:r>
              <a:rPr lang="sr-Latn-RS" spc="-5" dirty="0" smtClean="0"/>
              <a:t>tak:</a:t>
            </a:r>
            <a:endParaRPr spc="-5" dirty="0"/>
          </a:p>
        </p:txBody>
      </p:sp>
      <p:sp>
        <p:nvSpPr>
          <p:cNvPr id="37892" name="object 4"/>
          <p:cNvSpPr>
            <a:spLocks/>
          </p:cNvSpPr>
          <p:nvPr/>
        </p:nvSpPr>
        <p:spPr bwMode="auto">
          <a:xfrm>
            <a:off x="2590800" y="2830513"/>
            <a:ext cx="39688" cy="25400"/>
          </a:xfrm>
          <a:custGeom>
            <a:avLst/>
            <a:gdLst/>
            <a:ahLst/>
            <a:cxnLst>
              <a:cxn ang="0">
                <a:pos x="0" y="24668"/>
              </a:cxn>
              <a:cxn ang="0">
                <a:pos x="39977" y="0"/>
              </a:cxn>
            </a:cxnLst>
            <a:rect l="0" t="0" r="r" b="b"/>
            <a:pathLst>
              <a:path w="40005" h="24764">
                <a:moveTo>
                  <a:pt x="0" y="24668"/>
                </a:moveTo>
                <a:lnTo>
                  <a:pt x="39977" y="0"/>
                </a:lnTo>
              </a:path>
            </a:pathLst>
          </a:custGeom>
          <a:noFill/>
          <a:ln w="46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3" name="object 5"/>
          <p:cNvSpPr>
            <a:spLocks/>
          </p:cNvSpPr>
          <p:nvPr/>
        </p:nvSpPr>
        <p:spPr bwMode="auto">
          <a:xfrm>
            <a:off x="2632075" y="2830513"/>
            <a:ext cx="9683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460" y="177671"/>
              </a:cxn>
            </a:cxnLst>
            <a:rect l="0" t="0" r="r" b="b"/>
            <a:pathLst>
              <a:path w="97789" h="177800">
                <a:moveTo>
                  <a:pt x="0" y="0"/>
                </a:moveTo>
                <a:lnTo>
                  <a:pt x="97460" y="177671"/>
                </a:lnTo>
              </a:path>
            </a:pathLst>
          </a:custGeom>
          <a:noFill/>
          <a:ln w="46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4" name="object 6"/>
          <p:cNvSpPr>
            <a:spLocks/>
          </p:cNvSpPr>
          <p:nvPr/>
        </p:nvSpPr>
        <p:spPr bwMode="auto">
          <a:xfrm>
            <a:off x="2728913" y="2536825"/>
            <a:ext cx="106362" cy="473075"/>
          </a:xfrm>
          <a:custGeom>
            <a:avLst/>
            <a:gdLst/>
            <a:ahLst/>
            <a:cxnLst>
              <a:cxn ang="0">
                <a:pos x="0" y="472116"/>
              </a:cxn>
              <a:cxn ang="0">
                <a:pos x="106596" y="0"/>
              </a:cxn>
            </a:cxnLst>
            <a:rect l="0" t="0" r="r" b="b"/>
            <a:pathLst>
              <a:path w="106680" h="472439">
                <a:moveTo>
                  <a:pt x="0" y="472116"/>
                </a:moveTo>
                <a:lnTo>
                  <a:pt x="106596" y="0"/>
                </a:lnTo>
              </a:path>
            </a:pathLst>
          </a:custGeom>
          <a:noFill/>
          <a:ln w="46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5" name="object 7"/>
          <p:cNvSpPr>
            <a:spLocks/>
          </p:cNvSpPr>
          <p:nvPr/>
        </p:nvSpPr>
        <p:spPr bwMode="auto">
          <a:xfrm>
            <a:off x="2835275" y="2536825"/>
            <a:ext cx="8826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2878" y="0"/>
              </a:cxn>
            </a:cxnLst>
            <a:rect l="0" t="0" r="r" b="b"/>
            <a:pathLst>
              <a:path w="883285">
                <a:moveTo>
                  <a:pt x="0" y="0"/>
                </a:moveTo>
                <a:lnTo>
                  <a:pt x="882878" y="0"/>
                </a:lnTo>
              </a:path>
            </a:pathLst>
          </a:custGeom>
          <a:noFill/>
          <a:ln w="45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6" name="object 8"/>
          <p:cNvSpPr>
            <a:spLocks/>
          </p:cNvSpPr>
          <p:nvPr/>
        </p:nvSpPr>
        <p:spPr bwMode="auto">
          <a:xfrm>
            <a:off x="2571750" y="2511425"/>
            <a:ext cx="1131888" cy="481013"/>
          </a:xfrm>
          <a:custGeom>
            <a:avLst/>
            <a:gdLst/>
            <a:ahLst/>
            <a:cxnLst>
              <a:cxn ang="0">
                <a:pos x="70532" y="316649"/>
              </a:cxn>
              <a:cxn ang="0">
                <a:pos x="33342" y="316649"/>
              </a:cxn>
              <a:cxn ang="0">
                <a:pos x="131603" y="481149"/>
              </a:cxn>
              <a:cxn ang="0">
                <a:pos x="151608" y="481149"/>
              </a:cxn>
              <a:cxn ang="0">
                <a:pos x="160996" y="439203"/>
              </a:cxn>
              <a:cxn ang="0">
                <a:pos x="140772" y="439203"/>
              </a:cxn>
              <a:cxn ang="0">
                <a:pos x="70532" y="316649"/>
              </a:cxn>
              <a:cxn ang="0">
                <a:pos x="1131113" y="0"/>
              </a:cxn>
              <a:cxn ang="0">
                <a:pos x="239899" y="0"/>
              </a:cxn>
              <a:cxn ang="0">
                <a:pos x="140772" y="439203"/>
              </a:cxn>
              <a:cxn ang="0">
                <a:pos x="160996" y="439203"/>
              </a:cxn>
              <a:cxn ang="0">
                <a:pos x="254870" y="19741"/>
              </a:cxn>
              <a:cxn ang="0">
                <a:pos x="1131113" y="19741"/>
              </a:cxn>
              <a:cxn ang="0">
                <a:pos x="1131113" y="0"/>
              </a:cxn>
              <a:cxn ang="0">
                <a:pos x="54981" y="289517"/>
              </a:cxn>
              <a:cxn ang="0">
                <a:pos x="0" y="322397"/>
              </a:cxn>
              <a:cxn ang="0">
                <a:pos x="5834" y="333927"/>
              </a:cxn>
              <a:cxn ang="0">
                <a:pos x="33342" y="316649"/>
              </a:cxn>
              <a:cxn ang="0">
                <a:pos x="70532" y="316649"/>
              </a:cxn>
              <a:cxn ang="0">
                <a:pos x="54981" y="289517"/>
              </a:cxn>
            </a:cxnLst>
            <a:rect l="0" t="0" r="r" b="b"/>
            <a:pathLst>
              <a:path w="1131570" h="481330">
                <a:moveTo>
                  <a:pt x="70532" y="316649"/>
                </a:moveTo>
                <a:lnTo>
                  <a:pt x="33342" y="316649"/>
                </a:lnTo>
                <a:lnTo>
                  <a:pt x="131603" y="481149"/>
                </a:lnTo>
                <a:lnTo>
                  <a:pt x="151608" y="481149"/>
                </a:lnTo>
                <a:lnTo>
                  <a:pt x="160996" y="439203"/>
                </a:lnTo>
                <a:lnTo>
                  <a:pt x="140772" y="439203"/>
                </a:lnTo>
                <a:lnTo>
                  <a:pt x="70532" y="316649"/>
                </a:lnTo>
                <a:close/>
              </a:path>
              <a:path w="1131570" h="481330">
                <a:moveTo>
                  <a:pt x="1131113" y="0"/>
                </a:moveTo>
                <a:lnTo>
                  <a:pt x="239899" y="0"/>
                </a:lnTo>
                <a:lnTo>
                  <a:pt x="140772" y="439203"/>
                </a:lnTo>
                <a:lnTo>
                  <a:pt x="160996" y="439203"/>
                </a:lnTo>
                <a:lnTo>
                  <a:pt x="254870" y="19741"/>
                </a:lnTo>
                <a:lnTo>
                  <a:pt x="1131113" y="19741"/>
                </a:lnTo>
                <a:lnTo>
                  <a:pt x="1131113" y="0"/>
                </a:lnTo>
                <a:close/>
              </a:path>
              <a:path w="1131570" h="481330">
                <a:moveTo>
                  <a:pt x="54981" y="289517"/>
                </a:moveTo>
                <a:lnTo>
                  <a:pt x="0" y="322397"/>
                </a:lnTo>
                <a:lnTo>
                  <a:pt x="5834" y="333927"/>
                </a:lnTo>
                <a:lnTo>
                  <a:pt x="33342" y="316649"/>
                </a:lnTo>
                <a:lnTo>
                  <a:pt x="70532" y="316649"/>
                </a:lnTo>
                <a:lnTo>
                  <a:pt x="54981" y="2895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7" name="object 9"/>
          <p:cNvSpPr>
            <a:spLocks/>
          </p:cNvSpPr>
          <p:nvPr/>
        </p:nvSpPr>
        <p:spPr bwMode="auto">
          <a:xfrm>
            <a:off x="7164388" y="2830513"/>
            <a:ext cx="41275" cy="25400"/>
          </a:xfrm>
          <a:custGeom>
            <a:avLst/>
            <a:gdLst/>
            <a:ahLst/>
            <a:cxnLst>
              <a:cxn ang="0">
                <a:pos x="0" y="24668"/>
              </a:cxn>
              <a:cxn ang="0">
                <a:pos x="40011" y="0"/>
              </a:cxn>
            </a:cxnLst>
            <a:rect l="0" t="0" r="r" b="b"/>
            <a:pathLst>
              <a:path w="40004" h="24764">
                <a:moveTo>
                  <a:pt x="0" y="24668"/>
                </a:moveTo>
                <a:lnTo>
                  <a:pt x="40011" y="0"/>
                </a:lnTo>
              </a:path>
            </a:pathLst>
          </a:custGeom>
          <a:noFill/>
          <a:ln w="46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8" name="object 10"/>
          <p:cNvSpPr>
            <a:spLocks/>
          </p:cNvSpPr>
          <p:nvPr/>
        </p:nvSpPr>
        <p:spPr bwMode="auto">
          <a:xfrm>
            <a:off x="7205663" y="2830513"/>
            <a:ext cx="98425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360" y="177671"/>
              </a:cxn>
            </a:cxnLst>
            <a:rect l="0" t="0" r="r" b="b"/>
            <a:pathLst>
              <a:path w="97790" h="177800">
                <a:moveTo>
                  <a:pt x="0" y="0"/>
                </a:moveTo>
                <a:lnTo>
                  <a:pt x="97360" y="177671"/>
                </a:lnTo>
              </a:path>
            </a:pathLst>
          </a:custGeom>
          <a:noFill/>
          <a:ln w="46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9" name="object 11"/>
          <p:cNvSpPr>
            <a:spLocks/>
          </p:cNvSpPr>
          <p:nvPr/>
        </p:nvSpPr>
        <p:spPr bwMode="auto">
          <a:xfrm>
            <a:off x="7302500" y="2536825"/>
            <a:ext cx="107950" cy="473075"/>
          </a:xfrm>
          <a:custGeom>
            <a:avLst/>
            <a:gdLst/>
            <a:ahLst/>
            <a:cxnLst>
              <a:cxn ang="0">
                <a:pos x="0" y="472116"/>
              </a:cxn>
              <a:cxn ang="0">
                <a:pos x="106696" y="0"/>
              </a:cxn>
            </a:cxnLst>
            <a:rect l="0" t="0" r="r" b="b"/>
            <a:pathLst>
              <a:path w="107315" h="472439">
                <a:moveTo>
                  <a:pt x="0" y="472116"/>
                </a:moveTo>
                <a:lnTo>
                  <a:pt x="106696" y="0"/>
                </a:lnTo>
              </a:path>
            </a:pathLst>
          </a:custGeom>
          <a:noFill/>
          <a:ln w="46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0" name="object 12"/>
          <p:cNvSpPr>
            <a:spLocks/>
          </p:cNvSpPr>
          <p:nvPr/>
        </p:nvSpPr>
        <p:spPr bwMode="auto">
          <a:xfrm>
            <a:off x="7410450" y="2536825"/>
            <a:ext cx="9493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9596" y="0"/>
              </a:cxn>
            </a:cxnLst>
            <a:rect l="0" t="0" r="r" b="b"/>
            <a:pathLst>
              <a:path w="949959">
                <a:moveTo>
                  <a:pt x="0" y="0"/>
                </a:moveTo>
                <a:lnTo>
                  <a:pt x="949596" y="0"/>
                </a:lnTo>
              </a:path>
            </a:pathLst>
          </a:custGeom>
          <a:noFill/>
          <a:ln w="45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1" name="object 13"/>
          <p:cNvSpPr>
            <a:spLocks/>
          </p:cNvSpPr>
          <p:nvPr/>
        </p:nvSpPr>
        <p:spPr bwMode="auto">
          <a:xfrm>
            <a:off x="7145338" y="2511425"/>
            <a:ext cx="1198562" cy="481013"/>
          </a:xfrm>
          <a:custGeom>
            <a:avLst/>
            <a:gdLst/>
            <a:ahLst/>
            <a:cxnLst>
              <a:cxn ang="0">
                <a:pos x="71214" y="316649"/>
              </a:cxn>
              <a:cxn ang="0">
                <a:pos x="33342" y="316649"/>
              </a:cxn>
              <a:cxn ang="0">
                <a:pos x="131369" y="481149"/>
              </a:cxn>
              <a:cxn ang="0">
                <a:pos x="151375" y="481149"/>
              </a:cxn>
              <a:cxn ang="0">
                <a:pos x="160771" y="439203"/>
              </a:cxn>
              <a:cxn ang="0">
                <a:pos x="141372" y="439203"/>
              </a:cxn>
              <a:cxn ang="0">
                <a:pos x="71214" y="316649"/>
              </a:cxn>
              <a:cxn ang="0">
                <a:pos x="1198332" y="0"/>
              </a:cxn>
              <a:cxn ang="0">
                <a:pos x="240733" y="0"/>
              </a:cxn>
              <a:cxn ang="0">
                <a:pos x="141372" y="439203"/>
              </a:cxn>
              <a:cxn ang="0">
                <a:pos x="160771" y="439203"/>
              </a:cxn>
              <a:cxn ang="0">
                <a:pos x="254737" y="19741"/>
              </a:cxn>
              <a:cxn ang="0">
                <a:pos x="1198332" y="19741"/>
              </a:cxn>
              <a:cxn ang="0">
                <a:pos x="1198332" y="0"/>
              </a:cxn>
              <a:cxn ang="0">
                <a:pos x="55682" y="289517"/>
              </a:cxn>
              <a:cxn ang="0">
                <a:pos x="0" y="322397"/>
              </a:cxn>
              <a:cxn ang="0">
                <a:pos x="6668" y="333927"/>
              </a:cxn>
              <a:cxn ang="0">
                <a:pos x="33342" y="316649"/>
              </a:cxn>
              <a:cxn ang="0">
                <a:pos x="71214" y="316649"/>
              </a:cxn>
              <a:cxn ang="0">
                <a:pos x="55682" y="289517"/>
              </a:cxn>
            </a:cxnLst>
            <a:rect l="0" t="0" r="r" b="b"/>
            <a:pathLst>
              <a:path w="1198879" h="481330">
                <a:moveTo>
                  <a:pt x="71214" y="316649"/>
                </a:moveTo>
                <a:lnTo>
                  <a:pt x="33342" y="316649"/>
                </a:lnTo>
                <a:lnTo>
                  <a:pt x="131369" y="481149"/>
                </a:lnTo>
                <a:lnTo>
                  <a:pt x="151375" y="481149"/>
                </a:lnTo>
                <a:lnTo>
                  <a:pt x="160771" y="439203"/>
                </a:lnTo>
                <a:lnTo>
                  <a:pt x="141372" y="439203"/>
                </a:lnTo>
                <a:lnTo>
                  <a:pt x="71214" y="316649"/>
                </a:lnTo>
                <a:close/>
              </a:path>
              <a:path w="1198879" h="481330">
                <a:moveTo>
                  <a:pt x="1198332" y="0"/>
                </a:moveTo>
                <a:lnTo>
                  <a:pt x="240733" y="0"/>
                </a:lnTo>
                <a:lnTo>
                  <a:pt x="141372" y="439203"/>
                </a:lnTo>
                <a:lnTo>
                  <a:pt x="160771" y="439203"/>
                </a:lnTo>
                <a:lnTo>
                  <a:pt x="254737" y="19741"/>
                </a:lnTo>
                <a:lnTo>
                  <a:pt x="1198332" y="19741"/>
                </a:lnTo>
                <a:lnTo>
                  <a:pt x="1198332" y="0"/>
                </a:lnTo>
                <a:close/>
              </a:path>
              <a:path w="1198879" h="481330">
                <a:moveTo>
                  <a:pt x="55682" y="289517"/>
                </a:moveTo>
                <a:lnTo>
                  <a:pt x="0" y="322397"/>
                </a:lnTo>
                <a:lnTo>
                  <a:pt x="6668" y="333927"/>
                </a:lnTo>
                <a:lnTo>
                  <a:pt x="33342" y="316649"/>
                </a:lnTo>
                <a:lnTo>
                  <a:pt x="71214" y="316649"/>
                </a:lnTo>
                <a:lnTo>
                  <a:pt x="55682" y="2895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2" name="object 14"/>
          <p:cNvSpPr>
            <a:spLocks/>
          </p:cNvSpPr>
          <p:nvPr/>
        </p:nvSpPr>
        <p:spPr bwMode="auto">
          <a:xfrm>
            <a:off x="2400300" y="3708400"/>
            <a:ext cx="890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1180" y="0"/>
              </a:cxn>
            </a:cxnLst>
            <a:rect l="0" t="0" r="r" b="b"/>
            <a:pathLst>
              <a:path w="891539">
                <a:moveTo>
                  <a:pt x="0" y="0"/>
                </a:moveTo>
                <a:lnTo>
                  <a:pt x="891180" y="0"/>
                </a:lnTo>
              </a:path>
            </a:pathLst>
          </a:custGeom>
          <a:noFill/>
          <a:ln w="196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3" name="object 15"/>
          <p:cNvSpPr>
            <a:spLocks/>
          </p:cNvSpPr>
          <p:nvPr/>
        </p:nvSpPr>
        <p:spPr bwMode="auto">
          <a:xfrm>
            <a:off x="7232650" y="3708400"/>
            <a:ext cx="9858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4606" y="0"/>
              </a:cxn>
            </a:cxnLst>
            <a:rect l="0" t="0" r="r" b="b"/>
            <a:pathLst>
              <a:path w="984884">
                <a:moveTo>
                  <a:pt x="0" y="0"/>
                </a:moveTo>
                <a:lnTo>
                  <a:pt x="984606" y="0"/>
                </a:lnTo>
              </a:path>
            </a:pathLst>
          </a:custGeom>
          <a:noFill/>
          <a:ln w="196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436563" y="1089025"/>
            <a:ext cx="7664450" cy="1220788"/>
          </a:xfrm>
          <a:prstGeom prst="rect">
            <a:avLst/>
          </a:prstGeom>
        </p:spPr>
        <p:txBody>
          <a:bodyPr lIns="0" tIns="164465" rIns="0" bIns="0">
            <a:spAutoFit/>
          </a:bodyPr>
          <a:lstStyle/>
          <a:p>
            <a:pPr marL="469900" indent="-457200" fontAlgn="auto">
              <a:spcBef>
                <a:spcPts val="1295"/>
              </a:spcBef>
              <a:spcAft>
                <a:spcPts val="0"/>
              </a:spcAft>
              <a:tabLst>
                <a:tab pos="469265" algn="l"/>
                <a:tab pos="469900" algn="l"/>
              </a:tabLst>
              <a:defRPr/>
            </a:pPr>
            <a:r>
              <a:rPr lang="sr-Latn-RS" sz="2400" spc="-5" dirty="0" smtClean="0">
                <a:latin typeface="Arial"/>
                <a:cs typeface="Arial"/>
              </a:rPr>
              <a:t> 6.  </a:t>
            </a:r>
            <a:r>
              <a:rPr sz="2400" spc="-5" smtClean="0">
                <a:latin typeface="Arial"/>
                <a:cs typeface="Arial"/>
              </a:rPr>
              <a:t>Koje </a:t>
            </a:r>
            <a:r>
              <a:rPr sz="2400" spc="-5" dirty="0" err="1">
                <a:latin typeface="Arial"/>
                <a:cs typeface="Arial"/>
              </a:rPr>
              <a:t>od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sledećih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funkcija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sr-Latn-RS" sz="2400" dirty="0">
                <a:latin typeface="Arial"/>
                <a:cs typeface="Arial"/>
              </a:rPr>
              <a:t>su </a:t>
            </a:r>
            <a:r>
              <a:rPr sz="2400" spc="-5" dirty="0" err="1">
                <a:latin typeface="Arial"/>
                <a:cs typeface="Arial"/>
              </a:rPr>
              <a:t>parne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 err="1">
                <a:latin typeface="Arial"/>
                <a:cs typeface="Arial"/>
              </a:rPr>
              <a:t>koje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nepar</a:t>
            </a:r>
            <a:r>
              <a:rPr lang="sr-Latn-RS" sz="2400" spc="-5" dirty="0">
                <a:latin typeface="Arial"/>
                <a:cs typeface="Arial"/>
              </a:rPr>
              <a:t>n</a:t>
            </a:r>
            <a:r>
              <a:rPr sz="2400" spc="-5" smtClean="0">
                <a:latin typeface="Arial"/>
                <a:cs typeface="Arial"/>
              </a:rPr>
              <a:t>e</a:t>
            </a:r>
            <a:r>
              <a:rPr lang="sr-Latn-RS" sz="2400" spc="-5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982980" lvl="1" indent="-501015" fontAlgn="auto">
              <a:spcBef>
                <a:spcPts val="1560"/>
              </a:spcBef>
              <a:spcAft>
                <a:spcPts val="0"/>
              </a:spcAft>
              <a:buFontTx/>
              <a:buAutoNum type="alphaLcParenR"/>
              <a:tabLst>
                <a:tab pos="982344" algn="l"/>
                <a:tab pos="983615" algn="l"/>
                <a:tab pos="5268595" algn="l"/>
                <a:tab pos="5801360" algn="l"/>
              </a:tabLst>
              <a:defRPr/>
            </a:pPr>
            <a:r>
              <a:rPr sz="3150" i="1" spc="10" dirty="0">
                <a:latin typeface="Times New Roman"/>
                <a:cs typeface="Times New Roman"/>
              </a:rPr>
              <a:t>f </a:t>
            </a:r>
            <a:r>
              <a:rPr sz="3150" spc="105" dirty="0">
                <a:latin typeface="Times New Roman"/>
                <a:cs typeface="Times New Roman"/>
              </a:rPr>
              <a:t>(</a:t>
            </a:r>
            <a:r>
              <a:rPr sz="3150" i="1" spc="105" dirty="0">
                <a:latin typeface="Times New Roman"/>
                <a:cs typeface="Times New Roman"/>
              </a:rPr>
              <a:t>x</a:t>
            </a:r>
            <a:r>
              <a:rPr sz="3150" spc="105" dirty="0">
                <a:latin typeface="Times New Roman"/>
                <a:cs typeface="Times New Roman"/>
              </a:rPr>
              <a:t>) </a:t>
            </a:r>
            <a:r>
              <a:rPr sz="3150" spc="20" dirty="0">
                <a:latin typeface="Symbol"/>
                <a:cs typeface="Symbol"/>
              </a:rPr>
              <a:t>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i="1" spc="15" dirty="0">
                <a:latin typeface="Times New Roman"/>
                <a:cs typeface="Times New Roman"/>
              </a:rPr>
              <a:t>x</a:t>
            </a:r>
            <a:r>
              <a:rPr sz="3150" i="1" spc="-405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</a:t>
            </a:r>
            <a:r>
              <a:rPr sz="3150" spc="-70" dirty="0">
                <a:latin typeface="Times New Roman"/>
                <a:cs typeface="Times New Roman"/>
              </a:rPr>
              <a:t> </a:t>
            </a:r>
            <a:r>
              <a:rPr sz="3150" i="1" spc="95" dirty="0">
                <a:latin typeface="Times New Roman"/>
                <a:cs typeface="Times New Roman"/>
              </a:rPr>
              <a:t>x</a:t>
            </a:r>
            <a:r>
              <a:rPr sz="2700" spc="142" baseline="43209" dirty="0">
                <a:latin typeface="Times New Roman"/>
                <a:cs typeface="Times New Roman"/>
              </a:rPr>
              <a:t>2	</a:t>
            </a:r>
            <a:r>
              <a:rPr sz="3150" i="1" spc="20" dirty="0">
                <a:latin typeface="Times New Roman"/>
                <a:cs typeface="Times New Roman"/>
              </a:rPr>
              <a:t>d</a:t>
            </a:r>
            <a:r>
              <a:rPr sz="3150" i="1" spc="-450" dirty="0">
                <a:latin typeface="Times New Roman"/>
                <a:cs typeface="Times New Roman"/>
              </a:rPr>
              <a:t> </a:t>
            </a:r>
            <a:r>
              <a:rPr sz="3150" spc="10" dirty="0">
                <a:latin typeface="Times New Roman"/>
                <a:cs typeface="Times New Roman"/>
              </a:rPr>
              <a:t>)	</a:t>
            </a:r>
            <a:r>
              <a:rPr sz="3150" i="1" spc="10" dirty="0">
                <a:latin typeface="Times New Roman"/>
                <a:cs typeface="Times New Roman"/>
              </a:rPr>
              <a:t>f</a:t>
            </a:r>
            <a:r>
              <a:rPr sz="3150" i="1" spc="-50" dirty="0">
                <a:latin typeface="Times New Roman"/>
                <a:cs typeface="Times New Roman"/>
              </a:rPr>
              <a:t> </a:t>
            </a:r>
            <a:r>
              <a:rPr sz="3150" spc="105" dirty="0">
                <a:latin typeface="Times New Roman"/>
                <a:cs typeface="Times New Roman"/>
              </a:rPr>
              <a:t>(</a:t>
            </a:r>
            <a:r>
              <a:rPr sz="3150" i="1" spc="105" dirty="0">
                <a:latin typeface="Times New Roman"/>
                <a:cs typeface="Times New Roman"/>
              </a:rPr>
              <a:t>x</a:t>
            </a:r>
            <a:r>
              <a:rPr sz="3150" spc="105" dirty="0">
                <a:latin typeface="Times New Roman"/>
                <a:cs typeface="Times New Roman"/>
              </a:rPr>
              <a:t>)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</a:t>
            </a:r>
            <a:r>
              <a:rPr sz="3150" spc="-315" dirty="0">
                <a:latin typeface="Times New Roman"/>
                <a:cs typeface="Times New Roman"/>
              </a:rPr>
              <a:t> </a:t>
            </a:r>
            <a:r>
              <a:rPr sz="3150" i="1" spc="15" dirty="0">
                <a:latin typeface="Times New Roman"/>
                <a:cs typeface="Times New Roman"/>
              </a:rPr>
              <a:t>x</a:t>
            </a:r>
            <a:r>
              <a:rPr sz="3150" i="1" spc="-225" dirty="0">
                <a:latin typeface="Times New Roman"/>
                <a:cs typeface="Times New Roman"/>
              </a:rPr>
              <a:t> </a:t>
            </a:r>
            <a:r>
              <a:rPr sz="3150" spc="5" dirty="0">
                <a:latin typeface="Times New Roman"/>
                <a:cs typeface="Times New Roman"/>
              </a:rPr>
              <a:t>|</a:t>
            </a:r>
            <a:r>
              <a:rPr sz="3150" spc="-80" dirty="0">
                <a:latin typeface="Times New Roman"/>
                <a:cs typeface="Times New Roman"/>
              </a:rPr>
              <a:t> </a:t>
            </a:r>
            <a:r>
              <a:rPr sz="3150" i="1" spc="15" dirty="0">
                <a:latin typeface="Times New Roman"/>
                <a:cs typeface="Times New Roman"/>
              </a:rPr>
              <a:t>x</a:t>
            </a:r>
            <a:r>
              <a:rPr sz="3150" i="1" spc="-225" dirty="0">
                <a:latin typeface="Times New Roman"/>
                <a:cs typeface="Times New Roman"/>
              </a:rPr>
              <a:t> </a:t>
            </a:r>
            <a:r>
              <a:rPr sz="3150" spc="5" dirty="0">
                <a:latin typeface="Times New Roman"/>
                <a:cs typeface="Times New Roman"/>
              </a:rPr>
              <a:t>|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175" y="2541588"/>
            <a:ext cx="1595438" cy="5064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574040" algn="l"/>
              </a:tabLst>
              <a:defRPr/>
            </a:pPr>
            <a:r>
              <a:rPr sz="3150" i="1" spc="30" dirty="0">
                <a:latin typeface="Times New Roman"/>
                <a:cs typeface="Times New Roman"/>
              </a:rPr>
              <a:t>b</a:t>
            </a:r>
            <a:r>
              <a:rPr sz="3150" spc="30" dirty="0">
                <a:latin typeface="Times New Roman"/>
                <a:cs typeface="Times New Roman"/>
              </a:rPr>
              <a:t>)	</a:t>
            </a:r>
            <a:r>
              <a:rPr sz="3150" i="1" spc="10" dirty="0">
                <a:latin typeface="Times New Roman"/>
                <a:cs typeface="Times New Roman"/>
              </a:rPr>
              <a:t>f </a:t>
            </a:r>
            <a:r>
              <a:rPr sz="3150" spc="105" dirty="0">
                <a:latin typeface="Times New Roman"/>
                <a:cs typeface="Times New Roman"/>
              </a:rPr>
              <a:t>(</a:t>
            </a:r>
            <a:r>
              <a:rPr sz="3150" i="1" spc="105" dirty="0">
                <a:latin typeface="Times New Roman"/>
                <a:cs typeface="Times New Roman"/>
              </a:rPr>
              <a:t>x</a:t>
            </a:r>
            <a:r>
              <a:rPr sz="3150" spc="105" dirty="0">
                <a:latin typeface="Times New Roman"/>
                <a:cs typeface="Times New Roman"/>
              </a:rPr>
              <a:t>)</a:t>
            </a:r>
            <a:r>
              <a:rPr sz="3150" spc="-204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4313" y="2420938"/>
            <a:ext cx="5553075" cy="12271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indent="25400">
              <a:lnSpc>
                <a:spcPct val="125000"/>
              </a:lnSpc>
              <a:spcBef>
                <a:spcPts val="100"/>
              </a:spcBef>
              <a:tabLst>
                <a:tab pos="2906713" algn="l"/>
                <a:tab pos="3376613" algn="l"/>
                <a:tab pos="4652963" algn="l"/>
              </a:tabLst>
            </a:pPr>
            <a:r>
              <a:rPr lang="en-US" sz="31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100">
                <a:latin typeface="Symbol" pitchFamily="18" charset="2"/>
                <a:ea typeface="Symbol" pitchFamily="18" charset="2"/>
                <a:cs typeface="Symbol" pitchFamily="18" charset="2"/>
              </a:rPr>
              <a:t>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00" baseline="43000">
                <a:latin typeface="Times New Roman" pitchFamily="18" charset="0"/>
                <a:cs typeface="Times New Roman" pitchFamily="18" charset="0"/>
              </a:rPr>
              <a:t>2	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100">
                <a:latin typeface="Symbol" pitchFamily="18" charset="2"/>
                <a:ea typeface="Symbol" pitchFamily="18" charset="2"/>
                <a:cs typeface="Symbol" pitchFamily="18" charset="2"/>
              </a:rPr>
              <a:t>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aseline="43000">
                <a:latin typeface="Times New Roman" pitchFamily="18" charset="0"/>
                <a:cs typeface="Times New Roman" pitchFamily="18" charset="0"/>
              </a:rPr>
              <a:t>3	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100">
                <a:latin typeface="Symbol" pitchFamily="18" charset="2"/>
                <a:ea typeface="Symbol" pitchFamily="18" charset="2"/>
                <a:cs typeface="Symbol" pitchFamily="18" charset="2"/>
              </a:rPr>
              <a:t>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00" baseline="4300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x			x </a:t>
            </a:r>
            <a:r>
              <a:rPr lang="en-US" sz="3100">
                <a:latin typeface="Symbol" pitchFamily="18" charset="2"/>
                <a:ea typeface="Symbol" pitchFamily="18" charset="2"/>
                <a:cs typeface="Symbol" pitchFamily="18" charset="2"/>
              </a:rPr>
              <a:t>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98525" y="3395663"/>
            <a:ext cx="1495425" cy="5064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488315" algn="l"/>
              </a:tabLst>
              <a:defRPr/>
            </a:pPr>
            <a:r>
              <a:rPr sz="3150" i="1" spc="45" dirty="0">
                <a:latin typeface="Times New Roman"/>
                <a:cs typeface="Times New Roman"/>
              </a:rPr>
              <a:t>c</a:t>
            </a:r>
            <a:r>
              <a:rPr sz="3150" spc="45" dirty="0">
                <a:latin typeface="Times New Roman"/>
                <a:cs typeface="Times New Roman"/>
              </a:rPr>
              <a:t>)	</a:t>
            </a:r>
            <a:r>
              <a:rPr sz="3150" i="1" spc="10" dirty="0">
                <a:latin typeface="Times New Roman"/>
                <a:cs typeface="Times New Roman"/>
              </a:rPr>
              <a:t>f </a:t>
            </a:r>
            <a:r>
              <a:rPr sz="3150" spc="105" dirty="0">
                <a:latin typeface="Times New Roman"/>
                <a:cs typeface="Times New Roman"/>
              </a:rPr>
              <a:t>(</a:t>
            </a:r>
            <a:r>
              <a:rPr sz="3150" i="1" spc="105" dirty="0">
                <a:latin typeface="Times New Roman"/>
                <a:cs typeface="Times New Roman"/>
              </a:rPr>
              <a:t>x</a:t>
            </a:r>
            <a:r>
              <a:rPr sz="3150" spc="105" dirty="0">
                <a:latin typeface="Times New Roman"/>
                <a:cs typeface="Times New Roman"/>
              </a:rPr>
              <a:t>)</a:t>
            </a:r>
            <a:r>
              <a:rPr sz="3150" spc="-305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6425" y="3395663"/>
            <a:ext cx="1462088" cy="5064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3150" i="1" spc="10" dirty="0">
                <a:latin typeface="Times New Roman"/>
                <a:cs typeface="Times New Roman"/>
              </a:rPr>
              <a:t>f </a:t>
            </a:r>
            <a:r>
              <a:rPr sz="3150" spc="10" dirty="0">
                <a:latin typeface="Times New Roman"/>
                <a:cs typeface="Times New Roman"/>
              </a:rPr>
              <a:t>) </a:t>
            </a:r>
            <a:r>
              <a:rPr sz="3150" i="1" spc="10" dirty="0">
                <a:latin typeface="Times New Roman"/>
                <a:cs typeface="Times New Roman"/>
              </a:rPr>
              <a:t>f </a:t>
            </a:r>
            <a:r>
              <a:rPr sz="3150" spc="105" dirty="0">
                <a:latin typeface="Times New Roman"/>
                <a:cs typeface="Times New Roman"/>
              </a:rPr>
              <a:t>(</a:t>
            </a:r>
            <a:r>
              <a:rPr sz="3150" i="1" spc="105" dirty="0">
                <a:latin typeface="Times New Roman"/>
                <a:cs typeface="Times New Roman"/>
              </a:rPr>
              <a:t>x</a:t>
            </a:r>
            <a:r>
              <a:rPr sz="3150" spc="105" dirty="0">
                <a:latin typeface="Times New Roman"/>
                <a:cs typeface="Times New Roman"/>
              </a:rPr>
              <a:t>)</a:t>
            </a:r>
            <a:r>
              <a:rPr sz="3150" spc="-385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0463" y="3709988"/>
            <a:ext cx="5797550" cy="5048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4800600" algn="l"/>
              </a:tabLst>
              <a:defRPr/>
            </a:pPr>
            <a:r>
              <a:rPr sz="3150" i="1" spc="85" dirty="0">
                <a:latin typeface="Times New Roman"/>
                <a:cs typeface="Times New Roman"/>
              </a:rPr>
              <a:t>x</a:t>
            </a:r>
            <a:r>
              <a:rPr sz="2700" spc="127" baseline="43209" dirty="0">
                <a:latin typeface="Times New Roman"/>
                <a:cs typeface="Times New Roman"/>
              </a:rPr>
              <a:t>2</a:t>
            </a:r>
            <a:r>
              <a:rPr sz="2700" spc="569" baseline="43209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Symbol"/>
                <a:cs typeface="Symbol"/>
              </a:rPr>
              <a:t></a:t>
            </a:r>
            <a:r>
              <a:rPr sz="3150" spc="110" dirty="0">
                <a:latin typeface="Times New Roman"/>
                <a:cs typeface="Times New Roman"/>
              </a:rPr>
              <a:t>1	</a:t>
            </a:r>
            <a:r>
              <a:rPr sz="3150" spc="5" dirty="0">
                <a:latin typeface="Times New Roman"/>
                <a:cs typeface="Times New Roman"/>
              </a:rPr>
              <a:t>| </a:t>
            </a:r>
            <a:r>
              <a:rPr sz="3150" i="1" spc="15" dirty="0">
                <a:latin typeface="Times New Roman"/>
                <a:cs typeface="Times New Roman"/>
              </a:rPr>
              <a:t>x</a:t>
            </a:r>
            <a:r>
              <a:rPr sz="3150" i="1" spc="-355" dirty="0">
                <a:latin typeface="Times New Roman"/>
                <a:cs typeface="Times New Roman"/>
              </a:rPr>
              <a:t> </a:t>
            </a:r>
            <a:r>
              <a:rPr sz="3150" spc="145" dirty="0">
                <a:latin typeface="Symbol"/>
                <a:cs typeface="Symbol"/>
              </a:rPr>
              <a:t></a:t>
            </a:r>
            <a:r>
              <a:rPr sz="3150" spc="145" dirty="0">
                <a:latin typeface="Times New Roman"/>
                <a:cs typeface="Times New Roman"/>
              </a:rPr>
              <a:t>1|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12700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Naz</a:t>
            </a:r>
            <a:r>
              <a:rPr dirty="0"/>
              <a:t>i</a:t>
            </a:r>
            <a:r>
              <a:rPr spc="-5" dirty="0"/>
              <a:t>vi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75" y="1773238"/>
            <a:ext cx="7416800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Kaže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da </a:t>
            </a:r>
            <a:r>
              <a:rPr sz="2400" dirty="0">
                <a:latin typeface="Arial"/>
                <a:cs typeface="Arial"/>
              </a:rPr>
              <a:t>je </a:t>
            </a:r>
            <a:r>
              <a:rPr sz="2400" i="1" dirty="0">
                <a:latin typeface="Arial"/>
                <a:cs typeface="Arial"/>
              </a:rPr>
              <a:t>f(x) </a:t>
            </a:r>
            <a:r>
              <a:rPr sz="2400" spc="-5" dirty="0" err="1">
                <a:latin typeface="Arial"/>
                <a:cs typeface="Arial"/>
              </a:rPr>
              <a:t>vrednost</a:t>
            </a:r>
            <a:r>
              <a:rPr sz="2400" spc="-5" dirty="0">
                <a:latin typeface="Arial"/>
                <a:cs typeface="Arial"/>
              </a:rPr>
              <a:t> funkcije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lang="en-US" sz="2400" spc="-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ta</a:t>
            </a:r>
            <a:r>
              <a:rPr lang="sr-Latn-RS" sz="2400" spc="-5" dirty="0">
                <a:latin typeface="Arial"/>
                <a:cs typeface="Arial"/>
              </a:rPr>
              <a:t>čki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9525" y="2357438"/>
          <a:ext cx="6095365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7970"/>
                <a:gridCol w="3287395"/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f(x)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2C2C8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original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f(x)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2C2C89"/>
                      </a:solidFill>
                      <a:prstDash val="solid"/>
                    </a:lnL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slika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2C2C89"/>
                      </a:solidFill>
                      <a:prstDash val="solid"/>
                    </a:lnR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 err="1">
                          <a:latin typeface="Arial"/>
                          <a:cs typeface="Arial"/>
                        </a:rPr>
                        <a:t>nezavisna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sr-Latn-RS" sz="1800" spc="-5" dirty="0" smtClean="0">
                          <a:latin typeface="Arial"/>
                          <a:cs typeface="Arial"/>
                        </a:rPr>
                        <a:t>promenljiva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2C2C89"/>
                      </a:solidFill>
                      <a:prstDash val="solid"/>
                    </a:lnL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 err="1">
                          <a:latin typeface="Arial"/>
                          <a:cs typeface="Arial"/>
                        </a:rPr>
                        <a:t>zavisna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sr-Latn-RS" sz="1800" spc="-5" dirty="0" smtClean="0">
                          <a:latin typeface="Arial"/>
                          <a:cs typeface="Arial"/>
                        </a:rPr>
                        <a:t>promenljiva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argument funkcije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C2C89"/>
                      </a:solidFill>
                      <a:prstDash val="solid"/>
                    </a:lnL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vrednost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funkcije u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40640" marB="0"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9525" y="4429125"/>
          <a:ext cx="6096634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8570"/>
                <a:gridCol w="3568064"/>
              </a:tblGrid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skup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skup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2C2C8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sr-Latn-RS" sz="1800" spc="-5" dirty="0" smtClean="0">
                          <a:latin typeface="Arial"/>
                          <a:cs typeface="Arial"/>
                        </a:rPr>
                        <a:t>oblast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defini</a:t>
                      </a:r>
                      <a:r>
                        <a:rPr lang="sr-Latn-RS" sz="1800" spc="-5" dirty="0" smtClean="0">
                          <a:latin typeface="Arial"/>
                          <a:cs typeface="Arial"/>
                        </a:rPr>
                        <a:t>sanosti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2C2C89"/>
                      </a:solidFill>
                      <a:prstDash val="solid"/>
                    </a:lnL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sr-Latn-RS" sz="1800" spc="-5" dirty="0" smtClean="0">
                          <a:latin typeface="Arial"/>
                          <a:cs typeface="Arial"/>
                        </a:rPr>
                        <a:t>skup</a:t>
                      </a:r>
                      <a:r>
                        <a:rPr sz="18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vrednosti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2C2C89"/>
                      </a:solidFill>
                      <a:prstDash val="solid"/>
                    </a:lnR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domen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C2C89"/>
                      </a:solidFill>
                      <a:prstDash val="solid"/>
                    </a:lnL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kodomen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i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(f)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2C2C89"/>
                      </a:solidFill>
                      <a:prstDash val="solid"/>
                    </a:lnL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i="1" spc="-3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(f)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6473825" cy="56673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spc="-5" dirty="0" err="1" smtClean="0"/>
              <a:t>Skup</a:t>
            </a:r>
            <a:r>
              <a:rPr lang="en-US" spc="-5" dirty="0" smtClean="0"/>
              <a:t> </a:t>
            </a:r>
            <a:r>
              <a:rPr lang="en-US" spc="-5" dirty="0" err="1" smtClean="0"/>
              <a:t>s</a:t>
            </a:r>
            <a:r>
              <a:rPr spc="-5" dirty="0" err="1" smtClean="0"/>
              <a:t>lika</a:t>
            </a:r>
            <a:r>
              <a:rPr spc="-5" dirty="0" smtClean="0"/>
              <a:t>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dirty="0" err="1" smtClean="0"/>
              <a:t>graf</a:t>
            </a:r>
            <a:r>
              <a:rPr lang="en-US" dirty="0" err="1" smtClean="0"/>
              <a:t>ik</a:t>
            </a:r>
            <a:r>
              <a:rPr spc="-50" dirty="0" smtClean="0"/>
              <a:t> </a:t>
            </a:r>
            <a:r>
              <a:rPr spc="-5" dirty="0"/>
              <a:t>funkcije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75" y="1771650"/>
            <a:ext cx="3865563" cy="13668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42265" indent="-342265" fontAlgn="auto">
              <a:lnSpc>
                <a:spcPts val="3175"/>
              </a:lnSpc>
              <a:spcBef>
                <a:spcPts val="95"/>
              </a:spcBef>
              <a:spcAft>
                <a:spcPts val="0"/>
              </a:spcAft>
              <a:buFontTx/>
              <a:buChar char="•"/>
              <a:tabLst>
                <a:tab pos="342265" algn="l"/>
                <a:tab pos="355600" algn="l"/>
              </a:tabLst>
              <a:defRPr/>
            </a:pPr>
            <a:r>
              <a:rPr sz="2800" spc="-5" dirty="0" err="1">
                <a:latin typeface="Arial"/>
                <a:cs typeface="Arial"/>
              </a:rPr>
              <a:t>Slika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funkcije </a:t>
            </a:r>
            <a:r>
              <a:rPr sz="2800" spc="-5" dirty="0">
                <a:latin typeface="Arial"/>
                <a:cs typeface="Arial"/>
              </a:rPr>
              <a:t>f je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skup</a:t>
            </a:r>
          </a:p>
          <a:p>
            <a:pPr marL="355600" fontAlgn="auto">
              <a:lnSpc>
                <a:spcPts val="33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i="1" spc="-70" dirty="0">
                <a:latin typeface="Arial"/>
                <a:cs typeface="Arial"/>
              </a:rPr>
              <a:t>R</a:t>
            </a:r>
            <a:r>
              <a:rPr sz="2800" spc="-70" dirty="0">
                <a:latin typeface="Arial"/>
                <a:cs typeface="Arial"/>
              </a:rPr>
              <a:t>(f)= </a:t>
            </a: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f(x) </a:t>
            </a:r>
            <a:r>
              <a:rPr sz="2950" i="1" spc="-110" dirty="0">
                <a:latin typeface="Symbol"/>
                <a:cs typeface="Symbol"/>
              </a:rPr>
              <a:t></a:t>
            </a:r>
            <a:r>
              <a:rPr sz="2950" i="1" spc="-1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B </a:t>
            </a:r>
            <a:r>
              <a:rPr sz="2800" i="1" spc="-40" dirty="0">
                <a:latin typeface="Arial"/>
                <a:cs typeface="Arial"/>
              </a:rPr>
              <a:t>:x</a:t>
            </a:r>
            <a:r>
              <a:rPr sz="2950" i="1" spc="-40" dirty="0">
                <a:latin typeface="Symbol"/>
                <a:cs typeface="Symbol"/>
              </a:rPr>
              <a:t></a:t>
            </a:r>
            <a:r>
              <a:rPr sz="2950" i="1" spc="17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399415" fontAlgn="auto">
              <a:spcBef>
                <a:spcPts val="640"/>
              </a:spcBef>
              <a:spcAft>
                <a:spcPts val="0"/>
              </a:spcAft>
              <a:defRPr/>
            </a:pPr>
            <a:r>
              <a:rPr sz="2800" i="1" spc="-40" dirty="0">
                <a:latin typeface="Arial"/>
                <a:cs typeface="Arial"/>
              </a:rPr>
              <a:t>R</a:t>
            </a:r>
            <a:r>
              <a:rPr sz="2800" spc="-40" dirty="0">
                <a:latin typeface="Arial"/>
                <a:cs typeface="Arial"/>
              </a:rPr>
              <a:t>(f)=f(A)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5175" y="1771650"/>
            <a:ext cx="4111625" cy="14049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55600" indent="-342900" fontAlgn="auto">
              <a:lnSpc>
                <a:spcPts val="3175"/>
              </a:lnSpc>
              <a:spcBef>
                <a:spcPts val="95"/>
              </a:spcBef>
              <a:spcAft>
                <a:spcPts val="0"/>
              </a:spcAft>
              <a:buFontTx/>
              <a:buChar char="•"/>
              <a:tabLst>
                <a:tab pos="355600" algn="l"/>
                <a:tab pos="356235" algn="l"/>
              </a:tabLst>
              <a:defRPr/>
            </a:pPr>
            <a:r>
              <a:rPr sz="2800" dirty="0">
                <a:latin typeface="Arial"/>
                <a:cs typeface="Arial"/>
              </a:rPr>
              <a:t>Graf</a:t>
            </a:r>
            <a:r>
              <a:rPr lang="sr-Latn-RS" sz="2800" dirty="0">
                <a:latin typeface="Arial"/>
                <a:cs typeface="Arial"/>
              </a:rPr>
              <a:t>ik</a:t>
            </a:r>
            <a:r>
              <a:rPr sz="2800" dirty="0">
                <a:latin typeface="Arial"/>
                <a:cs typeface="Arial"/>
              </a:rPr>
              <a:t> funkcije </a:t>
            </a:r>
            <a:r>
              <a:rPr sz="2800" spc="-5" dirty="0">
                <a:latin typeface="Arial"/>
                <a:cs typeface="Arial"/>
              </a:rPr>
              <a:t>f je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skup</a:t>
            </a:r>
          </a:p>
          <a:p>
            <a:pPr marL="355600" fontAlgn="auto">
              <a:lnSpc>
                <a:spcPts val="33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dirty="0">
                <a:latin typeface="Symbol"/>
                <a:cs typeface="Symbol"/>
              </a:rPr>
              <a:t></a:t>
            </a:r>
            <a:r>
              <a:rPr sz="2800" dirty="0">
                <a:latin typeface="Arial"/>
                <a:cs typeface="Arial"/>
              </a:rPr>
              <a:t>(f)={(x,</a:t>
            </a:r>
            <a:r>
              <a:rPr sz="2800" i="1" dirty="0">
                <a:latin typeface="Arial"/>
                <a:cs typeface="Arial"/>
              </a:rPr>
              <a:t>f(x)) </a:t>
            </a:r>
            <a:r>
              <a:rPr sz="2800" i="1" spc="-40" dirty="0">
                <a:latin typeface="Arial"/>
                <a:cs typeface="Arial"/>
              </a:rPr>
              <a:t>:x</a:t>
            </a:r>
            <a:r>
              <a:rPr sz="2950" i="1" spc="-40" dirty="0">
                <a:latin typeface="Symbol"/>
                <a:cs typeface="Symbol"/>
              </a:rPr>
              <a:t></a:t>
            </a:r>
            <a:r>
              <a:rPr sz="2950" i="1" spc="-19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(f)}</a:t>
            </a:r>
            <a:endParaRPr sz="2800" dirty="0">
              <a:latin typeface="Arial"/>
              <a:cs typeface="Arial"/>
            </a:endParaRPr>
          </a:p>
          <a:p>
            <a:pPr marL="366395" fontAlgn="auto">
              <a:spcBef>
                <a:spcPts val="860"/>
              </a:spcBef>
              <a:spcAft>
                <a:spcPts val="0"/>
              </a:spcAft>
              <a:defRPr/>
            </a:pPr>
            <a:r>
              <a:rPr sz="2800" dirty="0">
                <a:latin typeface="Symbol"/>
                <a:cs typeface="Symbol"/>
              </a:rPr>
              <a:t></a:t>
            </a:r>
            <a:r>
              <a:rPr sz="2800" dirty="0">
                <a:latin typeface="Arial"/>
                <a:cs typeface="Arial"/>
              </a:rPr>
              <a:t>(f)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</a:t>
            </a:r>
            <a:r>
              <a:rPr sz="2800" spc="-5" dirty="0">
                <a:latin typeface="Arial"/>
                <a:cs typeface="Arial"/>
              </a:rPr>
              <a:t>AxB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293" name="object 5"/>
          <p:cNvSpPr>
            <a:spLocks/>
          </p:cNvSpPr>
          <p:nvPr/>
        </p:nvSpPr>
        <p:spPr bwMode="auto">
          <a:xfrm>
            <a:off x="714375" y="4214813"/>
            <a:ext cx="1143000" cy="2357437"/>
          </a:xfrm>
          <a:custGeom>
            <a:avLst/>
            <a:gdLst/>
            <a:ahLst/>
            <a:cxnLst>
              <a:cxn ang="0">
                <a:pos x="511229" y="6480"/>
              </a:cxn>
              <a:cxn ang="0">
                <a:pos x="396381" y="56370"/>
              </a:cxn>
              <a:cxn ang="0">
                <a:pos x="291296" y="151156"/>
              </a:cxn>
              <a:cxn ang="0">
                <a:pos x="243205" y="213756"/>
              </a:cxn>
              <a:cxn ang="0">
                <a:pos x="198503" y="285625"/>
              </a:cxn>
              <a:cxn ang="0">
                <a:pos x="157505" y="366111"/>
              </a:cxn>
              <a:cxn ang="0">
                <a:pos x="120529" y="454564"/>
              </a:cxn>
              <a:cxn ang="0">
                <a:pos x="87888" y="550331"/>
              </a:cxn>
              <a:cxn ang="0">
                <a:pos x="59900" y="652762"/>
              </a:cxn>
              <a:cxn ang="0">
                <a:pos x="36881" y="761204"/>
              </a:cxn>
              <a:cxn ang="0">
                <a:pos x="19146" y="875006"/>
              </a:cxn>
              <a:cxn ang="0">
                <a:pos x="7011" y="993517"/>
              </a:cxn>
              <a:cxn ang="0">
                <a:pos x="792" y="1116085"/>
              </a:cxn>
              <a:cxn ang="0">
                <a:pos x="792" y="1241286"/>
              </a:cxn>
              <a:cxn ang="0">
                <a:pos x="7011" y="1363851"/>
              </a:cxn>
              <a:cxn ang="0">
                <a:pos x="19146" y="1482360"/>
              </a:cxn>
              <a:cxn ang="0">
                <a:pos x="36881" y="1596162"/>
              </a:cxn>
              <a:cxn ang="0">
                <a:pos x="59900" y="1704605"/>
              </a:cxn>
              <a:cxn ang="0">
                <a:pos x="87888" y="1807038"/>
              </a:cxn>
              <a:cxn ang="0">
                <a:pos x="120529" y="1902808"/>
              </a:cxn>
              <a:cxn ang="0">
                <a:pos x="157505" y="1991264"/>
              </a:cxn>
              <a:cxn ang="0">
                <a:pos x="198503" y="2071754"/>
              </a:cxn>
              <a:cxn ang="0">
                <a:pos x="243205" y="2143627"/>
              </a:cxn>
              <a:cxn ang="0">
                <a:pos x="291296" y="2206231"/>
              </a:cxn>
              <a:cxn ang="0">
                <a:pos x="396381" y="2301023"/>
              </a:cxn>
              <a:cxn ang="0">
                <a:pos x="511229" y="2350918"/>
              </a:cxn>
              <a:cxn ang="0">
                <a:pos x="601873" y="2355765"/>
              </a:cxn>
              <a:cxn ang="0">
                <a:pos x="718750" y="2317910"/>
              </a:cxn>
              <a:cxn ang="0">
                <a:pos x="826503" y="2233853"/>
              </a:cxn>
              <a:cxn ang="0">
                <a:pos x="899808" y="2143627"/>
              </a:cxn>
              <a:cxn ang="0">
                <a:pos x="944510" y="2071754"/>
              </a:cxn>
              <a:cxn ang="0">
                <a:pos x="985508" y="1991264"/>
              </a:cxn>
              <a:cxn ang="0">
                <a:pos x="1022486" y="1902808"/>
              </a:cxn>
              <a:cxn ang="0">
                <a:pos x="1055128" y="1807038"/>
              </a:cxn>
              <a:cxn ang="0">
                <a:pos x="1083118" y="1704605"/>
              </a:cxn>
              <a:cxn ang="0">
                <a:pos x="1106139" y="1596162"/>
              </a:cxn>
              <a:cxn ang="0">
                <a:pos x="1123876" y="1482360"/>
              </a:cxn>
              <a:cxn ang="0">
                <a:pos x="1136013" y="1363851"/>
              </a:cxn>
              <a:cxn ang="0">
                <a:pos x="1142233" y="1241286"/>
              </a:cxn>
              <a:cxn ang="0">
                <a:pos x="1142233" y="1116085"/>
              </a:cxn>
              <a:cxn ang="0">
                <a:pos x="1136013" y="993517"/>
              </a:cxn>
              <a:cxn ang="0">
                <a:pos x="1123876" y="875006"/>
              </a:cxn>
              <a:cxn ang="0">
                <a:pos x="1106139" y="761204"/>
              </a:cxn>
              <a:cxn ang="0">
                <a:pos x="1083118" y="652762"/>
              </a:cxn>
              <a:cxn ang="0">
                <a:pos x="1055128" y="550331"/>
              </a:cxn>
              <a:cxn ang="0">
                <a:pos x="1022486" y="454564"/>
              </a:cxn>
              <a:cxn ang="0">
                <a:pos x="985508" y="366111"/>
              </a:cxn>
              <a:cxn ang="0">
                <a:pos x="944510" y="285625"/>
              </a:cxn>
              <a:cxn ang="0">
                <a:pos x="899808" y="213756"/>
              </a:cxn>
              <a:cxn ang="0">
                <a:pos x="851719" y="151156"/>
              </a:cxn>
              <a:cxn ang="0">
                <a:pos x="746643" y="56370"/>
              </a:cxn>
              <a:cxn ang="0">
                <a:pos x="631810" y="6480"/>
              </a:cxn>
            </a:cxnLst>
            <a:rect l="0" t="0" r="r" b="b"/>
            <a:pathLst>
              <a:path w="1143635" h="2357754">
                <a:moveTo>
                  <a:pt x="571525" y="0"/>
                </a:moveTo>
                <a:lnTo>
                  <a:pt x="511229" y="6480"/>
                </a:lnTo>
                <a:lnTo>
                  <a:pt x="452742" y="25488"/>
                </a:lnTo>
                <a:lnTo>
                  <a:pt x="396381" y="56370"/>
                </a:lnTo>
                <a:lnTo>
                  <a:pt x="342460" y="98477"/>
                </a:lnTo>
                <a:lnTo>
                  <a:pt x="291296" y="151156"/>
                </a:lnTo>
                <a:lnTo>
                  <a:pt x="266847" y="181256"/>
                </a:lnTo>
                <a:lnTo>
                  <a:pt x="243205" y="213756"/>
                </a:lnTo>
                <a:lnTo>
                  <a:pt x="220411" y="248572"/>
                </a:lnTo>
                <a:lnTo>
                  <a:pt x="198503" y="285625"/>
                </a:lnTo>
                <a:lnTo>
                  <a:pt x="177521" y="324831"/>
                </a:lnTo>
                <a:lnTo>
                  <a:pt x="157505" y="366111"/>
                </a:lnTo>
                <a:lnTo>
                  <a:pt x="138495" y="409383"/>
                </a:lnTo>
                <a:lnTo>
                  <a:pt x="120529" y="454564"/>
                </a:lnTo>
                <a:lnTo>
                  <a:pt x="103647" y="501574"/>
                </a:lnTo>
                <a:lnTo>
                  <a:pt x="87888" y="550331"/>
                </a:lnTo>
                <a:lnTo>
                  <a:pt x="73293" y="600755"/>
                </a:lnTo>
                <a:lnTo>
                  <a:pt x="59900" y="652762"/>
                </a:lnTo>
                <a:lnTo>
                  <a:pt x="47750" y="706272"/>
                </a:lnTo>
                <a:lnTo>
                  <a:pt x="36881" y="761204"/>
                </a:lnTo>
                <a:lnTo>
                  <a:pt x="27333" y="817476"/>
                </a:lnTo>
                <a:lnTo>
                  <a:pt x="19146" y="875006"/>
                </a:lnTo>
                <a:lnTo>
                  <a:pt x="12358" y="933714"/>
                </a:lnTo>
                <a:lnTo>
                  <a:pt x="7011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6"/>
                </a:lnTo>
                <a:lnTo>
                  <a:pt x="3142" y="1303034"/>
                </a:lnTo>
                <a:lnTo>
                  <a:pt x="7011" y="1363851"/>
                </a:lnTo>
                <a:lnTo>
                  <a:pt x="12358" y="1423653"/>
                </a:lnTo>
                <a:lnTo>
                  <a:pt x="19146" y="1482360"/>
                </a:lnTo>
                <a:lnTo>
                  <a:pt x="27333" y="1539890"/>
                </a:lnTo>
                <a:lnTo>
                  <a:pt x="36881" y="1596162"/>
                </a:lnTo>
                <a:lnTo>
                  <a:pt x="47750" y="1651094"/>
                </a:lnTo>
                <a:lnTo>
                  <a:pt x="59900" y="1704605"/>
                </a:lnTo>
                <a:lnTo>
                  <a:pt x="73293" y="1756613"/>
                </a:lnTo>
                <a:lnTo>
                  <a:pt x="87888" y="1807038"/>
                </a:lnTo>
                <a:lnTo>
                  <a:pt x="103647" y="1855796"/>
                </a:lnTo>
                <a:lnTo>
                  <a:pt x="120529" y="1902808"/>
                </a:lnTo>
                <a:lnTo>
                  <a:pt x="138495" y="1947991"/>
                </a:lnTo>
                <a:lnTo>
                  <a:pt x="157505" y="1991264"/>
                </a:lnTo>
                <a:lnTo>
                  <a:pt x="177521" y="2032546"/>
                </a:lnTo>
                <a:lnTo>
                  <a:pt x="198503" y="2071754"/>
                </a:lnTo>
                <a:lnTo>
                  <a:pt x="220411" y="2108809"/>
                </a:lnTo>
                <a:lnTo>
                  <a:pt x="243205" y="2143627"/>
                </a:lnTo>
                <a:lnTo>
                  <a:pt x="266847" y="2176128"/>
                </a:lnTo>
                <a:lnTo>
                  <a:pt x="291296" y="2206231"/>
                </a:lnTo>
                <a:lnTo>
                  <a:pt x="342460" y="2258913"/>
                </a:lnTo>
                <a:lnTo>
                  <a:pt x="396381" y="2301023"/>
                </a:lnTo>
                <a:lnTo>
                  <a:pt x="452742" y="2331909"/>
                </a:lnTo>
                <a:lnTo>
                  <a:pt x="511229" y="2350918"/>
                </a:lnTo>
                <a:lnTo>
                  <a:pt x="571525" y="2357399"/>
                </a:lnTo>
                <a:lnTo>
                  <a:pt x="601873" y="2355765"/>
                </a:lnTo>
                <a:lnTo>
                  <a:pt x="661294" y="2342938"/>
                </a:lnTo>
                <a:lnTo>
                  <a:pt x="718750" y="2317910"/>
                </a:lnTo>
                <a:lnTo>
                  <a:pt x="773925" y="2281331"/>
                </a:lnTo>
                <a:lnTo>
                  <a:pt x="826503" y="2233853"/>
                </a:lnTo>
                <a:lnTo>
                  <a:pt x="876168" y="2176128"/>
                </a:lnTo>
                <a:lnTo>
                  <a:pt x="899808" y="2143627"/>
                </a:lnTo>
                <a:lnTo>
                  <a:pt x="922603" y="2108809"/>
                </a:lnTo>
                <a:lnTo>
                  <a:pt x="944510" y="2071754"/>
                </a:lnTo>
                <a:lnTo>
                  <a:pt x="965492" y="2032546"/>
                </a:lnTo>
                <a:lnTo>
                  <a:pt x="985508" y="1991264"/>
                </a:lnTo>
                <a:lnTo>
                  <a:pt x="1004519" y="1947991"/>
                </a:lnTo>
                <a:lnTo>
                  <a:pt x="1022486" y="1902808"/>
                </a:lnTo>
                <a:lnTo>
                  <a:pt x="1039369" y="1855796"/>
                </a:lnTo>
                <a:lnTo>
                  <a:pt x="1055128" y="1807038"/>
                </a:lnTo>
                <a:lnTo>
                  <a:pt x="1069724" y="1756613"/>
                </a:lnTo>
                <a:lnTo>
                  <a:pt x="1083118" y="1704605"/>
                </a:lnTo>
                <a:lnTo>
                  <a:pt x="1095269" y="1651094"/>
                </a:lnTo>
                <a:lnTo>
                  <a:pt x="1106139" y="1596162"/>
                </a:lnTo>
                <a:lnTo>
                  <a:pt x="1115688" y="1539890"/>
                </a:lnTo>
                <a:lnTo>
                  <a:pt x="1123876" y="1482360"/>
                </a:lnTo>
                <a:lnTo>
                  <a:pt x="1130664" y="1423653"/>
                </a:lnTo>
                <a:lnTo>
                  <a:pt x="1136013" y="1363851"/>
                </a:lnTo>
                <a:lnTo>
                  <a:pt x="1139882" y="1303034"/>
                </a:lnTo>
                <a:lnTo>
                  <a:pt x="1142233" y="1241286"/>
                </a:lnTo>
                <a:lnTo>
                  <a:pt x="1143025" y="1178687"/>
                </a:lnTo>
                <a:lnTo>
                  <a:pt x="1142233" y="1116085"/>
                </a:lnTo>
                <a:lnTo>
                  <a:pt x="1139882" y="1054335"/>
                </a:lnTo>
                <a:lnTo>
                  <a:pt x="1136013" y="993517"/>
                </a:lnTo>
                <a:lnTo>
                  <a:pt x="1130664" y="933714"/>
                </a:lnTo>
                <a:lnTo>
                  <a:pt x="1123876" y="875006"/>
                </a:lnTo>
                <a:lnTo>
                  <a:pt x="1115688" y="817476"/>
                </a:lnTo>
                <a:lnTo>
                  <a:pt x="1106139" y="761204"/>
                </a:lnTo>
                <a:lnTo>
                  <a:pt x="1095269" y="706272"/>
                </a:lnTo>
                <a:lnTo>
                  <a:pt x="1083118" y="652762"/>
                </a:lnTo>
                <a:lnTo>
                  <a:pt x="1069724" y="600755"/>
                </a:lnTo>
                <a:lnTo>
                  <a:pt x="1055128" y="550331"/>
                </a:lnTo>
                <a:lnTo>
                  <a:pt x="1039369" y="501574"/>
                </a:lnTo>
                <a:lnTo>
                  <a:pt x="1022486" y="454564"/>
                </a:lnTo>
                <a:lnTo>
                  <a:pt x="1004519" y="409383"/>
                </a:lnTo>
                <a:lnTo>
                  <a:pt x="985508" y="366111"/>
                </a:lnTo>
                <a:lnTo>
                  <a:pt x="965492" y="324831"/>
                </a:lnTo>
                <a:lnTo>
                  <a:pt x="944510" y="285625"/>
                </a:lnTo>
                <a:lnTo>
                  <a:pt x="922603" y="248572"/>
                </a:lnTo>
                <a:lnTo>
                  <a:pt x="899808" y="213756"/>
                </a:lnTo>
                <a:lnTo>
                  <a:pt x="876168" y="181256"/>
                </a:lnTo>
                <a:lnTo>
                  <a:pt x="851719" y="151156"/>
                </a:lnTo>
                <a:lnTo>
                  <a:pt x="800559" y="98477"/>
                </a:lnTo>
                <a:lnTo>
                  <a:pt x="746643" y="56370"/>
                </a:lnTo>
                <a:lnTo>
                  <a:pt x="690288" y="25488"/>
                </a:lnTo>
                <a:lnTo>
                  <a:pt x="631810" y="6480"/>
                </a:lnTo>
                <a:lnTo>
                  <a:pt x="57152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4" name="object 6"/>
          <p:cNvSpPr>
            <a:spLocks/>
          </p:cNvSpPr>
          <p:nvPr/>
        </p:nvSpPr>
        <p:spPr bwMode="auto">
          <a:xfrm>
            <a:off x="714375" y="4214813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6" y="875006"/>
              </a:cxn>
              <a:cxn ang="0">
                <a:pos x="36881" y="761204"/>
              </a:cxn>
              <a:cxn ang="0">
                <a:pos x="59900" y="652762"/>
              </a:cxn>
              <a:cxn ang="0">
                <a:pos x="87888" y="550331"/>
              </a:cxn>
              <a:cxn ang="0">
                <a:pos x="120529" y="454564"/>
              </a:cxn>
              <a:cxn ang="0">
                <a:pos x="157505" y="366111"/>
              </a:cxn>
              <a:cxn ang="0">
                <a:pos x="198503" y="285625"/>
              </a:cxn>
              <a:cxn ang="0">
                <a:pos x="243205" y="213756"/>
              </a:cxn>
              <a:cxn ang="0">
                <a:pos x="291296" y="151156"/>
              </a:cxn>
              <a:cxn ang="0">
                <a:pos x="396381" y="56370"/>
              </a:cxn>
              <a:cxn ang="0">
                <a:pos x="511229" y="6480"/>
              </a:cxn>
              <a:cxn ang="0">
                <a:pos x="601873" y="1633"/>
              </a:cxn>
              <a:cxn ang="0">
                <a:pos x="690288" y="25488"/>
              </a:cxn>
              <a:cxn ang="0">
                <a:pos x="800559" y="98477"/>
              </a:cxn>
              <a:cxn ang="0">
                <a:pos x="876168" y="181256"/>
              </a:cxn>
              <a:cxn ang="0">
                <a:pos x="922603" y="248572"/>
              </a:cxn>
              <a:cxn ang="0">
                <a:pos x="965492" y="324831"/>
              </a:cxn>
              <a:cxn ang="0">
                <a:pos x="1004519" y="409383"/>
              </a:cxn>
              <a:cxn ang="0">
                <a:pos x="1039369" y="501574"/>
              </a:cxn>
              <a:cxn ang="0">
                <a:pos x="1069724" y="600755"/>
              </a:cxn>
              <a:cxn ang="0">
                <a:pos x="1095269" y="706272"/>
              </a:cxn>
              <a:cxn ang="0">
                <a:pos x="1115688" y="817476"/>
              </a:cxn>
              <a:cxn ang="0">
                <a:pos x="1130664" y="933714"/>
              </a:cxn>
              <a:cxn ang="0">
                <a:pos x="1139882" y="1054335"/>
              </a:cxn>
              <a:cxn ang="0">
                <a:pos x="1143025" y="1178687"/>
              </a:cxn>
              <a:cxn ang="0">
                <a:pos x="1139882" y="1303034"/>
              </a:cxn>
              <a:cxn ang="0">
                <a:pos x="1130664" y="1423653"/>
              </a:cxn>
              <a:cxn ang="0">
                <a:pos x="1115688" y="1539890"/>
              </a:cxn>
              <a:cxn ang="0">
                <a:pos x="1095269" y="1651094"/>
              </a:cxn>
              <a:cxn ang="0">
                <a:pos x="1069724" y="1756613"/>
              </a:cxn>
              <a:cxn ang="0">
                <a:pos x="1039369" y="1855796"/>
              </a:cxn>
              <a:cxn ang="0">
                <a:pos x="1004519" y="1947991"/>
              </a:cxn>
              <a:cxn ang="0">
                <a:pos x="965492" y="2032546"/>
              </a:cxn>
              <a:cxn ang="0">
                <a:pos x="922603" y="2108809"/>
              </a:cxn>
              <a:cxn ang="0">
                <a:pos x="876168" y="2176128"/>
              </a:cxn>
              <a:cxn ang="0">
                <a:pos x="800559" y="2258913"/>
              </a:cxn>
              <a:cxn ang="0">
                <a:pos x="690288" y="2331909"/>
              </a:cxn>
              <a:cxn ang="0">
                <a:pos x="571525" y="2357399"/>
              </a:cxn>
              <a:cxn ang="0">
                <a:pos x="511229" y="2350918"/>
              </a:cxn>
              <a:cxn ang="0">
                <a:pos x="396381" y="2301023"/>
              </a:cxn>
              <a:cxn ang="0">
                <a:pos x="291296" y="2206231"/>
              </a:cxn>
              <a:cxn ang="0">
                <a:pos x="243205" y="2143627"/>
              </a:cxn>
              <a:cxn ang="0">
                <a:pos x="198503" y="2071754"/>
              </a:cxn>
              <a:cxn ang="0">
                <a:pos x="157505" y="1991264"/>
              </a:cxn>
              <a:cxn ang="0">
                <a:pos x="120529" y="1902808"/>
              </a:cxn>
              <a:cxn ang="0">
                <a:pos x="87888" y="1807038"/>
              </a:cxn>
              <a:cxn ang="0">
                <a:pos x="59900" y="1704605"/>
              </a:cxn>
              <a:cxn ang="0">
                <a:pos x="36881" y="1596162"/>
              </a:cxn>
              <a:cxn ang="0">
                <a:pos x="19146" y="1482360"/>
              </a:cxn>
              <a:cxn ang="0">
                <a:pos x="7011" y="1363851"/>
              </a:cxn>
              <a:cxn ang="0">
                <a:pos x="792" y="1241286"/>
              </a:cxn>
            </a:cxnLst>
            <a:rect l="0" t="0" r="r" b="b"/>
            <a:pathLst>
              <a:path w="1143635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8" y="933714"/>
                </a:lnTo>
                <a:lnTo>
                  <a:pt x="19146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50" y="706272"/>
                </a:lnTo>
                <a:lnTo>
                  <a:pt x="59900" y="652762"/>
                </a:lnTo>
                <a:lnTo>
                  <a:pt x="73293" y="600755"/>
                </a:lnTo>
                <a:lnTo>
                  <a:pt x="87888" y="550331"/>
                </a:lnTo>
                <a:lnTo>
                  <a:pt x="103647" y="501574"/>
                </a:lnTo>
                <a:lnTo>
                  <a:pt x="120529" y="454564"/>
                </a:lnTo>
                <a:lnTo>
                  <a:pt x="138495" y="409383"/>
                </a:lnTo>
                <a:lnTo>
                  <a:pt x="157505" y="366111"/>
                </a:lnTo>
                <a:lnTo>
                  <a:pt x="177521" y="324831"/>
                </a:lnTo>
                <a:lnTo>
                  <a:pt x="198503" y="285625"/>
                </a:lnTo>
                <a:lnTo>
                  <a:pt x="220411" y="248572"/>
                </a:lnTo>
                <a:lnTo>
                  <a:pt x="243205" y="213756"/>
                </a:lnTo>
                <a:lnTo>
                  <a:pt x="266847" y="181256"/>
                </a:lnTo>
                <a:lnTo>
                  <a:pt x="291296" y="151156"/>
                </a:lnTo>
                <a:lnTo>
                  <a:pt x="342460" y="98477"/>
                </a:lnTo>
                <a:lnTo>
                  <a:pt x="396381" y="56370"/>
                </a:lnTo>
                <a:lnTo>
                  <a:pt x="452742" y="25488"/>
                </a:lnTo>
                <a:lnTo>
                  <a:pt x="511229" y="6480"/>
                </a:lnTo>
                <a:lnTo>
                  <a:pt x="571525" y="0"/>
                </a:lnTo>
                <a:lnTo>
                  <a:pt x="601873" y="1633"/>
                </a:lnTo>
                <a:lnTo>
                  <a:pt x="631810" y="6480"/>
                </a:lnTo>
                <a:lnTo>
                  <a:pt x="690288" y="25488"/>
                </a:lnTo>
                <a:lnTo>
                  <a:pt x="746643" y="56370"/>
                </a:lnTo>
                <a:lnTo>
                  <a:pt x="800559" y="98477"/>
                </a:lnTo>
                <a:lnTo>
                  <a:pt x="851719" y="151156"/>
                </a:lnTo>
                <a:lnTo>
                  <a:pt x="876168" y="181256"/>
                </a:lnTo>
                <a:lnTo>
                  <a:pt x="899808" y="213756"/>
                </a:lnTo>
                <a:lnTo>
                  <a:pt x="922603" y="248572"/>
                </a:lnTo>
                <a:lnTo>
                  <a:pt x="944510" y="285625"/>
                </a:lnTo>
                <a:lnTo>
                  <a:pt x="965492" y="324831"/>
                </a:lnTo>
                <a:lnTo>
                  <a:pt x="985508" y="366111"/>
                </a:lnTo>
                <a:lnTo>
                  <a:pt x="1004519" y="409383"/>
                </a:lnTo>
                <a:lnTo>
                  <a:pt x="1022486" y="454564"/>
                </a:lnTo>
                <a:lnTo>
                  <a:pt x="1039369" y="501574"/>
                </a:lnTo>
                <a:lnTo>
                  <a:pt x="1055128" y="550331"/>
                </a:lnTo>
                <a:lnTo>
                  <a:pt x="1069724" y="600755"/>
                </a:lnTo>
                <a:lnTo>
                  <a:pt x="1083118" y="652762"/>
                </a:lnTo>
                <a:lnTo>
                  <a:pt x="1095269" y="706272"/>
                </a:lnTo>
                <a:lnTo>
                  <a:pt x="1106139" y="761204"/>
                </a:lnTo>
                <a:lnTo>
                  <a:pt x="1115688" y="817476"/>
                </a:lnTo>
                <a:lnTo>
                  <a:pt x="1123876" y="875006"/>
                </a:lnTo>
                <a:lnTo>
                  <a:pt x="1130664" y="933714"/>
                </a:lnTo>
                <a:lnTo>
                  <a:pt x="1136013" y="993517"/>
                </a:lnTo>
                <a:lnTo>
                  <a:pt x="1139882" y="1054335"/>
                </a:lnTo>
                <a:lnTo>
                  <a:pt x="1142233" y="1116085"/>
                </a:lnTo>
                <a:lnTo>
                  <a:pt x="1143025" y="1178687"/>
                </a:lnTo>
                <a:lnTo>
                  <a:pt x="1142233" y="1241286"/>
                </a:lnTo>
                <a:lnTo>
                  <a:pt x="1139882" y="1303034"/>
                </a:lnTo>
                <a:lnTo>
                  <a:pt x="1136013" y="1363851"/>
                </a:lnTo>
                <a:lnTo>
                  <a:pt x="1130664" y="1423653"/>
                </a:lnTo>
                <a:lnTo>
                  <a:pt x="1123876" y="1482360"/>
                </a:lnTo>
                <a:lnTo>
                  <a:pt x="1115688" y="1539890"/>
                </a:lnTo>
                <a:lnTo>
                  <a:pt x="1106139" y="1596162"/>
                </a:lnTo>
                <a:lnTo>
                  <a:pt x="1095269" y="1651094"/>
                </a:lnTo>
                <a:lnTo>
                  <a:pt x="1083118" y="1704605"/>
                </a:lnTo>
                <a:lnTo>
                  <a:pt x="1069724" y="1756613"/>
                </a:lnTo>
                <a:lnTo>
                  <a:pt x="1055128" y="1807038"/>
                </a:lnTo>
                <a:lnTo>
                  <a:pt x="1039369" y="1855796"/>
                </a:lnTo>
                <a:lnTo>
                  <a:pt x="1022486" y="1902808"/>
                </a:lnTo>
                <a:lnTo>
                  <a:pt x="1004519" y="1947991"/>
                </a:lnTo>
                <a:lnTo>
                  <a:pt x="985508" y="1991264"/>
                </a:lnTo>
                <a:lnTo>
                  <a:pt x="965492" y="2032546"/>
                </a:lnTo>
                <a:lnTo>
                  <a:pt x="944510" y="2071754"/>
                </a:lnTo>
                <a:lnTo>
                  <a:pt x="922603" y="2108809"/>
                </a:lnTo>
                <a:lnTo>
                  <a:pt x="899808" y="2143627"/>
                </a:lnTo>
                <a:lnTo>
                  <a:pt x="876168" y="2176128"/>
                </a:lnTo>
                <a:lnTo>
                  <a:pt x="851719" y="2206231"/>
                </a:lnTo>
                <a:lnTo>
                  <a:pt x="800559" y="2258913"/>
                </a:lnTo>
                <a:lnTo>
                  <a:pt x="746643" y="2301023"/>
                </a:lnTo>
                <a:lnTo>
                  <a:pt x="690288" y="2331909"/>
                </a:lnTo>
                <a:lnTo>
                  <a:pt x="631810" y="2350918"/>
                </a:lnTo>
                <a:lnTo>
                  <a:pt x="571525" y="2357399"/>
                </a:lnTo>
                <a:lnTo>
                  <a:pt x="541171" y="2355765"/>
                </a:lnTo>
                <a:lnTo>
                  <a:pt x="511229" y="2350918"/>
                </a:lnTo>
                <a:lnTo>
                  <a:pt x="452742" y="2331909"/>
                </a:lnTo>
                <a:lnTo>
                  <a:pt x="396381" y="2301023"/>
                </a:lnTo>
                <a:lnTo>
                  <a:pt x="342460" y="2258913"/>
                </a:lnTo>
                <a:lnTo>
                  <a:pt x="291296" y="2206231"/>
                </a:lnTo>
                <a:lnTo>
                  <a:pt x="266847" y="2176128"/>
                </a:lnTo>
                <a:lnTo>
                  <a:pt x="243205" y="2143627"/>
                </a:lnTo>
                <a:lnTo>
                  <a:pt x="220411" y="2108809"/>
                </a:lnTo>
                <a:lnTo>
                  <a:pt x="198503" y="2071754"/>
                </a:lnTo>
                <a:lnTo>
                  <a:pt x="177521" y="2032546"/>
                </a:lnTo>
                <a:lnTo>
                  <a:pt x="157505" y="1991264"/>
                </a:lnTo>
                <a:lnTo>
                  <a:pt x="138495" y="1947991"/>
                </a:lnTo>
                <a:lnTo>
                  <a:pt x="120529" y="1902808"/>
                </a:lnTo>
                <a:lnTo>
                  <a:pt x="103647" y="1855796"/>
                </a:lnTo>
                <a:lnTo>
                  <a:pt x="87888" y="1807038"/>
                </a:lnTo>
                <a:lnTo>
                  <a:pt x="73293" y="1756613"/>
                </a:lnTo>
                <a:lnTo>
                  <a:pt x="59900" y="1704605"/>
                </a:lnTo>
                <a:lnTo>
                  <a:pt x="47750" y="1651094"/>
                </a:lnTo>
                <a:lnTo>
                  <a:pt x="36881" y="1596162"/>
                </a:lnTo>
                <a:lnTo>
                  <a:pt x="27333" y="1539890"/>
                </a:lnTo>
                <a:lnTo>
                  <a:pt x="19146" y="1482360"/>
                </a:lnTo>
                <a:lnTo>
                  <a:pt x="12358" y="1423653"/>
                </a:lnTo>
                <a:lnTo>
                  <a:pt x="7011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object 7"/>
          <p:cNvSpPr>
            <a:spLocks noChangeArrowheads="1"/>
          </p:cNvSpPr>
          <p:nvPr/>
        </p:nvSpPr>
        <p:spPr bwMode="auto">
          <a:xfrm>
            <a:off x="1000125" y="4500563"/>
            <a:ext cx="285750" cy="2857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296" name="object 8"/>
          <p:cNvSpPr>
            <a:spLocks/>
          </p:cNvSpPr>
          <p:nvPr/>
        </p:nvSpPr>
        <p:spPr bwMode="auto">
          <a:xfrm>
            <a:off x="1000125" y="4500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682"/>
              </a:cxn>
              <a:cxn ang="0">
                <a:pos x="27567" y="58457"/>
              </a:cxn>
              <a:cxn ang="0">
                <a:pos x="58495" y="27541"/>
              </a:cxn>
              <a:cxn ang="0">
                <a:pos x="97716" y="7275"/>
              </a:cxn>
              <a:cxn ang="0">
                <a:pos x="142875" y="0"/>
              </a:cxn>
              <a:cxn ang="0">
                <a:pos x="188036" y="7275"/>
              </a:cxn>
              <a:cxn ang="0">
                <a:pos x="227262" y="27541"/>
              </a:cxn>
              <a:cxn ang="0">
                <a:pos x="258199" y="58457"/>
              </a:cxn>
              <a:cxn ang="0">
                <a:pos x="278488" y="97682"/>
              </a:cxn>
              <a:cxn ang="0">
                <a:pos x="285775" y="142875"/>
              </a:cxn>
              <a:cxn ang="0">
                <a:pos x="278488" y="188018"/>
              </a:cxn>
              <a:cxn ang="0">
                <a:pos x="258199" y="227237"/>
              </a:cxn>
              <a:cxn ang="0">
                <a:pos x="227262" y="258171"/>
              </a:cxn>
              <a:cxn ang="0">
                <a:pos x="188036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6384" h="285750">
                <a:moveTo>
                  <a:pt x="0" y="142875"/>
                </a:moveTo>
                <a:lnTo>
                  <a:pt x="7284" y="97682"/>
                </a:lnTo>
                <a:lnTo>
                  <a:pt x="27567" y="58457"/>
                </a:lnTo>
                <a:lnTo>
                  <a:pt x="58495" y="27541"/>
                </a:lnTo>
                <a:lnTo>
                  <a:pt x="97716" y="7275"/>
                </a:lnTo>
                <a:lnTo>
                  <a:pt x="142875" y="0"/>
                </a:lnTo>
                <a:lnTo>
                  <a:pt x="188036" y="7275"/>
                </a:lnTo>
                <a:lnTo>
                  <a:pt x="227262" y="27541"/>
                </a:lnTo>
                <a:lnTo>
                  <a:pt x="258199" y="58457"/>
                </a:lnTo>
                <a:lnTo>
                  <a:pt x="278488" y="97682"/>
                </a:lnTo>
                <a:lnTo>
                  <a:pt x="285775" y="142875"/>
                </a:lnTo>
                <a:lnTo>
                  <a:pt x="278488" y="188018"/>
                </a:lnTo>
                <a:lnTo>
                  <a:pt x="258199" y="227237"/>
                </a:lnTo>
                <a:lnTo>
                  <a:pt x="227262" y="258171"/>
                </a:lnTo>
                <a:lnTo>
                  <a:pt x="188036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7" name="object 9"/>
          <p:cNvSpPr>
            <a:spLocks noChangeArrowheads="1"/>
          </p:cNvSpPr>
          <p:nvPr/>
        </p:nvSpPr>
        <p:spPr bwMode="auto">
          <a:xfrm>
            <a:off x="1285875" y="4929188"/>
            <a:ext cx="285750" cy="2857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298" name="object 10"/>
          <p:cNvSpPr>
            <a:spLocks/>
          </p:cNvSpPr>
          <p:nvPr/>
        </p:nvSpPr>
        <p:spPr bwMode="auto">
          <a:xfrm>
            <a:off x="1285875" y="4929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9" name="object 11"/>
          <p:cNvSpPr>
            <a:spLocks noChangeArrowheads="1"/>
          </p:cNvSpPr>
          <p:nvPr/>
        </p:nvSpPr>
        <p:spPr bwMode="auto">
          <a:xfrm>
            <a:off x="1000125" y="5429250"/>
            <a:ext cx="285750" cy="2857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00" name="object 12"/>
          <p:cNvSpPr>
            <a:spLocks/>
          </p:cNvSpPr>
          <p:nvPr/>
        </p:nvSpPr>
        <p:spPr bwMode="auto">
          <a:xfrm>
            <a:off x="1000125" y="5429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31"/>
              </a:cxn>
              <a:cxn ang="0">
                <a:pos x="27567" y="58512"/>
              </a:cxn>
              <a:cxn ang="0">
                <a:pos x="58495" y="27578"/>
              </a:cxn>
              <a:cxn ang="0">
                <a:pos x="97716" y="7287"/>
              </a:cxn>
              <a:cxn ang="0">
                <a:pos x="142875" y="0"/>
              </a:cxn>
              <a:cxn ang="0">
                <a:pos x="188036" y="7287"/>
              </a:cxn>
              <a:cxn ang="0">
                <a:pos x="227262" y="27578"/>
              </a:cxn>
              <a:cxn ang="0">
                <a:pos x="258199" y="58512"/>
              </a:cxn>
              <a:cxn ang="0">
                <a:pos x="278488" y="97731"/>
              </a:cxn>
              <a:cxn ang="0">
                <a:pos x="285775" y="142875"/>
              </a:cxn>
              <a:cxn ang="0">
                <a:pos x="278488" y="188039"/>
              </a:cxn>
              <a:cxn ang="0">
                <a:pos x="258199" y="227263"/>
              </a:cxn>
              <a:cxn ang="0">
                <a:pos x="227262" y="258194"/>
              </a:cxn>
              <a:cxn ang="0">
                <a:pos x="188036" y="278478"/>
              </a:cxn>
              <a:cxn ang="0">
                <a:pos x="142875" y="285762"/>
              </a:cxn>
              <a:cxn ang="0">
                <a:pos x="97716" y="278478"/>
              </a:cxn>
              <a:cxn ang="0">
                <a:pos x="58495" y="258194"/>
              </a:cxn>
              <a:cxn ang="0">
                <a:pos x="27567" y="227263"/>
              </a:cxn>
              <a:cxn ang="0">
                <a:pos x="7284" y="188039"/>
              </a:cxn>
              <a:cxn ang="0">
                <a:pos x="0" y="142875"/>
              </a:cxn>
            </a:cxnLst>
            <a:rect l="0" t="0" r="r" b="b"/>
            <a:pathLst>
              <a:path w="286384" h="286385">
                <a:moveTo>
                  <a:pt x="0" y="142875"/>
                </a:moveTo>
                <a:lnTo>
                  <a:pt x="7284" y="97731"/>
                </a:lnTo>
                <a:lnTo>
                  <a:pt x="27567" y="58512"/>
                </a:lnTo>
                <a:lnTo>
                  <a:pt x="58495" y="27578"/>
                </a:lnTo>
                <a:lnTo>
                  <a:pt x="97716" y="7287"/>
                </a:lnTo>
                <a:lnTo>
                  <a:pt x="142875" y="0"/>
                </a:lnTo>
                <a:lnTo>
                  <a:pt x="188036" y="7287"/>
                </a:lnTo>
                <a:lnTo>
                  <a:pt x="227262" y="27578"/>
                </a:lnTo>
                <a:lnTo>
                  <a:pt x="258199" y="58512"/>
                </a:lnTo>
                <a:lnTo>
                  <a:pt x="278488" y="97731"/>
                </a:lnTo>
                <a:lnTo>
                  <a:pt x="285775" y="142875"/>
                </a:lnTo>
                <a:lnTo>
                  <a:pt x="278488" y="188039"/>
                </a:lnTo>
                <a:lnTo>
                  <a:pt x="258199" y="227263"/>
                </a:lnTo>
                <a:lnTo>
                  <a:pt x="227262" y="258194"/>
                </a:lnTo>
                <a:lnTo>
                  <a:pt x="188036" y="278478"/>
                </a:lnTo>
                <a:lnTo>
                  <a:pt x="142875" y="285762"/>
                </a:lnTo>
                <a:lnTo>
                  <a:pt x="97716" y="278478"/>
                </a:lnTo>
                <a:lnTo>
                  <a:pt x="58495" y="258194"/>
                </a:lnTo>
                <a:lnTo>
                  <a:pt x="27567" y="227263"/>
                </a:lnTo>
                <a:lnTo>
                  <a:pt x="7284" y="188039"/>
                </a:lnTo>
                <a:lnTo>
                  <a:pt x="0" y="142875"/>
                </a:lnTo>
                <a:close/>
              </a:path>
            </a:pathLst>
          </a:custGeom>
          <a:noFill/>
          <a:ln w="25399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1" name="object 13"/>
          <p:cNvSpPr>
            <a:spLocks noChangeArrowheads="1"/>
          </p:cNvSpPr>
          <p:nvPr/>
        </p:nvSpPr>
        <p:spPr bwMode="auto">
          <a:xfrm>
            <a:off x="1214438" y="5929313"/>
            <a:ext cx="285750" cy="2857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02" name="object 14"/>
          <p:cNvSpPr>
            <a:spLocks/>
          </p:cNvSpPr>
          <p:nvPr/>
        </p:nvSpPr>
        <p:spPr bwMode="auto">
          <a:xfrm>
            <a:off x="1214438" y="5929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3" y="97716"/>
              </a:cxn>
              <a:cxn ang="0">
                <a:pos x="27564" y="58495"/>
              </a:cxn>
              <a:cxn ang="0">
                <a:pos x="58487" y="27567"/>
              </a:cxn>
              <a:cxn ang="0">
                <a:pos x="97696" y="7284"/>
              </a:cxn>
              <a:cxn ang="0">
                <a:pos x="142836" y="0"/>
              </a:cxn>
              <a:cxn ang="0">
                <a:pos x="188029" y="7284"/>
              </a:cxn>
              <a:cxn ang="0">
                <a:pos x="227254" y="27567"/>
              </a:cxn>
              <a:cxn ang="0">
                <a:pos x="258170" y="58495"/>
              </a:cxn>
              <a:cxn ang="0">
                <a:pos x="278436" y="97716"/>
              </a:cxn>
              <a:cxn ang="0">
                <a:pos x="285711" y="142875"/>
              </a:cxn>
              <a:cxn ang="0">
                <a:pos x="278436" y="188039"/>
              </a:cxn>
              <a:cxn ang="0">
                <a:pos x="258170" y="227263"/>
              </a:cxn>
              <a:cxn ang="0">
                <a:pos x="227254" y="258194"/>
              </a:cxn>
              <a:cxn ang="0">
                <a:pos x="188029" y="278478"/>
              </a:cxn>
              <a:cxn ang="0">
                <a:pos x="142836" y="285762"/>
              </a:cxn>
              <a:cxn ang="0">
                <a:pos x="97696" y="278478"/>
              </a:cxn>
              <a:cxn ang="0">
                <a:pos x="58487" y="258194"/>
              </a:cxn>
              <a:cxn ang="0">
                <a:pos x="27564" y="227263"/>
              </a:cxn>
              <a:cxn ang="0">
                <a:pos x="7283" y="188039"/>
              </a:cxn>
              <a:cxn ang="0">
                <a:pos x="0" y="142875"/>
              </a:cxn>
            </a:cxnLst>
            <a:rect l="0" t="0" r="r" b="b"/>
            <a:pathLst>
              <a:path w="285750" h="286385">
                <a:moveTo>
                  <a:pt x="0" y="142875"/>
                </a:moveTo>
                <a:lnTo>
                  <a:pt x="7283" y="97716"/>
                </a:lnTo>
                <a:lnTo>
                  <a:pt x="27564" y="58495"/>
                </a:lnTo>
                <a:lnTo>
                  <a:pt x="58487" y="27567"/>
                </a:lnTo>
                <a:lnTo>
                  <a:pt x="97696" y="7284"/>
                </a:lnTo>
                <a:lnTo>
                  <a:pt x="142836" y="0"/>
                </a:lnTo>
                <a:lnTo>
                  <a:pt x="188029" y="7284"/>
                </a:lnTo>
                <a:lnTo>
                  <a:pt x="227254" y="27567"/>
                </a:lnTo>
                <a:lnTo>
                  <a:pt x="258170" y="58495"/>
                </a:lnTo>
                <a:lnTo>
                  <a:pt x="278436" y="97716"/>
                </a:lnTo>
                <a:lnTo>
                  <a:pt x="285711" y="142875"/>
                </a:lnTo>
                <a:lnTo>
                  <a:pt x="278436" y="188039"/>
                </a:lnTo>
                <a:lnTo>
                  <a:pt x="258170" y="227263"/>
                </a:lnTo>
                <a:lnTo>
                  <a:pt x="227254" y="258194"/>
                </a:lnTo>
                <a:lnTo>
                  <a:pt x="188029" y="278478"/>
                </a:lnTo>
                <a:lnTo>
                  <a:pt x="142836" y="285762"/>
                </a:lnTo>
                <a:lnTo>
                  <a:pt x="97696" y="278478"/>
                </a:lnTo>
                <a:lnTo>
                  <a:pt x="58487" y="258194"/>
                </a:lnTo>
                <a:lnTo>
                  <a:pt x="27564" y="227263"/>
                </a:lnTo>
                <a:lnTo>
                  <a:pt x="7283" y="188039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3" name="object 15"/>
          <p:cNvSpPr>
            <a:spLocks/>
          </p:cNvSpPr>
          <p:nvPr/>
        </p:nvSpPr>
        <p:spPr bwMode="auto">
          <a:xfrm>
            <a:off x="2357438" y="4214813"/>
            <a:ext cx="1143000" cy="2357437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6"/>
              </a:cxn>
              <a:cxn ang="0">
                <a:pos x="7012" y="1363851"/>
              </a:cxn>
              <a:cxn ang="0">
                <a:pos x="19148" y="1482360"/>
              </a:cxn>
              <a:cxn ang="0">
                <a:pos x="36885" y="1596162"/>
              </a:cxn>
              <a:cxn ang="0">
                <a:pos x="59907" y="1704605"/>
              </a:cxn>
              <a:cxn ang="0">
                <a:pos x="87896" y="1807038"/>
              </a:cxn>
              <a:cxn ang="0">
                <a:pos x="120538" y="1902808"/>
              </a:cxn>
              <a:cxn ang="0">
                <a:pos x="157516" y="1991264"/>
              </a:cxn>
              <a:cxn ang="0">
                <a:pos x="198514" y="2071754"/>
              </a:cxn>
              <a:cxn ang="0">
                <a:pos x="243216" y="2143627"/>
              </a:cxn>
              <a:cxn ang="0">
                <a:pos x="291305" y="2206231"/>
              </a:cxn>
              <a:cxn ang="0">
                <a:pos x="396382" y="2301023"/>
              </a:cxn>
              <a:cxn ang="0">
                <a:pos x="511215" y="2350918"/>
              </a:cxn>
              <a:cxn ang="0">
                <a:pos x="601860" y="2355765"/>
              </a:cxn>
              <a:cxn ang="0">
                <a:pos x="718768" y="2317910"/>
              </a:cxn>
              <a:cxn ang="0">
                <a:pos x="826533" y="2233853"/>
              </a:cxn>
              <a:cxn ang="0">
                <a:pos x="899838" y="2143627"/>
              </a:cxn>
              <a:cxn ang="0">
                <a:pos x="944536" y="2071754"/>
              </a:cxn>
              <a:cxn ang="0">
                <a:pos x="985529" y="1991264"/>
              </a:cxn>
              <a:cxn ang="0">
                <a:pos x="1022499" y="1902808"/>
              </a:cxn>
              <a:cxn ang="0">
                <a:pos x="1055134" y="1807038"/>
              </a:cxn>
              <a:cxn ang="0">
                <a:pos x="1083115" y="1704605"/>
              </a:cxn>
              <a:cxn ang="0">
                <a:pos x="1106129" y="1596162"/>
              </a:cxn>
              <a:cxn ang="0">
                <a:pos x="1123859" y="1482360"/>
              </a:cxn>
              <a:cxn ang="0">
                <a:pos x="1135991" y="1363851"/>
              </a:cxn>
              <a:cxn ang="0">
                <a:pos x="1142208" y="1241286"/>
              </a:cxn>
              <a:cxn ang="0">
                <a:pos x="1142208" y="1116085"/>
              </a:cxn>
              <a:cxn ang="0">
                <a:pos x="1135991" y="993517"/>
              </a:cxn>
              <a:cxn ang="0">
                <a:pos x="1123859" y="875006"/>
              </a:cxn>
              <a:cxn ang="0">
                <a:pos x="1106129" y="761204"/>
              </a:cxn>
              <a:cxn ang="0">
                <a:pos x="1083115" y="652762"/>
              </a:cxn>
              <a:cxn ang="0">
                <a:pos x="1055134" y="550331"/>
              </a:cxn>
              <a:cxn ang="0">
                <a:pos x="1022499" y="454564"/>
              </a:cxn>
              <a:cxn ang="0">
                <a:pos x="985529" y="366111"/>
              </a:cxn>
              <a:cxn ang="0">
                <a:pos x="944536" y="285625"/>
              </a:cxn>
              <a:cxn ang="0">
                <a:pos x="899838" y="213756"/>
              </a:cxn>
              <a:cxn ang="0">
                <a:pos x="851750" y="151156"/>
              </a:cxn>
              <a:cxn ang="0">
                <a:pos x="746665" y="56370"/>
              </a:cxn>
              <a:cxn ang="0">
                <a:pos x="631806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6"/>
                </a:lnTo>
                <a:lnTo>
                  <a:pt x="3142" y="1303034"/>
                </a:lnTo>
                <a:lnTo>
                  <a:pt x="7012" y="1363851"/>
                </a:lnTo>
                <a:lnTo>
                  <a:pt x="12360" y="1423653"/>
                </a:lnTo>
                <a:lnTo>
                  <a:pt x="19148" y="1482360"/>
                </a:lnTo>
                <a:lnTo>
                  <a:pt x="27336" y="1539890"/>
                </a:lnTo>
                <a:lnTo>
                  <a:pt x="36885" y="1596162"/>
                </a:lnTo>
                <a:lnTo>
                  <a:pt x="47755" y="1651094"/>
                </a:lnTo>
                <a:lnTo>
                  <a:pt x="59907" y="1704605"/>
                </a:lnTo>
                <a:lnTo>
                  <a:pt x="73300" y="1756613"/>
                </a:lnTo>
                <a:lnTo>
                  <a:pt x="87896" y="1807038"/>
                </a:lnTo>
                <a:lnTo>
                  <a:pt x="103656" y="1855796"/>
                </a:lnTo>
                <a:lnTo>
                  <a:pt x="120538" y="1902808"/>
                </a:lnTo>
                <a:lnTo>
                  <a:pt x="138505" y="1947991"/>
                </a:lnTo>
                <a:lnTo>
                  <a:pt x="157516" y="1991264"/>
                </a:lnTo>
                <a:lnTo>
                  <a:pt x="177533" y="2032546"/>
                </a:lnTo>
                <a:lnTo>
                  <a:pt x="198514" y="2071754"/>
                </a:lnTo>
                <a:lnTo>
                  <a:pt x="220422" y="2108809"/>
                </a:lnTo>
                <a:lnTo>
                  <a:pt x="243216" y="2143627"/>
                </a:lnTo>
                <a:lnTo>
                  <a:pt x="266857" y="2176128"/>
                </a:lnTo>
                <a:lnTo>
                  <a:pt x="291305" y="2206231"/>
                </a:lnTo>
                <a:lnTo>
                  <a:pt x="342466" y="2258913"/>
                </a:lnTo>
                <a:lnTo>
                  <a:pt x="396382" y="2301023"/>
                </a:lnTo>
                <a:lnTo>
                  <a:pt x="452737" y="2331909"/>
                </a:lnTo>
                <a:lnTo>
                  <a:pt x="511215" y="2350918"/>
                </a:lnTo>
                <a:lnTo>
                  <a:pt x="571500" y="2357399"/>
                </a:lnTo>
                <a:lnTo>
                  <a:pt x="601860" y="2355765"/>
                </a:lnTo>
                <a:lnTo>
                  <a:pt x="661299" y="2342938"/>
                </a:lnTo>
                <a:lnTo>
                  <a:pt x="718768" y="2317910"/>
                </a:lnTo>
                <a:lnTo>
                  <a:pt x="773952" y="2281331"/>
                </a:lnTo>
                <a:lnTo>
                  <a:pt x="826533" y="2233853"/>
                </a:lnTo>
                <a:lnTo>
                  <a:pt x="876198" y="2176128"/>
                </a:lnTo>
                <a:lnTo>
                  <a:pt x="899838" y="2143627"/>
                </a:lnTo>
                <a:lnTo>
                  <a:pt x="922631" y="2108809"/>
                </a:lnTo>
                <a:lnTo>
                  <a:pt x="944536" y="2071754"/>
                </a:lnTo>
                <a:lnTo>
                  <a:pt x="965515" y="2032546"/>
                </a:lnTo>
                <a:lnTo>
                  <a:pt x="985529" y="1991264"/>
                </a:lnTo>
                <a:lnTo>
                  <a:pt x="1004536" y="1947991"/>
                </a:lnTo>
                <a:lnTo>
                  <a:pt x="1022499" y="1902808"/>
                </a:lnTo>
                <a:lnTo>
                  <a:pt x="1039378" y="1855796"/>
                </a:lnTo>
                <a:lnTo>
                  <a:pt x="1055134" y="1807038"/>
                </a:lnTo>
                <a:lnTo>
                  <a:pt x="1069726" y="1756613"/>
                </a:lnTo>
                <a:lnTo>
                  <a:pt x="1083115" y="1704605"/>
                </a:lnTo>
                <a:lnTo>
                  <a:pt x="1095263" y="1651094"/>
                </a:lnTo>
                <a:lnTo>
                  <a:pt x="1106129" y="1596162"/>
                </a:lnTo>
                <a:lnTo>
                  <a:pt x="1115674" y="1539890"/>
                </a:lnTo>
                <a:lnTo>
                  <a:pt x="1123859" y="1482360"/>
                </a:lnTo>
                <a:lnTo>
                  <a:pt x="1130645" y="1423653"/>
                </a:lnTo>
                <a:lnTo>
                  <a:pt x="1135991" y="1363851"/>
                </a:lnTo>
                <a:lnTo>
                  <a:pt x="1139858" y="1303034"/>
                </a:lnTo>
                <a:lnTo>
                  <a:pt x="1142208" y="1241286"/>
                </a:lnTo>
                <a:lnTo>
                  <a:pt x="1143000" y="1178687"/>
                </a:lnTo>
                <a:lnTo>
                  <a:pt x="1142208" y="1116085"/>
                </a:lnTo>
                <a:lnTo>
                  <a:pt x="1139858" y="1054335"/>
                </a:lnTo>
                <a:lnTo>
                  <a:pt x="1135991" y="993517"/>
                </a:lnTo>
                <a:lnTo>
                  <a:pt x="1130645" y="933714"/>
                </a:lnTo>
                <a:lnTo>
                  <a:pt x="1123859" y="875006"/>
                </a:lnTo>
                <a:lnTo>
                  <a:pt x="1115674" y="817476"/>
                </a:lnTo>
                <a:lnTo>
                  <a:pt x="1106129" y="761204"/>
                </a:lnTo>
                <a:lnTo>
                  <a:pt x="1095263" y="706272"/>
                </a:lnTo>
                <a:lnTo>
                  <a:pt x="1083115" y="652762"/>
                </a:lnTo>
                <a:lnTo>
                  <a:pt x="1069726" y="600755"/>
                </a:lnTo>
                <a:lnTo>
                  <a:pt x="1055134" y="550331"/>
                </a:lnTo>
                <a:lnTo>
                  <a:pt x="1039378" y="501574"/>
                </a:lnTo>
                <a:lnTo>
                  <a:pt x="1022499" y="454564"/>
                </a:lnTo>
                <a:lnTo>
                  <a:pt x="1004536" y="409383"/>
                </a:lnTo>
                <a:lnTo>
                  <a:pt x="985529" y="366111"/>
                </a:lnTo>
                <a:lnTo>
                  <a:pt x="965515" y="324831"/>
                </a:lnTo>
                <a:lnTo>
                  <a:pt x="944536" y="285625"/>
                </a:lnTo>
                <a:lnTo>
                  <a:pt x="922631" y="248572"/>
                </a:lnTo>
                <a:lnTo>
                  <a:pt x="899838" y="213756"/>
                </a:lnTo>
                <a:lnTo>
                  <a:pt x="876198" y="181256"/>
                </a:lnTo>
                <a:lnTo>
                  <a:pt x="851750" y="151156"/>
                </a:lnTo>
                <a:lnTo>
                  <a:pt x="800587" y="98477"/>
                </a:lnTo>
                <a:lnTo>
                  <a:pt x="746665" y="56370"/>
                </a:lnTo>
                <a:lnTo>
                  <a:pt x="690300" y="25488"/>
                </a:lnTo>
                <a:lnTo>
                  <a:pt x="631806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4" name="object 16"/>
          <p:cNvSpPr>
            <a:spLocks/>
          </p:cNvSpPr>
          <p:nvPr/>
        </p:nvSpPr>
        <p:spPr bwMode="auto">
          <a:xfrm>
            <a:off x="2357438" y="4214813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60" y="1633"/>
              </a:cxn>
              <a:cxn ang="0">
                <a:pos x="690300" y="25488"/>
              </a:cxn>
              <a:cxn ang="0">
                <a:pos x="800587" y="98477"/>
              </a:cxn>
              <a:cxn ang="0">
                <a:pos x="876198" y="181256"/>
              </a:cxn>
              <a:cxn ang="0">
                <a:pos x="922631" y="248572"/>
              </a:cxn>
              <a:cxn ang="0">
                <a:pos x="965515" y="324831"/>
              </a:cxn>
              <a:cxn ang="0">
                <a:pos x="1004536" y="409383"/>
              </a:cxn>
              <a:cxn ang="0">
                <a:pos x="1039378" y="501574"/>
              </a:cxn>
              <a:cxn ang="0">
                <a:pos x="1069726" y="600755"/>
              </a:cxn>
              <a:cxn ang="0">
                <a:pos x="1095263" y="706272"/>
              </a:cxn>
              <a:cxn ang="0">
                <a:pos x="1115674" y="817476"/>
              </a:cxn>
              <a:cxn ang="0">
                <a:pos x="1130645" y="933714"/>
              </a:cxn>
              <a:cxn ang="0">
                <a:pos x="1139858" y="1054335"/>
              </a:cxn>
              <a:cxn ang="0">
                <a:pos x="1143000" y="1178687"/>
              </a:cxn>
              <a:cxn ang="0">
                <a:pos x="1139858" y="1303034"/>
              </a:cxn>
              <a:cxn ang="0">
                <a:pos x="1130645" y="1423653"/>
              </a:cxn>
              <a:cxn ang="0">
                <a:pos x="1115674" y="1539890"/>
              </a:cxn>
              <a:cxn ang="0">
                <a:pos x="1095263" y="1651094"/>
              </a:cxn>
              <a:cxn ang="0">
                <a:pos x="1069726" y="1756613"/>
              </a:cxn>
              <a:cxn ang="0">
                <a:pos x="1039378" y="1855796"/>
              </a:cxn>
              <a:cxn ang="0">
                <a:pos x="1004536" y="1947991"/>
              </a:cxn>
              <a:cxn ang="0">
                <a:pos x="965515" y="2032546"/>
              </a:cxn>
              <a:cxn ang="0">
                <a:pos x="922631" y="2108809"/>
              </a:cxn>
              <a:cxn ang="0">
                <a:pos x="876198" y="2176128"/>
              </a:cxn>
              <a:cxn ang="0">
                <a:pos x="800587" y="2258913"/>
              </a:cxn>
              <a:cxn ang="0">
                <a:pos x="690300" y="2331909"/>
              </a:cxn>
              <a:cxn ang="0">
                <a:pos x="571500" y="2357399"/>
              </a:cxn>
              <a:cxn ang="0">
                <a:pos x="511215" y="2350918"/>
              </a:cxn>
              <a:cxn ang="0">
                <a:pos x="396382" y="2301023"/>
              </a:cxn>
              <a:cxn ang="0">
                <a:pos x="291305" y="2206231"/>
              </a:cxn>
              <a:cxn ang="0">
                <a:pos x="243216" y="2143627"/>
              </a:cxn>
              <a:cxn ang="0">
                <a:pos x="198514" y="2071754"/>
              </a:cxn>
              <a:cxn ang="0">
                <a:pos x="157516" y="1991264"/>
              </a:cxn>
              <a:cxn ang="0">
                <a:pos x="120538" y="1902808"/>
              </a:cxn>
              <a:cxn ang="0">
                <a:pos x="87896" y="1807038"/>
              </a:cxn>
              <a:cxn ang="0">
                <a:pos x="59907" y="1704605"/>
              </a:cxn>
              <a:cxn ang="0">
                <a:pos x="36885" y="1596162"/>
              </a:cxn>
              <a:cxn ang="0">
                <a:pos x="19148" y="1482360"/>
              </a:cxn>
              <a:cxn ang="0">
                <a:pos x="7012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60" y="1633"/>
                </a:lnTo>
                <a:lnTo>
                  <a:pt x="631806" y="6480"/>
                </a:lnTo>
                <a:lnTo>
                  <a:pt x="690300" y="25488"/>
                </a:lnTo>
                <a:lnTo>
                  <a:pt x="746665" y="56370"/>
                </a:lnTo>
                <a:lnTo>
                  <a:pt x="800587" y="98477"/>
                </a:lnTo>
                <a:lnTo>
                  <a:pt x="851750" y="151156"/>
                </a:lnTo>
                <a:lnTo>
                  <a:pt x="876198" y="181256"/>
                </a:lnTo>
                <a:lnTo>
                  <a:pt x="899838" y="213756"/>
                </a:lnTo>
                <a:lnTo>
                  <a:pt x="922631" y="248572"/>
                </a:lnTo>
                <a:lnTo>
                  <a:pt x="944536" y="285625"/>
                </a:lnTo>
                <a:lnTo>
                  <a:pt x="965515" y="324831"/>
                </a:lnTo>
                <a:lnTo>
                  <a:pt x="985529" y="366111"/>
                </a:lnTo>
                <a:lnTo>
                  <a:pt x="1004536" y="409383"/>
                </a:lnTo>
                <a:lnTo>
                  <a:pt x="1022499" y="454564"/>
                </a:lnTo>
                <a:lnTo>
                  <a:pt x="1039378" y="501574"/>
                </a:lnTo>
                <a:lnTo>
                  <a:pt x="1055134" y="550331"/>
                </a:lnTo>
                <a:lnTo>
                  <a:pt x="1069726" y="600755"/>
                </a:lnTo>
                <a:lnTo>
                  <a:pt x="1083115" y="652762"/>
                </a:lnTo>
                <a:lnTo>
                  <a:pt x="1095263" y="706272"/>
                </a:lnTo>
                <a:lnTo>
                  <a:pt x="1106129" y="761204"/>
                </a:lnTo>
                <a:lnTo>
                  <a:pt x="1115674" y="817476"/>
                </a:lnTo>
                <a:lnTo>
                  <a:pt x="1123859" y="875006"/>
                </a:lnTo>
                <a:lnTo>
                  <a:pt x="1130645" y="933714"/>
                </a:lnTo>
                <a:lnTo>
                  <a:pt x="1135991" y="993517"/>
                </a:lnTo>
                <a:lnTo>
                  <a:pt x="1139858" y="1054335"/>
                </a:lnTo>
                <a:lnTo>
                  <a:pt x="1142208" y="1116085"/>
                </a:lnTo>
                <a:lnTo>
                  <a:pt x="1143000" y="1178687"/>
                </a:lnTo>
                <a:lnTo>
                  <a:pt x="1142208" y="1241286"/>
                </a:lnTo>
                <a:lnTo>
                  <a:pt x="1139858" y="1303034"/>
                </a:lnTo>
                <a:lnTo>
                  <a:pt x="1135991" y="1363851"/>
                </a:lnTo>
                <a:lnTo>
                  <a:pt x="1130645" y="1423653"/>
                </a:lnTo>
                <a:lnTo>
                  <a:pt x="1123859" y="1482360"/>
                </a:lnTo>
                <a:lnTo>
                  <a:pt x="1115674" y="1539890"/>
                </a:lnTo>
                <a:lnTo>
                  <a:pt x="1106129" y="1596162"/>
                </a:lnTo>
                <a:lnTo>
                  <a:pt x="1095263" y="1651094"/>
                </a:lnTo>
                <a:lnTo>
                  <a:pt x="1083115" y="1704605"/>
                </a:lnTo>
                <a:lnTo>
                  <a:pt x="1069726" y="1756613"/>
                </a:lnTo>
                <a:lnTo>
                  <a:pt x="1055134" y="1807038"/>
                </a:lnTo>
                <a:lnTo>
                  <a:pt x="1039378" y="1855796"/>
                </a:lnTo>
                <a:lnTo>
                  <a:pt x="1022499" y="1902808"/>
                </a:lnTo>
                <a:lnTo>
                  <a:pt x="1004536" y="1947991"/>
                </a:lnTo>
                <a:lnTo>
                  <a:pt x="985529" y="1991264"/>
                </a:lnTo>
                <a:lnTo>
                  <a:pt x="965515" y="2032546"/>
                </a:lnTo>
                <a:lnTo>
                  <a:pt x="944536" y="2071754"/>
                </a:lnTo>
                <a:lnTo>
                  <a:pt x="922631" y="2108809"/>
                </a:lnTo>
                <a:lnTo>
                  <a:pt x="899838" y="2143627"/>
                </a:lnTo>
                <a:lnTo>
                  <a:pt x="876198" y="2176128"/>
                </a:lnTo>
                <a:lnTo>
                  <a:pt x="851750" y="2206231"/>
                </a:lnTo>
                <a:lnTo>
                  <a:pt x="800587" y="2258913"/>
                </a:lnTo>
                <a:lnTo>
                  <a:pt x="746665" y="2301023"/>
                </a:lnTo>
                <a:lnTo>
                  <a:pt x="690300" y="2331909"/>
                </a:lnTo>
                <a:lnTo>
                  <a:pt x="631806" y="2350918"/>
                </a:lnTo>
                <a:lnTo>
                  <a:pt x="571500" y="2357399"/>
                </a:lnTo>
                <a:lnTo>
                  <a:pt x="541151" y="2355765"/>
                </a:lnTo>
                <a:lnTo>
                  <a:pt x="511215" y="2350918"/>
                </a:lnTo>
                <a:lnTo>
                  <a:pt x="452737" y="2331909"/>
                </a:lnTo>
                <a:lnTo>
                  <a:pt x="396382" y="2301023"/>
                </a:lnTo>
                <a:lnTo>
                  <a:pt x="342466" y="2258913"/>
                </a:lnTo>
                <a:lnTo>
                  <a:pt x="291305" y="2206231"/>
                </a:lnTo>
                <a:lnTo>
                  <a:pt x="266857" y="2176128"/>
                </a:lnTo>
                <a:lnTo>
                  <a:pt x="243216" y="2143627"/>
                </a:lnTo>
                <a:lnTo>
                  <a:pt x="220422" y="2108809"/>
                </a:lnTo>
                <a:lnTo>
                  <a:pt x="198514" y="2071754"/>
                </a:lnTo>
                <a:lnTo>
                  <a:pt x="177533" y="2032546"/>
                </a:lnTo>
                <a:lnTo>
                  <a:pt x="157516" y="1991264"/>
                </a:lnTo>
                <a:lnTo>
                  <a:pt x="138505" y="1947991"/>
                </a:lnTo>
                <a:lnTo>
                  <a:pt x="120538" y="1902808"/>
                </a:lnTo>
                <a:lnTo>
                  <a:pt x="103656" y="1855796"/>
                </a:lnTo>
                <a:lnTo>
                  <a:pt x="87896" y="1807038"/>
                </a:lnTo>
                <a:lnTo>
                  <a:pt x="73300" y="1756613"/>
                </a:lnTo>
                <a:lnTo>
                  <a:pt x="59907" y="1704605"/>
                </a:lnTo>
                <a:lnTo>
                  <a:pt x="47755" y="1651094"/>
                </a:lnTo>
                <a:lnTo>
                  <a:pt x="36885" y="1596162"/>
                </a:lnTo>
                <a:lnTo>
                  <a:pt x="27336" y="1539890"/>
                </a:lnTo>
                <a:lnTo>
                  <a:pt x="19148" y="1482360"/>
                </a:lnTo>
                <a:lnTo>
                  <a:pt x="12360" y="1423653"/>
                </a:lnTo>
                <a:lnTo>
                  <a:pt x="7012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5" name="object 17"/>
          <p:cNvSpPr>
            <a:spLocks noChangeArrowheads="1"/>
          </p:cNvSpPr>
          <p:nvPr/>
        </p:nvSpPr>
        <p:spPr bwMode="auto">
          <a:xfrm>
            <a:off x="2786063" y="4500563"/>
            <a:ext cx="285750" cy="2857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06" name="object 18"/>
          <p:cNvSpPr>
            <a:spLocks/>
          </p:cNvSpPr>
          <p:nvPr/>
        </p:nvSpPr>
        <p:spPr bwMode="auto">
          <a:xfrm>
            <a:off x="2786063" y="4500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7" name="object 19"/>
          <p:cNvSpPr>
            <a:spLocks noChangeArrowheads="1"/>
          </p:cNvSpPr>
          <p:nvPr/>
        </p:nvSpPr>
        <p:spPr bwMode="auto">
          <a:xfrm>
            <a:off x="1512888" y="4529138"/>
            <a:ext cx="1497012" cy="652462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08" name="object 20"/>
          <p:cNvSpPr>
            <a:spLocks/>
          </p:cNvSpPr>
          <p:nvPr/>
        </p:nvSpPr>
        <p:spPr bwMode="auto">
          <a:xfrm>
            <a:off x="1566863" y="4675188"/>
            <a:ext cx="1219200" cy="415925"/>
          </a:xfrm>
          <a:custGeom>
            <a:avLst/>
            <a:gdLst/>
            <a:ahLst/>
            <a:cxnLst>
              <a:cxn ang="0">
                <a:pos x="1110642" y="52135"/>
              </a:cxn>
              <a:cxn ang="0">
                <a:pos x="0" y="378850"/>
              </a:cxn>
              <a:cxn ang="0">
                <a:pos x="10668" y="415299"/>
              </a:cxn>
              <a:cxn ang="0">
                <a:pos x="1121227" y="88763"/>
              </a:cxn>
              <a:cxn ang="0">
                <a:pos x="1147303" y="61155"/>
              </a:cxn>
              <a:cxn ang="0">
                <a:pos x="1110642" y="52135"/>
              </a:cxn>
              <a:cxn ang="0">
                <a:pos x="1189037" y="32267"/>
              </a:cxn>
              <a:cxn ang="0">
                <a:pos x="1178179" y="32267"/>
              </a:cxn>
              <a:cxn ang="0">
                <a:pos x="1188973" y="68843"/>
              </a:cxn>
              <a:cxn ang="0">
                <a:pos x="1121227" y="88763"/>
              </a:cxn>
              <a:cxn ang="0">
                <a:pos x="1078865" y="133613"/>
              </a:cxn>
              <a:cxn ang="0">
                <a:pos x="1074858" y="140090"/>
              </a:cxn>
              <a:cxn ang="0">
                <a:pos x="1073673" y="147329"/>
              </a:cxn>
              <a:cxn ang="0">
                <a:pos x="1075275" y="154473"/>
              </a:cxn>
              <a:cxn ang="0">
                <a:pos x="1079627" y="160664"/>
              </a:cxn>
              <a:cxn ang="0">
                <a:pos x="1086030" y="164615"/>
              </a:cxn>
              <a:cxn ang="0">
                <a:pos x="1093231" y="165792"/>
              </a:cxn>
              <a:cxn ang="0">
                <a:pos x="1100361" y="164183"/>
              </a:cxn>
              <a:cxn ang="0">
                <a:pos x="1106551" y="159775"/>
              </a:cxn>
              <a:cxn ang="0">
                <a:pos x="1219835" y="39887"/>
              </a:cxn>
              <a:cxn ang="0">
                <a:pos x="1189037" y="32267"/>
              </a:cxn>
              <a:cxn ang="0">
                <a:pos x="1147303" y="61155"/>
              </a:cxn>
              <a:cxn ang="0">
                <a:pos x="1121227" y="88763"/>
              </a:cxn>
              <a:cxn ang="0">
                <a:pos x="1188542" y="68970"/>
              </a:cxn>
              <a:cxn ang="0">
                <a:pos x="1179067" y="68970"/>
              </a:cxn>
              <a:cxn ang="0">
                <a:pos x="1147303" y="61155"/>
              </a:cxn>
              <a:cxn ang="0">
                <a:pos x="1169670" y="37474"/>
              </a:cxn>
              <a:cxn ang="0">
                <a:pos x="1147303" y="61155"/>
              </a:cxn>
              <a:cxn ang="0">
                <a:pos x="1179067" y="68970"/>
              </a:cxn>
              <a:cxn ang="0">
                <a:pos x="1169670" y="37474"/>
              </a:cxn>
              <a:cxn ang="0">
                <a:pos x="1179715" y="37474"/>
              </a:cxn>
              <a:cxn ang="0">
                <a:pos x="1169670" y="37474"/>
              </a:cxn>
              <a:cxn ang="0">
                <a:pos x="1179067" y="68970"/>
              </a:cxn>
              <a:cxn ang="0">
                <a:pos x="1188542" y="68970"/>
              </a:cxn>
              <a:cxn ang="0">
                <a:pos x="1188973" y="68843"/>
              </a:cxn>
              <a:cxn ang="0">
                <a:pos x="1179715" y="37474"/>
              </a:cxn>
              <a:cxn ang="0">
                <a:pos x="1178179" y="32267"/>
              </a:cxn>
              <a:cxn ang="0">
                <a:pos x="1110642" y="52135"/>
              </a:cxn>
              <a:cxn ang="0">
                <a:pos x="1147303" y="61155"/>
              </a:cxn>
              <a:cxn ang="0">
                <a:pos x="1169670" y="37474"/>
              </a:cxn>
              <a:cxn ang="0">
                <a:pos x="1179715" y="37474"/>
              </a:cxn>
              <a:cxn ang="0">
                <a:pos x="1178179" y="32267"/>
              </a:cxn>
              <a:cxn ang="0">
                <a:pos x="1052093" y="0"/>
              </a:cxn>
              <a:cxn ang="0">
                <a:pos x="1045225" y="2534"/>
              </a:cxn>
              <a:cxn ang="0">
                <a:pos x="1039810" y="7425"/>
              </a:cxn>
              <a:cxn ang="0">
                <a:pos x="1036573" y="14233"/>
              </a:cxn>
              <a:cxn ang="0">
                <a:pos x="1036256" y="21828"/>
              </a:cxn>
              <a:cxn ang="0">
                <a:pos x="1038796" y="28696"/>
              </a:cxn>
              <a:cxn ang="0">
                <a:pos x="1043717" y="34111"/>
              </a:cxn>
              <a:cxn ang="0">
                <a:pos x="1050544" y="37347"/>
              </a:cxn>
              <a:cxn ang="0">
                <a:pos x="1110642" y="52135"/>
              </a:cxn>
              <a:cxn ang="0">
                <a:pos x="1178179" y="32267"/>
              </a:cxn>
              <a:cxn ang="0">
                <a:pos x="1189037" y="32267"/>
              </a:cxn>
              <a:cxn ang="0">
                <a:pos x="1059688" y="263"/>
              </a:cxn>
              <a:cxn ang="0">
                <a:pos x="1052093" y="0"/>
              </a:cxn>
            </a:cxnLst>
            <a:rect l="0" t="0" r="r" b="b"/>
            <a:pathLst>
              <a:path w="1219835" h="415925">
                <a:moveTo>
                  <a:pt x="1110642" y="52135"/>
                </a:moveTo>
                <a:lnTo>
                  <a:pt x="0" y="378850"/>
                </a:lnTo>
                <a:lnTo>
                  <a:pt x="10668" y="415299"/>
                </a:lnTo>
                <a:lnTo>
                  <a:pt x="1121227" y="88763"/>
                </a:lnTo>
                <a:lnTo>
                  <a:pt x="1147303" y="61155"/>
                </a:lnTo>
                <a:lnTo>
                  <a:pt x="1110642" y="52135"/>
                </a:lnTo>
                <a:close/>
              </a:path>
              <a:path w="1219835" h="415925">
                <a:moveTo>
                  <a:pt x="1189037" y="32267"/>
                </a:moveTo>
                <a:lnTo>
                  <a:pt x="1178179" y="32267"/>
                </a:lnTo>
                <a:lnTo>
                  <a:pt x="1188973" y="68843"/>
                </a:lnTo>
                <a:lnTo>
                  <a:pt x="1121227" y="88763"/>
                </a:lnTo>
                <a:lnTo>
                  <a:pt x="1078865" y="133613"/>
                </a:lnTo>
                <a:lnTo>
                  <a:pt x="1074858" y="140090"/>
                </a:lnTo>
                <a:lnTo>
                  <a:pt x="1073673" y="147329"/>
                </a:lnTo>
                <a:lnTo>
                  <a:pt x="1075275" y="154473"/>
                </a:lnTo>
                <a:lnTo>
                  <a:pt x="1079627" y="160664"/>
                </a:lnTo>
                <a:lnTo>
                  <a:pt x="1086030" y="164615"/>
                </a:lnTo>
                <a:lnTo>
                  <a:pt x="1093231" y="165792"/>
                </a:lnTo>
                <a:lnTo>
                  <a:pt x="1100361" y="164183"/>
                </a:lnTo>
                <a:lnTo>
                  <a:pt x="1106551" y="159775"/>
                </a:lnTo>
                <a:lnTo>
                  <a:pt x="1219835" y="39887"/>
                </a:lnTo>
                <a:lnTo>
                  <a:pt x="1189037" y="32267"/>
                </a:lnTo>
                <a:close/>
              </a:path>
              <a:path w="1219835" h="415925">
                <a:moveTo>
                  <a:pt x="1147303" y="61155"/>
                </a:moveTo>
                <a:lnTo>
                  <a:pt x="1121227" y="88763"/>
                </a:lnTo>
                <a:lnTo>
                  <a:pt x="1188542" y="68970"/>
                </a:lnTo>
                <a:lnTo>
                  <a:pt x="1179067" y="68970"/>
                </a:lnTo>
                <a:lnTo>
                  <a:pt x="1147303" y="61155"/>
                </a:lnTo>
                <a:close/>
              </a:path>
              <a:path w="1219835" h="415925">
                <a:moveTo>
                  <a:pt x="1169670" y="37474"/>
                </a:moveTo>
                <a:lnTo>
                  <a:pt x="1147303" y="61155"/>
                </a:lnTo>
                <a:lnTo>
                  <a:pt x="1179067" y="68970"/>
                </a:lnTo>
                <a:lnTo>
                  <a:pt x="1169670" y="37474"/>
                </a:lnTo>
                <a:close/>
              </a:path>
              <a:path w="1219835" h="415925">
                <a:moveTo>
                  <a:pt x="1179715" y="37474"/>
                </a:moveTo>
                <a:lnTo>
                  <a:pt x="1169670" y="37474"/>
                </a:lnTo>
                <a:lnTo>
                  <a:pt x="1179067" y="68970"/>
                </a:lnTo>
                <a:lnTo>
                  <a:pt x="1188542" y="68970"/>
                </a:lnTo>
                <a:lnTo>
                  <a:pt x="1188973" y="68843"/>
                </a:lnTo>
                <a:lnTo>
                  <a:pt x="1179715" y="37474"/>
                </a:lnTo>
                <a:close/>
              </a:path>
              <a:path w="1219835" h="415925">
                <a:moveTo>
                  <a:pt x="1178179" y="32267"/>
                </a:moveTo>
                <a:lnTo>
                  <a:pt x="1110642" y="52135"/>
                </a:lnTo>
                <a:lnTo>
                  <a:pt x="1147303" y="61155"/>
                </a:lnTo>
                <a:lnTo>
                  <a:pt x="1169670" y="37474"/>
                </a:lnTo>
                <a:lnTo>
                  <a:pt x="1179715" y="37474"/>
                </a:lnTo>
                <a:lnTo>
                  <a:pt x="1178179" y="32267"/>
                </a:lnTo>
                <a:close/>
              </a:path>
              <a:path w="1219835" h="415925">
                <a:moveTo>
                  <a:pt x="1052093" y="0"/>
                </a:moveTo>
                <a:lnTo>
                  <a:pt x="1045225" y="2534"/>
                </a:lnTo>
                <a:lnTo>
                  <a:pt x="1039810" y="7425"/>
                </a:lnTo>
                <a:lnTo>
                  <a:pt x="1036573" y="14233"/>
                </a:lnTo>
                <a:lnTo>
                  <a:pt x="1036256" y="21828"/>
                </a:lnTo>
                <a:lnTo>
                  <a:pt x="1038796" y="28696"/>
                </a:lnTo>
                <a:lnTo>
                  <a:pt x="1043717" y="34111"/>
                </a:lnTo>
                <a:lnTo>
                  <a:pt x="1050544" y="37347"/>
                </a:lnTo>
                <a:lnTo>
                  <a:pt x="1110642" y="52135"/>
                </a:lnTo>
                <a:lnTo>
                  <a:pt x="1178179" y="32267"/>
                </a:lnTo>
                <a:lnTo>
                  <a:pt x="1189037" y="32267"/>
                </a:lnTo>
                <a:lnTo>
                  <a:pt x="1059688" y="263"/>
                </a:lnTo>
                <a:lnTo>
                  <a:pt x="1052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9" name="object 21"/>
          <p:cNvSpPr>
            <a:spLocks noChangeArrowheads="1"/>
          </p:cNvSpPr>
          <p:nvPr/>
        </p:nvSpPr>
        <p:spPr bwMode="auto">
          <a:xfrm>
            <a:off x="1231900" y="5459413"/>
            <a:ext cx="1990725" cy="446087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10" name="object 22"/>
          <p:cNvSpPr>
            <a:spLocks/>
          </p:cNvSpPr>
          <p:nvPr/>
        </p:nvSpPr>
        <p:spPr bwMode="auto">
          <a:xfrm>
            <a:off x="1285875" y="5551488"/>
            <a:ext cx="1714500" cy="171450"/>
          </a:xfrm>
          <a:custGeom>
            <a:avLst/>
            <a:gdLst/>
            <a:ahLst/>
            <a:cxnLst>
              <a:cxn ang="0">
                <a:pos x="1606363" y="106255"/>
              </a:cxn>
              <a:cxn ang="0">
                <a:pos x="1551686" y="135173"/>
              </a:cxn>
              <a:cxn ang="0">
                <a:pos x="1545845" y="139961"/>
              </a:cxn>
              <a:cxn ang="0">
                <a:pos x="1542399" y="146401"/>
              </a:cxn>
              <a:cxn ang="0">
                <a:pos x="1541595" y="153663"/>
              </a:cxn>
              <a:cxn ang="0">
                <a:pos x="1543685" y="160916"/>
              </a:cxn>
              <a:cxn ang="0">
                <a:pos x="1548499" y="166774"/>
              </a:cxn>
              <a:cxn ang="0">
                <a:pos x="1554956" y="170218"/>
              </a:cxn>
              <a:cxn ang="0">
                <a:pos x="1562223" y="170995"/>
              </a:cxn>
              <a:cxn ang="0">
                <a:pos x="1569466" y="168853"/>
              </a:cxn>
              <a:cxn ang="0">
                <a:pos x="1682350" y="109189"/>
              </a:cxn>
              <a:cxn ang="0">
                <a:pos x="1676781" y="109189"/>
              </a:cxn>
              <a:cxn ang="0">
                <a:pos x="1606363" y="106255"/>
              </a:cxn>
              <a:cxn ang="0">
                <a:pos x="1639764" y="88590"/>
              </a:cxn>
              <a:cxn ang="0">
                <a:pos x="1606363" y="106255"/>
              </a:cxn>
              <a:cxn ang="0">
                <a:pos x="1676781" y="109189"/>
              </a:cxn>
              <a:cxn ang="0">
                <a:pos x="1676901" y="106191"/>
              </a:cxn>
              <a:cxn ang="0">
                <a:pos x="1667256" y="106191"/>
              </a:cxn>
              <a:cxn ang="0">
                <a:pos x="1639764" y="88590"/>
              </a:cxn>
              <a:cxn ang="0">
                <a:pos x="1569378" y="0"/>
              </a:cxn>
              <a:cxn ang="0">
                <a:pos x="1562068" y="178"/>
              </a:cxn>
              <a:cxn ang="0">
                <a:pos x="1555376" y="3071"/>
              </a:cxn>
              <a:cxn ang="0">
                <a:pos x="1550162" y="8465"/>
              </a:cxn>
              <a:cxn ang="0">
                <a:pos x="1547393" y="15539"/>
              </a:cxn>
              <a:cxn ang="0">
                <a:pos x="1547542" y="22863"/>
              </a:cxn>
              <a:cxn ang="0">
                <a:pos x="1550429" y="29592"/>
              </a:cxn>
              <a:cxn ang="0">
                <a:pos x="1555877" y="34881"/>
              </a:cxn>
              <a:cxn ang="0">
                <a:pos x="1607905" y="68192"/>
              </a:cxn>
              <a:cxn ang="0">
                <a:pos x="1678305" y="71127"/>
              </a:cxn>
              <a:cxn ang="0">
                <a:pos x="1676781" y="109189"/>
              </a:cxn>
              <a:cxn ang="0">
                <a:pos x="1682350" y="109189"/>
              </a:cxn>
              <a:cxn ang="0">
                <a:pos x="1715389" y="91726"/>
              </a:cxn>
              <a:cxn ang="0">
                <a:pos x="1576451" y="2750"/>
              </a:cxn>
              <a:cxn ang="0">
                <a:pos x="1569378" y="0"/>
              </a:cxn>
              <a:cxn ang="0">
                <a:pos x="1524" y="1226"/>
              </a:cxn>
              <a:cxn ang="0">
                <a:pos x="0" y="39326"/>
              </a:cxn>
              <a:cxn ang="0">
                <a:pos x="1606363" y="106255"/>
              </a:cxn>
              <a:cxn ang="0">
                <a:pos x="1639764" y="88590"/>
              </a:cxn>
              <a:cxn ang="0">
                <a:pos x="1607905" y="68192"/>
              </a:cxn>
              <a:cxn ang="0">
                <a:pos x="1524" y="1226"/>
              </a:cxn>
              <a:cxn ang="0">
                <a:pos x="1668653" y="73311"/>
              </a:cxn>
              <a:cxn ang="0">
                <a:pos x="1639764" y="88590"/>
              </a:cxn>
              <a:cxn ang="0">
                <a:pos x="1667256" y="106191"/>
              </a:cxn>
              <a:cxn ang="0">
                <a:pos x="1668653" y="73311"/>
              </a:cxn>
              <a:cxn ang="0">
                <a:pos x="1678217" y="73311"/>
              </a:cxn>
              <a:cxn ang="0">
                <a:pos x="1668653" y="73311"/>
              </a:cxn>
              <a:cxn ang="0">
                <a:pos x="1667256" y="106191"/>
              </a:cxn>
              <a:cxn ang="0">
                <a:pos x="1676901" y="106191"/>
              </a:cxn>
              <a:cxn ang="0">
                <a:pos x="1678217" y="73311"/>
              </a:cxn>
              <a:cxn ang="0">
                <a:pos x="1607905" y="68192"/>
              </a:cxn>
              <a:cxn ang="0">
                <a:pos x="1639764" y="88590"/>
              </a:cxn>
              <a:cxn ang="0">
                <a:pos x="1668653" y="73311"/>
              </a:cxn>
              <a:cxn ang="0">
                <a:pos x="1678217" y="73311"/>
              </a:cxn>
              <a:cxn ang="0">
                <a:pos x="1678305" y="71127"/>
              </a:cxn>
              <a:cxn ang="0">
                <a:pos x="1607905" y="68192"/>
              </a:cxn>
            </a:cxnLst>
            <a:rect l="0" t="0" r="r" b="b"/>
            <a:pathLst>
              <a:path w="1715770" h="171450">
                <a:moveTo>
                  <a:pt x="1606363" y="106255"/>
                </a:moveTo>
                <a:lnTo>
                  <a:pt x="1551686" y="135173"/>
                </a:lnTo>
                <a:lnTo>
                  <a:pt x="1545845" y="139961"/>
                </a:lnTo>
                <a:lnTo>
                  <a:pt x="1542399" y="146401"/>
                </a:lnTo>
                <a:lnTo>
                  <a:pt x="1541595" y="153663"/>
                </a:lnTo>
                <a:lnTo>
                  <a:pt x="1543685" y="160916"/>
                </a:lnTo>
                <a:lnTo>
                  <a:pt x="1548499" y="166774"/>
                </a:lnTo>
                <a:lnTo>
                  <a:pt x="1554956" y="170218"/>
                </a:lnTo>
                <a:lnTo>
                  <a:pt x="1562223" y="170995"/>
                </a:lnTo>
                <a:lnTo>
                  <a:pt x="1569466" y="168853"/>
                </a:lnTo>
                <a:lnTo>
                  <a:pt x="1682350" y="109189"/>
                </a:lnTo>
                <a:lnTo>
                  <a:pt x="1676781" y="109189"/>
                </a:lnTo>
                <a:lnTo>
                  <a:pt x="1606363" y="106255"/>
                </a:lnTo>
                <a:close/>
              </a:path>
              <a:path w="1715770" h="171450">
                <a:moveTo>
                  <a:pt x="1639764" y="88590"/>
                </a:moveTo>
                <a:lnTo>
                  <a:pt x="1606363" y="106255"/>
                </a:lnTo>
                <a:lnTo>
                  <a:pt x="1676781" y="109189"/>
                </a:lnTo>
                <a:lnTo>
                  <a:pt x="1676901" y="106191"/>
                </a:lnTo>
                <a:lnTo>
                  <a:pt x="1667256" y="106191"/>
                </a:lnTo>
                <a:lnTo>
                  <a:pt x="1639764" y="88590"/>
                </a:lnTo>
                <a:close/>
              </a:path>
              <a:path w="1715770" h="171450">
                <a:moveTo>
                  <a:pt x="1569378" y="0"/>
                </a:moveTo>
                <a:lnTo>
                  <a:pt x="1562068" y="178"/>
                </a:lnTo>
                <a:lnTo>
                  <a:pt x="1555376" y="3071"/>
                </a:lnTo>
                <a:lnTo>
                  <a:pt x="1550162" y="8465"/>
                </a:lnTo>
                <a:lnTo>
                  <a:pt x="1547393" y="15539"/>
                </a:lnTo>
                <a:lnTo>
                  <a:pt x="1547542" y="22863"/>
                </a:lnTo>
                <a:lnTo>
                  <a:pt x="1550429" y="29592"/>
                </a:lnTo>
                <a:lnTo>
                  <a:pt x="1555877" y="34881"/>
                </a:lnTo>
                <a:lnTo>
                  <a:pt x="1607905" y="68192"/>
                </a:lnTo>
                <a:lnTo>
                  <a:pt x="1678305" y="71127"/>
                </a:lnTo>
                <a:lnTo>
                  <a:pt x="1676781" y="109189"/>
                </a:lnTo>
                <a:lnTo>
                  <a:pt x="1682350" y="109189"/>
                </a:lnTo>
                <a:lnTo>
                  <a:pt x="1715389" y="91726"/>
                </a:lnTo>
                <a:lnTo>
                  <a:pt x="1576451" y="2750"/>
                </a:lnTo>
                <a:lnTo>
                  <a:pt x="1569378" y="0"/>
                </a:lnTo>
                <a:close/>
              </a:path>
              <a:path w="1715770" h="171450">
                <a:moveTo>
                  <a:pt x="1524" y="1226"/>
                </a:moveTo>
                <a:lnTo>
                  <a:pt x="0" y="39326"/>
                </a:lnTo>
                <a:lnTo>
                  <a:pt x="1606363" y="106255"/>
                </a:lnTo>
                <a:lnTo>
                  <a:pt x="1639764" y="88590"/>
                </a:lnTo>
                <a:lnTo>
                  <a:pt x="1607905" y="68192"/>
                </a:lnTo>
                <a:lnTo>
                  <a:pt x="1524" y="1226"/>
                </a:lnTo>
                <a:close/>
              </a:path>
              <a:path w="1715770" h="171450">
                <a:moveTo>
                  <a:pt x="1668653" y="73311"/>
                </a:moveTo>
                <a:lnTo>
                  <a:pt x="1639764" y="88590"/>
                </a:lnTo>
                <a:lnTo>
                  <a:pt x="1667256" y="106191"/>
                </a:lnTo>
                <a:lnTo>
                  <a:pt x="1668653" y="73311"/>
                </a:lnTo>
                <a:close/>
              </a:path>
              <a:path w="1715770" h="171450">
                <a:moveTo>
                  <a:pt x="1678217" y="73311"/>
                </a:moveTo>
                <a:lnTo>
                  <a:pt x="1668653" y="73311"/>
                </a:lnTo>
                <a:lnTo>
                  <a:pt x="1667256" y="106191"/>
                </a:lnTo>
                <a:lnTo>
                  <a:pt x="1676901" y="106191"/>
                </a:lnTo>
                <a:lnTo>
                  <a:pt x="1678217" y="73311"/>
                </a:lnTo>
                <a:close/>
              </a:path>
              <a:path w="1715770" h="171450">
                <a:moveTo>
                  <a:pt x="1607905" y="68192"/>
                </a:moveTo>
                <a:lnTo>
                  <a:pt x="1639764" y="88590"/>
                </a:lnTo>
                <a:lnTo>
                  <a:pt x="1668653" y="73311"/>
                </a:lnTo>
                <a:lnTo>
                  <a:pt x="1678217" y="73311"/>
                </a:lnTo>
                <a:lnTo>
                  <a:pt x="1678305" y="71127"/>
                </a:lnTo>
                <a:lnTo>
                  <a:pt x="1607905" y="681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1" name="object 23"/>
          <p:cNvSpPr>
            <a:spLocks noChangeArrowheads="1"/>
          </p:cNvSpPr>
          <p:nvPr/>
        </p:nvSpPr>
        <p:spPr bwMode="auto">
          <a:xfrm>
            <a:off x="1231900" y="4357688"/>
            <a:ext cx="1819275" cy="446087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12" name="object 24"/>
          <p:cNvSpPr>
            <a:spLocks/>
          </p:cNvSpPr>
          <p:nvPr/>
        </p:nvSpPr>
        <p:spPr bwMode="auto">
          <a:xfrm>
            <a:off x="1284288" y="4467225"/>
            <a:ext cx="1544637" cy="195263"/>
          </a:xfrm>
          <a:custGeom>
            <a:avLst/>
            <a:gdLst/>
            <a:ahLst/>
            <a:cxnLst>
              <a:cxn ang="0">
                <a:pos x="1434082" y="63733"/>
              </a:cxn>
              <a:cxn ang="0">
                <a:pos x="0" y="157676"/>
              </a:cxn>
              <a:cxn ang="0">
                <a:pos x="2539" y="195649"/>
              </a:cxn>
              <a:cxn ang="0">
                <a:pos x="1436658" y="101696"/>
              </a:cxn>
              <a:cxn ang="0">
                <a:pos x="1467923" y="80599"/>
              </a:cxn>
              <a:cxn ang="0">
                <a:pos x="1434082" y="63733"/>
              </a:cxn>
              <a:cxn ang="0">
                <a:pos x="1510325" y="59124"/>
              </a:cxn>
              <a:cxn ang="0">
                <a:pos x="1504442" y="59124"/>
              </a:cxn>
              <a:cxn ang="0">
                <a:pos x="1506855" y="97097"/>
              </a:cxn>
              <a:cxn ang="0">
                <a:pos x="1436658" y="101696"/>
              </a:cxn>
              <a:cxn ang="0">
                <a:pos x="1385315" y="136340"/>
              </a:cxn>
              <a:cxn ang="0">
                <a:pos x="1379983" y="141700"/>
              </a:cxn>
              <a:cxn ang="0">
                <a:pos x="1377235" y="148453"/>
              </a:cxn>
              <a:cxn ang="0">
                <a:pos x="1377225" y="155753"/>
              </a:cxn>
              <a:cxn ang="0">
                <a:pos x="1380108" y="162756"/>
              </a:cxn>
              <a:cxn ang="0">
                <a:pos x="1385542" y="168088"/>
              </a:cxn>
              <a:cxn ang="0">
                <a:pos x="1392332" y="170836"/>
              </a:cxn>
              <a:cxn ang="0">
                <a:pos x="1399671" y="170836"/>
              </a:cxn>
              <a:cxn ang="0">
                <a:pos x="1406652" y="167963"/>
              </a:cxn>
              <a:cxn ang="0">
                <a:pos x="1543431" y="75634"/>
              </a:cxn>
              <a:cxn ang="0">
                <a:pos x="1510325" y="59124"/>
              </a:cxn>
              <a:cxn ang="0">
                <a:pos x="1467923" y="80599"/>
              </a:cxn>
              <a:cxn ang="0">
                <a:pos x="1436658" y="101696"/>
              </a:cxn>
              <a:cxn ang="0">
                <a:pos x="1506855" y="97097"/>
              </a:cxn>
              <a:cxn ang="0">
                <a:pos x="1506733" y="95192"/>
              </a:cxn>
              <a:cxn ang="0">
                <a:pos x="1497202" y="95192"/>
              </a:cxn>
              <a:cxn ang="0">
                <a:pos x="1467923" y="80599"/>
              </a:cxn>
              <a:cxn ang="0">
                <a:pos x="1495044" y="62299"/>
              </a:cxn>
              <a:cxn ang="0">
                <a:pos x="1467923" y="80599"/>
              </a:cxn>
              <a:cxn ang="0">
                <a:pos x="1497202" y="95192"/>
              </a:cxn>
              <a:cxn ang="0">
                <a:pos x="1495044" y="62299"/>
              </a:cxn>
              <a:cxn ang="0">
                <a:pos x="1504643" y="62299"/>
              </a:cxn>
              <a:cxn ang="0">
                <a:pos x="1495044" y="62299"/>
              </a:cxn>
              <a:cxn ang="0">
                <a:pos x="1497202" y="95192"/>
              </a:cxn>
              <a:cxn ang="0">
                <a:pos x="1506733" y="95192"/>
              </a:cxn>
              <a:cxn ang="0">
                <a:pos x="1504643" y="62299"/>
              </a:cxn>
              <a:cxn ang="0">
                <a:pos x="1504442" y="59124"/>
              </a:cxn>
              <a:cxn ang="0">
                <a:pos x="1434082" y="63733"/>
              </a:cxn>
              <a:cxn ang="0">
                <a:pos x="1467923" y="80599"/>
              </a:cxn>
              <a:cxn ang="0">
                <a:pos x="1495044" y="62299"/>
              </a:cxn>
              <a:cxn ang="0">
                <a:pos x="1504643" y="62299"/>
              </a:cxn>
              <a:cxn ang="0">
                <a:pos x="1504442" y="59124"/>
              </a:cxn>
              <a:cxn ang="0">
                <a:pos x="1388437" y="0"/>
              </a:cxn>
              <a:cxn ang="0">
                <a:pos x="1381204" y="942"/>
              </a:cxn>
              <a:cxn ang="0">
                <a:pos x="1374852" y="4528"/>
              </a:cxn>
              <a:cxn ang="0">
                <a:pos x="1370202" y="10483"/>
              </a:cxn>
              <a:cxn ang="0">
                <a:pos x="1368228" y="17849"/>
              </a:cxn>
              <a:cxn ang="0">
                <a:pos x="1369171" y="25120"/>
              </a:cxn>
              <a:cxn ang="0">
                <a:pos x="1372756" y="31486"/>
              </a:cxn>
              <a:cxn ang="0">
                <a:pos x="1378712" y="36137"/>
              </a:cxn>
              <a:cxn ang="0">
                <a:pos x="1434082" y="63733"/>
              </a:cxn>
              <a:cxn ang="0">
                <a:pos x="1504442" y="59124"/>
              </a:cxn>
              <a:cxn ang="0">
                <a:pos x="1510325" y="59124"/>
              </a:cxn>
              <a:cxn ang="0">
                <a:pos x="1395730" y="1974"/>
              </a:cxn>
              <a:cxn ang="0">
                <a:pos x="1388437" y="0"/>
              </a:cxn>
            </a:cxnLst>
            <a:rect l="0" t="0" r="r" b="b"/>
            <a:pathLst>
              <a:path w="1543685" h="196214">
                <a:moveTo>
                  <a:pt x="1434082" y="63733"/>
                </a:moveTo>
                <a:lnTo>
                  <a:pt x="0" y="157676"/>
                </a:lnTo>
                <a:lnTo>
                  <a:pt x="2539" y="195649"/>
                </a:lnTo>
                <a:lnTo>
                  <a:pt x="1436658" y="101696"/>
                </a:lnTo>
                <a:lnTo>
                  <a:pt x="1467923" y="80599"/>
                </a:lnTo>
                <a:lnTo>
                  <a:pt x="1434082" y="63733"/>
                </a:lnTo>
                <a:close/>
              </a:path>
              <a:path w="1543685" h="196214">
                <a:moveTo>
                  <a:pt x="1510325" y="59124"/>
                </a:moveTo>
                <a:lnTo>
                  <a:pt x="1504442" y="59124"/>
                </a:lnTo>
                <a:lnTo>
                  <a:pt x="1506855" y="97097"/>
                </a:lnTo>
                <a:lnTo>
                  <a:pt x="1436658" y="101696"/>
                </a:lnTo>
                <a:lnTo>
                  <a:pt x="1385315" y="136340"/>
                </a:lnTo>
                <a:lnTo>
                  <a:pt x="1379983" y="141700"/>
                </a:lnTo>
                <a:lnTo>
                  <a:pt x="1377235" y="148453"/>
                </a:lnTo>
                <a:lnTo>
                  <a:pt x="1377225" y="155753"/>
                </a:lnTo>
                <a:lnTo>
                  <a:pt x="1380108" y="162756"/>
                </a:lnTo>
                <a:lnTo>
                  <a:pt x="1385542" y="168088"/>
                </a:lnTo>
                <a:lnTo>
                  <a:pt x="1392332" y="170836"/>
                </a:lnTo>
                <a:lnTo>
                  <a:pt x="1399671" y="170836"/>
                </a:lnTo>
                <a:lnTo>
                  <a:pt x="1406652" y="167963"/>
                </a:lnTo>
                <a:lnTo>
                  <a:pt x="1543431" y="75634"/>
                </a:lnTo>
                <a:lnTo>
                  <a:pt x="1510325" y="59124"/>
                </a:lnTo>
                <a:close/>
              </a:path>
              <a:path w="1543685" h="196214">
                <a:moveTo>
                  <a:pt x="1467923" y="80599"/>
                </a:moveTo>
                <a:lnTo>
                  <a:pt x="1436658" y="101696"/>
                </a:lnTo>
                <a:lnTo>
                  <a:pt x="1506855" y="97097"/>
                </a:lnTo>
                <a:lnTo>
                  <a:pt x="1506733" y="95192"/>
                </a:lnTo>
                <a:lnTo>
                  <a:pt x="1497202" y="95192"/>
                </a:lnTo>
                <a:lnTo>
                  <a:pt x="1467923" y="80599"/>
                </a:lnTo>
                <a:close/>
              </a:path>
              <a:path w="1543685" h="196214">
                <a:moveTo>
                  <a:pt x="1495044" y="62299"/>
                </a:moveTo>
                <a:lnTo>
                  <a:pt x="1467923" y="80599"/>
                </a:lnTo>
                <a:lnTo>
                  <a:pt x="1497202" y="95192"/>
                </a:lnTo>
                <a:lnTo>
                  <a:pt x="1495044" y="62299"/>
                </a:lnTo>
                <a:close/>
              </a:path>
              <a:path w="1543685" h="196214">
                <a:moveTo>
                  <a:pt x="1504643" y="62299"/>
                </a:moveTo>
                <a:lnTo>
                  <a:pt x="1495044" y="62299"/>
                </a:lnTo>
                <a:lnTo>
                  <a:pt x="1497202" y="95192"/>
                </a:lnTo>
                <a:lnTo>
                  <a:pt x="1506733" y="95192"/>
                </a:lnTo>
                <a:lnTo>
                  <a:pt x="1504643" y="62299"/>
                </a:lnTo>
                <a:close/>
              </a:path>
              <a:path w="1543685" h="196214">
                <a:moveTo>
                  <a:pt x="1504442" y="59124"/>
                </a:moveTo>
                <a:lnTo>
                  <a:pt x="1434082" y="63733"/>
                </a:lnTo>
                <a:lnTo>
                  <a:pt x="1467923" y="80599"/>
                </a:lnTo>
                <a:lnTo>
                  <a:pt x="1495044" y="62299"/>
                </a:lnTo>
                <a:lnTo>
                  <a:pt x="1504643" y="62299"/>
                </a:lnTo>
                <a:lnTo>
                  <a:pt x="1504442" y="59124"/>
                </a:lnTo>
                <a:close/>
              </a:path>
              <a:path w="1543685" h="196214">
                <a:moveTo>
                  <a:pt x="1388437" y="0"/>
                </a:moveTo>
                <a:lnTo>
                  <a:pt x="1381204" y="942"/>
                </a:lnTo>
                <a:lnTo>
                  <a:pt x="1374852" y="4528"/>
                </a:lnTo>
                <a:lnTo>
                  <a:pt x="1370202" y="10483"/>
                </a:lnTo>
                <a:lnTo>
                  <a:pt x="1368228" y="17849"/>
                </a:lnTo>
                <a:lnTo>
                  <a:pt x="1369171" y="25120"/>
                </a:lnTo>
                <a:lnTo>
                  <a:pt x="1372756" y="31486"/>
                </a:lnTo>
                <a:lnTo>
                  <a:pt x="1378712" y="36137"/>
                </a:lnTo>
                <a:lnTo>
                  <a:pt x="1434082" y="63733"/>
                </a:lnTo>
                <a:lnTo>
                  <a:pt x="1504442" y="59124"/>
                </a:lnTo>
                <a:lnTo>
                  <a:pt x="1510325" y="59124"/>
                </a:lnTo>
                <a:lnTo>
                  <a:pt x="1395730" y="1974"/>
                </a:lnTo>
                <a:lnTo>
                  <a:pt x="138843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3" name="object 25"/>
          <p:cNvSpPr>
            <a:spLocks noChangeArrowheads="1"/>
          </p:cNvSpPr>
          <p:nvPr/>
        </p:nvSpPr>
        <p:spPr bwMode="auto">
          <a:xfrm>
            <a:off x="1446213" y="5888038"/>
            <a:ext cx="1492250" cy="447675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14" name="object 26"/>
          <p:cNvSpPr>
            <a:spLocks/>
          </p:cNvSpPr>
          <p:nvPr/>
        </p:nvSpPr>
        <p:spPr bwMode="auto">
          <a:xfrm>
            <a:off x="1500188" y="5988050"/>
            <a:ext cx="1214437" cy="171450"/>
          </a:xfrm>
          <a:custGeom>
            <a:avLst/>
            <a:gdLst/>
            <a:ahLst/>
            <a:cxnLst>
              <a:cxn ang="0">
                <a:pos x="1106275" y="104670"/>
              </a:cxn>
              <a:cxn ang="0">
                <a:pos x="1052830" y="135775"/>
              </a:cxn>
              <a:cxn ang="0">
                <a:pos x="1047150" y="140795"/>
              </a:cxn>
              <a:cxn ang="0">
                <a:pos x="1043971" y="147370"/>
              </a:cxn>
              <a:cxn ang="0">
                <a:pos x="1043507" y="154660"/>
              </a:cxn>
              <a:cxn ang="0">
                <a:pos x="1045971" y="161823"/>
              </a:cxn>
              <a:cxn ang="0">
                <a:pos x="1050950" y="167479"/>
              </a:cxn>
              <a:cxn ang="0">
                <a:pos x="1057513" y="170660"/>
              </a:cxn>
              <a:cxn ang="0">
                <a:pos x="1064813" y="171144"/>
              </a:cxn>
              <a:cxn ang="0">
                <a:pos x="1072007" y="168706"/>
              </a:cxn>
              <a:cxn ang="0">
                <a:pos x="1181959" y="104762"/>
              </a:cxn>
              <a:cxn ang="0">
                <a:pos x="1106275" y="104670"/>
              </a:cxn>
              <a:cxn ang="0">
                <a:pos x="1138940" y="85658"/>
              </a:cxn>
              <a:cxn ang="0">
                <a:pos x="1106275" y="104670"/>
              </a:cxn>
              <a:cxn ang="0">
                <a:pos x="1176782" y="104762"/>
              </a:cxn>
              <a:cxn ang="0">
                <a:pos x="1176782" y="102158"/>
              </a:cxn>
              <a:cxn ang="0">
                <a:pos x="1167130" y="102158"/>
              </a:cxn>
              <a:cxn ang="0">
                <a:pos x="1138940" y="85658"/>
              </a:cxn>
              <a:cxn ang="0">
                <a:pos x="1065012" y="0"/>
              </a:cxn>
              <a:cxn ang="0">
                <a:pos x="1057735" y="464"/>
              </a:cxn>
              <a:cxn ang="0">
                <a:pos x="1051149" y="3627"/>
              </a:cxn>
              <a:cxn ang="0">
                <a:pos x="1046099" y="9270"/>
              </a:cxn>
              <a:cxn ang="0">
                <a:pos x="1043634" y="16427"/>
              </a:cxn>
              <a:cxn ang="0">
                <a:pos x="1044098" y="23715"/>
              </a:cxn>
              <a:cxn ang="0">
                <a:pos x="1047277" y="30296"/>
              </a:cxn>
              <a:cxn ang="0">
                <a:pos x="1052957" y="35331"/>
              </a:cxn>
              <a:cxn ang="0">
                <a:pos x="1106327" y="66570"/>
              </a:cxn>
              <a:cxn ang="0">
                <a:pos x="1176782" y="66662"/>
              </a:cxn>
              <a:cxn ang="0">
                <a:pos x="1176782" y="104762"/>
              </a:cxn>
              <a:cxn ang="0">
                <a:pos x="1181959" y="104762"/>
              </a:cxn>
              <a:cxn ang="0">
                <a:pos x="1214627" y="85762"/>
              </a:cxn>
              <a:cxn ang="0">
                <a:pos x="1072133" y="2450"/>
              </a:cxn>
              <a:cxn ang="0">
                <a:pos x="1065012" y="0"/>
              </a:cxn>
              <a:cxn ang="0">
                <a:pos x="126" y="65125"/>
              </a:cxn>
              <a:cxn ang="0">
                <a:pos x="0" y="103225"/>
              </a:cxn>
              <a:cxn ang="0">
                <a:pos x="1106275" y="104670"/>
              </a:cxn>
              <a:cxn ang="0">
                <a:pos x="1138940" y="85658"/>
              </a:cxn>
              <a:cxn ang="0">
                <a:pos x="1106327" y="66570"/>
              </a:cxn>
              <a:cxn ang="0">
                <a:pos x="126" y="65125"/>
              </a:cxn>
              <a:cxn ang="0">
                <a:pos x="1167130" y="69252"/>
              </a:cxn>
              <a:cxn ang="0">
                <a:pos x="1138940" y="85658"/>
              </a:cxn>
              <a:cxn ang="0">
                <a:pos x="1167130" y="102158"/>
              </a:cxn>
              <a:cxn ang="0">
                <a:pos x="1167130" y="69252"/>
              </a:cxn>
              <a:cxn ang="0">
                <a:pos x="1176782" y="69252"/>
              </a:cxn>
              <a:cxn ang="0">
                <a:pos x="1167130" y="69252"/>
              </a:cxn>
              <a:cxn ang="0">
                <a:pos x="1167130" y="102158"/>
              </a:cxn>
              <a:cxn ang="0">
                <a:pos x="1176782" y="102158"/>
              </a:cxn>
              <a:cxn ang="0">
                <a:pos x="1176782" y="69252"/>
              </a:cxn>
              <a:cxn ang="0">
                <a:pos x="1106327" y="66570"/>
              </a:cxn>
              <a:cxn ang="0">
                <a:pos x="1138940" y="85658"/>
              </a:cxn>
              <a:cxn ang="0">
                <a:pos x="1167130" y="69252"/>
              </a:cxn>
              <a:cxn ang="0">
                <a:pos x="1176782" y="69252"/>
              </a:cxn>
              <a:cxn ang="0">
                <a:pos x="1176782" y="66662"/>
              </a:cxn>
              <a:cxn ang="0">
                <a:pos x="1106327" y="66570"/>
              </a:cxn>
            </a:cxnLst>
            <a:rect l="0" t="0" r="r" b="b"/>
            <a:pathLst>
              <a:path w="1214755" h="171450">
                <a:moveTo>
                  <a:pt x="1106275" y="104670"/>
                </a:moveTo>
                <a:lnTo>
                  <a:pt x="1052830" y="135775"/>
                </a:lnTo>
                <a:lnTo>
                  <a:pt x="1047150" y="140795"/>
                </a:lnTo>
                <a:lnTo>
                  <a:pt x="1043971" y="147370"/>
                </a:lnTo>
                <a:lnTo>
                  <a:pt x="1043507" y="154660"/>
                </a:lnTo>
                <a:lnTo>
                  <a:pt x="1045971" y="161823"/>
                </a:lnTo>
                <a:lnTo>
                  <a:pt x="1050950" y="167479"/>
                </a:lnTo>
                <a:lnTo>
                  <a:pt x="1057513" y="170660"/>
                </a:lnTo>
                <a:lnTo>
                  <a:pt x="1064813" y="171144"/>
                </a:lnTo>
                <a:lnTo>
                  <a:pt x="1072007" y="168706"/>
                </a:lnTo>
                <a:lnTo>
                  <a:pt x="1181959" y="104762"/>
                </a:lnTo>
                <a:lnTo>
                  <a:pt x="1106275" y="104670"/>
                </a:lnTo>
                <a:close/>
              </a:path>
              <a:path w="1214755" h="171450">
                <a:moveTo>
                  <a:pt x="1138940" y="85658"/>
                </a:moveTo>
                <a:lnTo>
                  <a:pt x="1106275" y="104670"/>
                </a:lnTo>
                <a:lnTo>
                  <a:pt x="1176782" y="104762"/>
                </a:lnTo>
                <a:lnTo>
                  <a:pt x="1176782" y="102158"/>
                </a:lnTo>
                <a:lnTo>
                  <a:pt x="1167130" y="102158"/>
                </a:lnTo>
                <a:lnTo>
                  <a:pt x="1138940" y="85658"/>
                </a:lnTo>
                <a:close/>
              </a:path>
              <a:path w="1214755" h="171450">
                <a:moveTo>
                  <a:pt x="1065012" y="0"/>
                </a:moveTo>
                <a:lnTo>
                  <a:pt x="1057735" y="464"/>
                </a:lnTo>
                <a:lnTo>
                  <a:pt x="1051149" y="3627"/>
                </a:lnTo>
                <a:lnTo>
                  <a:pt x="1046099" y="9270"/>
                </a:lnTo>
                <a:lnTo>
                  <a:pt x="1043634" y="16427"/>
                </a:lnTo>
                <a:lnTo>
                  <a:pt x="1044098" y="23715"/>
                </a:lnTo>
                <a:lnTo>
                  <a:pt x="1047277" y="30296"/>
                </a:lnTo>
                <a:lnTo>
                  <a:pt x="1052957" y="35331"/>
                </a:lnTo>
                <a:lnTo>
                  <a:pt x="1106327" y="66570"/>
                </a:lnTo>
                <a:lnTo>
                  <a:pt x="1176782" y="66662"/>
                </a:lnTo>
                <a:lnTo>
                  <a:pt x="1176782" y="104762"/>
                </a:lnTo>
                <a:lnTo>
                  <a:pt x="1181959" y="104762"/>
                </a:lnTo>
                <a:lnTo>
                  <a:pt x="1214627" y="85762"/>
                </a:lnTo>
                <a:lnTo>
                  <a:pt x="1072133" y="2450"/>
                </a:lnTo>
                <a:lnTo>
                  <a:pt x="1065012" y="0"/>
                </a:lnTo>
                <a:close/>
              </a:path>
              <a:path w="1214755" h="171450">
                <a:moveTo>
                  <a:pt x="126" y="65125"/>
                </a:moveTo>
                <a:lnTo>
                  <a:pt x="0" y="103225"/>
                </a:lnTo>
                <a:lnTo>
                  <a:pt x="1106275" y="104670"/>
                </a:lnTo>
                <a:lnTo>
                  <a:pt x="1138940" y="85658"/>
                </a:lnTo>
                <a:lnTo>
                  <a:pt x="1106327" y="66570"/>
                </a:lnTo>
                <a:lnTo>
                  <a:pt x="126" y="65125"/>
                </a:lnTo>
                <a:close/>
              </a:path>
              <a:path w="1214755" h="171450">
                <a:moveTo>
                  <a:pt x="1167130" y="69252"/>
                </a:moveTo>
                <a:lnTo>
                  <a:pt x="1138940" y="85658"/>
                </a:lnTo>
                <a:lnTo>
                  <a:pt x="1167130" y="102158"/>
                </a:lnTo>
                <a:lnTo>
                  <a:pt x="1167130" y="69252"/>
                </a:lnTo>
                <a:close/>
              </a:path>
              <a:path w="1214755" h="171450">
                <a:moveTo>
                  <a:pt x="1176782" y="69252"/>
                </a:moveTo>
                <a:lnTo>
                  <a:pt x="1167130" y="69252"/>
                </a:lnTo>
                <a:lnTo>
                  <a:pt x="1167130" y="102158"/>
                </a:lnTo>
                <a:lnTo>
                  <a:pt x="1176782" y="102158"/>
                </a:lnTo>
                <a:lnTo>
                  <a:pt x="1176782" y="69252"/>
                </a:lnTo>
                <a:close/>
              </a:path>
              <a:path w="1214755" h="171450">
                <a:moveTo>
                  <a:pt x="1106327" y="66570"/>
                </a:moveTo>
                <a:lnTo>
                  <a:pt x="1138940" y="85658"/>
                </a:lnTo>
                <a:lnTo>
                  <a:pt x="1167130" y="69252"/>
                </a:lnTo>
                <a:lnTo>
                  <a:pt x="1176782" y="69252"/>
                </a:lnTo>
                <a:lnTo>
                  <a:pt x="1176782" y="66662"/>
                </a:lnTo>
                <a:lnTo>
                  <a:pt x="1106327" y="665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5" name="object 27"/>
          <p:cNvSpPr>
            <a:spLocks/>
          </p:cNvSpPr>
          <p:nvPr/>
        </p:nvSpPr>
        <p:spPr bwMode="auto">
          <a:xfrm>
            <a:off x="2786063" y="5072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6" name="object 28"/>
          <p:cNvSpPr>
            <a:spLocks noChangeArrowheads="1"/>
          </p:cNvSpPr>
          <p:nvPr/>
        </p:nvSpPr>
        <p:spPr bwMode="auto">
          <a:xfrm>
            <a:off x="2714625" y="5929313"/>
            <a:ext cx="285750" cy="285750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17" name="object 29"/>
          <p:cNvSpPr>
            <a:spLocks/>
          </p:cNvSpPr>
          <p:nvPr/>
        </p:nvSpPr>
        <p:spPr bwMode="auto">
          <a:xfrm>
            <a:off x="2714625" y="5929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16"/>
              </a:cxn>
              <a:cxn ang="0">
                <a:pos x="27578" y="58495"/>
              </a:cxn>
              <a:cxn ang="0">
                <a:pos x="58512" y="27567"/>
              </a:cxn>
              <a:cxn ang="0">
                <a:pos x="97731" y="7284"/>
              </a:cxn>
              <a:cxn ang="0">
                <a:pos x="142875" y="0"/>
              </a:cxn>
              <a:cxn ang="0">
                <a:pos x="188018" y="7284"/>
              </a:cxn>
              <a:cxn ang="0">
                <a:pos x="227237" y="27567"/>
              </a:cxn>
              <a:cxn ang="0">
                <a:pos x="258171" y="58495"/>
              </a:cxn>
              <a:cxn ang="0">
                <a:pos x="278462" y="97716"/>
              </a:cxn>
              <a:cxn ang="0">
                <a:pos x="285750" y="142875"/>
              </a:cxn>
              <a:cxn ang="0">
                <a:pos x="278462" y="188039"/>
              </a:cxn>
              <a:cxn ang="0">
                <a:pos x="258171" y="227263"/>
              </a:cxn>
              <a:cxn ang="0">
                <a:pos x="227237" y="258194"/>
              </a:cxn>
              <a:cxn ang="0">
                <a:pos x="188018" y="278478"/>
              </a:cxn>
              <a:cxn ang="0">
                <a:pos x="142875" y="285762"/>
              </a:cxn>
              <a:cxn ang="0">
                <a:pos x="97731" y="278478"/>
              </a:cxn>
              <a:cxn ang="0">
                <a:pos x="58512" y="258194"/>
              </a:cxn>
              <a:cxn ang="0">
                <a:pos x="27578" y="227263"/>
              </a:cxn>
              <a:cxn ang="0">
                <a:pos x="7287" y="188039"/>
              </a:cxn>
              <a:cxn ang="0">
                <a:pos x="0" y="142875"/>
              </a:cxn>
            </a:cxnLst>
            <a:rect l="0" t="0" r="r" b="b"/>
            <a:pathLst>
              <a:path w="285750" h="286385">
                <a:moveTo>
                  <a:pt x="0" y="142875"/>
                </a:moveTo>
                <a:lnTo>
                  <a:pt x="7287" y="97716"/>
                </a:lnTo>
                <a:lnTo>
                  <a:pt x="27578" y="58495"/>
                </a:lnTo>
                <a:lnTo>
                  <a:pt x="58512" y="27567"/>
                </a:lnTo>
                <a:lnTo>
                  <a:pt x="97731" y="7284"/>
                </a:lnTo>
                <a:lnTo>
                  <a:pt x="142875" y="0"/>
                </a:lnTo>
                <a:lnTo>
                  <a:pt x="188018" y="7284"/>
                </a:lnTo>
                <a:lnTo>
                  <a:pt x="227237" y="27567"/>
                </a:lnTo>
                <a:lnTo>
                  <a:pt x="258171" y="58495"/>
                </a:lnTo>
                <a:lnTo>
                  <a:pt x="278462" y="97716"/>
                </a:lnTo>
                <a:lnTo>
                  <a:pt x="285750" y="142875"/>
                </a:lnTo>
                <a:lnTo>
                  <a:pt x="278462" y="188039"/>
                </a:lnTo>
                <a:lnTo>
                  <a:pt x="258171" y="227263"/>
                </a:lnTo>
                <a:lnTo>
                  <a:pt x="227237" y="258194"/>
                </a:lnTo>
                <a:lnTo>
                  <a:pt x="188018" y="278478"/>
                </a:lnTo>
                <a:lnTo>
                  <a:pt x="142875" y="285762"/>
                </a:lnTo>
                <a:lnTo>
                  <a:pt x="97731" y="278478"/>
                </a:lnTo>
                <a:lnTo>
                  <a:pt x="58512" y="258194"/>
                </a:lnTo>
                <a:lnTo>
                  <a:pt x="27578" y="227263"/>
                </a:lnTo>
                <a:lnTo>
                  <a:pt x="7287" y="188039"/>
                </a:lnTo>
                <a:lnTo>
                  <a:pt x="0" y="142875"/>
                </a:lnTo>
                <a:close/>
              </a:path>
            </a:pathLst>
          </a:custGeom>
          <a:noFill/>
          <a:ln w="25399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8" name="object 30"/>
          <p:cNvSpPr>
            <a:spLocks noChangeArrowheads="1"/>
          </p:cNvSpPr>
          <p:nvPr/>
        </p:nvSpPr>
        <p:spPr bwMode="auto">
          <a:xfrm>
            <a:off x="3000375" y="5500688"/>
            <a:ext cx="285750" cy="285750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19" name="object 31"/>
          <p:cNvSpPr>
            <a:spLocks/>
          </p:cNvSpPr>
          <p:nvPr/>
        </p:nvSpPr>
        <p:spPr bwMode="auto">
          <a:xfrm>
            <a:off x="3000375" y="5500688"/>
            <a:ext cx="285750" cy="285750"/>
          </a:xfrm>
          <a:custGeom>
            <a:avLst/>
            <a:gdLst/>
            <a:ahLst/>
            <a:cxnLst>
              <a:cxn ang="0">
                <a:pos x="0" y="142824"/>
              </a:cxn>
              <a:cxn ang="0">
                <a:pos x="7287" y="97656"/>
              </a:cxn>
              <a:cxn ang="0">
                <a:pos x="27578" y="58446"/>
              </a:cxn>
              <a:cxn ang="0">
                <a:pos x="58512" y="27538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38"/>
              </a:cxn>
              <a:cxn ang="0">
                <a:pos x="258171" y="58446"/>
              </a:cxn>
              <a:cxn ang="0">
                <a:pos x="278462" y="97656"/>
              </a:cxn>
              <a:cxn ang="0">
                <a:pos x="285750" y="142824"/>
              </a:cxn>
              <a:cxn ang="0">
                <a:pos x="278462" y="187982"/>
              </a:cxn>
              <a:cxn ang="0">
                <a:pos x="258171" y="227203"/>
              </a:cxn>
              <a:cxn ang="0">
                <a:pos x="227237" y="258131"/>
              </a:cxn>
              <a:cxn ang="0">
                <a:pos x="188018" y="278415"/>
              </a:cxn>
              <a:cxn ang="0">
                <a:pos x="142875" y="285699"/>
              </a:cxn>
              <a:cxn ang="0">
                <a:pos x="97731" y="278415"/>
              </a:cxn>
              <a:cxn ang="0">
                <a:pos x="58512" y="258131"/>
              </a:cxn>
              <a:cxn ang="0">
                <a:pos x="27578" y="227203"/>
              </a:cxn>
              <a:cxn ang="0">
                <a:pos x="7287" y="187982"/>
              </a:cxn>
              <a:cxn ang="0">
                <a:pos x="0" y="142824"/>
              </a:cxn>
            </a:cxnLst>
            <a:rect l="0" t="0" r="r" b="b"/>
            <a:pathLst>
              <a:path w="285750" h="285750">
                <a:moveTo>
                  <a:pt x="0" y="142824"/>
                </a:moveTo>
                <a:lnTo>
                  <a:pt x="7287" y="97656"/>
                </a:lnTo>
                <a:lnTo>
                  <a:pt x="27578" y="58446"/>
                </a:lnTo>
                <a:lnTo>
                  <a:pt x="58512" y="27538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38"/>
                </a:lnTo>
                <a:lnTo>
                  <a:pt x="258171" y="58446"/>
                </a:lnTo>
                <a:lnTo>
                  <a:pt x="278462" y="97656"/>
                </a:lnTo>
                <a:lnTo>
                  <a:pt x="285750" y="142824"/>
                </a:lnTo>
                <a:lnTo>
                  <a:pt x="278462" y="187982"/>
                </a:lnTo>
                <a:lnTo>
                  <a:pt x="258171" y="227203"/>
                </a:lnTo>
                <a:lnTo>
                  <a:pt x="227237" y="258131"/>
                </a:lnTo>
                <a:lnTo>
                  <a:pt x="188018" y="278415"/>
                </a:lnTo>
                <a:lnTo>
                  <a:pt x="142875" y="285699"/>
                </a:lnTo>
                <a:lnTo>
                  <a:pt x="97731" y="278415"/>
                </a:lnTo>
                <a:lnTo>
                  <a:pt x="58512" y="258131"/>
                </a:lnTo>
                <a:lnTo>
                  <a:pt x="27578" y="227203"/>
                </a:lnTo>
                <a:lnTo>
                  <a:pt x="7287" y="187982"/>
                </a:lnTo>
                <a:lnTo>
                  <a:pt x="0" y="142824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0" name="object 32"/>
          <p:cNvSpPr>
            <a:spLocks noChangeArrowheads="1"/>
          </p:cNvSpPr>
          <p:nvPr/>
        </p:nvSpPr>
        <p:spPr bwMode="auto">
          <a:xfrm>
            <a:off x="782638" y="3544888"/>
            <a:ext cx="950912" cy="754062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21" name="object 33"/>
          <p:cNvSpPr>
            <a:spLocks/>
          </p:cNvSpPr>
          <p:nvPr/>
        </p:nvSpPr>
        <p:spPr bwMode="auto">
          <a:xfrm>
            <a:off x="1093788" y="3806825"/>
            <a:ext cx="328612" cy="327025"/>
          </a:xfrm>
          <a:custGeom>
            <a:avLst/>
            <a:gdLst/>
            <a:ahLst/>
            <a:cxnLst>
              <a:cxn ang="0">
                <a:pos x="197294" y="0"/>
              </a:cxn>
              <a:cxn ang="0">
                <a:pos x="127469" y="0"/>
              </a:cxn>
              <a:cxn ang="0">
                <a:pos x="0" y="327279"/>
              </a:cxn>
              <a:cxn ang="0">
                <a:pos x="70103" y="327279"/>
              </a:cxn>
              <a:cxn ang="0">
                <a:pos x="97116" y="252856"/>
              </a:cxn>
              <a:cxn ang="0">
                <a:pos x="298555" y="252856"/>
              </a:cxn>
              <a:cxn ang="0">
                <a:pos x="276482" y="197738"/>
              </a:cxn>
              <a:cxn ang="0">
                <a:pos x="117424" y="197738"/>
              </a:cxn>
              <a:cxn ang="0">
                <a:pos x="161632" y="76326"/>
              </a:cxn>
              <a:cxn ang="0">
                <a:pos x="227860" y="76326"/>
              </a:cxn>
              <a:cxn ang="0">
                <a:pos x="197294" y="0"/>
              </a:cxn>
              <a:cxn ang="0">
                <a:pos x="298555" y="252856"/>
              </a:cxn>
              <a:cxn ang="0">
                <a:pos x="227901" y="252856"/>
              </a:cxn>
              <a:cxn ang="0">
                <a:pos x="256476" y="327279"/>
              </a:cxn>
              <a:cxn ang="0">
                <a:pos x="328358" y="327279"/>
              </a:cxn>
              <a:cxn ang="0">
                <a:pos x="298555" y="252856"/>
              </a:cxn>
              <a:cxn ang="0">
                <a:pos x="227860" y="76326"/>
              </a:cxn>
              <a:cxn ang="0">
                <a:pos x="161632" y="76326"/>
              </a:cxn>
              <a:cxn ang="0">
                <a:pos x="206692" y="197738"/>
              </a:cxn>
              <a:cxn ang="0">
                <a:pos x="276482" y="197738"/>
              </a:cxn>
              <a:cxn ang="0">
                <a:pos x="227860" y="76326"/>
              </a:cxn>
            </a:cxnLst>
            <a:rect l="0" t="0" r="r" b="b"/>
            <a:pathLst>
              <a:path w="328930" h="327660">
                <a:moveTo>
                  <a:pt x="197294" y="0"/>
                </a:moveTo>
                <a:lnTo>
                  <a:pt x="127469" y="0"/>
                </a:lnTo>
                <a:lnTo>
                  <a:pt x="0" y="327279"/>
                </a:lnTo>
                <a:lnTo>
                  <a:pt x="70103" y="327279"/>
                </a:lnTo>
                <a:lnTo>
                  <a:pt x="97116" y="252856"/>
                </a:lnTo>
                <a:lnTo>
                  <a:pt x="298555" y="252856"/>
                </a:lnTo>
                <a:lnTo>
                  <a:pt x="276482" y="197738"/>
                </a:lnTo>
                <a:lnTo>
                  <a:pt x="117424" y="197738"/>
                </a:lnTo>
                <a:lnTo>
                  <a:pt x="161632" y="76326"/>
                </a:lnTo>
                <a:lnTo>
                  <a:pt x="227860" y="76326"/>
                </a:lnTo>
                <a:lnTo>
                  <a:pt x="197294" y="0"/>
                </a:lnTo>
                <a:close/>
              </a:path>
              <a:path w="328930" h="327660">
                <a:moveTo>
                  <a:pt x="298555" y="252856"/>
                </a:moveTo>
                <a:lnTo>
                  <a:pt x="227901" y="252856"/>
                </a:lnTo>
                <a:lnTo>
                  <a:pt x="256476" y="327279"/>
                </a:lnTo>
                <a:lnTo>
                  <a:pt x="328358" y="327279"/>
                </a:lnTo>
                <a:lnTo>
                  <a:pt x="298555" y="252856"/>
                </a:lnTo>
                <a:close/>
              </a:path>
              <a:path w="328930" h="327660">
                <a:moveTo>
                  <a:pt x="227860" y="76326"/>
                </a:moveTo>
                <a:lnTo>
                  <a:pt x="161632" y="76326"/>
                </a:lnTo>
                <a:lnTo>
                  <a:pt x="206692" y="197738"/>
                </a:lnTo>
                <a:lnTo>
                  <a:pt x="276482" y="197738"/>
                </a:lnTo>
                <a:lnTo>
                  <a:pt x="227860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2" name="object 34"/>
          <p:cNvSpPr>
            <a:spLocks/>
          </p:cNvSpPr>
          <p:nvPr/>
        </p:nvSpPr>
        <p:spPr bwMode="auto">
          <a:xfrm>
            <a:off x="1209675" y="3883025"/>
            <a:ext cx="90488" cy="122238"/>
          </a:xfrm>
          <a:custGeom>
            <a:avLst/>
            <a:gdLst/>
            <a:ahLst/>
            <a:cxnLst>
              <a:cxn ang="0">
                <a:pos x="44208" y="0"/>
              </a:cxn>
              <a:cxn ang="0">
                <a:pos x="0" y="121412"/>
              </a:cxn>
              <a:cxn ang="0">
                <a:pos x="89268" y="121412"/>
              </a:cxn>
              <a:cxn ang="0">
                <a:pos x="44208" y="0"/>
              </a:cxn>
            </a:cxnLst>
            <a:rect l="0" t="0" r="r" b="b"/>
            <a:pathLst>
              <a:path w="89534" h="121920">
                <a:moveTo>
                  <a:pt x="44208" y="0"/>
                </a:moveTo>
                <a:lnTo>
                  <a:pt x="0" y="121412"/>
                </a:lnTo>
                <a:lnTo>
                  <a:pt x="89268" y="121412"/>
                </a:lnTo>
                <a:lnTo>
                  <a:pt x="44208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3" name="object 35"/>
          <p:cNvSpPr>
            <a:spLocks/>
          </p:cNvSpPr>
          <p:nvPr/>
        </p:nvSpPr>
        <p:spPr bwMode="auto">
          <a:xfrm>
            <a:off x="1093788" y="3806825"/>
            <a:ext cx="328612" cy="327025"/>
          </a:xfrm>
          <a:custGeom>
            <a:avLst/>
            <a:gdLst/>
            <a:ahLst/>
            <a:cxnLst>
              <a:cxn ang="0">
                <a:pos x="127469" y="0"/>
              </a:cxn>
              <a:cxn ang="0">
                <a:pos x="197294" y="0"/>
              </a:cxn>
              <a:cxn ang="0">
                <a:pos x="328358" y="327279"/>
              </a:cxn>
              <a:cxn ang="0">
                <a:pos x="256476" y="327279"/>
              </a:cxn>
              <a:cxn ang="0">
                <a:pos x="227901" y="252856"/>
              </a:cxn>
              <a:cxn ang="0">
                <a:pos x="97116" y="252856"/>
              </a:cxn>
              <a:cxn ang="0">
                <a:pos x="70103" y="327279"/>
              </a:cxn>
              <a:cxn ang="0">
                <a:pos x="0" y="327279"/>
              </a:cxn>
              <a:cxn ang="0">
                <a:pos x="127469" y="0"/>
              </a:cxn>
            </a:cxnLst>
            <a:rect l="0" t="0" r="r" b="b"/>
            <a:pathLst>
              <a:path w="328930" h="327660">
                <a:moveTo>
                  <a:pt x="127469" y="0"/>
                </a:moveTo>
                <a:lnTo>
                  <a:pt x="197294" y="0"/>
                </a:lnTo>
                <a:lnTo>
                  <a:pt x="328358" y="327279"/>
                </a:lnTo>
                <a:lnTo>
                  <a:pt x="256476" y="327279"/>
                </a:lnTo>
                <a:lnTo>
                  <a:pt x="227901" y="252856"/>
                </a:lnTo>
                <a:lnTo>
                  <a:pt x="97116" y="252856"/>
                </a:lnTo>
                <a:lnTo>
                  <a:pt x="70103" y="327279"/>
                </a:lnTo>
                <a:lnTo>
                  <a:pt x="0" y="327279"/>
                </a:lnTo>
                <a:lnTo>
                  <a:pt x="127469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4" name="object 36"/>
          <p:cNvSpPr>
            <a:spLocks noChangeArrowheads="1"/>
          </p:cNvSpPr>
          <p:nvPr/>
        </p:nvSpPr>
        <p:spPr bwMode="auto">
          <a:xfrm>
            <a:off x="2497138" y="3544888"/>
            <a:ext cx="950912" cy="754062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25" name="object 37"/>
          <p:cNvSpPr>
            <a:spLocks/>
          </p:cNvSpPr>
          <p:nvPr/>
        </p:nvSpPr>
        <p:spPr bwMode="auto">
          <a:xfrm>
            <a:off x="2841625" y="3806825"/>
            <a:ext cx="273050" cy="327025"/>
          </a:xfrm>
          <a:custGeom>
            <a:avLst/>
            <a:gdLst/>
            <a:ahLst/>
            <a:cxnLst>
              <a:cxn ang="0">
                <a:pos x="130810" y="0"/>
              </a:cxn>
              <a:cxn ang="0">
                <a:pos x="0" y="0"/>
              </a:cxn>
              <a:cxn ang="0">
                <a:pos x="0" y="327279"/>
              </a:cxn>
              <a:cxn ang="0">
                <a:pos x="111379" y="327279"/>
              </a:cxn>
              <a:cxn ang="0">
                <a:pos x="162925" y="326421"/>
              </a:cxn>
              <a:cxn ang="0">
                <a:pos x="203775" y="322947"/>
              </a:cxn>
              <a:cxn ang="0">
                <a:pos x="243955" y="302666"/>
              </a:cxn>
              <a:cxn ang="0">
                <a:pos x="265372" y="272033"/>
              </a:cxn>
              <a:cxn ang="0">
                <a:pos x="66167" y="272033"/>
              </a:cxn>
              <a:cxn ang="0">
                <a:pos x="66167" y="184531"/>
              </a:cxn>
              <a:cxn ang="0">
                <a:pos x="259048" y="184531"/>
              </a:cxn>
              <a:cxn ang="0">
                <a:pos x="258064" y="183006"/>
              </a:cxn>
              <a:cxn ang="0">
                <a:pos x="249183" y="173291"/>
              </a:cxn>
              <a:cxn ang="0">
                <a:pos x="238553" y="165100"/>
              </a:cxn>
              <a:cxn ang="0">
                <a:pos x="226185" y="158432"/>
              </a:cxn>
              <a:cxn ang="0">
                <a:pos x="212090" y="153288"/>
              </a:cxn>
              <a:cxn ang="0">
                <a:pos x="222188" y="147909"/>
              </a:cxn>
              <a:cxn ang="0">
                <a:pos x="231155" y="141303"/>
              </a:cxn>
              <a:cxn ang="0">
                <a:pos x="239004" y="133482"/>
              </a:cxn>
              <a:cxn ang="0">
                <a:pos x="241570" y="130048"/>
              </a:cxn>
              <a:cxn ang="0">
                <a:pos x="66167" y="130048"/>
              </a:cxn>
              <a:cxn ang="0">
                <a:pos x="66167" y="54356"/>
              </a:cxn>
              <a:cxn ang="0">
                <a:pos x="252952" y="54356"/>
              </a:cxn>
              <a:cxn ang="0">
                <a:pos x="252438" y="52828"/>
              </a:cxn>
              <a:cxn ang="0">
                <a:pos x="222885" y="16637"/>
              </a:cxn>
              <a:cxn ang="0">
                <a:pos x="178012" y="1768"/>
              </a:cxn>
              <a:cxn ang="0">
                <a:pos x="149004" y="192"/>
              </a:cxn>
              <a:cxn ang="0">
                <a:pos x="130810" y="0"/>
              </a:cxn>
              <a:cxn ang="0">
                <a:pos x="259048" y="184531"/>
              </a:cxn>
              <a:cxn ang="0">
                <a:pos x="119507" y="184531"/>
              </a:cxn>
              <a:cxn ang="0">
                <a:pos x="140031" y="184836"/>
              </a:cxn>
              <a:cxn ang="0">
                <a:pos x="156638" y="185737"/>
              </a:cxn>
              <a:cxn ang="0">
                <a:pos x="194752" y="199427"/>
              </a:cxn>
              <a:cxn ang="0">
                <a:pos x="205867" y="229235"/>
              </a:cxn>
              <a:cxn ang="0">
                <a:pos x="205293" y="237474"/>
              </a:cxn>
              <a:cxn ang="0">
                <a:pos x="179593" y="268245"/>
              </a:cxn>
              <a:cxn ang="0">
                <a:pos x="127254" y="272033"/>
              </a:cxn>
              <a:cxn ang="0">
                <a:pos x="265372" y="272033"/>
              </a:cxn>
              <a:cxn ang="0">
                <a:pos x="268352" y="265144"/>
              </a:cxn>
              <a:cxn ang="0">
                <a:pos x="271605" y="254381"/>
              </a:cxn>
              <a:cxn ang="0">
                <a:pos x="273548" y="243427"/>
              </a:cxn>
              <a:cxn ang="0">
                <a:pos x="274193" y="232282"/>
              </a:cxn>
              <a:cxn ang="0">
                <a:pos x="273190" y="218618"/>
              </a:cxn>
              <a:cxn ang="0">
                <a:pos x="270176" y="205835"/>
              </a:cxn>
              <a:cxn ang="0">
                <a:pos x="265138" y="193956"/>
              </a:cxn>
              <a:cxn ang="0">
                <a:pos x="259048" y="184531"/>
              </a:cxn>
              <a:cxn ang="0">
                <a:pos x="252952" y="54356"/>
              </a:cxn>
              <a:cxn ang="0">
                <a:pos x="104012" y="54356"/>
              </a:cxn>
              <a:cxn ang="0">
                <a:pos x="141509" y="54641"/>
              </a:cxn>
              <a:cxn ang="0">
                <a:pos x="153340" y="54998"/>
              </a:cxn>
              <a:cxn ang="0">
                <a:pos x="189087" y="72155"/>
              </a:cxn>
              <a:cxn ang="0">
                <a:pos x="193802" y="91693"/>
              </a:cxn>
              <a:cxn ang="0">
                <a:pos x="193204" y="99218"/>
              </a:cxn>
              <a:cxn ang="0">
                <a:pos x="165504" y="127507"/>
              </a:cxn>
              <a:cxn ang="0">
                <a:pos x="126904" y="129978"/>
              </a:cxn>
              <a:cxn ang="0">
                <a:pos x="109474" y="130048"/>
              </a:cxn>
              <a:cxn ang="0">
                <a:pos x="241570" y="130048"/>
              </a:cxn>
              <a:cxn ang="0">
                <a:pos x="257300" y="93581"/>
              </a:cxn>
              <a:cxn ang="0">
                <a:pos x="258064" y="82295"/>
              </a:cxn>
              <a:cxn ang="0">
                <a:pos x="257442" y="71965"/>
              </a:cxn>
              <a:cxn ang="0">
                <a:pos x="255571" y="62134"/>
              </a:cxn>
              <a:cxn ang="0">
                <a:pos x="252952" y="54356"/>
              </a:cxn>
            </a:cxnLst>
            <a:rect l="0" t="0" r="r" b="b"/>
            <a:pathLst>
              <a:path w="274319" h="327660">
                <a:moveTo>
                  <a:pt x="130810" y="0"/>
                </a:moveTo>
                <a:lnTo>
                  <a:pt x="0" y="0"/>
                </a:lnTo>
                <a:lnTo>
                  <a:pt x="0" y="327279"/>
                </a:lnTo>
                <a:lnTo>
                  <a:pt x="111379" y="327279"/>
                </a:lnTo>
                <a:lnTo>
                  <a:pt x="162925" y="326421"/>
                </a:lnTo>
                <a:lnTo>
                  <a:pt x="203775" y="322947"/>
                </a:lnTo>
                <a:lnTo>
                  <a:pt x="243955" y="302666"/>
                </a:lnTo>
                <a:lnTo>
                  <a:pt x="265372" y="272033"/>
                </a:lnTo>
                <a:lnTo>
                  <a:pt x="66167" y="272033"/>
                </a:lnTo>
                <a:lnTo>
                  <a:pt x="66167" y="184531"/>
                </a:lnTo>
                <a:lnTo>
                  <a:pt x="259048" y="184531"/>
                </a:lnTo>
                <a:lnTo>
                  <a:pt x="258064" y="183006"/>
                </a:lnTo>
                <a:lnTo>
                  <a:pt x="249183" y="173291"/>
                </a:lnTo>
                <a:lnTo>
                  <a:pt x="238553" y="165100"/>
                </a:lnTo>
                <a:lnTo>
                  <a:pt x="226185" y="158432"/>
                </a:lnTo>
                <a:lnTo>
                  <a:pt x="212090" y="153288"/>
                </a:lnTo>
                <a:lnTo>
                  <a:pt x="222188" y="147909"/>
                </a:lnTo>
                <a:lnTo>
                  <a:pt x="231155" y="141303"/>
                </a:lnTo>
                <a:lnTo>
                  <a:pt x="239004" y="133482"/>
                </a:lnTo>
                <a:lnTo>
                  <a:pt x="241570" y="130048"/>
                </a:lnTo>
                <a:lnTo>
                  <a:pt x="66167" y="130048"/>
                </a:lnTo>
                <a:lnTo>
                  <a:pt x="66167" y="54356"/>
                </a:lnTo>
                <a:lnTo>
                  <a:pt x="252952" y="54356"/>
                </a:lnTo>
                <a:lnTo>
                  <a:pt x="252438" y="52828"/>
                </a:lnTo>
                <a:lnTo>
                  <a:pt x="222885" y="16637"/>
                </a:lnTo>
                <a:lnTo>
                  <a:pt x="178012" y="1768"/>
                </a:lnTo>
                <a:lnTo>
                  <a:pt x="149004" y="192"/>
                </a:lnTo>
                <a:lnTo>
                  <a:pt x="130810" y="0"/>
                </a:lnTo>
                <a:close/>
              </a:path>
              <a:path w="274319" h="327660">
                <a:moveTo>
                  <a:pt x="259048" y="184531"/>
                </a:moveTo>
                <a:lnTo>
                  <a:pt x="119507" y="184531"/>
                </a:lnTo>
                <a:lnTo>
                  <a:pt x="140031" y="184836"/>
                </a:lnTo>
                <a:lnTo>
                  <a:pt x="156638" y="185737"/>
                </a:lnTo>
                <a:lnTo>
                  <a:pt x="194752" y="199427"/>
                </a:lnTo>
                <a:lnTo>
                  <a:pt x="205867" y="229235"/>
                </a:lnTo>
                <a:lnTo>
                  <a:pt x="205293" y="237474"/>
                </a:lnTo>
                <a:lnTo>
                  <a:pt x="179593" y="268245"/>
                </a:lnTo>
                <a:lnTo>
                  <a:pt x="127254" y="272033"/>
                </a:lnTo>
                <a:lnTo>
                  <a:pt x="265372" y="272033"/>
                </a:lnTo>
                <a:lnTo>
                  <a:pt x="268352" y="265144"/>
                </a:lnTo>
                <a:lnTo>
                  <a:pt x="271605" y="254381"/>
                </a:lnTo>
                <a:lnTo>
                  <a:pt x="273548" y="243427"/>
                </a:lnTo>
                <a:lnTo>
                  <a:pt x="274193" y="232282"/>
                </a:lnTo>
                <a:lnTo>
                  <a:pt x="273190" y="218618"/>
                </a:lnTo>
                <a:lnTo>
                  <a:pt x="270176" y="205835"/>
                </a:lnTo>
                <a:lnTo>
                  <a:pt x="265138" y="193956"/>
                </a:lnTo>
                <a:lnTo>
                  <a:pt x="259048" y="184531"/>
                </a:lnTo>
                <a:close/>
              </a:path>
              <a:path w="274319" h="327660">
                <a:moveTo>
                  <a:pt x="252952" y="54356"/>
                </a:moveTo>
                <a:lnTo>
                  <a:pt x="104012" y="54356"/>
                </a:lnTo>
                <a:lnTo>
                  <a:pt x="141509" y="54641"/>
                </a:lnTo>
                <a:lnTo>
                  <a:pt x="153340" y="54998"/>
                </a:lnTo>
                <a:lnTo>
                  <a:pt x="189087" y="72155"/>
                </a:lnTo>
                <a:lnTo>
                  <a:pt x="193802" y="91693"/>
                </a:lnTo>
                <a:lnTo>
                  <a:pt x="193204" y="99218"/>
                </a:lnTo>
                <a:lnTo>
                  <a:pt x="165504" y="127507"/>
                </a:lnTo>
                <a:lnTo>
                  <a:pt x="126904" y="129978"/>
                </a:lnTo>
                <a:lnTo>
                  <a:pt x="109474" y="130048"/>
                </a:lnTo>
                <a:lnTo>
                  <a:pt x="241570" y="130048"/>
                </a:lnTo>
                <a:lnTo>
                  <a:pt x="257300" y="93581"/>
                </a:lnTo>
                <a:lnTo>
                  <a:pt x="258064" y="82295"/>
                </a:lnTo>
                <a:lnTo>
                  <a:pt x="257442" y="71965"/>
                </a:lnTo>
                <a:lnTo>
                  <a:pt x="255571" y="62134"/>
                </a:lnTo>
                <a:lnTo>
                  <a:pt x="252952" y="5435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6" name="object 38"/>
          <p:cNvSpPr>
            <a:spLocks noChangeArrowheads="1"/>
          </p:cNvSpPr>
          <p:nvPr/>
        </p:nvSpPr>
        <p:spPr bwMode="auto">
          <a:xfrm>
            <a:off x="2890838" y="3975100"/>
            <a:ext cx="171450" cy="119063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27" name="object 39"/>
          <p:cNvSpPr>
            <a:spLocks noChangeArrowheads="1"/>
          </p:cNvSpPr>
          <p:nvPr/>
        </p:nvSpPr>
        <p:spPr bwMode="auto">
          <a:xfrm>
            <a:off x="2890838" y="3844925"/>
            <a:ext cx="160337" cy="10795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28" name="object 40"/>
          <p:cNvSpPr>
            <a:spLocks/>
          </p:cNvSpPr>
          <p:nvPr/>
        </p:nvSpPr>
        <p:spPr bwMode="auto">
          <a:xfrm>
            <a:off x="2841625" y="3806825"/>
            <a:ext cx="273050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10" y="0"/>
              </a:cxn>
              <a:cxn ang="0">
                <a:pos x="149004" y="192"/>
              </a:cxn>
              <a:cxn ang="0">
                <a:pos x="188849" y="3175"/>
              </a:cxn>
              <a:cxn ang="0">
                <a:pos x="230153" y="22209"/>
              </a:cxn>
              <a:cxn ang="0">
                <a:pos x="255571" y="62134"/>
              </a:cxn>
              <a:cxn ang="0">
                <a:pos x="258064" y="82295"/>
              </a:cxn>
              <a:cxn ang="0">
                <a:pos x="257300" y="93581"/>
              </a:cxn>
              <a:cxn ang="0">
                <a:pos x="239004" y="133482"/>
              </a:cxn>
              <a:cxn ang="0">
                <a:pos x="212090" y="153288"/>
              </a:cxn>
              <a:cxn ang="0">
                <a:pos x="226185" y="158432"/>
              </a:cxn>
              <a:cxn ang="0">
                <a:pos x="258064" y="183006"/>
              </a:cxn>
              <a:cxn ang="0">
                <a:pos x="273190" y="218618"/>
              </a:cxn>
              <a:cxn ang="0">
                <a:pos x="274193" y="232282"/>
              </a:cxn>
              <a:cxn ang="0">
                <a:pos x="273548" y="243427"/>
              </a:cxn>
              <a:cxn ang="0">
                <a:pos x="258139" y="285763"/>
              </a:cxn>
              <a:cxn ang="0">
                <a:pos x="225960" y="315188"/>
              </a:cxn>
              <a:cxn ang="0">
                <a:pos x="179941" y="325778"/>
              </a:cxn>
              <a:cxn ang="0">
                <a:pos x="140075" y="326921"/>
              </a:cxn>
              <a:cxn ang="0">
                <a:pos x="111379" y="327279"/>
              </a:cxn>
              <a:cxn ang="0">
                <a:pos x="0" y="327279"/>
              </a:cxn>
              <a:cxn ang="0">
                <a:pos x="0" y="0"/>
              </a:cxn>
            </a:cxnLst>
            <a:rect l="0" t="0" r="r" b="b"/>
            <a:pathLst>
              <a:path w="274319" h="327660">
                <a:moveTo>
                  <a:pt x="0" y="0"/>
                </a:moveTo>
                <a:lnTo>
                  <a:pt x="130810" y="0"/>
                </a:lnTo>
                <a:lnTo>
                  <a:pt x="149004" y="192"/>
                </a:lnTo>
                <a:lnTo>
                  <a:pt x="188849" y="3175"/>
                </a:lnTo>
                <a:lnTo>
                  <a:pt x="230153" y="22209"/>
                </a:lnTo>
                <a:lnTo>
                  <a:pt x="255571" y="62134"/>
                </a:lnTo>
                <a:lnTo>
                  <a:pt x="258064" y="82295"/>
                </a:lnTo>
                <a:lnTo>
                  <a:pt x="257300" y="93581"/>
                </a:lnTo>
                <a:lnTo>
                  <a:pt x="239004" y="133482"/>
                </a:lnTo>
                <a:lnTo>
                  <a:pt x="212090" y="153288"/>
                </a:lnTo>
                <a:lnTo>
                  <a:pt x="226185" y="158432"/>
                </a:lnTo>
                <a:lnTo>
                  <a:pt x="258064" y="183006"/>
                </a:lnTo>
                <a:lnTo>
                  <a:pt x="273190" y="218618"/>
                </a:lnTo>
                <a:lnTo>
                  <a:pt x="274193" y="232282"/>
                </a:lnTo>
                <a:lnTo>
                  <a:pt x="273548" y="243427"/>
                </a:lnTo>
                <a:lnTo>
                  <a:pt x="258139" y="285763"/>
                </a:lnTo>
                <a:lnTo>
                  <a:pt x="225960" y="315188"/>
                </a:lnTo>
                <a:lnTo>
                  <a:pt x="179941" y="325778"/>
                </a:lnTo>
                <a:lnTo>
                  <a:pt x="140075" y="326921"/>
                </a:lnTo>
                <a:lnTo>
                  <a:pt x="111379" y="327279"/>
                </a:lnTo>
                <a:lnTo>
                  <a:pt x="0" y="327279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9" name="object 41"/>
          <p:cNvSpPr>
            <a:spLocks noChangeArrowheads="1"/>
          </p:cNvSpPr>
          <p:nvPr/>
        </p:nvSpPr>
        <p:spPr bwMode="auto">
          <a:xfrm>
            <a:off x="1860550" y="3916363"/>
            <a:ext cx="474663" cy="681037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30" name="object 42"/>
          <p:cNvSpPr>
            <a:spLocks/>
          </p:cNvSpPr>
          <p:nvPr/>
        </p:nvSpPr>
        <p:spPr bwMode="auto">
          <a:xfrm>
            <a:off x="1928813" y="3944938"/>
            <a:ext cx="339725" cy="546100"/>
          </a:xfrm>
          <a:custGeom>
            <a:avLst/>
            <a:gdLst/>
            <a:ahLst/>
            <a:cxnLst>
              <a:cxn ang="0">
                <a:pos x="206120" y="287781"/>
              </a:cxn>
              <a:cxn ang="0">
                <a:pos x="73659" y="287781"/>
              </a:cxn>
              <a:cxn ang="0">
                <a:pos x="73659" y="462152"/>
              </a:cxn>
              <a:cxn ang="0">
                <a:pos x="206120" y="546480"/>
              </a:cxn>
              <a:cxn ang="0">
                <a:pos x="206120" y="287781"/>
              </a:cxn>
              <a:cxn ang="0">
                <a:pos x="338581" y="0"/>
              </a:cxn>
              <a:cxn ang="0">
                <a:pos x="283733" y="22828"/>
              </a:cxn>
              <a:cxn ang="0">
                <a:pos x="227837" y="54990"/>
              </a:cxn>
              <a:cxn ang="0">
                <a:pos x="177561" y="90027"/>
              </a:cxn>
              <a:cxn ang="0">
                <a:pos x="136525" y="123824"/>
              </a:cxn>
              <a:cxn ang="0">
                <a:pos x="106378" y="153114"/>
              </a:cxn>
              <a:cxn ang="0">
                <a:pos x="81053" y="187884"/>
              </a:cxn>
              <a:cxn ang="0">
                <a:pos x="73659" y="225424"/>
              </a:cxn>
              <a:cxn ang="0">
                <a:pos x="73659" y="242061"/>
              </a:cxn>
              <a:cxn ang="0">
                <a:pos x="55185" y="246818"/>
              </a:cxn>
              <a:cxn ang="0">
                <a:pos x="18474" y="257046"/>
              </a:cxn>
              <a:cxn ang="0">
                <a:pos x="0" y="261873"/>
              </a:cxn>
              <a:cxn ang="0">
                <a:pos x="0" y="293750"/>
              </a:cxn>
              <a:cxn ang="0">
                <a:pos x="73659" y="287781"/>
              </a:cxn>
              <a:cxn ang="0">
                <a:pos x="206120" y="287781"/>
              </a:cxn>
              <a:cxn ang="0">
                <a:pos x="206120" y="276986"/>
              </a:cxn>
              <a:cxn ang="0">
                <a:pos x="305181" y="268985"/>
              </a:cxn>
              <a:cxn ang="0">
                <a:pos x="305181" y="206247"/>
              </a:cxn>
              <a:cxn ang="0">
                <a:pos x="206120" y="206247"/>
              </a:cxn>
              <a:cxn ang="0">
                <a:pos x="206120" y="182117"/>
              </a:cxn>
              <a:cxn ang="0">
                <a:pos x="218567" y="141731"/>
              </a:cxn>
              <a:cxn ang="0">
                <a:pos x="259842" y="113664"/>
              </a:cxn>
              <a:cxn ang="0">
                <a:pos x="305044" y="96895"/>
              </a:cxn>
              <a:cxn ang="0">
                <a:pos x="320675" y="92836"/>
              </a:cxn>
              <a:cxn ang="0">
                <a:pos x="325419" y="70080"/>
              </a:cxn>
              <a:cxn ang="0">
                <a:pos x="329866" y="46989"/>
              </a:cxn>
              <a:cxn ang="0">
                <a:pos x="338581" y="0"/>
              </a:cxn>
              <a:cxn ang="0">
                <a:pos x="305181" y="179450"/>
              </a:cxn>
              <a:cxn ang="0">
                <a:pos x="280326" y="185924"/>
              </a:cxn>
              <a:cxn ang="0">
                <a:pos x="230903" y="199774"/>
              </a:cxn>
              <a:cxn ang="0">
                <a:pos x="206120" y="206247"/>
              </a:cxn>
              <a:cxn ang="0">
                <a:pos x="305181" y="206247"/>
              </a:cxn>
              <a:cxn ang="0">
                <a:pos x="305181" y="179450"/>
              </a:cxn>
            </a:cxnLst>
            <a:rect l="0" t="0" r="r" b="b"/>
            <a:pathLst>
              <a:path w="339089" h="546735">
                <a:moveTo>
                  <a:pt x="206120" y="287781"/>
                </a:moveTo>
                <a:lnTo>
                  <a:pt x="73659" y="287781"/>
                </a:lnTo>
                <a:lnTo>
                  <a:pt x="73659" y="462152"/>
                </a:lnTo>
                <a:lnTo>
                  <a:pt x="206120" y="546480"/>
                </a:lnTo>
                <a:lnTo>
                  <a:pt x="206120" y="287781"/>
                </a:lnTo>
                <a:close/>
              </a:path>
              <a:path w="339089" h="546735">
                <a:moveTo>
                  <a:pt x="338581" y="0"/>
                </a:moveTo>
                <a:lnTo>
                  <a:pt x="283733" y="22828"/>
                </a:lnTo>
                <a:lnTo>
                  <a:pt x="227837" y="54990"/>
                </a:lnTo>
                <a:lnTo>
                  <a:pt x="177561" y="90027"/>
                </a:lnTo>
                <a:lnTo>
                  <a:pt x="136525" y="123824"/>
                </a:lnTo>
                <a:lnTo>
                  <a:pt x="106378" y="153114"/>
                </a:lnTo>
                <a:lnTo>
                  <a:pt x="81053" y="187884"/>
                </a:lnTo>
                <a:lnTo>
                  <a:pt x="73659" y="225424"/>
                </a:lnTo>
                <a:lnTo>
                  <a:pt x="73659" y="242061"/>
                </a:lnTo>
                <a:lnTo>
                  <a:pt x="55185" y="246818"/>
                </a:lnTo>
                <a:lnTo>
                  <a:pt x="18474" y="257046"/>
                </a:lnTo>
                <a:lnTo>
                  <a:pt x="0" y="261873"/>
                </a:lnTo>
                <a:lnTo>
                  <a:pt x="0" y="293750"/>
                </a:lnTo>
                <a:lnTo>
                  <a:pt x="73659" y="287781"/>
                </a:lnTo>
                <a:lnTo>
                  <a:pt x="206120" y="287781"/>
                </a:lnTo>
                <a:lnTo>
                  <a:pt x="206120" y="276986"/>
                </a:lnTo>
                <a:lnTo>
                  <a:pt x="305181" y="268985"/>
                </a:lnTo>
                <a:lnTo>
                  <a:pt x="305181" y="206247"/>
                </a:lnTo>
                <a:lnTo>
                  <a:pt x="206120" y="206247"/>
                </a:lnTo>
                <a:lnTo>
                  <a:pt x="206120" y="182117"/>
                </a:lnTo>
                <a:lnTo>
                  <a:pt x="218567" y="141731"/>
                </a:lnTo>
                <a:lnTo>
                  <a:pt x="259842" y="113664"/>
                </a:lnTo>
                <a:lnTo>
                  <a:pt x="305044" y="96895"/>
                </a:lnTo>
                <a:lnTo>
                  <a:pt x="320675" y="92836"/>
                </a:lnTo>
                <a:lnTo>
                  <a:pt x="325419" y="70080"/>
                </a:lnTo>
                <a:lnTo>
                  <a:pt x="329866" y="46989"/>
                </a:lnTo>
                <a:lnTo>
                  <a:pt x="338581" y="0"/>
                </a:lnTo>
                <a:close/>
              </a:path>
              <a:path w="339089" h="546735">
                <a:moveTo>
                  <a:pt x="305181" y="179450"/>
                </a:moveTo>
                <a:lnTo>
                  <a:pt x="280326" y="185924"/>
                </a:lnTo>
                <a:lnTo>
                  <a:pt x="230903" y="199774"/>
                </a:lnTo>
                <a:lnTo>
                  <a:pt x="206120" y="206247"/>
                </a:lnTo>
                <a:lnTo>
                  <a:pt x="305181" y="206247"/>
                </a:lnTo>
                <a:lnTo>
                  <a:pt x="305181" y="179450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31" name="object 43"/>
          <p:cNvSpPr>
            <a:spLocks/>
          </p:cNvSpPr>
          <p:nvPr/>
        </p:nvSpPr>
        <p:spPr bwMode="auto">
          <a:xfrm>
            <a:off x="1928813" y="3944938"/>
            <a:ext cx="339725" cy="546100"/>
          </a:xfrm>
          <a:custGeom>
            <a:avLst/>
            <a:gdLst/>
            <a:ahLst/>
            <a:cxnLst>
              <a:cxn ang="0">
                <a:pos x="227837" y="54990"/>
              </a:cxn>
              <a:cxn ang="0">
                <a:pos x="255946" y="37897"/>
              </a:cxn>
              <a:cxn ang="0">
                <a:pos x="283733" y="22828"/>
              </a:cxn>
              <a:cxn ang="0">
                <a:pos x="311259" y="10092"/>
              </a:cxn>
              <a:cxn ang="0">
                <a:pos x="338581" y="0"/>
              </a:cxn>
              <a:cxn ang="0">
                <a:pos x="334194" y="23614"/>
              </a:cxn>
              <a:cxn ang="0">
                <a:pos x="329866" y="46989"/>
              </a:cxn>
              <a:cxn ang="0">
                <a:pos x="325419" y="70080"/>
              </a:cxn>
              <a:cxn ang="0">
                <a:pos x="320675" y="92836"/>
              </a:cxn>
              <a:cxn ang="0">
                <a:pos x="305044" y="96895"/>
              </a:cxn>
              <a:cxn ang="0">
                <a:pos x="289734" y="101869"/>
              </a:cxn>
              <a:cxn ang="0">
                <a:pos x="246481" y="120193"/>
              </a:cxn>
              <a:cxn ang="0">
                <a:pos x="212979" y="149578"/>
              </a:cxn>
              <a:cxn ang="0">
                <a:pos x="206120" y="182117"/>
              </a:cxn>
              <a:cxn ang="0">
                <a:pos x="206120" y="190245"/>
              </a:cxn>
              <a:cxn ang="0">
                <a:pos x="206120" y="198246"/>
              </a:cxn>
              <a:cxn ang="0">
                <a:pos x="206120" y="206247"/>
              </a:cxn>
              <a:cxn ang="0">
                <a:pos x="230903" y="199774"/>
              </a:cxn>
              <a:cxn ang="0">
                <a:pos x="255603" y="192849"/>
              </a:cxn>
              <a:cxn ang="0">
                <a:pos x="280326" y="185924"/>
              </a:cxn>
              <a:cxn ang="0">
                <a:pos x="305181" y="179450"/>
              </a:cxn>
              <a:cxn ang="0">
                <a:pos x="305181" y="201834"/>
              </a:cxn>
              <a:cxn ang="0">
                <a:pos x="305181" y="224218"/>
              </a:cxn>
              <a:cxn ang="0">
                <a:pos x="305181" y="246602"/>
              </a:cxn>
              <a:cxn ang="0">
                <a:pos x="305181" y="268985"/>
              </a:cxn>
              <a:cxn ang="0">
                <a:pos x="280362" y="270914"/>
              </a:cxn>
              <a:cxn ang="0">
                <a:pos x="255603" y="272986"/>
              </a:cxn>
              <a:cxn ang="0">
                <a:pos x="230868" y="275058"/>
              </a:cxn>
              <a:cxn ang="0">
                <a:pos x="206120" y="276986"/>
              </a:cxn>
              <a:cxn ang="0">
                <a:pos x="206120" y="546480"/>
              </a:cxn>
              <a:cxn ang="0">
                <a:pos x="172975" y="525410"/>
              </a:cxn>
              <a:cxn ang="0">
                <a:pos x="139842" y="504316"/>
              </a:cxn>
              <a:cxn ang="0">
                <a:pos x="106733" y="483223"/>
              </a:cxn>
              <a:cxn ang="0">
                <a:pos x="73659" y="462152"/>
              </a:cxn>
              <a:cxn ang="0">
                <a:pos x="73659" y="418548"/>
              </a:cxn>
              <a:cxn ang="0">
                <a:pos x="73659" y="374967"/>
              </a:cxn>
              <a:cxn ang="0">
                <a:pos x="73659" y="331386"/>
              </a:cxn>
              <a:cxn ang="0">
                <a:pos x="73659" y="287781"/>
              </a:cxn>
              <a:cxn ang="0">
                <a:pos x="55221" y="289214"/>
              </a:cxn>
              <a:cxn ang="0">
                <a:pos x="36829" y="290766"/>
              </a:cxn>
              <a:cxn ang="0">
                <a:pos x="18438" y="292318"/>
              </a:cxn>
              <a:cxn ang="0">
                <a:pos x="0" y="293750"/>
              </a:cxn>
              <a:cxn ang="0">
                <a:pos x="0" y="285823"/>
              </a:cxn>
              <a:cxn ang="0">
                <a:pos x="0" y="277860"/>
              </a:cxn>
              <a:cxn ang="0">
                <a:pos x="0" y="269873"/>
              </a:cxn>
              <a:cxn ang="0">
                <a:pos x="0" y="261873"/>
              </a:cxn>
              <a:cxn ang="0">
                <a:pos x="18474" y="257046"/>
              </a:cxn>
              <a:cxn ang="0">
                <a:pos x="36830" y="251920"/>
              </a:cxn>
              <a:cxn ang="0">
                <a:pos x="55185" y="246818"/>
              </a:cxn>
              <a:cxn ang="0">
                <a:pos x="73659" y="242061"/>
              </a:cxn>
              <a:cxn ang="0">
                <a:pos x="73659" y="236473"/>
              </a:cxn>
              <a:cxn ang="0">
                <a:pos x="73659" y="230885"/>
              </a:cxn>
              <a:cxn ang="0">
                <a:pos x="73659" y="225424"/>
              </a:cxn>
              <a:cxn ang="0">
                <a:pos x="74457" y="211990"/>
              </a:cxn>
              <a:cxn ang="0">
                <a:pos x="95394" y="165812"/>
              </a:cxn>
              <a:cxn ang="0">
                <a:pos x="136525" y="123824"/>
              </a:cxn>
              <a:cxn ang="0">
                <a:pos x="177561" y="90027"/>
              </a:cxn>
              <a:cxn ang="0">
                <a:pos x="201479" y="72550"/>
              </a:cxn>
              <a:cxn ang="0">
                <a:pos x="227837" y="54990"/>
              </a:cxn>
            </a:cxnLst>
            <a:rect l="0" t="0" r="r" b="b"/>
            <a:pathLst>
              <a:path w="339089" h="546735">
                <a:moveTo>
                  <a:pt x="227837" y="54990"/>
                </a:moveTo>
                <a:lnTo>
                  <a:pt x="255946" y="37897"/>
                </a:lnTo>
                <a:lnTo>
                  <a:pt x="283733" y="22828"/>
                </a:lnTo>
                <a:lnTo>
                  <a:pt x="311259" y="10092"/>
                </a:lnTo>
                <a:lnTo>
                  <a:pt x="338581" y="0"/>
                </a:lnTo>
                <a:lnTo>
                  <a:pt x="334194" y="23614"/>
                </a:lnTo>
                <a:lnTo>
                  <a:pt x="329866" y="46989"/>
                </a:lnTo>
                <a:lnTo>
                  <a:pt x="325419" y="70080"/>
                </a:lnTo>
                <a:lnTo>
                  <a:pt x="320675" y="92836"/>
                </a:lnTo>
                <a:lnTo>
                  <a:pt x="305044" y="96895"/>
                </a:lnTo>
                <a:lnTo>
                  <a:pt x="289734" y="101869"/>
                </a:lnTo>
                <a:lnTo>
                  <a:pt x="246481" y="120193"/>
                </a:lnTo>
                <a:lnTo>
                  <a:pt x="212979" y="149578"/>
                </a:lnTo>
                <a:lnTo>
                  <a:pt x="206120" y="182117"/>
                </a:lnTo>
                <a:lnTo>
                  <a:pt x="206120" y="190245"/>
                </a:lnTo>
                <a:lnTo>
                  <a:pt x="206120" y="198246"/>
                </a:lnTo>
                <a:lnTo>
                  <a:pt x="206120" y="206247"/>
                </a:lnTo>
                <a:lnTo>
                  <a:pt x="230903" y="199774"/>
                </a:lnTo>
                <a:lnTo>
                  <a:pt x="255603" y="192849"/>
                </a:lnTo>
                <a:lnTo>
                  <a:pt x="280326" y="185924"/>
                </a:lnTo>
                <a:lnTo>
                  <a:pt x="305181" y="179450"/>
                </a:lnTo>
                <a:lnTo>
                  <a:pt x="305181" y="201834"/>
                </a:lnTo>
                <a:lnTo>
                  <a:pt x="305181" y="224218"/>
                </a:lnTo>
                <a:lnTo>
                  <a:pt x="305181" y="246602"/>
                </a:lnTo>
                <a:lnTo>
                  <a:pt x="305181" y="268985"/>
                </a:lnTo>
                <a:lnTo>
                  <a:pt x="280362" y="270914"/>
                </a:lnTo>
                <a:lnTo>
                  <a:pt x="255603" y="272986"/>
                </a:lnTo>
                <a:lnTo>
                  <a:pt x="230868" y="275058"/>
                </a:lnTo>
                <a:lnTo>
                  <a:pt x="206120" y="276986"/>
                </a:lnTo>
                <a:lnTo>
                  <a:pt x="206120" y="546480"/>
                </a:lnTo>
                <a:lnTo>
                  <a:pt x="172975" y="525410"/>
                </a:lnTo>
                <a:lnTo>
                  <a:pt x="139842" y="504316"/>
                </a:lnTo>
                <a:lnTo>
                  <a:pt x="106733" y="483223"/>
                </a:lnTo>
                <a:lnTo>
                  <a:pt x="73659" y="462152"/>
                </a:lnTo>
                <a:lnTo>
                  <a:pt x="73659" y="418548"/>
                </a:lnTo>
                <a:lnTo>
                  <a:pt x="73659" y="374967"/>
                </a:lnTo>
                <a:lnTo>
                  <a:pt x="73659" y="331386"/>
                </a:lnTo>
                <a:lnTo>
                  <a:pt x="73659" y="287781"/>
                </a:lnTo>
                <a:lnTo>
                  <a:pt x="55221" y="289214"/>
                </a:lnTo>
                <a:lnTo>
                  <a:pt x="36829" y="290766"/>
                </a:lnTo>
                <a:lnTo>
                  <a:pt x="18438" y="292318"/>
                </a:lnTo>
                <a:lnTo>
                  <a:pt x="0" y="293750"/>
                </a:lnTo>
                <a:lnTo>
                  <a:pt x="0" y="285823"/>
                </a:lnTo>
                <a:lnTo>
                  <a:pt x="0" y="277860"/>
                </a:lnTo>
                <a:lnTo>
                  <a:pt x="0" y="269873"/>
                </a:lnTo>
                <a:lnTo>
                  <a:pt x="0" y="261873"/>
                </a:lnTo>
                <a:lnTo>
                  <a:pt x="18474" y="257046"/>
                </a:lnTo>
                <a:lnTo>
                  <a:pt x="36830" y="251920"/>
                </a:lnTo>
                <a:lnTo>
                  <a:pt x="55185" y="246818"/>
                </a:lnTo>
                <a:lnTo>
                  <a:pt x="73659" y="242061"/>
                </a:lnTo>
                <a:lnTo>
                  <a:pt x="73659" y="236473"/>
                </a:lnTo>
                <a:lnTo>
                  <a:pt x="73659" y="230885"/>
                </a:lnTo>
                <a:lnTo>
                  <a:pt x="73659" y="225424"/>
                </a:lnTo>
                <a:lnTo>
                  <a:pt x="74457" y="211990"/>
                </a:lnTo>
                <a:lnTo>
                  <a:pt x="95394" y="165812"/>
                </a:lnTo>
                <a:lnTo>
                  <a:pt x="136525" y="123824"/>
                </a:lnTo>
                <a:lnTo>
                  <a:pt x="177561" y="90027"/>
                </a:lnTo>
                <a:lnTo>
                  <a:pt x="201479" y="72550"/>
                </a:lnTo>
                <a:lnTo>
                  <a:pt x="227837" y="5499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32" name="object 44"/>
          <p:cNvSpPr>
            <a:spLocks noChangeArrowheads="1"/>
          </p:cNvSpPr>
          <p:nvPr/>
        </p:nvSpPr>
        <p:spPr bwMode="auto">
          <a:xfrm>
            <a:off x="4573588" y="3313113"/>
            <a:ext cx="3390900" cy="3379787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434975"/>
            <a:ext cx="8375650" cy="3683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2400" spc="-5" dirty="0" smtClean="0"/>
              <a:t>Koji</a:t>
            </a:r>
            <a:r>
              <a:rPr lang="en-US" sz="2400" spc="-5" dirty="0" smtClean="0"/>
              <a:t> </a:t>
            </a:r>
            <a:r>
              <a:rPr lang="pl-PL" sz="2400" spc="-5" dirty="0" smtClean="0"/>
              <a:t>od</a:t>
            </a:r>
            <a:r>
              <a:rPr lang="pl-PL" sz="2400" spc="15" dirty="0" smtClean="0"/>
              <a:t> </a:t>
            </a:r>
            <a:r>
              <a:rPr lang="pl-PL" sz="2400" spc="-5" dirty="0" smtClean="0"/>
              <a:t>nacrtanih</a:t>
            </a:r>
            <a:r>
              <a:rPr lang="en-US" sz="2400" spc="-5" dirty="0" smtClean="0"/>
              <a:t> </a:t>
            </a:r>
            <a:r>
              <a:rPr lang="pl-PL" sz="2400" spc="-5" dirty="0" smtClean="0"/>
              <a:t>grafova predstavlja funkciju</a:t>
            </a:r>
            <a:r>
              <a:rPr lang="pl-PL" sz="2400" spc="45" dirty="0" smtClean="0"/>
              <a:t> </a:t>
            </a:r>
            <a:r>
              <a:rPr lang="pl-PL" sz="2400" spc="-5" dirty="0" smtClean="0"/>
              <a:t>?</a:t>
            </a:r>
            <a:endParaRPr lang="en-US" sz="2400" dirty="0"/>
          </a:p>
        </p:txBody>
      </p:sp>
      <p:sp>
        <p:nvSpPr>
          <p:cNvPr id="13315" name="object 3"/>
          <p:cNvSpPr>
            <a:spLocks noGrp="1"/>
          </p:cNvSpPr>
          <p:nvPr>
            <p:ph sz="quarter" idx="1"/>
          </p:nvPr>
        </p:nvSpPr>
        <p:spPr>
          <a:xfrm>
            <a:off x="838200" y="1524000"/>
            <a:ext cx="4343400" cy="4525963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530225"/>
            <a:ext cx="8531225" cy="392113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688975" algn="l"/>
                <a:tab pos="2536190" algn="l"/>
              </a:tabLst>
              <a:defRPr/>
            </a:pPr>
            <a:r>
              <a:rPr sz="2400" spc="-5" dirty="0"/>
              <a:t>Koji	od</a:t>
            </a:r>
            <a:r>
              <a:rPr sz="2400" spc="15" dirty="0"/>
              <a:t> </a:t>
            </a:r>
            <a:r>
              <a:rPr sz="2400" spc="-5" dirty="0"/>
              <a:t>nacrtanih	grafova predstavlja funkciju</a:t>
            </a:r>
            <a:r>
              <a:rPr sz="2400" spc="45" dirty="0"/>
              <a:t> </a:t>
            </a:r>
            <a:r>
              <a:rPr sz="2400" spc="-5" dirty="0"/>
              <a:t>?</a:t>
            </a:r>
            <a:endParaRPr sz="2400" dirty="0"/>
          </a:p>
        </p:txBody>
      </p:sp>
      <p:sp>
        <p:nvSpPr>
          <p:cNvPr id="14339" name="object 3"/>
          <p:cNvSpPr>
            <a:spLocks noChangeArrowheads="1"/>
          </p:cNvSpPr>
          <p:nvPr/>
        </p:nvSpPr>
        <p:spPr bwMode="auto">
          <a:xfrm>
            <a:off x="428625" y="2022475"/>
            <a:ext cx="5106988" cy="403383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6688" y="5676900"/>
            <a:ext cx="2084387" cy="635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i="1" dirty="0" err="1" smtClean="0"/>
              <a:t>Jes</a:t>
            </a:r>
            <a:r>
              <a:rPr lang="sr-Latn-RS" sz="2000" i="1" dirty="0" smtClean="0"/>
              <a:t>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funkcij</a:t>
            </a:r>
            <a:r>
              <a:rPr lang="sr-Latn-RS" sz="2000" i="1" dirty="0" smtClean="0"/>
              <a:t>a</a:t>
            </a:r>
            <a:r>
              <a:rPr lang="en-US" sz="2000" i="1" dirty="0" smtClean="0"/>
              <a:t>: </a:t>
            </a:r>
            <a:r>
              <a:rPr lang="en-US" sz="2000" i="1" dirty="0"/>
              <a:t>f  </a:t>
            </a:r>
            <a:r>
              <a:rPr lang="en-US" sz="2000" i="1" dirty="0" err="1"/>
              <a:t>Nisu</a:t>
            </a:r>
            <a:r>
              <a:rPr lang="en-US" sz="2000" i="1" dirty="0"/>
              <a:t> </a:t>
            </a:r>
            <a:r>
              <a:rPr lang="en-US" sz="2000" i="1" dirty="0" err="1"/>
              <a:t>funkcije</a:t>
            </a:r>
            <a:r>
              <a:rPr lang="en-US" sz="2000" i="1" dirty="0"/>
              <a:t>: g </a:t>
            </a:r>
            <a:r>
              <a:rPr lang="en-US" sz="2000" i="1" dirty="0" err="1"/>
              <a:t>i</a:t>
            </a:r>
            <a:r>
              <a:rPr lang="en-US" sz="2000" i="1" dirty="0"/>
              <a:t> h</a:t>
            </a:r>
            <a:endParaRPr lang="en-US" sz="2000" dirty="0"/>
          </a:p>
        </p:txBody>
      </p:sp>
      <p:sp>
        <p:nvSpPr>
          <p:cNvPr id="14341" name="object 5"/>
          <p:cNvSpPr>
            <a:spLocks noChangeArrowheads="1"/>
          </p:cNvSpPr>
          <p:nvPr/>
        </p:nvSpPr>
        <p:spPr bwMode="auto">
          <a:xfrm>
            <a:off x="5753100" y="2895600"/>
            <a:ext cx="3049588" cy="144303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4342" name="object 6"/>
          <p:cNvSpPr>
            <a:spLocks noChangeArrowheads="1"/>
          </p:cNvSpPr>
          <p:nvPr/>
        </p:nvSpPr>
        <p:spPr bwMode="auto">
          <a:xfrm>
            <a:off x="5699125" y="2873375"/>
            <a:ext cx="3163888" cy="140176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6438" y="2928938"/>
            <a:ext cx="2928937" cy="1270000"/>
          </a:xfrm>
          <a:prstGeom prst="rect">
            <a:avLst/>
          </a:prstGeom>
          <a:solidFill>
            <a:srgbClr val="D1E8FF"/>
          </a:solidFill>
          <a:ln w="12700">
            <a:solidFill>
              <a:srgbClr val="2E2E97"/>
            </a:solidFill>
          </a:ln>
        </p:spPr>
        <p:txBody>
          <a:bodyPr lIns="0" tIns="38735" rIns="0" bIns="0">
            <a:spAutoFit/>
          </a:bodyPr>
          <a:lstStyle/>
          <a:p>
            <a:pPr marL="92075">
              <a:spcBef>
                <a:spcPts val="300"/>
              </a:spcBef>
            </a:pPr>
            <a:r>
              <a:rPr lang="en-US" sz="2000" i="1"/>
              <a:t>Svaka prava paralelna  sa y-osom mora seći grafik  funkcije najviše u jednoj  tački.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Realne</a:t>
            </a:r>
            <a:r>
              <a:rPr lang="en-US" dirty="0" smtClean="0"/>
              <a:t> </a:t>
            </a:r>
            <a:r>
              <a:rPr lang="en-US" spc="-5" dirty="0" err="1" smtClean="0"/>
              <a:t>funkcije</a:t>
            </a:r>
            <a:r>
              <a:rPr lang="en-US" spc="-5" dirty="0" smtClean="0"/>
              <a:t> </a:t>
            </a:r>
            <a:r>
              <a:rPr lang="en-US" dirty="0" err="1" smtClean="0"/>
              <a:t>realne</a:t>
            </a:r>
            <a:r>
              <a:rPr lang="en-US" spc="-114" dirty="0" smtClean="0"/>
              <a:t> </a:t>
            </a:r>
            <a:r>
              <a:rPr lang="en-US" dirty="0" err="1" smtClean="0"/>
              <a:t>promenljive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384175" y="1703388"/>
            <a:ext cx="8005763" cy="110807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pc="-5" dirty="0" err="1" smtClean="0"/>
              <a:t>Za</a:t>
            </a:r>
            <a:r>
              <a:rPr lang="en-US" dirty="0" smtClean="0"/>
              <a:t> </a:t>
            </a:r>
            <a:r>
              <a:rPr lang="en-US" spc="-5" dirty="0" err="1" smtClean="0"/>
              <a:t>funkciju</a:t>
            </a:r>
            <a:r>
              <a:rPr lang="en-US" spc="-5" dirty="0" smtClean="0"/>
              <a:t> </a:t>
            </a:r>
            <a:r>
              <a:rPr lang="en-US" i="1" dirty="0" smtClean="0"/>
              <a:t>f</a:t>
            </a:r>
            <a:r>
              <a:rPr lang="sr-Latn-RS" i="1" dirty="0" smtClean="0"/>
              <a:t> </a:t>
            </a:r>
            <a:r>
              <a:rPr lang="en-US" dirty="0" err="1" smtClean="0"/>
              <a:t>kažemo</a:t>
            </a:r>
            <a:r>
              <a:rPr lang="en-US" dirty="0" smtClean="0"/>
              <a:t> </a:t>
            </a:r>
            <a:r>
              <a:rPr lang="en-US" spc="-5" dirty="0" err="1" smtClean="0"/>
              <a:t>da</a:t>
            </a:r>
            <a:r>
              <a:rPr lang="en-US" spc="-5" dirty="0" smtClean="0"/>
              <a:t> je </a:t>
            </a:r>
            <a:r>
              <a:rPr lang="en-US" b="1" spc="-5" dirty="0" err="1" smtClean="0">
                <a:solidFill>
                  <a:srgbClr val="FF0000"/>
                </a:solidFill>
              </a:rPr>
              <a:t>funkcija</a:t>
            </a:r>
            <a:r>
              <a:rPr lang="en-US" b="1" spc="-5" dirty="0" smtClean="0">
                <a:solidFill>
                  <a:srgbClr val="FF0000"/>
                </a:solidFill>
              </a:rPr>
              <a:t> </a:t>
            </a:r>
            <a:r>
              <a:rPr lang="en-US" b="1" spc="-5" dirty="0" err="1" smtClean="0">
                <a:solidFill>
                  <a:srgbClr val="FF0000"/>
                </a:solidFill>
              </a:rPr>
              <a:t>realne</a:t>
            </a:r>
            <a:r>
              <a:rPr lang="en-US" b="1" spc="15" dirty="0" smtClean="0">
                <a:solidFill>
                  <a:srgbClr val="FF0000"/>
                </a:solidFill>
              </a:rPr>
              <a:t> </a:t>
            </a:r>
            <a:r>
              <a:rPr lang="en-US" b="1" spc="-5" dirty="0" err="1" smtClean="0">
                <a:solidFill>
                  <a:srgbClr val="FF0000"/>
                </a:solidFill>
              </a:rPr>
              <a:t>promenljive</a:t>
            </a:r>
            <a:r>
              <a:rPr lang="en-US" b="1" spc="-5" dirty="0" smtClean="0">
                <a:solidFill>
                  <a:srgbClr val="FF0000"/>
                </a:solidFill>
              </a:rPr>
              <a:t> </a:t>
            </a:r>
            <a:r>
              <a:rPr lang="en-US" spc="-5" dirty="0" err="1" smtClean="0"/>
              <a:t>ako</a:t>
            </a:r>
            <a:r>
              <a:rPr lang="en-US" spc="-10" dirty="0" smtClean="0"/>
              <a:t> </a:t>
            </a:r>
            <a:r>
              <a:rPr lang="en-US" spc="-5" dirty="0" smtClean="0"/>
              <a:t>je</a:t>
            </a:r>
            <a:r>
              <a:rPr lang="en-US" spc="5" dirty="0" smtClean="0"/>
              <a:t> </a:t>
            </a:r>
            <a:r>
              <a:rPr lang="en-US" spc="-5" dirty="0" err="1" smtClean="0"/>
              <a:t>njen</a:t>
            </a:r>
            <a:r>
              <a:rPr lang="en-US" dirty="0" smtClean="0"/>
              <a:t> </a:t>
            </a:r>
            <a:r>
              <a:rPr lang="en-US" spc="-5" dirty="0" err="1" smtClean="0"/>
              <a:t>domen</a:t>
            </a:r>
            <a:r>
              <a:rPr lang="en-US" spc="25" dirty="0" smtClean="0"/>
              <a:t> </a:t>
            </a:r>
            <a:r>
              <a:rPr lang="en-US" spc="-10" dirty="0" err="1" smtClean="0"/>
              <a:t>pod</a:t>
            </a:r>
            <a:r>
              <a:rPr lang="en-US" dirty="0" err="1" smtClean="0"/>
              <a:t>s</a:t>
            </a:r>
            <a:r>
              <a:rPr lang="en-US" spc="-5" dirty="0" err="1" smtClean="0"/>
              <a:t>kup</a:t>
            </a:r>
            <a:r>
              <a:rPr lang="en-US" spc="-5" dirty="0" smtClean="0"/>
              <a:t> </a:t>
            </a:r>
            <a:r>
              <a:rPr lang="en-US" spc="-5" dirty="0" err="1" smtClean="0"/>
              <a:t>skupa</a:t>
            </a:r>
            <a:r>
              <a:rPr lang="en-US" spc="10" dirty="0" smtClean="0"/>
              <a:t> </a:t>
            </a:r>
            <a:r>
              <a:rPr lang="en-US" spc="-5" dirty="0" err="1" smtClean="0"/>
              <a:t>real</a:t>
            </a:r>
            <a:r>
              <a:rPr lang="en-US" spc="-15" dirty="0" err="1" smtClean="0"/>
              <a:t>n</a:t>
            </a:r>
            <a:r>
              <a:rPr lang="en-US" spc="-5" dirty="0" err="1" smtClean="0"/>
              <a:t>ih</a:t>
            </a:r>
            <a:r>
              <a:rPr lang="en-US" spc="20" dirty="0" smtClean="0"/>
              <a:t> </a:t>
            </a:r>
            <a:r>
              <a:rPr lang="en-US" spc="-5" dirty="0" err="1" smtClean="0"/>
              <a:t>brojeva</a:t>
            </a:r>
            <a:r>
              <a:rPr lang="en-US" dirty="0" smtClean="0"/>
              <a:t>,</a:t>
            </a:r>
            <a:r>
              <a:rPr lang="en-US" spc="10" dirty="0" smtClean="0"/>
              <a:t> </a:t>
            </a:r>
            <a:r>
              <a:rPr lang="en-US" i="1" spc="-60" dirty="0" smtClean="0">
                <a:solidFill>
                  <a:srgbClr val="006FC0"/>
                </a:solidFill>
              </a:rPr>
              <a:t>D</a:t>
            </a:r>
            <a:r>
              <a:rPr lang="en-US" dirty="0" smtClean="0">
                <a:solidFill>
                  <a:srgbClr val="006FC0"/>
                </a:solidFill>
              </a:rPr>
              <a:t>(f)</a:t>
            </a:r>
            <a:r>
              <a:rPr lang="en-US" spc="-30" dirty="0" smtClean="0">
                <a:solidFill>
                  <a:srgbClr val="006FC0"/>
                </a:solidFill>
              </a:rPr>
              <a:t> </a:t>
            </a:r>
            <a:r>
              <a:rPr lang="en-US" spc="5" dirty="0" smtClean="0">
                <a:solidFill>
                  <a:srgbClr val="006FC0"/>
                </a:solidFill>
                <a:latin typeface="Symbol"/>
                <a:cs typeface="Symbol"/>
              </a:rPr>
              <a:t></a:t>
            </a:r>
            <a:r>
              <a:rPr lang="en-US" i="1" spc="-295" dirty="0" smtClean="0">
                <a:solidFill>
                  <a:srgbClr val="006FC0"/>
                </a:solidFill>
              </a:rPr>
              <a:t>R</a:t>
            </a:r>
            <a:r>
              <a:rPr lang="en-US" i="1" spc="-140" dirty="0" smtClean="0"/>
              <a:t>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Realne</a:t>
            </a:r>
            <a:r>
              <a:rPr lang="en-US" dirty="0" smtClean="0"/>
              <a:t> </a:t>
            </a:r>
            <a:r>
              <a:rPr lang="en-US" spc="-5" dirty="0" err="1" smtClean="0"/>
              <a:t>funkcije</a:t>
            </a:r>
            <a:r>
              <a:rPr lang="en-US" spc="-5" dirty="0" smtClean="0"/>
              <a:t> </a:t>
            </a:r>
            <a:r>
              <a:rPr lang="en-US" dirty="0" err="1" smtClean="0"/>
              <a:t>realne</a:t>
            </a:r>
            <a:r>
              <a:rPr lang="en-US" spc="-114" dirty="0" smtClean="0"/>
              <a:t> </a:t>
            </a:r>
            <a:r>
              <a:rPr lang="en-US" dirty="0" err="1" smtClean="0"/>
              <a:t>promenljive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384175" y="1703388"/>
            <a:ext cx="8005763" cy="2727325"/>
          </a:xfrm>
        </p:spPr>
        <p:txBody>
          <a:bodyPr>
            <a:normAutofit/>
          </a:bodyPr>
          <a:lstStyle/>
          <a:p>
            <a:pPr marL="355600" indent="-342900" fontAlgn="auto">
              <a:lnSpc>
                <a:spcPts val="2785"/>
              </a:lnSpc>
              <a:spcBef>
                <a:spcPts val="100"/>
              </a:spcBef>
              <a:spcAft>
                <a:spcPts val="0"/>
              </a:spcAft>
              <a:tabLst>
                <a:tab pos="354965" algn="l"/>
                <a:tab pos="355600" algn="l"/>
                <a:tab pos="1997075" algn="l"/>
                <a:tab pos="2251075" algn="l"/>
              </a:tabLst>
              <a:defRPr/>
            </a:pPr>
            <a:r>
              <a:rPr lang="en-US" spc="-5" dirty="0" err="1" smtClean="0"/>
              <a:t>Za</a:t>
            </a:r>
            <a:r>
              <a:rPr lang="en-US" dirty="0" smtClean="0"/>
              <a:t> </a:t>
            </a:r>
            <a:r>
              <a:rPr lang="en-US" spc="-5" dirty="0" err="1" smtClean="0"/>
              <a:t>funkciju</a:t>
            </a:r>
            <a:r>
              <a:rPr lang="en-US" spc="-5" dirty="0" smtClean="0"/>
              <a:t>	</a:t>
            </a:r>
            <a:r>
              <a:rPr lang="en-US" i="1" dirty="0" smtClean="0"/>
              <a:t>f	</a:t>
            </a:r>
            <a:r>
              <a:rPr lang="en-US" dirty="0" err="1" smtClean="0"/>
              <a:t>kažemo</a:t>
            </a:r>
            <a:r>
              <a:rPr lang="en-US" dirty="0" smtClean="0"/>
              <a:t> </a:t>
            </a:r>
            <a:r>
              <a:rPr lang="en-US" spc="-5" dirty="0" err="1" smtClean="0"/>
              <a:t>da</a:t>
            </a:r>
            <a:r>
              <a:rPr lang="en-US" spc="-5" dirty="0" smtClean="0"/>
              <a:t> je </a:t>
            </a:r>
            <a:r>
              <a:rPr lang="en-US" b="1" spc="-5" dirty="0" err="1" smtClean="0">
                <a:solidFill>
                  <a:srgbClr val="FF0000"/>
                </a:solidFill>
              </a:rPr>
              <a:t>funkcija</a:t>
            </a:r>
            <a:r>
              <a:rPr lang="en-US" b="1" spc="-5" dirty="0" smtClean="0">
                <a:solidFill>
                  <a:srgbClr val="FF0000"/>
                </a:solidFill>
              </a:rPr>
              <a:t> </a:t>
            </a:r>
            <a:r>
              <a:rPr lang="en-US" b="1" spc="-5" dirty="0" err="1" smtClean="0">
                <a:solidFill>
                  <a:srgbClr val="FF0000"/>
                </a:solidFill>
              </a:rPr>
              <a:t>realne</a:t>
            </a:r>
            <a:r>
              <a:rPr lang="en-US" b="1" spc="15" dirty="0" smtClean="0">
                <a:solidFill>
                  <a:srgbClr val="FF0000"/>
                </a:solidFill>
              </a:rPr>
              <a:t> </a:t>
            </a:r>
            <a:r>
              <a:rPr lang="en-US" b="1" spc="-5" dirty="0" err="1" smtClean="0">
                <a:solidFill>
                  <a:srgbClr val="FF0000"/>
                </a:solidFill>
              </a:rPr>
              <a:t>promenljive</a:t>
            </a:r>
            <a:r>
              <a:rPr lang="en-US" b="1" spc="-5" dirty="0" smtClean="0">
                <a:solidFill>
                  <a:srgbClr val="FF0000"/>
                </a:solidFill>
              </a:rPr>
              <a:t> </a:t>
            </a:r>
            <a:r>
              <a:rPr lang="en-US" spc="-5" dirty="0" err="1" smtClean="0"/>
              <a:t>ako</a:t>
            </a:r>
            <a:r>
              <a:rPr lang="en-US" spc="-10" dirty="0" smtClean="0"/>
              <a:t> </a:t>
            </a:r>
            <a:r>
              <a:rPr lang="en-US" spc="-5" dirty="0" smtClean="0"/>
              <a:t>je</a:t>
            </a:r>
            <a:r>
              <a:rPr lang="en-US" spc="5" dirty="0" smtClean="0"/>
              <a:t> </a:t>
            </a:r>
            <a:r>
              <a:rPr lang="en-US" spc="-5" dirty="0" err="1" smtClean="0"/>
              <a:t>njen</a:t>
            </a:r>
            <a:r>
              <a:rPr lang="en-US" dirty="0" smtClean="0"/>
              <a:t> </a:t>
            </a:r>
            <a:r>
              <a:rPr lang="en-US" spc="-5" dirty="0" err="1" smtClean="0"/>
              <a:t>domen</a:t>
            </a:r>
            <a:r>
              <a:rPr lang="en-US" spc="25" dirty="0" smtClean="0"/>
              <a:t> </a:t>
            </a:r>
            <a:r>
              <a:rPr lang="en-US" spc="-10" dirty="0" err="1" smtClean="0"/>
              <a:t>pod</a:t>
            </a:r>
            <a:r>
              <a:rPr lang="en-US" dirty="0" err="1" smtClean="0"/>
              <a:t>s</a:t>
            </a:r>
            <a:r>
              <a:rPr lang="en-US" spc="-5" dirty="0" err="1" smtClean="0"/>
              <a:t>kup</a:t>
            </a:r>
            <a:r>
              <a:rPr lang="en-US" spc="-5" dirty="0" smtClean="0"/>
              <a:t> </a:t>
            </a:r>
            <a:r>
              <a:rPr lang="en-US" spc="-5" dirty="0" err="1" smtClean="0"/>
              <a:t>skupa</a:t>
            </a:r>
            <a:r>
              <a:rPr lang="en-US" spc="10" dirty="0" smtClean="0"/>
              <a:t> </a:t>
            </a:r>
            <a:r>
              <a:rPr lang="en-US" spc="-5" dirty="0" err="1" smtClean="0"/>
              <a:t>real</a:t>
            </a:r>
            <a:r>
              <a:rPr lang="en-US" spc="-15" dirty="0" err="1" smtClean="0"/>
              <a:t>n</a:t>
            </a:r>
            <a:r>
              <a:rPr lang="en-US" spc="-5" dirty="0" err="1" smtClean="0"/>
              <a:t>ih</a:t>
            </a:r>
            <a:r>
              <a:rPr lang="en-US" spc="20" dirty="0" smtClean="0"/>
              <a:t> </a:t>
            </a:r>
            <a:r>
              <a:rPr lang="en-US" spc="-5" dirty="0" err="1" smtClean="0"/>
              <a:t>brojeva</a:t>
            </a:r>
            <a:r>
              <a:rPr lang="en-US" dirty="0" smtClean="0"/>
              <a:t>,</a:t>
            </a:r>
            <a:r>
              <a:rPr lang="en-US" spc="10" dirty="0" smtClean="0"/>
              <a:t> </a:t>
            </a:r>
            <a:r>
              <a:rPr lang="en-US" i="1" spc="-60" dirty="0" smtClean="0">
                <a:solidFill>
                  <a:srgbClr val="006FC0"/>
                </a:solidFill>
              </a:rPr>
              <a:t>D</a:t>
            </a:r>
            <a:r>
              <a:rPr lang="en-US" dirty="0" smtClean="0">
                <a:solidFill>
                  <a:srgbClr val="006FC0"/>
                </a:solidFill>
              </a:rPr>
              <a:t>(f)</a:t>
            </a:r>
            <a:r>
              <a:rPr lang="en-US" spc="-30" dirty="0" smtClean="0">
                <a:solidFill>
                  <a:srgbClr val="006FC0"/>
                </a:solidFill>
              </a:rPr>
              <a:t> </a:t>
            </a:r>
            <a:r>
              <a:rPr lang="en-US" spc="5" dirty="0" smtClean="0">
                <a:solidFill>
                  <a:srgbClr val="006FC0"/>
                </a:solidFill>
                <a:latin typeface="Symbol"/>
                <a:cs typeface="Symbol"/>
              </a:rPr>
              <a:t></a:t>
            </a:r>
            <a:r>
              <a:rPr lang="en-US" i="1" spc="-295" dirty="0" smtClean="0">
                <a:solidFill>
                  <a:srgbClr val="006FC0"/>
                </a:solidFill>
              </a:rPr>
              <a:t>R</a:t>
            </a:r>
            <a:r>
              <a:rPr lang="en-US" i="1" spc="-140" dirty="0" smtClean="0"/>
              <a:t>.</a:t>
            </a:r>
            <a:endParaRPr lang="en-US" dirty="0" smtClean="0"/>
          </a:p>
          <a:p>
            <a:pPr marL="274320" indent="-274320" fontAlgn="auto">
              <a:spcBef>
                <a:spcPts val="25"/>
              </a:spcBef>
              <a:spcAft>
                <a:spcPts val="0"/>
              </a:spcAft>
              <a:buNone/>
              <a:defRPr/>
            </a:pPr>
            <a:endParaRPr lang="en-US" sz="3650" dirty="0" smtClean="0">
              <a:latin typeface="Times New Roman"/>
              <a:cs typeface="Times New Roman"/>
            </a:endParaRPr>
          </a:p>
          <a:p>
            <a:pPr marL="355600" indent="-342900" fontAlgn="auto">
              <a:lnSpc>
                <a:spcPts val="2785"/>
              </a:lnSpc>
              <a:spcBef>
                <a:spcPts val="5"/>
              </a:spcBef>
              <a:spcAft>
                <a:spcPts val="0"/>
              </a:spcAft>
              <a:tabLst>
                <a:tab pos="354965" algn="l"/>
                <a:tab pos="355600" algn="l"/>
                <a:tab pos="2165985" algn="l"/>
              </a:tabLst>
              <a:defRPr/>
            </a:pPr>
            <a:r>
              <a:rPr lang="sr-Latn-RS" spc="-5" dirty="0" smtClean="0"/>
              <a:t> </a:t>
            </a:r>
            <a:r>
              <a:rPr lang="en-US" spc="-5" dirty="0" err="1" smtClean="0"/>
              <a:t>Za</a:t>
            </a:r>
            <a:r>
              <a:rPr lang="en-US" spc="-5" dirty="0" smtClean="0"/>
              <a:t> </a:t>
            </a:r>
            <a:r>
              <a:rPr lang="en-US" spc="-5" dirty="0" err="1" smtClean="0"/>
              <a:t>funkciju</a:t>
            </a:r>
            <a:r>
              <a:rPr lang="en-US" spc="20" dirty="0" smtClean="0"/>
              <a:t> </a:t>
            </a:r>
            <a:r>
              <a:rPr lang="en-US" i="1" dirty="0" smtClean="0"/>
              <a:t>f</a:t>
            </a:r>
            <a:r>
              <a:rPr lang="sr-Latn-RS" i="1" dirty="0" smtClean="0"/>
              <a:t> </a:t>
            </a:r>
            <a:r>
              <a:rPr lang="en-US" spc="-5" dirty="0" err="1" smtClean="0"/>
              <a:t>kažemo</a:t>
            </a:r>
            <a:r>
              <a:rPr lang="en-US" spc="-5" dirty="0" smtClean="0"/>
              <a:t> </a:t>
            </a:r>
            <a:r>
              <a:rPr lang="en-US" spc="-5" dirty="0" err="1" smtClean="0"/>
              <a:t>da</a:t>
            </a:r>
            <a:r>
              <a:rPr lang="en-US" spc="-5" dirty="0" smtClean="0"/>
              <a:t> </a:t>
            </a:r>
            <a:r>
              <a:rPr lang="en-US" dirty="0" smtClean="0"/>
              <a:t>je </a:t>
            </a:r>
            <a:r>
              <a:rPr lang="en-US" b="1" dirty="0" err="1" smtClean="0">
                <a:solidFill>
                  <a:srgbClr val="FF0000"/>
                </a:solidFill>
              </a:rPr>
              <a:t>realna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ako</a:t>
            </a:r>
            <a:r>
              <a:rPr lang="en-US" dirty="0" smtClean="0"/>
              <a:t> je</a:t>
            </a:r>
            <a:r>
              <a:rPr lang="en-US" spc="-5" dirty="0" smtClean="0"/>
              <a:t> </a:t>
            </a:r>
            <a:r>
              <a:rPr lang="en-US" spc="-5" dirty="0" err="1" smtClean="0"/>
              <a:t>njen</a:t>
            </a:r>
            <a:endParaRPr lang="en-US" dirty="0" smtClean="0"/>
          </a:p>
          <a:p>
            <a:pPr marL="355600" indent="-274320" fontAlgn="auto">
              <a:lnSpc>
                <a:spcPts val="2785"/>
              </a:lnSpc>
              <a:spcAft>
                <a:spcPts val="0"/>
              </a:spcAft>
              <a:buNone/>
              <a:tabLst>
                <a:tab pos="6381115" algn="l"/>
              </a:tabLst>
              <a:defRPr/>
            </a:pPr>
            <a:r>
              <a:rPr lang="sr-Latn-RS" spc="-5" dirty="0" smtClean="0"/>
              <a:t>    </a:t>
            </a:r>
            <a:r>
              <a:rPr lang="en-US" spc="-5" dirty="0" err="1" smtClean="0"/>
              <a:t>kodomen</a:t>
            </a:r>
            <a:r>
              <a:rPr lang="en-US" spc="-5" dirty="0" smtClean="0"/>
              <a:t> </a:t>
            </a:r>
            <a:r>
              <a:rPr lang="en-US" spc="-5" dirty="0" err="1" smtClean="0"/>
              <a:t>podskup</a:t>
            </a:r>
            <a:r>
              <a:rPr lang="en-US" spc="-5" dirty="0" smtClean="0"/>
              <a:t> </a:t>
            </a:r>
            <a:r>
              <a:rPr lang="en-US" spc="-5" dirty="0" err="1" smtClean="0"/>
              <a:t>realnih</a:t>
            </a:r>
            <a:r>
              <a:rPr lang="en-US" spc="-5" dirty="0" smtClean="0"/>
              <a:t> </a:t>
            </a:r>
            <a:r>
              <a:rPr lang="en-US" spc="-5" dirty="0" err="1" smtClean="0"/>
              <a:t>brojeva</a:t>
            </a:r>
            <a:r>
              <a:rPr lang="en-US" spc="-5" dirty="0" smtClean="0"/>
              <a:t>,</a:t>
            </a:r>
            <a:r>
              <a:rPr lang="en-US" spc="150" dirty="0" smtClean="0"/>
              <a:t> </a:t>
            </a:r>
            <a:r>
              <a:rPr lang="en-US" i="1" spc="-10" dirty="0" smtClean="0">
                <a:solidFill>
                  <a:srgbClr val="006FC0"/>
                </a:solidFill>
              </a:rPr>
              <a:t>K</a:t>
            </a:r>
            <a:r>
              <a:rPr lang="en-US" spc="-10" dirty="0" smtClean="0">
                <a:solidFill>
                  <a:srgbClr val="006FC0"/>
                </a:solidFill>
              </a:rPr>
              <a:t>(f)</a:t>
            </a:r>
            <a:r>
              <a:rPr lang="en-US" spc="5" dirty="0" smtClean="0">
                <a:solidFill>
                  <a:srgbClr val="006FC0"/>
                </a:solidFill>
              </a:rPr>
              <a:t> </a:t>
            </a:r>
            <a:r>
              <a:rPr lang="en-US" spc="-145" dirty="0" smtClean="0">
                <a:solidFill>
                  <a:srgbClr val="006FC0"/>
                </a:solidFill>
                <a:latin typeface="Symbol"/>
                <a:cs typeface="Symbol"/>
              </a:rPr>
              <a:t></a:t>
            </a:r>
            <a:r>
              <a:rPr lang="en-US" i="1" spc="-145" dirty="0" smtClean="0">
                <a:solidFill>
                  <a:srgbClr val="006FC0"/>
                </a:solidFill>
              </a:rPr>
              <a:t>R</a:t>
            </a:r>
            <a:r>
              <a:rPr lang="en-US" i="1" spc="-140" dirty="0" smtClean="0"/>
              <a:t>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342</TotalTime>
  <Words>982</Words>
  <Application>Microsoft Office PowerPoint</Application>
  <PresentationFormat>On-screen Show (4:3)</PresentationFormat>
  <Paragraphs>208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Slide 1</vt:lpstr>
      <vt:lpstr>Definicija</vt:lpstr>
      <vt:lpstr>Definicija</vt:lpstr>
      <vt:lpstr>Nazivi</vt:lpstr>
      <vt:lpstr>Skup slika i grafik funkcije</vt:lpstr>
      <vt:lpstr>Koji od nacrtanih grafova predstavlja funkciju ?</vt:lpstr>
      <vt:lpstr>Koji od nacrtanih grafova predstavlja funkciju ?</vt:lpstr>
      <vt:lpstr>Realne funkcije realne promenljive</vt:lpstr>
      <vt:lpstr>Realne funkcije realne promenljive</vt:lpstr>
      <vt:lpstr>Realne funkcije realne promenljive</vt:lpstr>
      <vt:lpstr>Jednakost funkcija</vt:lpstr>
      <vt:lpstr>Zadaci</vt:lpstr>
      <vt:lpstr>Zadatak</vt:lpstr>
      <vt:lpstr>Algebra funkcija</vt:lpstr>
      <vt:lpstr>Kompozicija funkcija</vt:lpstr>
      <vt:lpstr>Zadaci</vt:lpstr>
      <vt:lpstr>Bijekcija</vt:lpstr>
      <vt:lpstr>Injekcija, surjekcija, bijekcija</vt:lpstr>
      <vt:lpstr>KAKO SE MOŽE NA OSNOVU GRAFIKA ODREDITI DA LI JE  FUNKCIJA “1-1” ILI “NA”?</vt:lpstr>
      <vt:lpstr>Primeri</vt:lpstr>
      <vt:lpstr>Primeri</vt:lpstr>
      <vt:lpstr>Primeri</vt:lpstr>
      <vt:lpstr>Primeri</vt:lpstr>
      <vt:lpstr>Zadatak:</vt:lpstr>
      <vt:lpstr>Inverzna funkcija</vt:lpstr>
      <vt:lpstr>Grafička analiza inverzne funkcije</vt:lpstr>
      <vt:lpstr>Određivanje inverzne funkcije</vt:lpstr>
      <vt:lpstr>Monotone funkcije</vt:lpstr>
      <vt:lpstr>Parnost funkcije</vt:lpstr>
      <vt:lpstr>Zadatak: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Ljiljana</cp:lastModifiedBy>
  <cp:revision>77</cp:revision>
  <dcterms:created xsi:type="dcterms:W3CDTF">2019-09-12T12:34:59Z</dcterms:created>
  <dcterms:modified xsi:type="dcterms:W3CDTF">2020-09-05T07:01:28Z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2019-09-12T00:00:00Z</vt:filetime>
  </property>
</Properties>
</file>