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869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4AD3516-DF68-4DE9-AFA6-AE6F0A443ED8}" type="doc">
      <dgm:prSet loTypeId="urn:microsoft.com/office/officeart/2005/8/layout/vList3" loCatId="list" qsTypeId="urn:microsoft.com/office/officeart/2005/8/quickstyle/simple1" qsCatId="simple" csTypeId="urn:microsoft.com/office/officeart/2005/8/colors/colorful2" csCatId="colorful" phldr="1"/>
      <dgm:spPr/>
    </dgm:pt>
    <dgm:pt modelId="{C9557E94-78B0-4F99-81DB-EE04B7968710}">
      <dgm:prSet phldrT="[Text]"/>
      <dgm:spPr/>
      <dgm:t>
        <a:bodyPr/>
        <a:lstStyle/>
        <a:p>
          <a:r>
            <a:rPr lang="en-US" dirty="0" err="1" smtClean="0"/>
            <a:t>StandAlone</a:t>
          </a:r>
          <a:r>
            <a:rPr lang="en-US" dirty="0" smtClean="0"/>
            <a:t> Application</a:t>
          </a:r>
          <a:endParaRPr lang="en-US" dirty="0"/>
        </a:p>
      </dgm:t>
    </dgm:pt>
    <dgm:pt modelId="{434D509B-E7D4-46E6-9024-89D0F075C0E0}" type="parTrans" cxnId="{96FFE7FD-4D1F-445E-AB58-3851F9821A34}">
      <dgm:prSet/>
      <dgm:spPr/>
      <dgm:t>
        <a:bodyPr/>
        <a:lstStyle/>
        <a:p>
          <a:endParaRPr lang="en-US"/>
        </a:p>
      </dgm:t>
    </dgm:pt>
    <dgm:pt modelId="{F4D8E9DD-4B8C-4052-BB10-4570C710F841}" type="sibTrans" cxnId="{96FFE7FD-4D1F-445E-AB58-3851F9821A34}">
      <dgm:prSet/>
      <dgm:spPr/>
      <dgm:t>
        <a:bodyPr/>
        <a:lstStyle/>
        <a:p>
          <a:endParaRPr lang="en-US"/>
        </a:p>
      </dgm:t>
    </dgm:pt>
    <dgm:pt modelId="{675F0112-4B12-4EF3-9050-8A8E646918F6}">
      <dgm:prSet phldrT="[Text]"/>
      <dgm:spPr/>
      <dgm:t>
        <a:bodyPr/>
        <a:lstStyle/>
        <a:p>
          <a:r>
            <a:rPr lang="en-US" dirty="0" smtClean="0"/>
            <a:t>Web Application</a:t>
          </a:r>
          <a:endParaRPr lang="en-US" dirty="0"/>
        </a:p>
      </dgm:t>
    </dgm:pt>
    <dgm:pt modelId="{51B26FCC-64C7-44DB-8FD6-BA2354D6F727}" type="parTrans" cxnId="{27DD6A20-4783-4A37-B658-649F29E594DB}">
      <dgm:prSet/>
      <dgm:spPr/>
      <dgm:t>
        <a:bodyPr/>
        <a:lstStyle/>
        <a:p>
          <a:endParaRPr lang="en-US"/>
        </a:p>
      </dgm:t>
    </dgm:pt>
    <dgm:pt modelId="{ACA69608-052A-4B23-87BE-55C2BA7EF884}" type="sibTrans" cxnId="{27DD6A20-4783-4A37-B658-649F29E594DB}">
      <dgm:prSet/>
      <dgm:spPr/>
      <dgm:t>
        <a:bodyPr/>
        <a:lstStyle/>
        <a:p>
          <a:endParaRPr lang="en-US"/>
        </a:p>
      </dgm:t>
    </dgm:pt>
    <dgm:pt modelId="{DF151BFA-99EB-4E53-A5D5-07C649431BBF}">
      <dgm:prSet phldrT="[Text]"/>
      <dgm:spPr/>
      <dgm:t>
        <a:bodyPr/>
        <a:lstStyle/>
        <a:p>
          <a:r>
            <a:rPr lang="en-US" b="0" i="0" dirty="0" smtClean="0"/>
            <a:t>Enterprise Application</a:t>
          </a:r>
          <a:endParaRPr lang="en-US" dirty="0"/>
        </a:p>
      </dgm:t>
    </dgm:pt>
    <dgm:pt modelId="{3409C096-2B76-4A88-BB54-406462D85B4B}" type="parTrans" cxnId="{4F68EC5B-2706-44B4-B7FE-D8267964CD52}">
      <dgm:prSet/>
      <dgm:spPr/>
      <dgm:t>
        <a:bodyPr/>
        <a:lstStyle/>
        <a:p>
          <a:endParaRPr lang="en-US"/>
        </a:p>
      </dgm:t>
    </dgm:pt>
    <dgm:pt modelId="{B024AC6D-0761-4902-BB2B-6FE0293E4B33}" type="sibTrans" cxnId="{4F68EC5B-2706-44B4-B7FE-D8267964CD52}">
      <dgm:prSet/>
      <dgm:spPr/>
      <dgm:t>
        <a:bodyPr/>
        <a:lstStyle/>
        <a:p>
          <a:endParaRPr lang="en-US"/>
        </a:p>
      </dgm:t>
    </dgm:pt>
    <dgm:pt modelId="{7550D2F2-D26D-4FEC-940A-C8414B5982E1}">
      <dgm:prSet phldrT="[Text]"/>
      <dgm:spPr/>
      <dgm:t>
        <a:bodyPr/>
        <a:lstStyle/>
        <a:p>
          <a:r>
            <a:rPr lang="en-US" dirty="0" smtClean="0"/>
            <a:t>Mobile Application</a:t>
          </a:r>
          <a:endParaRPr lang="en-US" dirty="0"/>
        </a:p>
      </dgm:t>
    </dgm:pt>
    <dgm:pt modelId="{D7DF49EF-6ABB-4D4D-B198-19E813FF7B2C}" type="parTrans" cxnId="{49508EC6-91CF-48B9-98EE-59559B83323B}">
      <dgm:prSet/>
      <dgm:spPr/>
      <dgm:t>
        <a:bodyPr/>
        <a:lstStyle/>
        <a:p>
          <a:endParaRPr lang="en-US"/>
        </a:p>
      </dgm:t>
    </dgm:pt>
    <dgm:pt modelId="{C3478952-C181-47E3-8051-DCB232B1458D}" type="sibTrans" cxnId="{49508EC6-91CF-48B9-98EE-59559B83323B}">
      <dgm:prSet/>
      <dgm:spPr/>
      <dgm:t>
        <a:bodyPr/>
        <a:lstStyle/>
        <a:p>
          <a:endParaRPr lang="en-US"/>
        </a:p>
      </dgm:t>
    </dgm:pt>
    <dgm:pt modelId="{1782E7C6-4A5F-4958-98CB-4CAD5722FF16}" type="pres">
      <dgm:prSet presAssocID="{34AD3516-DF68-4DE9-AFA6-AE6F0A443ED8}" presName="linearFlow" presStyleCnt="0">
        <dgm:presLayoutVars>
          <dgm:dir/>
          <dgm:resizeHandles val="exact"/>
        </dgm:presLayoutVars>
      </dgm:prSet>
      <dgm:spPr/>
    </dgm:pt>
    <dgm:pt modelId="{95C34C00-1D78-4BA2-B922-09556E587715}" type="pres">
      <dgm:prSet presAssocID="{C9557E94-78B0-4F99-81DB-EE04B7968710}" presName="composite" presStyleCnt="0"/>
      <dgm:spPr/>
    </dgm:pt>
    <dgm:pt modelId="{8E1C594E-7E89-4A7F-87AF-88CED1C24291}" type="pres">
      <dgm:prSet presAssocID="{C9557E94-78B0-4F99-81DB-EE04B7968710}" presName="imgShp" presStyleLbl="fgImgPlace1" presStyleIdx="0" presStyleCnt="4"/>
      <dgm:spPr/>
    </dgm:pt>
    <dgm:pt modelId="{52935384-43C3-4D9E-83D3-9F5E4BBD298C}" type="pres">
      <dgm:prSet presAssocID="{C9557E94-78B0-4F99-81DB-EE04B7968710}" presName="txShp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97EA22-2520-4496-BF9D-407B0D55EB00}" type="pres">
      <dgm:prSet presAssocID="{F4D8E9DD-4B8C-4052-BB10-4570C710F841}" presName="spacing" presStyleCnt="0"/>
      <dgm:spPr/>
    </dgm:pt>
    <dgm:pt modelId="{E91C3F53-5B85-40AF-A127-E72448A254A5}" type="pres">
      <dgm:prSet presAssocID="{675F0112-4B12-4EF3-9050-8A8E646918F6}" presName="composite" presStyleCnt="0"/>
      <dgm:spPr/>
    </dgm:pt>
    <dgm:pt modelId="{1C144B07-84F5-4429-A405-D0DF30E03F21}" type="pres">
      <dgm:prSet presAssocID="{675F0112-4B12-4EF3-9050-8A8E646918F6}" presName="imgShp" presStyleLbl="fgImgPlace1" presStyleIdx="1" presStyleCnt="4"/>
      <dgm:spPr/>
    </dgm:pt>
    <dgm:pt modelId="{4AE12928-CCB6-40C5-902B-E8881B6D72E9}" type="pres">
      <dgm:prSet presAssocID="{675F0112-4B12-4EF3-9050-8A8E646918F6}" presName="txShp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F79B72-29A8-4EB5-BD85-C0175BBA987D}" type="pres">
      <dgm:prSet presAssocID="{ACA69608-052A-4B23-87BE-55C2BA7EF884}" presName="spacing" presStyleCnt="0"/>
      <dgm:spPr/>
    </dgm:pt>
    <dgm:pt modelId="{B7C3D320-90A6-4B8D-8D59-88865E016D03}" type="pres">
      <dgm:prSet presAssocID="{DF151BFA-99EB-4E53-A5D5-07C649431BBF}" presName="composite" presStyleCnt="0"/>
      <dgm:spPr/>
    </dgm:pt>
    <dgm:pt modelId="{2FE2EBDD-031E-4E51-AE84-D21CE71FF0EF}" type="pres">
      <dgm:prSet presAssocID="{DF151BFA-99EB-4E53-A5D5-07C649431BBF}" presName="imgShp" presStyleLbl="fgImgPlace1" presStyleIdx="2" presStyleCnt="4"/>
      <dgm:spPr/>
    </dgm:pt>
    <dgm:pt modelId="{48877FA2-798D-47DF-A41F-2CA0554C1E27}" type="pres">
      <dgm:prSet presAssocID="{DF151BFA-99EB-4E53-A5D5-07C649431BBF}" presName="txShp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50A1A8-D1B4-4F56-A908-45CC1CBE7959}" type="pres">
      <dgm:prSet presAssocID="{B024AC6D-0761-4902-BB2B-6FE0293E4B33}" presName="spacing" presStyleCnt="0"/>
      <dgm:spPr/>
    </dgm:pt>
    <dgm:pt modelId="{0B7F9F63-085C-4A2E-A7AC-C81806C05A91}" type="pres">
      <dgm:prSet presAssocID="{7550D2F2-D26D-4FEC-940A-C8414B5982E1}" presName="composite" presStyleCnt="0"/>
      <dgm:spPr/>
    </dgm:pt>
    <dgm:pt modelId="{2165D246-B2D9-41C7-991D-73EF0D84708B}" type="pres">
      <dgm:prSet presAssocID="{7550D2F2-D26D-4FEC-940A-C8414B5982E1}" presName="imgShp" presStyleLbl="fgImgPlace1" presStyleIdx="3" presStyleCnt="4"/>
      <dgm:spPr/>
    </dgm:pt>
    <dgm:pt modelId="{31225739-19D3-4B00-A3AA-9CBA4FB70296}" type="pres">
      <dgm:prSet presAssocID="{7550D2F2-D26D-4FEC-940A-C8414B5982E1}" presName="txShp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6FFE7FD-4D1F-445E-AB58-3851F9821A34}" srcId="{34AD3516-DF68-4DE9-AFA6-AE6F0A443ED8}" destId="{C9557E94-78B0-4F99-81DB-EE04B7968710}" srcOrd="0" destOrd="0" parTransId="{434D509B-E7D4-46E6-9024-89D0F075C0E0}" sibTransId="{F4D8E9DD-4B8C-4052-BB10-4570C710F841}"/>
    <dgm:cxn modelId="{FA94CC30-AE61-4F1C-9D4F-ADBD8B5AFA1B}" type="presOf" srcId="{7550D2F2-D26D-4FEC-940A-C8414B5982E1}" destId="{31225739-19D3-4B00-A3AA-9CBA4FB70296}" srcOrd="0" destOrd="0" presId="urn:microsoft.com/office/officeart/2005/8/layout/vList3"/>
    <dgm:cxn modelId="{EE27DE51-96B8-48B8-8501-79C27B5C344B}" type="presOf" srcId="{34AD3516-DF68-4DE9-AFA6-AE6F0A443ED8}" destId="{1782E7C6-4A5F-4958-98CB-4CAD5722FF16}" srcOrd="0" destOrd="0" presId="urn:microsoft.com/office/officeart/2005/8/layout/vList3"/>
    <dgm:cxn modelId="{49508EC6-91CF-48B9-98EE-59559B83323B}" srcId="{34AD3516-DF68-4DE9-AFA6-AE6F0A443ED8}" destId="{7550D2F2-D26D-4FEC-940A-C8414B5982E1}" srcOrd="3" destOrd="0" parTransId="{D7DF49EF-6ABB-4D4D-B198-19E813FF7B2C}" sibTransId="{C3478952-C181-47E3-8051-DCB232B1458D}"/>
    <dgm:cxn modelId="{4F68EC5B-2706-44B4-B7FE-D8267964CD52}" srcId="{34AD3516-DF68-4DE9-AFA6-AE6F0A443ED8}" destId="{DF151BFA-99EB-4E53-A5D5-07C649431BBF}" srcOrd="2" destOrd="0" parTransId="{3409C096-2B76-4A88-BB54-406462D85B4B}" sibTransId="{B024AC6D-0761-4902-BB2B-6FE0293E4B33}"/>
    <dgm:cxn modelId="{E8A46AE6-2990-418E-A799-7F32FD0AC3FD}" type="presOf" srcId="{DF151BFA-99EB-4E53-A5D5-07C649431BBF}" destId="{48877FA2-798D-47DF-A41F-2CA0554C1E27}" srcOrd="0" destOrd="0" presId="urn:microsoft.com/office/officeart/2005/8/layout/vList3"/>
    <dgm:cxn modelId="{27DD6A20-4783-4A37-B658-649F29E594DB}" srcId="{34AD3516-DF68-4DE9-AFA6-AE6F0A443ED8}" destId="{675F0112-4B12-4EF3-9050-8A8E646918F6}" srcOrd="1" destOrd="0" parTransId="{51B26FCC-64C7-44DB-8FD6-BA2354D6F727}" sibTransId="{ACA69608-052A-4B23-87BE-55C2BA7EF884}"/>
    <dgm:cxn modelId="{32E0533C-6926-474B-9036-D794971EC6C7}" type="presOf" srcId="{675F0112-4B12-4EF3-9050-8A8E646918F6}" destId="{4AE12928-CCB6-40C5-902B-E8881B6D72E9}" srcOrd="0" destOrd="0" presId="urn:microsoft.com/office/officeart/2005/8/layout/vList3"/>
    <dgm:cxn modelId="{58BA3263-FAC4-4327-BFF4-29A206C837AC}" type="presOf" srcId="{C9557E94-78B0-4F99-81DB-EE04B7968710}" destId="{52935384-43C3-4D9E-83D3-9F5E4BBD298C}" srcOrd="0" destOrd="0" presId="urn:microsoft.com/office/officeart/2005/8/layout/vList3"/>
    <dgm:cxn modelId="{D907812B-75F1-4B93-90EE-BD7DD924DFB1}" type="presParOf" srcId="{1782E7C6-4A5F-4958-98CB-4CAD5722FF16}" destId="{95C34C00-1D78-4BA2-B922-09556E587715}" srcOrd="0" destOrd="0" presId="urn:microsoft.com/office/officeart/2005/8/layout/vList3"/>
    <dgm:cxn modelId="{10FC7765-30E8-46BB-BFB0-F1A57938594E}" type="presParOf" srcId="{95C34C00-1D78-4BA2-B922-09556E587715}" destId="{8E1C594E-7E89-4A7F-87AF-88CED1C24291}" srcOrd="0" destOrd="0" presId="urn:microsoft.com/office/officeart/2005/8/layout/vList3"/>
    <dgm:cxn modelId="{1F1B83DE-9C89-402E-BF4B-E5012888BCAF}" type="presParOf" srcId="{95C34C00-1D78-4BA2-B922-09556E587715}" destId="{52935384-43C3-4D9E-83D3-9F5E4BBD298C}" srcOrd="1" destOrd="0" presId="urn:microsoft.com/office/officeart/2005/8/layout/vList3"/>
    <dgm:cxn modelId="{DC2925C2-6718-4111-9E58-E7A172A4FDF4}" type="presParOf" srcId="{1782E7C6-4A5F-4958-98CB-4CAD5722FF16}" destId="{1797EA22-2520-4496-BF9D-407B0D55EB00}" srcOrd="1" destOrd="0" presId="urn:microsoft.com/office/officeart/2005/8/layout/vList3"/>
    <dgm:cxn modelId="{BC5A8AFA-49AD-4614-A890-124B3CB1C4FA}" type="presParOf" srcId="{1782E7C6-4A5F-4958-98CB-4CAD5722FF16}" destId="{E91C3F53-5B85-40AF-A127-E72448A254A5}" srcOrd="2" destOrd="0" presId="urn:microsoft.com/office/officeart/2005/8/layout/vList3"/>
    <dgm:cxn modelId="{274A426E-F40F-4EE8-A3C1-7E4327EA5EF0}" type="presParOf" srcId="{E91C3F53-5B85-40AF-A127-E72448A254A5}" destId="{1C144B07-84F5-4429-A405-D0DF30E03F21}" srcOrd="0" destOrd="0" presId="urn:microsoft.com/office/officeart/2005/8/layout/vList3"/>
    <dgm:cxn modelId="{ED8EFDBA-79F7-4CEB-8E30-F9CE2A985C0F}" type="presParOf" srcId="{E91C3F53-5B85-40AF-A127-E72448A254A5}" destId="{4AE12928-CCB6-40C5-902B-E8881B6D72E9}" srcOrd="1" destOrd="0" presId="urn:microsoft.com/office/officeart/2005/8/layout/vList3"/>
    <dgm:cxn modelId="{31D44166-9808-473B-8127-03FB72BB4275}" type="presParOf" srcId="{1782E7C6-4A5F-4958-98CB-4CAD5722FF16}" destId="{E3F79B72-29A8-4EB5-BD85-C0175BBA987D}" srcOrd="3" destOrd="0" presId="urn:microsoft.com/office/officeart/2005/8/layout/vList3"/>
    <dgm:cxn modelId="{C086D104-151B-425C-BB13-6101910BE91C}" type="presParOf" srcId="{1782E7C6-4A5F-4958-98CB-4CAD5722FF16}" destId="{B7C3D320-90A6-4B8D-8D59-88865E016D03}" srcOrd="4" destOrd="0" presId="urn:microsoft.com/office/officeart/2005/8/layout/vList3"/>
    <dgm:cxn modelId="{D84F0511-1454-46E2-A4DF-69427771A976}" type="presParOf" srcId="{B7C3D320-90A6-4B8D-8D59-88865E016D03}" destId="{2FE2EBDD-031E-4E51-AE84-D21CE71FF0EF}" srcOrd="0" destOrd="0" presId="urn:microsoft.com/office/officeart/2005/8/layout/vList3"/>
    <dgm:cxn modelId="{D7A7439E-DCCC-41F7-9F3F-69CB463EB2D4}" type="presParOf" srcId="{B7C3D320-90A6-4B8D-8D59-88865E016D03}" destId="{48877FA2-798D-47DF-A41F-2CA0554C1E27}" srcOrd="1" destOrd="0" presId="urn:microsoft.com/office/officeart/2005/8/layout/vList3"/>
    <dgm:cxn modelId="{2ABDF6CB-59F4-4461-B70C-FFEF54AAD977}" type="presParOf" srcId="{1782E7C6-4A5F-4958-98CB-4CAD5722FF16}" destId="{EC50A1A8-D1B4-4F56-A908-45CC1CBE7959}" srcOrd="5" destOrd="0" presId="urn:microsoft.com/office/officeart/2005/8/layout/vList3"/>
    <dgm:cxn modelId="{2CCA7388-B754-4A90-9091-A6C050AD3AB7}" type="presParOf" srcId="{1782E7C6-4A5F-4958-98CB-4CAD5722FF16}" destId="{0B7F9F63-085C-4A2E-A7AC-C81806C05A91}" srcOrd="6" destOrd="0" presId="urn:microsoft.com/office/officeart/2005/8/layout/vList3"/>
    <dgm:cxn modelId="{4CBD0163-B9E8-4177-9AF6-CA685DB4BD59}" type="presParOf" srcId="{0B7F9F63-085C-4A2E-A7AC-C81806C05A91}" destId="{2165D246-B2D9-41C7-991D-73EF0D84708B}" srcOrd="0" destOrd="0" presId="urn:microsoft.com/office/officeart/2005/8/layout/vList3"/>
    <dgm:cxn modelId="{F28DC9E5-61DF-4CFB-A54A-B258714D8AA9}" type="presParOf" srcId="{0B7F9F63-085C-4A2E-A7AC-C81806C05A91}" destId="{31225739-19D3-4B00-A3AA-9CBA4FB70296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84E7281-B674-41E6-A9E7-1BE12B172378}" type="doc">
      <dgm:prSet loTypeId="urn:microsoft.com/office/officeart/2005/8/layout/chevron1" loCatId="process" qsTypeId="urn:microsoft.com/office/officeart/2005/8/quickstyle/simple1" qsCatId="simple" csTypeId="urn:microsoft.com/office/officeart/2005/8/colors/colorful2" csCatId="colorful" phldr="1"/>
      <dgm:spPr/>
    </dgm:pt>
    <dgm:pt modelId="{8DECD1B5-CC46-4747-B0FC-FE5ECF19092B}">
      <dgm:prSet phldrT="[Text]"/>
      <dgm:spPr/>
      <dgm:t>
        <a:bodyPr/>
        <a:lstStyle/>
        <a:p>
          <a:r>
            <a:rPr lang="en-US" dirty="0" smtClean="0"/>
            <a:t>Java Code</a:t>
          </a:r>
          <a:endParaRPr lang="en-US" dirty="0"/>
        </a:p>
      </dgm:t>
    </dgm:pt>
    <dgm:pt modelId="{30EBBFDE-4EC4-4C22-8DD8-3C3F749F9797}" type="parTrans" cxnId="{E848D608-AB5A-4F3C-8EF8-83FE1B5D180E}">
      <dgm:prSet/>
      <dgm:spPr/>
      <dgm:t>
        <a:bodyPr/>
        <a:lstStyle/>
        <a:p>
          <a:endParaRPr lang="en-US"/>
        </a:p>
      </dgm:t>
    </dgm:pt>
    <dgm:pt modelId="{B2EDA396-724B-43E8-83BE-CA25604C629A}" type="sibTrans" cxnId="{E848D608-AB5A-4F3C-8EF8-83FE1B5D180E}">
      <dgm:prSet/>
      <dgm:spPr/>
      <dgm:t>
        <a:bodyPr/>
        <a:lstStyle/>
        <a:p>
          <a:endParaRPr lang="en-US"/>
        </a:p>
      </dgm:t>
    </dgm:pt>
    <dgm:pt modelId="{CFD134D9-1D85-4D3C-AB41-41BD8E09D69A}">
      <dgm:prSet phldrT="[Text]"/>
      <dgm:spPr/>
      <dgm:t>
        <a:bodyPr/>
        <a:lstStyle/>
        <a:p>
          <a:r>
            <a:rPr lang="en-US" dirty="0" smtClean="0"/>
            <a:t>Compiler</a:t>
          </a:r>
          <a:endParaRPr lang="en-US" dirty="0"/>
        </a:p>
      </dgm:t>
    </dgm:pt>
    <dgm:pt modelId="{ED8496A4-6F21-4C6D-A383-72A285CD6EB2}" type="parTrans" cxnId="{28F4181B-B2C8-4830-8544-53540E4E6C89}">
      <dgm:prSet/>
      <dgm:spPr/>
      <dgm:t>
        <a:bodyPr/>
        <a:lstStyle/>
        <a:p>
          <a:endParaRPr lang="en-US"/>
        </a:p>
      </dgm:t>
    </dgm:pt>
    <dgm:pt modelId="{8950038C-46E1-40D0-B5B8-CD7C49A74265}" type="sibTrans" cxnId="{28F4181B-B2C8-4830-8544-53540E4E6C89}">
      <dgm:prSet/>
      <dgm:spPr/>
      <dgm:t>
        <a:bodyPr/>
        <a:lstStyle/>
        <a:p>
          <a:endParaRPr lang="en-US"/>
        </a:p>
      </dgm:t>
    </dgm:pt>
    <dgm:pt modelId="{7A088A95-E1C1-4E58-A717-61FE19BB66A0}">
      <dgm:prSet phldrT="[Text]"/>
      <dgm:spPr/>
      <dgm:t>
        <a:bodyPr/>
        <a:lstStyle/>
        <a:p>
          <a:r>
            <a:rPr lang="en-US" dirty="0" smtClean="0"/>
            <a:t>Byte Code</a:t>
          </a:r>
          <a:endParaRPr lang="en-US" dirty="0"/>
        </a:p>
      </dgm:t>
    </dgm:pt>
    <dgm:pt modelId="{41102683-16FF-47A4-B5AA-A7DE593CD6C4}" type="parTrans" cxnId="{C4F4387C-2686-4358-B528-C62E9C148D69}">
      <dgm:prSet/>
      <dgm:spPr/>
      <dgm:t>
        <a:bodyPr/>
        <a:lstStyle/>
        <a:p>
          <a:endParaRPr lang="en-US"/>
        </a:p>
      </dgm:t>
    </dgm:pt>
    <dgm:pt modelId="{607479F7-E9C7-48DA-AD95-06CD9AC2EB94}" type="sibTrans" cxnId="{C4F4387C-2686-4358-B528-C62E9C148D69}">
      <dgm:prSet/>
      <dgm:spPr/>
      <dgm:t>
        <a:bodyPr/>
        <a:lstStyle/>
        <a:p>
          <a:endParaRPr lang="en-US"/>
        </a:p>
      </dgm:t>
    </dgm:pt>
    <dgm:pt modelId="{7DBDDB17-8D8F-4748-B62C-FED951DAFCCB}" type="pres">
      <dgm:prSet presAssocID="{284E7281-B674-41E6-A9E7-1BE12B172378}" presName="Name0" presStyleCnt="0">
        <dgm:presLayoutVars>
          <dgm:dir/>
          <dgm:animLvl val="lvl"/>
          <dgm:resizeHandles val="exact"/>
        </dgm:presLayoutVars>
      </dgm:prSet>
      <dgm:spPr/>
    </dgm:pt>
    <dgm:pt modelId="{9CF90098-7E8F-4959-8D72-443AE440AB44}" type="pres">
      <dgm:prSet presAssocID="{8DECD1B5-CC46-4747-B0FC-FE5ECF19092B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35F9EA-61A2-4745-A894-C9B6CE935445}" type="pres">
      <dgm:prSet presAssocID="{B2EDA396-724B-43E8-83BE-CA25604C629A}" presName="parTxOnlySpace" presStyleCnt="0"/>
      <dgm:spPr/>
    </dgm:pt>
    <dgm:pt modelId="{89C8AB4F-EF3F-4AE2-BA3B-20480D1A02A7}" type="pres">
      <dgm:prSet presAssocID="{CFD134D9-1D85-4D3C-AB41-41BD8E09D69A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A961DAC-9319-4C97-B3B2-E77B2CD34676}" type="pres">
      <dgm:prSet presAssocID="{8950038C-46E1-40D0-B5B8-CD7C49A74265}" presName="parTxOnlySpace" presStyleCnt="0"/>
      <dgm:spPr/>
    </dgm:pt>
    <dgm:pt modelId="{52185D02-1A6E-4E4C-BEE4-C3DDD81AD2AD}" type="pres">
      <dgm:prSet presAssocID="{7A088A95-E1C1-4E58-A717-61FE19BB66A0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4F4387C-2686-4358-B528-C62E9C148D69}" srcId="{284E7281-B674-41E6-A9E7-1BE12B172378}" destId="{7A088A95-E1C1-4E58-A717-61FE19BB66A0}" srcOrd="2" destOrd="0" parTransId="{41102683-16FF-47A4-B5AA-A7DE593CD6C4}" sibTransId="{607479F7-E9C7-48DA-AD95-06CD9AC2EB94}"/>
    <dgm:cxn modelId="{E9A4A089-9F2B-4319-91BF-B503A568D1A5}" type="presOf" srcId="{7A088A95-E1C1-4E58-A717-61FE19BB66A0}" destId="{52185D02-1A6E-4E4C-BEE4-C3DDD81AD2AD}" srcOrd="0" destOrd="0" presId="urn:microsoft.com/office/officeart/2005/8/layout/chevron1"/>
    <dgm:cxn modelId="{E71770F7-A902-48D5-8D83-3122792C675E}" type="presOf" srcId="{CFD134D9-1D85-4D3C-AB41-41BD8E09D69A}" destId="{89C8AB4F-EF3F-4AE2-BA3B-20480D1A02A7}" srcOrd="0" destOrd="0" presId="urn:microsoft.com/office/officeart/2005/8/layout/chevron1"/>
    <dgm:cxn modelId="{4987EF2B-31E7-41BC-92D5-1751F73B03E1}" type="presOf" srcId="{8DECD1B5-CC46-4747-B0FC-FE5ECF19092B}" destId="{9CF90098-7E8F-4959-8D72-443AE440AB44}" srcOrd="0" destOrd="0" presId="urn:microsoft.com/office/officeart/2005/8/layout/chevron1"/>
    <dgm:cxn modelId="{28F4181B-B2C8-4830-8544-53540E4E6C89}" srcId="{284E7281-B674-41E6-A9E7-1BE12B172378}" destId="{CFD134D9-1D85-4D3C-AB41-41BD8E09D69A}" srcOrd="1" destOrd="0" parTransId="{ED8496A4-6F21-4C6D-A383-72A285CD6EB2}" sibTransId="{8950038C-46E1-40D0-B5B8-CD7C49A74265}"/>
    <dgm:cxn modelId="{7E3C1AA0-9E48-4E56-8657-2F6157882ED6}" type="presOf" srcId="{284E7281-B674-41E6-A9E7-1BE12B172378}" destId="{7DBDDB17-8D8F-4748-B62C-FED951DAFCCB}" srcOrd="0" destOrd="0" presId="urn:microsoft.com/office/officeart/2005/8/layout/chevron1"/>
    <dgm:cxn modelId="{E848D608-AB5A-4F3C-8EF8-83FE1B5D180E}" srcId="{284E7281-B674-41E6-A9E7-1BE12B172378}" destId="{8DECD1B5-CC46-4747-B0FC-FE5ECF19092B}" srcOrd="0" destOrd="0" parTransId="{30EBBFDE-4EC4-4C22-8DD8-3C3F749F9797}" sibTransId="{B2EDA396-724B-43E8-83BE-CA25604C629A}"/>
    <dgm:cxn modelId="{74720188-66DD-4A9D-AD2F-CD1E60FFBEA8}" type="presParOf" srcId="{7DBDDB17-8D8F-4748-B62C-FED951DAFCCB}" destId="{9CF90098-7E8F-4959-8D72-443AE440AB44}" srcOrd="0" destOrd="0" presId="urn:microsoft.com/office/officeart/2005/8/layout/chevron1"/>
    <dgm:cxn modelId="{1CDFDFF9-7DF8-4882-93F6-231B51342FC0}" type="presParOf" srcId="{7DBDDB17-8D8F-4748-B62C-FED951DAFCCB}" destId="{5835F9EA-61A2-4745-A894-C9B6CE935445}" srcOrd="1" destOrd="0" presId="urn:microsoft.com/office/officeart/2005/8/layout/chevron1"/>
    <dgm:cxn modelId="{AED4ED3C-B650-4C97-8894-34F447769D26}" type="presParOf" srcId="{7DBDDB17-8D8F-4748-B62C-FED951DAFCCB}" destId="{89C8AB4F-EF3F-4AE2-BA3B-20480D1A02A7}" srcOrd="2" destOrd="0" presId="urn:microsoft.com/office/officeart/2005/8/layout/chevron1"/>
    <dgm:cxn modelId="{57AF46AD-884F-42B7-A119-83FA70D4D1B4}" type="presParOf" srcId="{7DBDDB17-8D8F-4748-B62C-FED951DAFCCB}" destId="{0A961DAC-9319-4C97-B3B2-E77B2CD34676}" srcOrd="3" destOrd="0" presId="urn:microsoft.com/office/officeart/2005/8/layout/chevron1"/>
    <dgm:cxn modelId="{113D99B8-AF34-4B2E-B130-79D2104CDF4C}" type="presParOf" srcId="{7DBDDB17-8D8F-4748-B62C-FED951DAFCCB}" destId="{52185D02-1A6E-4E4C-BEE4-C3DDD81AD2AD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2935384-43C3-4D9E-83D3-9F5E4BBD298C}">
      <dsp:nvSpPr>
        <dsp:cNvPr id="0" name=""/>
        <dsp:cNvSpPr/>
      </dsp:nvSpPr>
      <dsp:spPr>
        <a:xfrm rot="10800000">
          <a:off x="1609322" y="2573"/>
          <a:ext cx="5472684" cy="923459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7220" tIns="140970" rIns="263144" bIns="14097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err="1" smtClean="0"/>
            <a:t>StandAlone</a:t>
          </a:r>
          <a:r>
            <a:rPr lang="en-US" sz="3700" kern="1200" dirty="0" smtClean="0"/>
            <a:t> Application</a:t>
          </a:r>
          <a:endParaRPr lang="en-US" sz="3700" kern="1200" dirty="0"/>
        </a:p>
      </dsp:txBody>
      <dsp:txXfrm rot="10800000">
        <a:off x="1609322" y="2573"/>
        <a:ext cx="5472684" cy="923459"/>
      </dsp:txXfrm>
    </dsp:sp>
    <dsp:sp modelId="{8E1C594E-7E89-4A7F-87AF-88CED1C24291}">
      <dsp:nvSpPr>
        <dsp:cNvPr id="0" name=""/>
        <dsp:cNvSpPr/>
      </dsp:nvSpPr>
      <dsp:spPr>
        <a:xfrm>
          <a:off x="1147593" y="2573"/>
          <a:ext cx="923459" cy="923459"/>
        </a:xfrm>
        <a:prstGeom prst="ellipse">
          <a:avLst/>
        </a:prstGeom>
        <a:solidFill>
          <a:schemeClr val="accent2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E12928-CCB6-40C5-902B-E8881B6D72E9}">
      <dsp:nvSpPr>
        <dsp:cNvPr id="0" name=""/>
        <dsp:cNvSpPr/>
      </dsp:nvSpPr>
      <dsp:spPr>
        <a:xfrm rot="10800000">
          <a:off x="1609322" y="1201692"/>
          <a:ext cx="5472684" cy="923459"/>
        </a:xfrm>
        <a:prstGeom prst="homePlate">
          <a:avLst/>
        </a:prstGeom>
        <a:solidFill>
          <a:schemeClr val="accent2">
            <a:hueOff val="1560506"/>
            <a:satOff val="-1946"/>
            <a:lumOff val="45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7220" tIns="140970" rIns="263144" bIns="14097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/>
            <a:t>Web Application</a:t>
          </a:r>
          <a:endParaRPr lang="en-US" sz="3700" kern="1200" dirty="0"/>
        </a:p>
      </dsp:txBody>
      <dsp:txXfrm rot="10800000">
        <a:off x="1609322" y="1201692"/>
        <a:ext cx="5472684" cy="923459"/>
      </dsp:txXfrm>
    </dsp:sp>
    <dsp:sp modelId="{1C144B07-84F5-4429-A405-D0DF30E03F21}">
      <dsp:nvSpPr>
        <dsp:cNvPr id="0" name=""/>
        <dsp:cNvSpPr/>
      </dsp:nvSpPr>
      <dsp:spPr>
        <a:xfrm>
          <a:off x="1147593" y="1201692"/>
          <a:ext cx="923459" cy="923459"/>
        </a:xfrm>
        <a:prstGeom prst="ellipse">
          <a:avLst/>
        </a:prstGeom>
        <a:solidFill>
          <a:schemeClr val="accent2">
            <a:tint val="50000"/>
            <a:hueOff val="1667625"/>
            <a:satOff val="-1491"/>
            <a:lumOff val="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877FA2-798D-47DF-A41F-2CA0554C1E27}">
      <dsp:nvSpPr>
        <dsp:cNvPr id="0" name=""/>
        <dsp:cNvSpPr/>
      </dsp:nvSpPr>
      <dsp:spPr>
        <a:xfrm rot="10800000">
          <a:off x="1609322" y="2400811"/>
          <a:ext cx="5472684" cy="923459"/>
        </a:xfrm>
        <a:prstGeom prst="homePlate">
          <a:avLst/>
        </a:prstGeom>
        <a:solidFill>
          <a:schemeClr val="accent2">
            <a:hueOff val="3121013"/>
            <a:satOff val="-3893"/>
            <a:lumOff val="9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7220" tIns="140970" rIns="263144" bIns="14097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b="0" i="0" kern="1200" dirty="0" smtClean="0"/>
            <a:t>Enterprise Application</a:t>
          </a:r>
          <a:endParaRPr lang="en-US" sz="3700" kern="1200" dirty="0"/>
        </a:p>
      </dsp:txBody>
      <dsp:txXfrm rot="10800000">
        <a:off x="1609322" y="2400811"/>
        <a:ext cx="5472684" cy="923459"/>
      </dsp:txXfrm>
    </dsp:sp>
    <dsp:sp modelId="{2FE2EBDD-031E-4E51-AE84-D21CE71FF0EF}">
      <dsp:nvSpPr>
        <dsp:cNvPr id="0" name=""/>
        <dsp:cNvSpPr/>
      </dsp:nvSpPr>
      <dsp:spPr>
        <a:xfrm>
          <a:off x="1147593" y="2400811"/>
          <a:ext cx="923459" cy="923459"/>
        </a:xfrm>
        <a:prstGeom prst="ellipse">
          <a:avLst/>
        </a:prstGeom>
        <a:solidFill>
          <a:schemeClr val="accent2">
            <a:tint val="50000"/>
            <a:hueOff val="3335250"/>
            <a:satOff val="-2982"/>
            <a:lumOff val="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225739-19D3-4B00-A3AA-9CBA4FB70296}">
      <dsp:nvSpPr>
        <dsp:cNvPr id="0" name=""/>
        <dsp:cNvSpPr/>
      </dsp:nvSpPr>
      <dsp:spPr>
        <a:xfrm rot="10800000">
          <a:off x="1609322" y="3599929"/>
          <a:ext cx="5472684" cy="923459"/>
        </a:xfrm>
        <a:prstGeom prst="homePlate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7220" tIns="140970" rIns="263144" bIns="14097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/>
            <a:t>Mobile Application</a:t>
          </a:r>
          <a:endParaRPr lang="en-US" sz="3700" kern="1200" dirty="0"/>
        </a:p>
      </dsp:txBody>
      <dsp:txXfrm rot="10800000">
        <a:off x="1609322" y="3599929"/>
        <a:ext cx="5472684" cy="923459"/>
      </dsp:txXfrm>
    </dsp:sp>
    <dsp:sp modelId="{2165D246-B2D9-41C7-991D-73EF0D84708B}">
      <dsp:nvSpPr>
        <dsp:cNvPr id="0" name=""/>
        <dsp:cNvSpPr/>
      </dsp:nvSpPr>
      <dsp:spPr>
        <a:xfrm>
          <a:off x="1147593" y="3599929"/>
          <a:ext cx="923459" cy="923459"/>
        </a:xfrm>
        <a:prstGeom prst="ellipse">
          <a:avLst/>
        </a:prstGeom>
        <a:solidFill>
          <a:schemeClr val="accent2">
            <a:tint val="50000"/>
            <a:hueOff val="5002875"/>
            <a:satOff val="-4473"/>
            <a:lumOff val="1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CF90098-7E8F-4959-8D72-443AE440AB44}">
      <dsp:nvSpPr>
        <dsp:cNvPr id="0" name=""/>
        <dsp:cNvSpPr/>
      </dsp:nvSpPr>
      <dsp:spPr>
        <a:xfrm>
          <a:off x="1785" y="999926"/>
          <a:ext cx="2175867" cy="870346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013" tIns="33338" rIns="33338" bIns="33338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Java Code</a:t>
          </a:r>
          <a:endParaRPr lang="en-US" sz="2500" kern="1200" dirty="0"/>
        </a:p>
      </dsp:txBody>
      <dsp:txXfrm>
        <a:off x="1785" y="999926"/>
        <a:ext cx="2175867" cy="870346"/>
      </dsp:txXfrm>
    </dsp:sp>
    <dsp:sp modelId="{89C8AB4F-EF3F-4AE2-BA3B-20480D1A02A7}">
      <dsp:nvSpPr>
        <dsp:cNvPr id="0" name=""/>
        <dsp:cNvSpPr/>
      </dsp:nvSpPr>
      <dsp:spPr>
        <a:xfrm>
          <a:off x="1960066" y="999926"/>
          <a:ext cx="2175867" cy="870346"/>
        </a:xfrm>
        <a:prstGeom prst="chevron">
          <a:avLst/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013" tIns="33338" rIns="33338" bIns="33338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Compiler</a:t>
          </a:r>
          <a:endParaRPr lang="en-US" sz="2500" kern="1200" dirty="0"/>
        </a:p>
      </dsp:txBody>
      <dsp:txXfrm>
        <a:off x="1960066" y="999926"/>
        <a:ext cx="2175867" cy="870346"/>
      </dsp:txXfrm>
    </dsp:sp>
    <dsp:sp modelId="{52185D02-1A6E-4E4C-BEE4-C3DDD81AD2AD}">
      <dsp:nvSpPr>
        <dsp:cNvPr id="0" name=""/>
        <dsp:cNvSpPr/>
      </dsp:nvSpPr>
      <dsp:spPr>
        <a:xfrm>
          <a:off x="3918346" y="999926"/>
          <a:ext cx="2175867" cy="870346"/>
        </a:xfrm>
        <a:prstGeom prst="chevron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013" tIns="33338" rIns="33338" bIns="33338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Byte Code</a:t>
          </a:r>
          <a:endParaRPr lang="en-US" sz="2500" kern="1200" dirty="0"/>
        </a:p>
      </dsp:txBody>
      <dsp:txXfrm>
        <a:off x="3918346" y="999926"/>
        <a:ext cx="2175867" cy="8703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31812-12F3-4A96-A10B-0903F541943E}" type="datetimeFigureOut">
              <a:rPr lang="en-US" smtClean="0"/>
              <a:pPr/>
              <a:t>19-Jul-19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FC0A3-CC4D-46AE-8F6A-7CFC19C02E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randomBar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31812-12F3-4A96-A10B-0903F541943E}" type="datetimeFigureOut">
              <a:rPr lang="en-US" smtClean="0"/>
              <a:pPr/>
              <a:t>19-Jul-19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FC0A3-CC4D-46AE-8F6A-7CFC19C02E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randomBar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31812-12F3-4A96-A10B-0903F541943E}" type="datetimeFigureOut">
              <a:rPr lang="en-US" smtClean="0"/>
              <a:pPr/>
              <a:t>19-Jul-19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FC0A3-CC4D-46AE-8F6A-7CFC19C02E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randomBar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31812-12F3-4A96-A10B-0903F541943E}" type="datetimeFigureOut">
              <a:rPr lang="en-US" smtClean="0"/>
              <a:pPr/>
              <a:t>19-Jul-19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FC0A3-CC4D-46AE-8F6A-7CFC19C02E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randomBar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31812-12F3-4A96-A10B-0903F541943E}" type="datetimeFigureOut">
              <a:rPr lang="en-US" smtClean="0"/>
              <a:pPr/>
              <a:t>19-Jul-19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FC0A3-CC4D-46AE-8F6A-7CFC19C02E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randomBar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31812-12F3-4A96-A10B-0903F541943E}" type="datetimeFigureOut">
              <a:rPr lang="en-US" smtClean="0"/>
              <a:pPr/>
              <a:t>19-Jul-19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FC0A3-CC4D-46AE-8F6A-7CFC19C02E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randomBar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31812-12F3-4A96-A10B-0903F541943E}" type="datetimeFigureOut">
              <a:rPr lang="en-US" smtClean="0"/>
              <a:pPr/>
              <a:t>19-Jul-19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FC0A3-CC4D-46AE-8F6A-7CFC19C02E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randomBar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31812-12F3-4A96-A10B-0903F541943E}" type="datetimeFigureOut">
              <a:rPr lang="en-US" smtClean="0"/>
              <a:pPr/>
              <a:t>19-Jul-19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FC0A3-CC4D-46AE-8F6A-7CFC19C02E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randomBar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31812-12F3-4A96-A10B-0903F541943E}" type="datetimeFigureOut">
              <a:rPr lang="en-US" smtClean="0"/>
              <a:pPr/>
              <a:t>19-Jul-19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FC0A3-CC4D-46AE-8F6A-7CFC19C02E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randomBar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31812-12F3-4A96-A10B-0903F541943E}" type="datetimeFigureOut">
              <a:rPr lang="en-US" smtClean="0"/>
              <a:pPr/>
              <a:t>19-Jul-19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FC0A3-CC4D-46AE-8F6A-7CFC19C02E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randomBar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31812-12F3-4A96-A10B-0903F541943E}" type="datetimeFigureOut">
              <a:rPr lang="en-US" smtClean="0"/>
              <a:pPr/>
              <a:t>19-Jul-19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FC0A3-CC4D-46AE-8F6A-7CFC19C02E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randomBar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431812-12F3-4A96-A10B-0903F541943E}" type="datetimeFigureOut">
              <a:rPr lang="en-US" smtClean="0"/>
              <a:pPr/>
              <a:t>19-Jul-19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FC0A3-CC4D-46AE-8F6A-7CFC19C02ED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randomBar dir="vert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Internal View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 Compile Time:</a:t>
            </a:r>
            <a:endParaRPr lang="en-US" dirty="0"/>
          </a:p>
        </p:txBody>
      </p:sp>
      <p:graphicFrame>
        <p:nvGraphicFramePr>
          <p:cNvPr id="4" name="Diagram 3"/>
          <p:cNvGraphicFramePr/>
          <p:nvPr/>
        </p:nvGraphicFramePr>
        <p:xfrm>
          <a:off x="1524000" y="2590800"/>
          <a:ext cx="6096000" cy="287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Graphic spid="4" grpId="0">
        <p:bldAsOne/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" name="Content Placeholder 11" descr="java-runtime-processing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4572000" y="762000"/>
            <a:ext cx="2362200" cy="5334000"/>
          </a:xfrm>
        </p:spPr>
      </p:pic>
      <p:sp>
        <p:nvSpPr>
          <p:cNvPr id="11" name="Text Placeholder 10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At Run Time:</a:t>
            </a:r>
            <a:endParaRPr lang="en-US" sz="4000" dirty="0"/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Applications: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7" name="Content Placeholder 6" descr="2-2-768x685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600200" y="1600200"/>
            <a:ext cx="6096000" cy="4525963"/>
          </a:xfrm>
        </p:spPr>
      </p:pic>
    </p:spTree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Contents</a:t>
            </a:r>
            <a:r>
              <a:rPr lang="en-US" dirty="0" smtClean="0">
                <a:solidFill>
                  <a:srgbClr val="FF0000"/>
                </a:solidFill>
              </a:rPr>
              <a:t>: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</a:t>
            </a:r>
            <a:r>
              <a:rPr lang="en-US" dirty="0" smtClean="0"/>
              <a:t>Is Java?</a:t>
            </a:r>
          </a:p>
          <a:p>
            <a:r>
              <a:rPr lang="en-US" dirty="0" smtClean="0"/>
              <a:t>What Is The History </a:t>
            </a:r>
            <a:r>
              <a:rPr lang="en-US" dirty="0" smtClean="0"/>
              <a:t>Of Java.</a:t>
            </a:r>
          </a:p>
          <a:p>
            <a:r>
              <a:rPr lang="en-US" dirty="0" smtClean="0"/>
              <a:t>What Can We Create?</a:t>
            </a:r>
          </a:p>
          <a:p>
            <a:r>
              <a:rPr lang="en-US" dirty="0" smtClean="0"/>
              <a:t>What Are The Features?</a:t>
            </a:r>
          </a:p>
          <a:p>
            <a:r>
              <a:rPr lang="en-US" dirty="0" smtClean="0"/>
              <a:t>What </a:t>
            </a:r>
            <a:r>
              <a:rPr lang="en-US" dirty="0" smtClean="0"/>
              <a:t>Happens </a:t>
            </a:r>
            <a:r>
              <a:rPr lang="en-US" dirty="0" smtClean="0"/>
              <a:t>Internally?</a:t>
            </a:r>
          </a:p>
          <a:p>
            <a:r>
              <a:rPr lang="en-US" dirty="0" smtClean="0"/>
              <a:t>What Are Its Applications?</a:t>
            </a:r>
          </a:p>
          <a:p>
            <a:endParaRPr lang="en-US" dirty="0"/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Java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Content Placeholder 3" descr="3-2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2667000" y="1981200"/>
            <a:ext cx="4114800" cy="3505200"/>
          </a:xfrm>
        </p:spPr>
      </p:pic>
    </p:spTree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History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8" name="Content Placeholder 7" descr="oak.jpg"/>
          <p:cNvPicPr>
            <a:picLocks noGrp="1" noChangeAspect="1"/>
          </p:cNvPicPr>
          <p:nvPr>
            <p:ph sz="half" idx="1"/>
          </p:nvPr>
        </p:nvPicPr>
        <p:blipFill>
          <a:blip r:embed="rId3" cstate="print"/>
          <a:stretch>
            <a:fillRect/>
          </a:stretch>
        </p:blipFill>
        <p:spPr>
          <a:xfrm>
            <a:off x="4953000" y="1828800"/>
            <a:ext cx="2941320" cy="3581400"/>
          </a:xfrm>
        </p:spPr>
      </p:pic>
      <p:pic>
        <p:nvPicPr>
          <p:cNvPr id="7" name="Content Placeholder 6" descr="j1.jpg"/>
          <p:cNvPicPr>
            <a:picLocks noGrp="1" noChangeAspect="1"/>
          </p:cNvPicPr>
          <p:nvPr>
            <p:ph sz="half" idx="2"/>
          </p:nvPr>
        </p:nvPicPr>
        <p:blipFill>
          <a:blip r:embed="rId4" cstate="print"/>
          <a:stretch>
            <a:fillRect/>
          </a:stretch>
        </p:blipFill>
        <p:spPr>
          <a:xfrm>
            <a:off x="1600200" y="1828800"/>
            <a:ext cx="2522220" cy="3581400"/>
          </a:xfrm>
        </p:spPr>
      </p:pic>
    </p:spTree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We Can Create: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11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apture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2000" y="1295400"/>
            <a:ext cx="7315834" cy="1318374"/>
          </a:xfrm>
          <a:prstGeom prst="rect">
            <a:avLst/>
          </a:prstGeom>
        </p:spPr>
      </p:pic>
      <p:pic>
        <p:nvPicPr>
          <p:cNvPr id="5" name="Picture 4" descr="Captur2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62000" y="3048000"/>
            <a:ext cx="7392041" cy="1226926"/>
          </a:xfrm>
          <a:prstGeom prst="rect">
            <a:avLst/>
          </a:prstGeom>
        </p:spPr>
      </p:pic>
      <p:pic>
        <p:nvPicPr>
          <p:cNvPr id="6" name="Picture 5" descr="Captur3e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62000" y="4495800"/>
            <a:ext cx="7369179" cy="1707028"/>
          </a:xfrm>
          <a:prstGeom prst="rect">
            <a:avLst/>
          </a:prstGeom>
        </p:spPr>
      </p:pic>
    </p:spTree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4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8200" y="1828800"/>
            <a:ext cx="7467600" cy="1226926"/>
          </a:xfrm>
          <a:prstGeom prst="rect">
            <a:avLst/>
          </a:prstGeom>
        </p:spPr>
      </p:pic>
      <p:pic>
        <p:nvPicPr>
          <p:cNvPr id="3" name="Picture 2" descr="Captu5r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38200" y="3352800"/>
            <a:ext cx="7513972" cy="1539373"/>
          </a:xfrm>
          <a:prstGeom prst="rect">
            <a:avLst/>
          </a:prstGeom>
        </p:spPr>
      </p:pic>
    </p:spTree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63</Words>
  <Application>Microsoft Office PowerPoint</Application>
  <PresentationFormat>On-screen Show (4:3)</PresentationFormat>
  <Paragraphs>21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Slide 1</vt:lpstr>
      <vt:lpstr>Slide 2</vt:lpstr>
      <vt:lpstr>Contents:</vt:lpstr>
      <vt:lpstr>Java</vt:lpstr>
      <vt:lpstr>History</vt:lpstr>
      <vt:lpstr>We Can Create:</vt:lpstr>
      <vt:lpstr>Slide 7</vt:lpstr>
      <vt:lpstr>Slide 8</vt:lpstr>
      <vt:lpstr>Slide 9</vt:lpstr>
      <vt:lpstr>Internal View</vt:lpstr>
      <vt:lpstr>Slide 11</vt:lpstr>
      <vt:lpstr>Applications:</vt:lpstr>
      <vt:lpstr>Slide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Personal</dc:creator>
  <cp:lastModifiedBy>Personal</cp:lastModifiedBy>
  <cp:revision>22</cp:revision>
  <dcterms:created xsi:type="dcterms:W3CDTF">2019-07-18T17:33:22Z</dcterms:created>
  <dcterms:modified xsi:type="dcterms:W3CDTF">2019-07-19T01:37:05Z</dcterms:modified>
</cp:coreProperties>
</file>