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56" r:id="rId3"/>
    <p:sldId id="257" r:id="rId4"/>
    <p:sldId id="264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4A014-B26D-4B8D-955C-E4B4C69CDD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1802D-B783-4B5F-B2F2-367B4874C0E0}">
      <dgm:prSet phldrT="[Text]"/>
      <dgm:spPr/>
      <dgm:t>
        <a:bodyPr/>
        <a:lstStyle/>
        <a:p>
          <a:r>
            <a:rPr lang="en-US" dirty="0" err="1" smtClean="0"/>
            <a:t>StringBuffer</a:t>
          </a:r>
          <a:endParaRPr lang="en-US" dirty="0"/>
        </a:p>
      </dgm:t>
    </dgm:pt>
    <dgm:pt modelId="{1EC00135-F8F0-497B-9EB1-2E724DB8976C}" type="parTrans" cxnId="{FA8ABEC7-B532-4BB4-9B27-0B4086AF4321}">
      <dgm:prSet/>
      <dgm:spPr/>
      <dgm:t>
        <a:bodyPr/>
        <a:lstStyle/>
        <a:p>
          <a:endParaRPr lang="en-US"/>
        </a:p>
      </dgm:t>
    </dgm:pt>
    <dgm:pt modelId="{D293842A-2261-440D-ABBD-FBFFCA1A6E3D}" type="sibTrans" cxnId="{FA8ABEC7-B532-4BB4-9B27-0B4086AF4321}">
      <dgm:prSet/>
      <dgm:spPr/>
      <dgm:t>
        <a:bodyPr/>
        <a:lstStyle/>
        <a:p>
          <a:endParaRPr lang="en-US"/>
        </a:p>
      </dgm:t>
    </dgm:pt>
    <dgm:pt modelId="{AFA87542-6364-425F-AC2E-69FCAF3EC91B}">
      <dgm:prSet phldrT="[Text]"/>
      <dgm:spPr/>
      <dgm:t>
        <a:bodyPr/>
        <a:lstStyle/>
        <a:p>
          <a:r>
            <a:rPr lang="en-US" b="0" i="0" dirty="0" err="1" smtClean="0"/>
            <a:t>StringBuffer</a:t>
          </a:r>
          <a:r>
            <a:rPr lang="en-US" b="0" i="0" dirty="0" smtClean="0"/>
            <a:t> append() method</a:t>
          </a:r>
          <a:endParaRPr lang="en-US" dirty="0"/>
        </a:p>
      </dgm:t>
    </dgm:pt>
    <dgm:pt modelId="{E8EF4403-36B9-49E6-81EB-9924C4104E80}" type="parTrans" cxnId="{D7FEE1B5-E316-4DE7-9B77-FEFDD1C9A6DF}">
      <dgm:prSet/>
      <dgm:spPr/>
      <dgm:t>
        <a:bodyPr/>
        <a:lstStyle/>
        <a:p>
          <a:endParaRPr lang="en-US"/>
        </a:p>
      </dgm:t>
    </dgm:pt>
    <dgm:pt modelId="{75600140-1830-43C8-92D2-107E5898BFED}" type="sibTrans" cxnId="{D7FEE1B5-E316-4DE7-9B77-FEFDD1C9A6DF}">
      <dgm:prSet/>
      <dgm:spPr/>
      <dgm:t>
        <a:bodyPr/>
        <a:lstStyle/>
        <a:p>
          <a:endParaRPr lang="en-US"/>
        </a:p>
      </dgm:t>
    </dgm:pt>
    <dgm:pt modelId="{6592A054-999B-4A9A-803C-FFB670C86921}">
      <dgm:prSet phldrT="[Text]"/>
      <dgm:spPr/>
      <dgm:t>
        <a:bodyPr/>
        <a:lstStyle/>
        <a:p>
          <a:r>
            <a:rPr lang="en-US" b="0" i="0" dirty="0" err="1" smtClean="0"/>
            <a:t>StringBuffer</a:t>
          </a:r>
          <a:r>
            <a:rPr lang="en-US" b="0" i="0" dirty="0" smtClean="0"/>
            <a:t> insert() method</a:t>
          </a:r>
          <a:endParaRPr lang="en-US" dirty="0"/>
        </a:p>
      </dgm:t>
    </dgm:pt>
    <dgm:pt modelId="{B2F2B2CF-EC13-4E71-B0BD-6C85CD909904}" type="parTrans" cxnId="{B452E993-3831-4C44-8ACC-886C501462E6}">
      <dgm:prSet/>
      <dgm:spPr/>
      <dgm:t>
        <a:bodyPr/>
        <a:lstStyle/>
        <a:p>
          <a:endParaRPr lang="en-US"/>
        </a:p>
      </dgm:t>
    </dgm:pt>
    <dgm:pt modelId="{409C0C7F-A422-4154-913C-9A8323C223EE}" type="sibTrans" cxnId="{B452E993-3831-4C44-8ACC-886C501462E6}">
      <dgm:prSet/>
      <dgm:spPr/>
      <dgm:t>
        <a:bodyPr/>
        <a:lstStyle/>
        <a:p>
          <a:endParaRPr lang="en-US"/>
        </a:p>
      </dgm:t>
    </dgm:pt>
    <dgm:pt modelId="{49BEE075-70E3-4D39-97FC-AAEE017C3D07}">
      <dgm:prSet phldrT="[Text]"/>
      <dgm:spPr/>
      <dgm:t>
        <a:bodyPr/>
        <a:lstStyle/>
        <a:p>
          <a:r>
            <a:rPr lang="en-US" b="0" i="0" dirty="0" err="1" smtClean="0"/>
            <a:t>StringBuffer</a:t>
          </a:r>
          <a:r>
            <a:rPr lang="en-US" b="0" i="0" dirty="0" smtClean="0"/>
            <a:t> replace() method</a:t>
          </a:r>
          <a:endParaRPr lang="en-US" dirty="0"/>
        </a:p>
      </dgm:t>
    </dgm:pt>
    <dgm:pt modelId="{EF19B348-1B74-49DB-AB55-C44DAF711B9A}" type="parTrans" cxnId="{A91898CE-3410-4C62-85B3-2E8336E7BB09}">
      <dgm:prSet/>
      <dgm:spPr/>
      <dgm:t>
        <a:bodyPr/>
        <a:lstStyle/>
        <a:p>
          <a:endParaRPr lang="en-US"/>
        </a:p>
      </dgm:t>
    </dgm:pt>
    <dgm:pt modelId="{3D20BF69-87E0-4CD6-B116-13C85197B5D4}" type="sibTrans" cxnId="{A91898CE-3410-4C62-85B3-2E8336E7BB09}">
      <dgm:prSet/>
      <dgm:spPr/>
      <dgm:t>
        <a:bodyPr/>
        <a:lstStyle/>
        <a:p>
          <a:endParaRPr lang="en-US"/>
        </a:p>
      </dgm:t>
    </dgm:pt>
    <dgm:pt modelId="{D386BD91-1B56-4D72-989A-71DF70304EA9}" type="pres">
      <dgm:prSet presAssocID="{3494A014-B26D-4B8D-955C-E4B4C69CDD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F3DDCA-41B7-4D66-9F2F-29B543883517}" type="pres">
      <dgm:prSet presAssocID="{8E01802D-B783-4B5F-B2F2-367B4874C0E0}" presName="hierRoot1" presStyleCnt="0"/>
      <dgm:spPr/>
    </dgm:pt>
    <dgm:pt modelId="{9F66FD4F-BC51-45A5-B3E5-EE5118FDBD90}" type="pres">
      <dgm:prSet presAssocID="{8E01802D-B783-4B5F-B2F2-367B4874C0E0}" presName="composite" presStyleCnt="0"/>
      <dgm:spPr/>
    </dgm:pt>
    <dgm:pt modelId="{3A6718DA-8FA9-4D24-83DE-B0213234A8A7}" type="pres">
      <dgm:prSet presAssocID="{8E01802D-B783-4B5F-B2F2-367B4874C0E0}" presName="background" presStyleLbl="node0" presStyleIdx="0" presStyleCnt="1"/>
      <dgm:spPr/>
    </dgm:pt>
    <dgm:pt modelId="{2AF38B86-E6A1-425A-952A-E6A37422D1FC}" type="pres">
      <dgm:prSet presAssocID="{8E01802D-B783-4B5F-B2F2-367B4874C0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1722F-E879-4F8F-AD86-F086DBF4BCC8}" type="pres">
      <dgm:prSet presAssocID="{8E01802D-B783-4B5F-B2F2-367B4874C0E0}" presName="hierChild2" presStyleCnt="0"/>
      <dgm:spPr/>
    </dgm:pt>
    <dgm:pt modelId="{345EF6FE-E298-4AA6-B99B-5AE35959D51E}" type="pres">
      <dgm:prSet presAssocID="{E8EF4403-36B9-49E6-81EB-9924C4104E8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1E4D0E4-FF31-4F99-B80A-B69648B626B7}" type="pres">
      <dgm:prSet presAssocID="{AFA87542-6364-425F-AC2E-69FCAF3EC91B}" presName="hierRoot2" presStyleCnt="0"/>
      <dgm:spPr/>
    </dgm:pt>
    <dgm:pt modelId="{260F11C0-FA1B-4FE3-BFE6-27FFA5E02503}" type="pres">
      <dgm:prSet presAssocID="{AFA87542-6364-425F-AC2E-69FCAF3EC91B}" presName="composite2" presStyleCnt="0"/>
      <dgm:spPr/>
    </dgm:pt>
    <dgm:pt modelId="{0A138716-04BC-4AE7-8E39-C238BCB2F52C}" type="pres">
      <dgm:prSet presAssocID="{AFA87542-6364-425F-AC2E-69FCAF3EC91B}" presName="background2" presStyleLbl="node2" presStyleIdx="0" presStyleCnt="3"/>
      <dgm:spPr/>
    </dgm:pt>
    <dgm:pt modelId="{91D5393D-609E-46A1-9C1F-E8CD94FBBCE2}" type="pres">
      <dgm:prSet presAssocID="{AFA87542-6364-425F-AC2E-69FCAF3EC9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0EC12-493E-44FE-9FC2-1AAE34EE7746}" type="pres">
      <dgm:prSet presAssocID="{AFA87542-6364-425F-AC2E-69FCAF3EC91B}" presName="hierChild3" presStyleCnt="0"/>
      <dgm:spPr/>
    </dgm:pt>
    <dgm:pt modelId="{29569E7E-F0D7-4BC8-9E45-966E38EFC9FC}" type="pres">
      <dgm:prSet presAssocID="{B2F2B2CF-EC13-4E71-B0BD-6C85CD90990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4A78506-6DE7-4D48-B652-38DE1F8D5291}" type="pres">
      <dgm:prSet presAssocID="{6592A054-999B-4A9A-803C-FFB670C86921}" presName="hierRoot2" presStyleCnt="0"/>
      <dgm:spPr/>
    </dgm:pt>
    <dgm:pt modelId="{4DEFC53D-7BE4-4417-99D1-CF7AF22F245D}" type="pres">
      <dgm:prSet presAssocID="{6592A054-999B-4A9A-803C-FFB670C86921}" presName="composite2" presStyleCnt="0"/>
      <dgm:spPr/>
    </dgm:pt>
    <dgm:pt modelId="{18D20CF6-304C-4DD1-9C0F-27EE914BFBB0}" type="pres">
      <dgm:prSet presAssocID="{6592A054-999B-4A9A-803C-FFB670C86921}" presName="background2" presStyleLbl="node2" presStyleIdx="1" presStyleCnt="3"/>
      <dgm:spPr/>
    </dgm:pt>
    <dgm:pt modelId="{C643EAA0-D99C-4F52-B1B0-031BC1AF1F85}" type="pres">
      <dgm:prSet presAssocID="{6592A054-999B-4A9A-803C-FFB670C8692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3BB1A6-2072-4D89-83BC-7B8C34DB8FF9}" type="pres">
      <dgm:prSet presAssocID="{6592A054-999B-4A9A-803C-FFB670C86921}" presName="hierChild3" presStyleCnt="0"/>
      <dgm:spPr/>
    </dgm:pt>
    <dgm:pt modelId="{0A4F1691-5307-4117-9BD5-A6B7CEF2F036}" type="pres">
      <dgm:prSet presAssocID="{EF19B348-1B74-49DB-AB55-C44DAF711B9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212B546-5535-45E7-9A30-4869809584EE}" type="pres">
      <dgm:prSet presAssocID="{49BEE075-70E3-4D39-97FC-AAEE017C3D07}" presName="hierRoot2" presStyleCnt="0"/>
      <dgm:spPr/>
    </dgm:pt>
    <dgm:pt modelId="{1F1E9672-79AB-4850-A185-3AA42D23DBB0}" type="pres">
      <dgm:prSet presAssocID="{49BEE075-70E3-4D39-97FC-AAEE017C3D07}" presName="composite2" presStyleCnt="0"/>
      <dgm:spPr/>
    </dgm:pt>
    <dgm:pt modelId="{D9076B9F-E8F1-4538-B092-B9B48EAACD3F}" type="pres">
      <dgm:prSet presAssocID="{49BEE075-70E3-4D39-97FC-AAEE017C3D07}" presName="background2" presStyleLbl="node2" presStyleIdx="2" presStyleCnt="3"/>
      <dgm:spPr/>
    </dgm:pt>
    <dgm:pt modelId="{601FC51D-F6AD-45F4-9556-CE1A749461E9}" type="pres">
      <dgm:prSet presAssocID="{49BEE075-70E3-4D39-97FC-AAEE017C3D0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8FE07-65E0-4A9F-8546-5DB4EE9103EF}" type="pres">
      <dgm:prSet presAssocID="{49BEE075-70E3-4D39-97FC-AAEE017C3D07}" presName="hierChild3" presStyleCnt="0"/>
      <dgm:spPr/>
    </dgm:pt>
  </dgm:ptLst>
  <dgm:cxnLst>
    <dgm:cxn modelId="{15308AFB-5BB1-4A61-A4C0-BD9C5227B6A1}" type="presOf" srcId="{6592A054-999B-4A9A-803C-FFB670C86921}" destId="{C643EAA0-D99C-4F52-B1B0-031BC1AF1F85}" srcOrd="0" destOrd="0" presId="urn:microsoft.com/office/officeart/2005/8/layout/hierarchy1"/>
    <dgm:cxn modelId="{4D81AEF6-8E05-468A-9CE0-BD2DEA3713DF}" type="presOf" srcId="{B2F2B2CF-EC13-4E71-B0BD-6C85CD909904}" destId="{29569E7E-F0D7-4BC8-9E45-966E38EFC9FC}" srcOrd="0" destOrd="0" presId="urn:microsoft.com/office/officeart/2005/8/layout/hierarchy1"/>
    <dgm:cxn modelId="{220AD2DB-83C6-46F9-93B5-664B980DB12B}" type="presOf" srcId="{8E01802D-B783-4B5F-B2F2-367B4874C0E0}" destId="{2AF38B86-E6A1-425A-952A-E6A37422D1FC}" srcOrd="0" destOrd="0" presId="urn:microsoft.com/office/officeart/2005/8/layout/hierarchy1"/>
    <dgm:cxn modelId="{1A4EE5CE-7281-48E8-9C97-ED63E48BC778}" type="presOf" srcId="{3494A014-B26D-4B8D-955C-E4B4C69CDD3C}" destId="{D386BD91-1B56-4D72-989A-71DF70304EA9}" srcOrd="0" destOrd="0" presId="urn:microsoft.com/office/officeart/2005/8/layout/hierarchy1"/>
    <dgm:cxn modelId="{762D3ADC-ED8E-4A7C-B5EB-C12EB5515EFB}" type="presOf" srcId="{AFA87542-6364-425F-AC2E-69FCAF3EC91B}" destId="{91D5393D-609E-46A1-9C1F-E8CD94FBBCE2}" srcOrd="0" destOrd="0" presId="urn:microsoft.com/office/officeart/2005/8/layout/hierarchy1"/>
    <dgm:cxn modelId="{FA8ABEC7-B532-4BB4-9B27-0B4086AF4321}" srcId="{3494A014-B26D-4B8D-955C-E4B4C69CDD3C}" destId="{8E01802D-B783-4B5F-B2F2-367B4874C0E0}" srcOrd="0" destOrd="0" parTransId="{1EC00135-F8F0-497B-9EB1-2E724DB8976C}" sibTransId="{D293842A-2261-440D-ABBD-FBFFCA1A6E3D}"/>
    <dgm:cxn modelId="{133B42A3-F038-4EEF-8F8B-AFBC510F7E06}" type="presOf" srcId="{49BEE075-70E3-4D39-97FC-AAEE017C3D07}" destId="{601FC51D-F6AD-45F4-9556-CE1A749461E9}" srcOrd="0" destOrd="0" presId="urn:microsoft.com/office/officeart/2005/8/layout/hierarchy1"/>
    <dgm:cxn modelId="{A91898CE-3410-4C62-85B3-2E8336E7BB09}" srcId="{8E01802D-B783-4B5F-B2F2-367B4874C0E0}" destId="{49BEE075-70E3-4D39-97FC-AAEE017C3D07}" srcOrd="2" destOrd="0" parTransId="{EF19B348-1B74-49DB-AB55-C44DAF711B9A}" sibTransId="{3D20BF69-87E0-4CD6-B116-13C85197B5D4}"/>
    <dgm:cxn modelId="{B452E993-3831-4C44-8ACC-886C501462E6}" srcId="{8E01802D-B783-4B5F-B2F2-367B4874C0E0}" destId="{6592A054-999B-4A9A-803C-FFB670C86921}" srcOrd="1" destOrd="0" parTransId="{B2F2B2CF-EC13-4E71-B0BD-6C85CD909904}" sibTransId="{409C0C7F-A422-4154-913C-9A8323C223EE}"/>
    <dgm:cxn modelId="{B175B623-4280-40E6-AB89-DF8DA92002FA}" type="presOf" srcId="{E8EF4403-36B9-49E6-81EB-9924C4104E80}" destId="{345EF6FE-E298-4AA6-B99B-5AE35959D51E}" srcOrd="0" destOrd="0" presId="urn:microsoft.com/office/officeart/2005/8/layout/hierarchy1"/>
    <dgm:cxn modelId="{D7FEE1B5-E316-4DE7-9B77-FEFDD1C9A6DF}" srcId="{8E01802D-B783-4B5F-B2F2-367B4874C0E0}" destId="{AFA87542-6364-425F-AC2E-69FCAF3EC91B}" srcOrd="0" destOrd="0" parTransId="{E8EF4403-36B9-49E6-81EB-9924C4104E80}" sibTransId="{75600140-1830-43C8-92D2-107E5898BFED}"/>
    <dgm:cxn modelId="{035DEC0B-F637-4EE9-AE8E-11F2D8383D89}" type="presOf" srcId="{EF19B348-1B74-49DB-AB55-C44DAF711B9A}" destId="{0A4F1691-5307-4117-9BD5-A6B7CEF2F036}" srcOrd="0" destOrd="0" presId="urn:microsoft.com/office/officeart/2005/8/layout/hierarchy1"/>
    <dgm:cxn modelId="{F5E7E1D3-30CA-466B-9530-C721EB7AB819}" type="presParOf" srcId="{D386BD91-1B56-4D72-989A-71DF70304EA9}" destId="{6BF3DDCA-41B7-4D66-9F2F-29B543883517}" srcOrd="0" destOrd="0" presId="urn:microsoft.com/office/officeart/2005/8/layout/hierarchy1"/>
    <dgm:cxn modelId="{9E11E967-5181-449F-AB28-B2F19D6A333A}" type="presParOf" srcId="{6BF3DDCA-41B7-4D66-9F2F-29B543883517}" destId="{9F66FD4F-BC51-45A5-B3E5-EE5118FDBD90}" srcOrd="0" destOrd="0" presId="urn:microsoft.com/office/officeart/2005/8/layout/hierarchy1"/>
    <dgm:cxn modelId="{4B9ED0B9-CDA8-43D2-9F44-135E6643C9E3}" type="presParOf" srcId="{9F66FD4F-BC51-45A5-B3E5-EE5118FDBD90}" destId="{3A6718DA-8FA9-4D24-83DE-B0213234A8A7}" srcOrd="0" destOrd="0" presId="urn:microsoft.com/office/officeart/2005/8/layout/hierarchy1"/>
    <dgm:cxn modelId="{E0CD1CCD-BEE9-4FB2-A450-14C4DD44C699}" type="presParOf" srcId="{9F66FD4F-BC51-45A5-B3E5-EE5118FDBD90}" destId="{2AF38B86-E6A1-425A-952A-E6A37422D1FC}" srcOrd="1" destOrd="0" presId="urn:microsoft.com/office/officeart/2005/8/layout/hierarchy1"/>
    <dgm:cxn modelId="{22389289-C049-4342-8B52-5BF7F0045432}" type="presParOf" srcId="{6BF3DDCA-41B7-4D66-9F2F-29B543883517}" destId="{CDA1722F-E879-4F8F-AD86-F086DBF4BCC8}" srcOrd="1" destOrd="0" presId="urn:microsoft.com/office/officeart/2005/8/layout/hierarchy1"/>
    <dgm:cxn modelId="{D2519551-4E20-47F8-86FA-80E50FD4ECC4}" type="presParOf" srcId="{CDA1722F-E879-4F8F-AD86-F086DBF4BCC8}" destId="{345EF6FE-E298-4AA6-B99B-5AE35959D51E}" srcOrd="0" destOrd="0" presId="urn:microsoft.com/office/officeart/2005/8/layout/hierarchy1"/>
    <dgm:cxn modelId="{05935B0F-7368-46C2-8382-C8B8ABC1AB07}" type="presParOf" srcId="{CDA1722F-E879-4F8F-AD86-F086DBF4BCC8}" destId="{51E4D0E4-FF31-4F99-B80A-B69648B626B7}" srcOrd="1" destOrd="0" presId="urn:microsoft.com/office/officeart/2005/8/layout/hierarchy1"/>
    <dgm:cxn modelId="{41851691-9D00-4745-9F44-31B792FDDFE2}" type="presParOf" srcId="{51E4D0E4-FF31-4F99-B80A-B69648B626B7}" destId="{260F11C0-FA1B-4FE3-BFE6-27FFA5E02503}" srcOrd="0" destOrd="0" presId="urn:microsoft.com/office/officeart/2005/8/layout/hierarchy1"/>
    <dgm:cxn modelId="{C4C377DB-27D8-46BE-A94B-A6F26DE5FF4A}" type="presParOf" srcId="{260F11C0-FA1B-4FE3-BFE6-27FFA5E02503}" destId="{0A138716-04BC-4AE7-8E39-C238BCB2F52C}" srcOrd="0" destOrd="0" presId="urn:microsoft.com/office/officeart/2005/8/layout/hierarchy1"/>
    <dgm:cxn modelId="{D2D93599-2342-4205-BF1D-4F1B06021806}" type="presParOf" srcId="{260F11C0-FA1B-4FE3-BFE6-27FFA5E02503}" destId="{91D5393D-609E-46A1-9C1F-E8CD94FBBCE2}" srcOrd="1" destOrd="0" presId="urn:microsoft.com/office/officeart/2005/8/layout/hierarchy1"/>
    <dgm:cxn modelId="{E05DA671-F1BF-40E9-B871-68A1CDD1D096}" type="presParOf" srcId="{51E4D0E4-FF31-4F99-B80A-B69648B626B7}" destId="{8C20EC12-493E-44FE-9FC2-1AAE34EE7746}" srcOrd="1" destOrd="0" presId="urn:microsoft.com/office/officeart/2005/8/layout/hierarchy1"/>
    <dgm:cxn modelId="{3DF67D3E-B41B-4E86-875C-D005E452B2A5}" type="presParOf" srcId="{CDA1722F-E879-4F8F-AD86-F086DBF4BCC8}" destId="{29569E7E-F0D7-4BC8-9E45-966E38EFC9FC}" srcOrd="2" destOrd="0" presId="urn:microsoft.com/office/officeart/2005/8/layout/hierarchy1"/>
    <dgm:cxn modelId="{8DD1A3B2-410E-441F-9494-AC481240639A}" type="presParOf" srcId="{CDA1722F-E879-4F8F-AD86-F086DBF4BCC8}" destId="{94A78506-6DE7-4D48-B652-38DE1F8D5291}" srcOrd="3" destOrd="0" presId="urn:microsoft.com/office/officeart/2005/8/layout/hierarchy1"/>
    <dgm:cxn modelId="{2D521875-7F1E-466C-8B89-88D5630FE2C4}" type="presParOf" srcId="{94A78506-6DE7-4D48-B652-38DE1F8D5291}" destId="{4DEFC53D-7BE4-4417-99D1-CF7AF22F245D}" srcOrd="0" destOrd="0" presId="urn:microsoft.com/office/officeart/2005/8/layout/hierarchy1"/>
    <dgm:cxn modelId="{19109003-945C-444A-AA2B-EC1E1ECEBD29}" type="presParOf" srcId="{4DEFC53D-7BE4-4417-99D1-CF7AF22F245D}" destId="{18D20CF6-304C-4DD1-9C0F-27EE914BFBB0}" srcOrd="0" destOrd="0" presId="urn:microsoft.com/office/officeart/2005/8/layout/hierarchy1"/>
    <dgm:cxn modelId="{65D904F4-1ADB-4C68-B111-EE49A204C7F2}" type="presParOf" srcId="{4DEFC53D-7BE4-4417-99D1-CF7AF22F245D}" destId="{C643EAA0-D99C-4F52-B1B0-031BC1AF1F85}" srcOrd="1" destOrd="0" presId="urn:microsoft.com/office/officeart/2005/8/layout/hierarchy1"/>
    <dgm:cxn modelId="{18A33B17-8368-48E0-9C75-C6EB0B06C3E5}" type="presParOf" srcId="{94A78506-6DE7-4D48-B652-38DE1F8D5291}" destId="{DF3BB1A6-2072-4D89-83BC-7B8C34DB8FF9}" srcOrd="1" destOrd="0" presId="urn:microsoft.com/office/officeart/2005/8/layout/hierarchy1"/>
    <dgm:cxn modelId="{A0FE02C1-B839-49ED-BEE8-C38802764B0E}" type="presParOf" srcId="{CDA1722F-E879-4F8F-AD86-F086DBF4BCC8}" destId="{0A4F1691-5307-4117-9BD5-A6B7CEF2F036}" srcOrd="4" destOrd="0" presId="urn:microsoft.com/office/officeart/2005/8/layout/hierarchy1"/>
    <dgm:cxn modelId="{2853A85B-5234-4BC2-9B4C-70A18EC5F193}" type="presParOf" srcId="{CDA1722F-E879-4F8F-AD86-F086DBF4BCC8}" destId="{C212B546-5535-45E7-9A30-4869809584EE}" srcOrd="5" destOrd="0" presId="urn:microsoft.com/office/officeart/2005/8/layout/hierarchy1"/>
    <dgm:cxn modelId="{306E79A3-78AA-44A4-9EC6-A3F8FE3F878E}" type="presParOf" srcId="{C212B546-5535-45E7-9A30-4869809584EE}" destId="{1F1E9672-79AB-4850-A185-3AA42D23DBB0}" srcOrd="0" destOrd="0" presId="urn:microsoft.com/office/officeart/2005/8/layout/hierarchy1"/>
    <dgm:cxn modelId="{1086C79D-0410-4034-AA72-9917BCB550E2}" type="presParOf" srcId="{1F1E9672-79AB-4850-A185-3AA42D23DBB0}" destId="{D9076B9F-E8F1-4538-B092-B9B48EAACD3F}" srcOrd="0" destOrd="0" presId="urn:microsoft.com/office/officeart/2005/8/layout/hierarchy1"/>
    <dgm:cxn modelId="{E4205B73-E609-4025-BCFC-3B2832ABD865}" type="presParOf" srcId="{1F1E9672-79AB-4850-A185-3AA42D23DBB0}" destId="{601FC51D-F6AD-45F4-9556-CE1A749461E9}" srcOrd="1" destOrd="0" presId="urn:microsoft.com/office/officeart/2005/8/layout/hierarchy1"/>
    <dgm:cxn modelId="{FE9E6ABE-6F88-47D7-B760-22A40D187E1E}" type="presParOf" srcId="{C212B546-5535-45E7-9A30-4869809584EE}" destId="{5858FE07-65E0-4A9F-8546-5DB4EE9103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4A014-B26D-4B8D-955C-E4B4C69CDD3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1802D-B783-4B5F-B2F2-367B4874C0E0}">
      <dgm:prSet phldrT="[Text]"/>
      <dgm:spPr/>
      <dgm:t>
        <a:bodyPr/>
        <a:lstStyle/>
        <a:p>
          <a:r>
            <a:rPr lang="en-US" dirty="0" err="1" smtClean="0"/>
            <a:t>StringBuilder</a:t>
          </a:r>
          <a:endParaRPr lang="en-US" dirty="0"/>
        </a:p>
      </dgm:t>
    </dgm:pt>
    <dgm:pt modelId="{1EC00135-F8F0-497B-9EB1-2E724DB8976C}" type="parTrans" cxnId="{FA8ABEC7-B532-4BB4-9B27-0B4086AF4321}">
      <dgm:prSet/>
      <dgm:spPr/>
      <dgm:t>
        <a:bodyPr/>
        <a:lstStyle/>
        <a:p>
          <a:endParaRPr lang="en-US"/>
        </a:p>
      </dgm:t>
    </dgm:pt>
    <dgm:pt modelId="{D293842A-2261-440D-ABBD-FBFFCA1A6E3D}" type="sibTrans" cxnId="{FA8ABEC7-B532-4BB4-9B27-0B4086AF4321}">
      <dgm:prSet/>
      <dgm:spPr/>
      <dgm:t>
        <a:bodyPr/>
        <a:lstStyle/>
        <a:p>
          <a:endParaRPr lang="en-US"/>
        </a:p>
      </dgm:t>
    </dgm:pt>
    <dgm:pt modelId="{AFA87542-6364-425F-AC2E-69FCAF3EC91B}">
      <dgm:prSet phldrT="[Text]"/>
      <dgm:spPr/>
      <dgm:t>
        <a:bodyPr/>
        <a:lstStyle/>
        <a:p>
          <a:r>
            <a:rPr lang="en-US" b="0" i="0" dirty="0" err="1" smtClean="0"/>
            <a:t>StringBuilder</a:t>
          </a:r>
          <a:r>
            <a:rPr lang="en-US" b="0" i="0" dirty="0" smtClean="0"/>
            <a:t> delete() method</a:t>
          </a:r>
          <a:endParaRPr lang="en-US" dirty="0"/>
        </a:p>
      </dgm:t>
    </dgm:pt>
    <dgm:pt modelId="{E8EF4403-36B9-49E6-81EB-9924C4104E80}" type="parTrans" cxnId="{D7FEE1B5-E316-4DE7-9B77-FEFDD1C9A6DF}">
      <dgm:prSet/>
      <dgm:spPr/>
      <dgm:t>
        <a:bodyPr/>
        <a:lstStyle/>
        <a:p>
          <a:endParaRPr lang="en-US"/>
        </a:p>
      </dgm:t>
    </dgm:pt>
    <dgm:pt modelId="{75600140-1830-43C8-92D2-107E5898BFED}" type="sibTrans" cxnId="{D7FEE1B5-E316-4DE7-9B77-FEFDD1C9A6DF}">
      <dgm:prSet/>
      <dgm:spPr/>
      <dgm:t>
        <a:bodyPr/>
        <a:lstStyle/>
        <a:p>
          <a:endParaRPr lang="en-US"/>
        </a:p>
      </dgm:t>
    </dgm:pt>
    <dgm:pt modelId="{6592A054-999B-4A9A-803C-FFB670C86921}">
      <dgm:prSet phldrT="[Text]"/>
      <dgm:spPr/>
      <dgm:t>
        <a:bodyPr/>
        <a:lstStyle/>
        <a:p>
          <a:r>
            <a:rPr lang="en-US" b="0" i="0" dirty="0" err="1" smtClean="0"/>
            <a:t>StringBuilder</a:t>
          </a:r>
          <a:r>
            <a:rPr lang="en-US" b="0" i="0" dirty="0" smtClean="0"/>
            <a:t> reverse() method</a:t>
          </a:r>
          <a:endParaRPr lang="en-US" dirty="0"/>
        </a:p>
      </dgm:t>
    </dgm:pt>
    <dgm:pt modelId="{B2F2B2CF-EC13-4E71-B0BD-6C85CD909904}" type="parTrans" cxnId="{B452E993-3831-4C44-8ACC-886C501462E6}">
      <dgm:prSet/>
      <dgm:spPr/>
      <dgm:t>
        <a:bodyPr/>
        <a:lstStyle/>
        <a:p>
          <a:endParaRPr lang="en-US"/>
        </a:p>
      </dgm:t>
    </dgm:pt>
    <dgm:pt modelId="{409C0C7F-A422-4154-913C-9A8323C223EE}" type="sibTrans" cxnId="{B452E993-3831-4C44-8ACC-886C501462E6}">
      <dgm:prSet/>
      <dgm:spPr/>
      <dgm:t>
        <a:bodyPr/>
        <a:lstStyle/>
        <a:p>
          <a:endParaRPr lang="en-US"/>
        </a:p>
      </dgm:t>
    </dgm:pt>
    <dgm:pt modelId="{49BEE075-70E3-4D39-97FC-AAEE017C3D07}">
      <dgm:prSet phldrT="[Text]"/>
      <dgm:spPr/>
      <dgm:t>
        <a:bodyPr/>
        <a:lstStyle/>
        <a:p>
          <a:r>
            <a:rPr lang="en-US" b="0" i="0" dirty="0" err="1" smtClean="0"/>
            <a:t>StringBuilder</a:t>
          </a:r>
          <a:r>
            <a:rPr lang="en-US" b="0" i="0" dirty="0" smtClean="0"/>
            <a:t> capacity() method</a:t>
          </a:r>
          <a:endParaRPr lang="en-US" dirty="0"/>
        </a:p>
      </dgm:t>
    </dgm:pt>
    <dgm:pt modelId="{EF19B348-1B74-49DB-AB55-C44DAF711B9A}" type="parTrans" cxnId="{A91898CE-3410-4C62-85B3-2E8336E7BB09}">
      <dgm:prSet/>
      <dgm:spPr/>
      <dgm:t>
        <a:bodyPr/>
        <a:lstStyle/>
        <a:p>
          <a:endParaRPr lang="en-US"/>
        </a:p>
      </dgm:t>
    </dgm:pt>
    <dgm:pt modelId="{3D20BF69-87E0-4CD6-B116-13C85197B5D4}" type="sibTrans" cxnId="{A91898CE-3410-4C62-85B3-2E8336E7BB09}">
      <dgm:prSet/>
      <dgm:spPr/>
      <dgm:t>
        <a:bodyPr/>
        <a:lstStyle/>
        <a:p>
          <a:endParaRPr lang="en-US"/>
        </a:p>
      </dgm:t>
    </dgm:pt>
    <dgm:pt modelId="{D386BD91-1B56-4D72-989A-71DF70304EA9}" type="pres">
      <dgm:prSet presAssocID="{3494A014-B26D-4B8D-955C-E4B4C69CDD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BF3DDCA-41B7-4D66-9F2F-29B543883517}" type="pres">
      <dgm:prSet presAssocID="{8E01802D-B783-4B5F-B2F2-367B4874C0E0}" presName="hierRoot1" presStyleCnt="0"/>
      <dgm:spPr/>
    </dgm:pt>
    <dgm:pt modelId="{9F66FD4F-BC51-45A5-B3E5-EE5118FDBD90}" type="pres">
      <dgm:prSet presAssocID="{8E01802D-B783-4B5F-B2F2-367B4874C0E0}" presName="composite" presStyleCnt="0"/>
      <dgm:spPr/>
    </dgm:pt>
    <dgm:pt modelId="{3A6718DA-8FA9-4D24-83DE-B0213234A8A7}" type="pres">
      <dgm:prSet presAssocID="{8E01802D-B783-4B5F-B2F2-367B4874C0E0}" presName="background" presStyleLbl="node0" presStyleIdx="0" presStyleCnt="1"/>
      <dgm:spPr/>
    </dgm:pt>
    <dgm:pt modelId="{2AF38B86-E6A1-425A-952A-E6A37422D1FC}" type="pres">
      <dgm:prSet presAssocID="{8E01802D-B783-4B5F-B2F2-367B4874C0E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1722F-E879-4F8F-AD86-F086DBF4BCC8}" type="pres">
      <dgm:prSet presAssocID="{8E01802D-B783-4B5F-B2F2-367B4874C0E0}" presName="hierChild2" presStyleCnt="0"/>
      <dgm:spPr/>
    </dgm:pt>
    <dgm:pt modelId="{345EF6FE-E298-4AA6-B99B-5AE35959D51E}" type="pres">
      <dgm:prSet presAssocID="{E8EF4403-36B9-49E6-81EB-9924C4104E8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51E4D0E4-FF31-4F99-B80A-B69648B626B7}" type="pres">
      <dgm:prSet presAssocID="{AFA87542-6364-425F-AC2E-69FCAF3EC91B}" presName="hierRoot2" presStyleCnt="0"/>
      <dgm:spPr/>
    </dgm:pt>
    <dgm:pt modelId="{260F11C0-FA1B-4FE3-BFE6-27FFA5E02503}" type="pres">
      <dgm:prSet presAssocID="{AFA87542-6364-425F-AC2E-69FCAF3EC91B}" presName="composite2" presStyleCnt="0"/>
      <dgm:spPr/>
    </dgm:pt>
    <dgm:pt modelId="{0A138716-04BC-4AE7-8E39-C238BCB2F52C}" type="pres">
      <dgm:prSet presAssocID="{AFA87542-6364-425F-AC2E-69FCAF3EC91B}" presName="background2" presStyleLbl="node2" presStyleIdx="0" presStyleCnt="3"/>
      <dgm:spPr/>
    </dgm:pt>
    <dgm:pt modelId="{91D5393D-609E-46A1-9C1F-E8CD94FBBCE2}" type="pres">
      <dgm:prSet presAssocID="{AFA87542-6364-425F-AC2E-69FCAF3EC91B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0EC12-493E-44FE-9FC2-1AAE34EE7746}" type="pres">
      <dgm:prSet presAssocID="{AFA87542-6364-425F-AC2E-69FCAF3EC91B}" presName="hierChild3" presStyleCnt="0"/>
      <dgm:spPr/>
    </dgm:pt>
    <dgm:pt modelId="{29569E7E-F0D7-4BC8-9E45-966E38EFC9FC}" type="pres">
      <dgm:prSet presAssocID="{B2F2B2CF-EC13-4E71-B0BD-6C85CD90990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4A78506-6DE7-4D48-B652-38DE1F8D5291}" type="pres">
      <dgm:prSet presAssocID="{6592A054-999B-4A9A-803C-FFB670C86921}" presName="hierRoot2" presStyleCnt="0"/>
      <dgm:spPr/>
    </dgm:pt>
    <dgm:pt modelId="{4DEFC53D-7BE4-4417-99D1-CF7AF22F245D}" type="pres">
      <dgm:prSet presAssocID="{6592A054-999B-4A9A-803C-FFB670C86921}" presName="composite2" presStyleCnt="0"/>
      <dgm:spPr/>
    </dgm:pt>
    <dgm:pt modelId="{18D20CF6-304C-4DD1-9C0F-27EE914BFBB0}" type="pres">
      <dgm:prSet presAssocID="{6592A054-999B-4A9A-803C-FFB670C86921}" presName="background2" presStyleLbl="node2" presStyleIdx="1" presStyleCnt="3"/>
      <dgm:spPr/>
    </dgm:pt>
    <dgm:pt modelId="{C643EAA0-D99C-4F52-B1B0-031BC1AF1F85}" type="pres">
      <dgm:prSet presAssocID="{6592A054-999B-4A9A-803C-FFB670C8692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3BB1A6-2072-4D89-83BC-7B8C34DB8FF9}" type="pres">
      <dgm:prSet presAssocID="{6592A054-999B-4A9A-803C-FFB670C86921}" presName="hierChild3" presStyleCnt="0"/>
      <dgm:spPr/>
    </dgm:pt>
    <dgm:pt modelId="{0A4F1691-5307-4117-9BD5-A6B7CEF2F036}" type="pres">
      <dgm:prSet presAssocID="{EF19B348-1B74-49DB-AB55-C44DAF711B9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212B546-5535-45E7-9A30-4869809584EE}" type="pres">
      <dgm:prSet presAssocID="{49BEE075-70E3-4D39-97FC-AAEE017C3D07}" presName="hierRoot2" presStyleCnt="0"/>
      <dgm:spPr/>
    </dgm:pt>
    <dgm:pt modelId="{1F1E9672-79AB-4850-A185-3AA42D23DBB0}" type="pres">
      <dgm:prSet presAssocID="{49BEE075-70E3-4D39-97FC-AAEE017C3D07}" presName="composite2" presStyleCnt="0"/>
      <dgm:spPr/>
    </dgm:pt>
    <dgm:pt modelId="{D9076B9F-E8F1-4538-B092-B9B48EAACD3F}" type="pres">
      <dgm:prSet presAssocID="{49BEE075-70E3-4D39-97FC-AAEE017C3D07}" presName="background2" presStyleLbl="node2" presStyleIdx="2" presStyleCnt="3"/>
      <dgm:spPr/>
    </dgm:pt>
    <dgm:pt modelId="{601FC51D-F6AD-45F4-9556-CE1A749461E9}" type="pres">
      <dgm:prSet presAssocID="{49BEE075-70E3-4D39-97FC-AAEE017C3D07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58FE07-65E0-4A9F-8546-5DB4EE9103EF}" type="pres">
      <dgm:prSet presAssocID="{49BEE075-70E3-4D39-97FC-AAEE017C3D07}" presName="hierChild3" presStyleCnt="0"/>
      <dgm:spPr/>
    </dgm:pt>
  </dgm:ptLst>
  <dgm:cxnLst>
    <dgm:cxn modelId="{36CAD6A9-6CFF-41B5-B615-84CC431D0E14}" type="presOf" srcId="{E8EF4403-36B9-49E6-81EB-9924C4104E80}" destId="{345EF6FE-E298-4AA6-B99B-5AE35959D51E}" srcOrd="0" destOrd="0" presId="urn:microsoft.com/office/officeart/2005/8/layout/hierarchy1"/>
    <dgm:cxn modelId="{BB45A32C-F710-46A8-9623-09E622A27E22}" type="presOf" srcId="{B2F2B2CF-EC13-4E71-B0BD-6C85CD909904}" destId="{29569E7E-F0D7-4BC8-9E45-966E38EFC9FC}" srcOrd="0" destOrd="0" presId="urn:microsoft.com/office/officeart/2005/8/layout/hierarchy1"/>
    <dgm:cxn modelId="{89D92442-7475-485D-9D19-C32DB08A265D}" type="presOf" srcId="{49BEE075-70E3-4D39-97FC-AAEE017C3D07}" destId="{601FC51D-F6AD-45F4-9556-CE1A749461E9}" srcOrd="0" destOrd="0" presId="urn:microsoft.com/office/officeart/2005/8/layout/hierarchy1"/>
    <dgm:cxn modelId="{47A9F5BF-FED6-4DDD-87A9-A03A2A099F3F}" type="presOf" srcId="{8E01802D-B783-4B5F-B2F2-367B4874C0E0}" destId="{2AF38B86-E6A1-425A-952A-E6A37422D1FC}" srcOrd="0" destOrd="0" presId="urn:microsoft.com/office/officeart/2005/8/layout/hierarchy1"/>
    <dgm:cxn modelId="{FA8ABEC7-B532-4BB4-9B27-0B4086AF4321}" srcId="{3494A014-B26D-4B8D-955C-E4B4C69CDD3C}" destId="{8E01802D-B783-4B5F-B2F2-367B4874C0E0}" srcOrd="0" destOrd="0" parTransId="{1EC00135-F8F0-497B-9EB1-2E724DB8976C}" sibTransId="{D293842A-2261-440D-ABBD-FBFFCA1A6E3D}"/>
    <dgm:cxn modelId="{E477D9B3-1364-4CE0-B044-525FDDCD503B}" type="presOf" srcId="{EF19B348-1B74-49DB-AB55-C44DAF711B9A}" destId="{0A4F1691-5307-4117-9BD5-A6B7CEF2F036}" srcOrd="0" destOrd="0" presId="urn:microsoft.com/office/officeart/2005/8/layout/hierarchy1"/>
    <dgm:cxn modelId="{97E8DC81-426C-4E5D-9ECF-6DAC620DFCB6}" type="presOf" srcId="{AFA87542-6364-425F-AC2E-69FCAF3EC91B}" destId="{91D5393D-609E-46A1-9C1F-E8CD94FBBCE2}" srcOrd="0" destOrd="0" presId="urn:microsoft.com/office/officeart/2005/8/layout/hierarchy1"/>
    <dgm:cxn modelId="{A91898CE-3410-4C62-85B3-2E8336E7BB09}" srcId="{8E01802D-B783-4B5F-B2F2-367B4874C0E0}" destId="{49BEE075-70E3-4D39-97FC-AAEE017C3D07}" srcOrd="2" destOrd="0" parTransId="{EF19B348-1B74-49DB-AB55-C44DAF711B9A}" sibTransId="{3D20BF69-87E0-4CD6-B116-13C85197B5D4}"/>
    <dgm:cxn modelId="{B452E993-3831-4C44-8ACC-886C501462E6}" srcId="{8E01802D-B783-4B5F-B2F2-367B4874C0E0}" destId="{6592A054-999B-4A9A-803C-FFB670C86921}" srcOrd="1" destOrd="0" parTransId="{B2F2B2CF-EC13-4E71-B0BD-6C85CD909904}" sibTransId="{409C0C7F-A422-4154-913C-9A8323C223EE}"/>
    <dgm:cxn modelId="{8C1DFB03-14F8-4282-B5A9-04A7616450A0}" type="presOf" srcId="{6592A054-999B-4A9A-803C-FFB670C86921}" destId="{C643EAA0-D99C-4F52-B1B0-031BC1AF1F85}" srcOrd="0" destOrd="0" presId="urn:microsoft.com/office/officeart/2005/8/layout/hierarchy1"/>
    <dgm:cxn modelId="{51795D0B-BD31-4238-8383-092E88BEFC61}" type="presOf" srcId="{3494A014-B26D-4B8D-955C-E4B4C69CDD3C}" destId="{D386BD91-1B56-4D72-989A-71DF70304EA9}" srcOrd="0" destOrd="0" presId="urn:microsoft.com/office/officeart/2005/8/layout/hierarchy1"/>
    <dgm:cxn modelId="{D7FEE1B5-E316-4DE7-9B77-FEFDD1C9A6DF}" srcId="{8E01802D-B783-4B5F-B2F2-367B4874C0E0}" destId="{AFA87542-6364-425F-AC2E-69FCAF3EC91B}" srcOrd="0" destOrd="0" parTransId="{E8EF4403-36B9-49E6-81EB-9924C4104E80}" sibTransId="{75600140-1830-43C8-92D2-107E5898BFED}"/>
    <dgm:cxn modelId="{6EF57C59-D0FE-4B42-96BC-1185E71FCF1F}" type="presParOf" srcId="{D386BD91-1B56-4D72-989A-71DF70304EA9}" destId="{6BF3DDCA-41B7-4D66-9F2F-29B543883517}" srcOrd="0" destOrd="0" presId="urn:microsoft.com/office/officeart/2005/8/layout/hierarchy1"/>
    <dgm:cxn modelId="{4E6933FE-C64E-4E5D-95EB-E8C6EBF48C82}" type="presParOf" srcId="{6BF3DDCA-41B7-4D66-9F2F-29B543883517}" destId="{9F66FD4F-BC51-45A5-B3E5-EE5118FDBD90}" srcOrd="0" destOrd="0" presId="urn:microsoft.com/office/officeart/2005/8/layout/hierarchy1"/>
    <dgm:cxn modelId="{F2AE332E-6B09-4959-BD4A-54FA737EAC48}" type="presParOf" srcId="{9F66FD4F-BC51-45A5-B3E5-EE5118FDBD90}" destId="{3A6718DA-8FA9-4D24-83DE-B0213234A8A7}" srcOrd="0" destOrd="0" presId="urn:microsoft.com/office/officeart/2005/8/layout/hierarchy1"/>
    <dgm:cxn modelId="{7D0B365B-5AE1-4A58-AE4E-5A8B164417BB}" type="presParOf" srcId="{9F66FD4F-BC51-45A5-B3E5-EE5118FDBD90}" destId="{2AF38B86-E6A1-425A-952A-E6A37422D1FC}" srcOrd="1" destOrd="0" presId="urn:microsoft.com/office/officeart/2005/8/layout/hierarchy1"/>
    <dgm:cxn modelId="{0F887FC2-2EDF-48FF-99CD-9BDBE2D72DE6}" type="presParOf" srcId="{6BF3DDCA-41B7-4D66-9F2F-29B543883517}" destId="{CDA1722F-E879-4F8F-AD86-F086DBF4BCC8}" srcOrd="1" destOrd="0" presId="urn:microsoft.com/office/officeart/2005/8/layout/hierarchy1"/>
    <dgm:cxn modelId="{C751B5CF-E8A5-48F2-B0CB-041E05465068}" type="presParOf" srcId="{CDA1722F-E879-4F8F-AD86-F086DBF4BCC8}" destId="{345EF6FE-E298-4AA6-B99B-5AE35959D51E}" srcOrd="0" destOrd="0" presId="urn:microsoft.com/office/officeart/2005/8/layout/hierarchy1"/>
    <dgm:cxn modelId="{D1E1323E-9EBC-42BF-BA31-24D83016177F}" type="presParOf" srcId="{CDA1722F-E879-4F8F-AD86-F086DBF4BCC8}" destId="{51E4D0E4-FF31-4F99-B80A-B69648B626B7}" srcOrd="1" destOrd="0" presId="urn:microsoft.com/office/officeart/2005/8/layout/hierarchy1"/>
    <dgm:cxn modelId="{09307716-FE99-4498-90D2-0C92FEB74227}" type="presParOf" srcId="{51E4D0E4-FF31-4F99-B80A-B69648B626B7}" destId="{260F11C0-FA1B-4FE3-BFE6-27FFA5E02503}" srcOrd="0" destOrd="0" presId="urn:microsoft.com/office/officeart/2005/8/layout/hierarchy1"/>
    <dgm:cxn modelId="{88A9269B-6BC7-49D3-B933-A79EAF64E802}" type="presParOf" srcId="{260F11C0-FA1B-4FE3-BFE6-27FFA5E02503}" destId="{0A138716-04BC-4AE7-8E39-C238BCB2F52C}" srcOrd="0" destOrd="0" presId="urn:microsoft.com/office/officeart/2005/8/layout/hierarchy1"/>
    <dgm:cxn modelId="{03522754-790A-49FB-BA4F-E66B30E46EFE}" type="presParOf" srcId="{260F11C0-FA1B-4FE3-BFE6-27FFA5E02503}" destId="{91D5393D-609E-46A1-9C1F-E8CD94FBBCE2}" srcOrd="1" destOrd="0" presId="urn:microsoft.com/office/officeart/2005/8/layout/hierarchy1"/>
    <dgm:cxn modelId="{139E0520-A021-440E-8950-7CF6070CD50A}" type="presParOf" srcId="{51E4D0E4-FF31-4F99-B80A-B69648B626B7}" destId="{8C20EC12-493E-44FE-9FC2-1AAE34EE7746}" srcOrd="1" destOrd="0" presId="urn:microsoft.com/office/officeart/2005/8/layout/hierarchy1"/>
    <dgm:cxn modelId="{5BFE68E2-7F4B-454C-9CF1-D35A9FEF2F73}" type="presParOf" srcId="{CDA1722F-E879-4F8F-AD86-F086DBF4BCC8}" destId="{29569E7E-F0D7-4BC8-9E45-966E38EFC9FC}" srcOrd="2" destOrd="0" presId="urn:microsoft.com/office/officeart/2005/8/layout/hierarchy1"/>
    <dgm:cxn modelId="{54B0A747-CC0F-4A97-82DF-03DD8E809D3B}" type="presParOf" srcId="{CDA1722F-E879-4F8F-AD86-F086DBF4BCC8}" destId="{94A78506-6DE7-4D48-B652-38DE1F8D5291}" srcOrd="3" destOrd="0" presId="urn:microsoft.com/office/officeart/2005/8/layout/hierarchy1"/>
    <dgm:cxn modelId="{08605DFF-17E6-4D2E-BA3E-BBDF3E28EE65}" type="presParOf" srcId="{94A78506-6DE7-4D48-B652-38DE1F8D5291}" destId="{4DEFC53D-7BE4-4417-99D1-CF7AF22F245D}" srcOrd="0" destOrd="0" presId="urn:microsoft.com/office/officeart/2005/8/layout/hierarchy1"/>
    <dgm:cxn modelId="{3971C164-92A7-4BB0-A19A-2B28FD46FEB4}" type="presParOf" srcId="{4DEFC53D-7BE4-4417-99D1-CF7AF22F245D}" destId="{18D20CF6-304C-4DD1-9C0F-27EE914BFBB0}" srcOrd="0" destOrd="0" presId="urn:microsoft.com/office/officeart/2005/8/layout/hierarchy1"/>
    <dgm:cxn modelId="{7F8D6381-EFA6-4CEB-B3D2-407A8CC34E82}" type="presParOf" srcId="{4DEFC53D-7BE4-4417-99D1-CF7AF22F245D}" destId="{C643EAA0-D99C-4F52-B1B0-031BC1AF1F85}" srcOrd="1" destOrd="0" presId="urn:microsoft.com/office/officeart/2005/8/layout/hierarchy1"/>
    <dgm:cxn modelId="{B64F2E9E-415E-49D2-99C5-9D6470D26337}" type="presParOf" srcId="{94A78506-6DE7-4D48-B652-38DE1F8D5291}" destId="{DF3BB1A6-2072-4D89-83BC-7B8C34DB8FF9}" srcOrd="1" destOrd="0" presId="urn:microsoft.com/office/officeart/2005/8/layout/hierarchy1"/>
    <dgm:cxn modelId="{23BFFD61-E32F-4279-B124-31933816C734}" type="presParOf" srcId="{CDA1722F-E879-4F8F-AD86-F086DBF4BCC8}" destId="{0A4F1691-5307-4117-9BD5-A6B7CEF2F036}" srcOrd="4" destOrd="0" presId="urn:microsoft.com/office/officeart/2005/8/layout/hierarchy1"/>
    <dgm:cxn modelId="{8AEF6F9D-9AC4-456F-ABA5-55019D511F60}" type="presParOf" srcId="{CDA1722F-E879-4F8F-AD86-F086DBF4BCC8}" destId="{C212B546-5535-45E7-9A30-4869809584EE}" srcOrd="5" destOrd="0" presId="urn:microsoft.com/office/officeart/2005/8/layout/hierarchy1"/>
    <dgm:cxn modelId="{2981CE2C-4641-4D17-86C9-0B6DC292D40A}" type="presParOf" srcId="{C212B546-5535-45E7-9A30-4869809584EE}" destId="{1F1E9672-79AB-4850-A185-3AA42D23DBB0}" srcOrd="0" destOrd="0" presId="urn:microsoft.com/office/officeart/2005/8/layout/hierarchy1"/>
    <dgm:cxn modelId="{9C372D5B-B04D-40B4-9BC5-4B1A5C8B1223}" type="presParOf" srcId="{1F1E9672-79AB-4850-A185-3AA42D23DBB0}" destId="{D9076B9F-E8F1-4538-B092-B9B48EAACD3F}" srcOrd="0" destOrd="0" presId="urn:microsoft.com/office/officeart/2005/8/layout/hierarchy1"/>
    <dgm:cxn modelId="{F35E6B8C-A0A9-4434-88D1-D96DFFBA8827}" type="presParOf" srcId="{1F1E9672-79AB-4850-A185-3AA42D23DBB0}" destId="{601FC51D-F6AD-45F4-9556-CE1A749461E9}" srcOrd="1" destOrd="0" presId="urn:microsoft.com/office/officeart/2005/8/layout/hierarchy1"/>
    <dgm:cxn modelId="{DEE2250A-9131-438A-85E5-7D38E46FE307}" type="presParOf" srcId="{C212B546-5535-45E7-9A30-4869809584EE}" destId="{5858FE07-65E0-4A9F-8546-5DB4EE9103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F1691-5307-4117-9BD5-A6B7CEF2F036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69E7E-F0D7-4BC8-9E45-966E38EFC9FC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EF6FE-E298-4AA6-B99B-5AE35959D51E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718DA-8FA9-4D24-83DE-B0213234A8A7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8B86-E6A1-425A-952A-E6A37422D1FC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StringBuffer</a:t>
          </a:r>
          <a:endParaRPr lang="en-US" sz="2700" kern="1200" dirty="0"/>
        </a:p>
      </dsp:txBody>
      <dsp:txXfrm>
        <a:off x="3086099" y="578806"/>
        <a:ext cx="2314575" cy="1469755"/>
      </dsp:txXfrm>
    </dsp:sp>
    <dsp:sp modelId="{0A138716-04BC-4AE7-8E39-C238BCB2F52C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393D-609E-46A1-9C1F-E8CD94FBBCE2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err="1" smtClean="0"/>
            <a:t>StringBuffer</a:t>
          </a:r>
          <a:r>
            <a:rPr lang="en-US" sz="2700" b="0" i="0" kern="1200" dirty="0" smtClean="0"/>
            <a:t> append() method</a:t>
          </a:r>
          <a:endParaRPr lang="en-US" sz="2700" kern="1200" dirty="0"/>
        </a:p>
      </dsp:txBody>
      <dsp:txXfrm>
        <a:off x="257174" y="2721717"/>
        <a:ext cx="2314575" cy="1469755"/>
      </dsp:txXfrm>
    </dsp:sp>
    <dsp:sp modelId="{18D20CF6-304C-4DD1-9C0F-27EE914BFBB0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EAA0-D99C-4F52-B1B0-031BC1AF1F85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err="1" smtClean="0"/>
            <a:t>StringBuffer</a:t>
          </a:r>
          <a:r>
            <a:rPr lang="en-US" sz="2700" b="0" i="0" kern="1200" dirty="0" smtClean="0"/>
            <a:t> insert() method</a:t>
          </a:r>
          <a:endParaRPr lang="en-US" sz="2700" kern="1200" dirty="0"/>
        </a:p>
      </dsp:txBody>
      <dsp:txXfrm>
        <a:off x="3086099" y="2721717"/>
        <a:ext cx="2314575" cy="1469755"/>
      </dsp:txXfrm>
    </dsp:sp>
    <dsp:sp modelId="{D9076B9F-E8F1-4538-B092-B9B48EAACD3F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FC51D-F6AD-45F4-9556-CE1A749461E9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err="1" smtClean="0"/>
            <a:t>StringBuffer</a:t>
          </a:r>
          <a:r>
            <a:rPr lang="en-US" sz="2700" b="0" i="0" kern="1200" dirty="0" smtClean="0"/>
            <a:t> replace() method</a:t>
          </a:r>
          <a:endParaRPr lang="en-US" sz="2700" kern="1200" dirty="0"/>
        </a:p>
      </dsp:txBody>
      <dsp:txXfrm>
        <a:off x="5915024" y="2721717"/>
        <a:ext cx="2314575" cy="146975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F1691-5307-4117-9BD5-A6B7CEF2F036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69E7E-F0D7-4BC8-9E45-966E38EFC9FC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EF6FE-E298-4AA6-B99B-5AE35959D51E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718DA-8FA9-4D24-83DE-B0213234A8A7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8B86-E6A1-425A-952A-E6A37422D1FC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StringBuilder</a:t>
          </a:r>
          <a:endParaRPr lang="en-US" sz="2700" kern="1200" dirty="0"/>
        </a:p>
      </dsp:txBody>
      <dsp:txXfrm>
        <a:off x="3086099" y="578806"/>
        <a:ext cx="2314575" cy="1469755"/>
      </dsp:txXfrm>
    </dsp:sp>
    <dsp:sp modelId="{0A138716-04BC-4AE7-8E39-C238BCB2F52C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5393D-609E-46A1-9C1F-E8CD94FBBCE2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err="1" smtClean="0"/>
            <a:t>StringBuilder</a:t>
          </a:r>
          <a:r>
            <a:rPr lang="en-US" sz="2700" b="0" i="0" kern="1200" dirty="0" smtClean="0"/>
            <a:t> delete() method</a:t>
          </a:r>
          <a:endParaRPr lang="en-US" sz="2700" kern="1200" dirty="0"/>
        </a:p>
      </dsp:txBody>
      <dsp:txXfrm>
        <a:off x="257174" y="2721717"/>
        <a:ext cx="2314575" cy="1469755"/>
      </dsp:txXfrm>
    </dsp:sp>
    <dsp:sp modelId="{18D20CF6-304C-4DD1-9C0F-27EE914BFBB0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EAA0-D99C-4F52-B1B0-031BC1AF1F85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err="1" smtClean="0"/>
            <a:t>StringBuilder</a:t>
          </a:r>
          <a:r>
            <a:rPr lang="en-US" sz="2700" b="0" i="0" kern="1200" dirty="0" smtClean="0"/>
            <a:t> reverse() method</a:t>
          </a:r>
          <a:endParaRPr lang="en-US" sz="2700" kern="1200" dirty="0"/>
        </a:p>
      </dsp:txBody>
      <dsp:txXfrm>
        <a:off x="3086099" y="2721717"/>
        <a:ext cx="2314575" cy="1469755"/>
      </dsp:txXfrm>
    </dsp:sp>
    <dsp:sp modelId="{D9076B9F-E8F1-4538-B092-B9B48EAACD3F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FC51D-F6AD-45F4-9556-CE1A749461E9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err="1" smtClean="0"/>
            <a:t>StringBuilder</a:t>
          </a:r>
          <a:r>
            <a:rPr lang="en-US" sz="2700" b="0" i="0" kern="1200" dirty="0" smtClean="0"/>
            <a:t> capacity() method</a:t>
          </a:r>
          <a:endParaRPr lang="en-US" sz="2700" kern="1200" dirty="0"/>
        </a:p>
      </dsp:txBody>
      <dsp:txXfrm>
        <a:off x="5915024" y="2721717"/>
        <a:ext cx="2314575" cy="14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FDEB-2CB6-401D-9586-4C7F3F3A14C5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22DB-BA32-4CD4-A2D3-EF3C45A281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7990-F78E-46E3-A022-CEE7F4D0274E}" type="datetimeFigureOut">
              <a:rPr lang="en-US" smtClean="0"/>
              <a:pPr/>
              <a:t>19-Jul-19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66A0-2AEC-405F-8BD5-1813CFAB66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i="0" dirty="0" err="1" smtClean="0"/>
              <a:t>StringBuilder</a:t>
            </a:r>
            <a:r>
              <a:rPr lang="en-US" b="0" i="0" dirty="0" smtClean="0"/>
              <a:t> reverse() 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14600"/>
            <a:ext cx="8229600" cy="2590800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i="0" dirty="0" err="1" smtClean="0"/>
              <a:t>StringBuilder</a:t>
            </a:r>
            <a:r>
              <a:rPr lang="en-US" b="0" i="0" dirty="0" smtClean="0"/>
              <a:t> capacity() 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8229600" cy="3047999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744638"/>
            <a:ext cx="7696200" cy="4732362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</a:t>
            </a:r>
            <a:r>
              <a:rPr lang="en-US" dirty="0" err="1"/>
              <a:t>toUpperCase</a:t>
            </a:r>
            <a:r>
              <a:rPr lang="en-US" dirty="0"/>
              <a:t>() and </a:t>
            </a:r>
            <a:r>
              <a:rPr lang="en-US" dirty="0" err="1"/>
              <a:t>toLowerCase</a:t>
            </a:r>
            <a:r>
              <a:rPr lang="en-US" dirty="0"/>
              <a:t>() </a:t>
            </a:r>
            <a:r>
              <a:rPr lang="en-US" dirty="0" smtClean="0"/>
              <a:t>method: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00"/>
            <a:ext cx="8229600" cy="243840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trim() method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7072"/>
            <a:ext cx="8534400" cy="2058327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</a:t>
            </a:r>
            <a:r>
              <a:rPr lang="en-US" dirty="0" err="1"/>
              <a:t>charAt</a:t>
            </a:r>
            <a:r>
              <a:rPr lang="en-US" dirty="0"/>
              <a:t>() method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968854"/>
            <a:ext cx="8458200" cy="1831745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String length() method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093474"/>
            <a:ext cx="8229600" cy="1707126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6858000" cy="4525963"/>
          </a:xfrm>
        </p:spPr>
        <p:txBody>
          <a:bodyPr/>
          <a:lstStyle/>
          <a:p>
            <a:r>
              <a:rPr lang="en-US" dirty="0" err="1" smtClean="0"/>
              <a:t>StringBuffer</a:t>
            </a:r>
            <a:endParaRPr lang="en-US" dirty="0" smtClean="0"/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String Builder</a:t>
            </a:r>
          </a:p>
          <a:p>
            <a:r>
              <a:rPr lang="en-US" dirty="0" smtClean="0"/>
              <a:t>Methods of Strings</a:t>
            </a:r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append()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8229600" cy="2743200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insert()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8229600" cy="2971800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r>
              <a:rPr lang="en-US" dirty="0"/>
              <a:t> replace()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8229600" cy="2590799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smtClean="0"/>
              <a:t>delete() method</a:t>
            </a:r>
            <a:endParaRPr lang="en-US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8229600" cy="2590799"/>
          </a:xfr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92</Words>
  <Application>Microsoft Office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String</vt:lpstr>
      <vt:lpstr>Contents:</vt:lpstr>
      <vt:lpstr>Slide 4</vt:lpstr>
      <vt:lpstr>StringBuffer append() method</vt:lpstr>
      <vt:lpstr>StringBuffer insert() method</vt:lpstr>
      <vt:lpstr>StringBuffer replace() method</vt:lpstr>
      <vt:lpstr>Slide 8</vt:lpstr>
      <vt:lpstr>StringBuilder delete() method</vt:lpstr>
      <vt:lpstr>StringBuilder reverse() method</vt:lpstr>
      <vt:lpstr>StringBuilder capacity() method</vt:lpstr>
      <vt:lpstr>StringBuffer vs StringBuilder</vt:lpstr>
      <vt:lpstr>Methods Of String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Personal</dc:creator>
  <cp:lastModifiedBy>Personal</cp:lastModifiedBy>
  <cp:revision>15</cp:revision>
  <dcterms:created xsi:type="dcterms:W3CDTF">2019-07-18T15:48:04Z</dcterms:created>
  <dcterms:modified xsi:type="dcterms:W3CDTF">2019-07-19T01:19:32Z</dcterms:modified>
</cp:coreProperties>
</file>