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2FEA5-1989-7498-49BD-827FC5AD5D1D}" v="11" dt="2019-07-18T12:16:40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4ECB6-2788-4C4F-90CC-4662929CFB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80D3B-25B3-4F73-9BE1-5EC138BE425F}">
      <dgm:prSet phldrT="[Text]"/>
      <dgm:spPr/>
      <dgm:t>
        <a:bodyPr/>
        <a:lstStyle/>
        <a:p>
          <a:r>
            <a:rPr lang="en-US" dirty="0"/>
            <a:t>JOIN</a:t>
          </a:r>
        </a:p>
      </dgm:t>
    </dgm:pt>
    <dgm:pt modelId="{63720082-ECB2-48B9-A2AB-46AFF4F2081C}" type="parTrans" cxnId="{240D3516-230A-4B1D-8389-FD079115BB07}">
      <dgm:prSet/>
      <dgm:spPr/>
      <dgm:t>
        <a:bodyPr/>
        <a:lstStyle/>
        <a:p>
          <a:endParaRPr lang="en-US"/>
        </a:p>
      </dgm:t>
    </dgm:pt>
    <dgm:pt modelId="{88A34206-D47D-4686-B296-62923B3EAC81}" type="sibTrans" cxnId="{240D3516-230A-4B1D-8389-FD079115BB07}">
      <dgm:prSet/>
      <dgm:spPr/>
      <dgm:t>
        <a:bodyPr/>
        <a:lstStyle/>
        <a:p>
          <a:endParaRPr lang="en-US"/>
        </a:p>
      </dgm:t>
    </dgm:pt>
    <dgm:pt modelId="{59DE8C0D-BF2C-48DA-B316-2952AC7580F8}">
      <dgm:prSet phldrT="[Text]"/>
      <dgm:spPr/>
      <dgm:t>
        <a:bodyPr/>
        <a:lstStyle/>
        <a:p>
          <a:r>
            <a:rPr lang="en-US" sz="3400" dirty="0"/>
            <a:t>INNER</a:t>
          </a:r>
        </a:p>
      </dgm:t>
    </dgm:pt>
    <dgm:pt modelId="{A5F5046A-86FD-4ED1-9777-4143632FE122}" type="parTrans" cxnId="{15BE3D69-64AC-4152-AEBE-B24C99791621}">
      <dgm:prSet/>
      <dgm:spPr/>
      <dgm:t>
        <a:bodyPr/>
        <a:lstStyle/>
        <a:p>
          <a:endParaRPr lang="en-US"/>
        </a:p>
      </dgm:t>
    </dgm:pt>
    <dgm:pt modelId="{21C70838-13DC-48BB-8791-D2621FBBC502}" type="sibTrans" cxnId="{15BE3D69-64AC-4152-AEBE-B24C99791621}">
      <dgm:prSet/>
      <dgm:spPr/>
      <dgm:t>
        <a:bodyPr/>
        <a:lstStyle/>
        <a:p>
          <a:endParaRPr lang="en-US"/>
        </a:p>
      </dgm:t>
    </dgm:pt>
    <dgm:pt modelId="{A7B0C2D9-2354-41C0-AB9C-8A183C49554F}">
      <dgm:prSet phldrT="[Text]"/>
      <dgm:spPr/>
      <dgm:t>
        <a:bodyPr/>
        <a:lstStyle/>
        <a:p>
          <a:r>
            <a:rPr lang="en-US" sz="3400" dirty="0"/>
            <a:t>CROSS</a:t>
          </a:r>
        </a:p>
      </dgm:t>
    </dgm:pt>
    <dgm:pt modelId="{46A55348-25A1-40CD-8C6A-3575B60D9323}" type="parTrans" cxnId="{883A1159-2DE3-4E4F-AA3D-D9F61367F700}">
      <dgm:prSet/>
      <dgm:spPr/>
      <dgm:t>
        <a:bodyPr/>
        <a:lstStyle/>
        <a:p>
          <a:endParaRPr lang="en-US"/>
        </a:p>
      </dgm:t>
    </dgm:pt>
    <dgm:pt modelId="{06C8D996-3E68-49C1-A9FA-FB4206558EB2}" type="sibTrans" cxnId="{883A1159-2DE3-4E4F-AA3D-D9F61367F700}">
      <dgm:prSet/>
      <dgm:spPr/>
      <dgm:t>
        <a:bodyPr/>
        <a:lstStyle/>
        <a:p>
          <a:endParaRPr lang="en-US"/>
        </a:p>
      </dgm:t>
    </dgm:pt>
    <dgm:pt modelId="{85347F09-8B60-4298-A271-8A116A4FD2FC}">
      <dgm:prSet phldrT="[Text]"/>
      <dgm:spPr/>
      <dgm:t>
        <a:bodyPr/>
        <a:lstStyle/>
        <a:p>
          <a:r>
            <a:rPr lang="en-US" dirty="0"/>
            <a:t>OUTER</a:t>
          </a:r>
        </a:p>
      </dgm:t>
    </dgm:pt>
    <dgm:pt modelId="{08AD49E8-74C6-4999-A9E6-DD4769412CEE}" type="parTrans" cxnId="{52667A44-A9EA-4311-BD53-8FC74710AB52}">
      <dgm:prSet/>
      <dgm:spPr/>
      <dgm:t>
        <a:bodyPr/>
        <a:lstStyle/>
        <a:p>
          <a:endParaRPr lang="en-US"/>
        </a:p>
      </dgm:t>
    </dgm:pt>
    <dgm:pt modelId="{0147034C-3C86-4624-8678-7A5B59438CC0}" type="sibTrans" cxnId="{52667A44-A9EA-4311-BD53-8FC74710AB52}">
      <dgm:prSet/>
      <dgm:spPr/>
      <dgm:t>
        <a:bodyPr/>
        <a:lstStyle/>
        <a:p>
          <a:endParaRPr lang="en-US"/>
        </a:p>
      </dgm:t>
    </dgm:pt>
    <dgm:pt modelId="{70BB6BE1-52AD-4DEC-8022-5B295CD2E5BC}">
      <dgm:prSet phldrT="[Text]"/>
      <dgm:spPr/>
      <dgm:t>
        <a:bodyPr/>
        <a:lstStyle/>
        <a:p>
          <a:r>
            <a:rPr lang="en-US" dirty="0"/>
            <a:t>LEFT OUTER</a:t>
          </a:r>
        </a:p>
      </dgm:t>
    </dgm:pt>
    <dgm:pt modelId="{85235368-8089-406E-8629-C5326A0E43B3}" type="parTrans" cxnId="{3190FF21-B489-452D-876B-A1B93132855B}">
      <dgm:prSet/>
      <dgm:spPr/>
      <dgm:t>
        <a:bodyPr/>
        <a:lstStyle/>
        <a:p>
          <a:endParaRPr lang="en-US"/>
        </a:p>
      </dgm:t>
    </dgm:pt>
    <dgm:pt modelId="{98CFCB90-9EBA-40C9-89D2-EE4809D8A0A4}" type="sibTrans" cxnId="{3190FF21-B489-452D-876B-A1B93132855B}">
      <dgm:prSet/>
      <dgm:spPr/>
      <dgm:t>
        <a:bodyPr/>
        <a:lstStyle/>
        <a:p>
          <a:endParaRPr lang="en-US"/>
        </a:p>
      </dgm:t>
    </dgm:pt>
    <dgm:pt modelId="{4DD99A58-E81A-4015-B0A1-FEA14EE4424E}">
      <dgm:prSet phldrT="[Text]"/>
      <dgm:spPr/>
      <dgm:t>
        <a:bodyPr/>
        <a:lstStyle/>
        <a:p>
          <a:r>
            <a:rPr lang="en-US" dirty="0"/>
            <a:t>RIGHT OUTER</a:t>
          </a:r>
        </a:p>
      </dgm:t>
    </dgm:pt>
    <dgm:pt modelId="{2838BF61-56D4-48E8-921D-4E4727B7EC1D}" type="parTrans" cxnId="{D8E1D646-68BE-40C2-B058-52B3BD001730}">
      <dgm:prSet/>
      <dgm:spPr/>
    </dgm:pt>
    <dgm:pt modelId="{E08F7A44-5F31-4A53-9647-3B0C8DE19A73}" type="sibTrans" cxnId="{D8E1D646-68BE-40C2-B058-52B3BD001730}">
      <dgm:prSet/>
      <dgm:spPr/>
    </dgm:pt>
    <dgm:pt modelId="{830487FD-33DD-4F82-8FE8-FD063C868E01}" type="pres">
      <dgm:prSet presAssocID="{FD74ECB6-2788-4C4F-90CC-4662929CFB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293AF2-C82A-45EF-9EAE-EB28D7B5F906}" type="pres">
      <dgm:prSet presAssocID="{1C680D3B-25B3-4F73-9BE1-5EC138BE425F}" presName="hierRoot1" presStyleCnt="0"/>
      <dgm:spPr/>
    </dgm:pt>
    <dgm:pt modelId="{B2A8FA8C-8BDA-4079-874A-E16FCF298BB8}" type="pres">
      <dgm:prSet presAssocID="{1C680D3B-25B3-4F73-9BE1-5EC138BE425F}" presName="composite" presStyleCnt="0"/>
      <dgm:spPr/>
    </dgm:pt>
    <dgm:pt modelId="{96771BE3-69B6-4F86-B63F-11BDEF5ACCD4}" type="pres">
      <dgm:prSet presAssocID="{1C680D3B-25B3-4F73-9BE1-5EC138BE425F}" presName="background" presStyleLbl="node0" presStyleIdx="0" presStyleCnt="1"/>
      <dgm:spPr/>
    </dgm:pt>
    <dgm:pt modelId="{04E57703-65B3-44A0-B886-20321CD64585}" type="pres">
      <dgm:prSet presAssocID="{1C680D3B-25B3-4F73-9BE1-5EC138BE425F}" presName="text" presStyleLbl="fgAcc0" presStyleIdx="0" presStyleCnt="1">
        <dgm:presLayoutVars>
          <dgm:chPref val="3"/>
        </dgm:presLayoutVars>
      </dgm:prSet>
      <dgm:spPr/>
    </dgm:pt>
    <dgm:pt modelId="{8E036011-F6D6-46BE-8C44-DE8D361A1ECE}" type="pres">
      <dgm:prSet presAssocID="{1C680D3B-25B3-4F73-9BE1-5EC138BE425F}" presName="hierChild2" presStyleCnt="0"/>
      <dgm:spPr/>
    </dgm:pt>
    <dgm:pt modelId="{C569E203-4A82-4475-A135-6321BF7D3C3E}" type="pres">
      <dgm:prSet presAssocID="{A5F5046A-86FD-4ED1-9777-4143632FE122}" presName="Name10" presStyleLbl="parChTrans1D2" presStyleIdx="0" presStyleCnt="3"/>
      <dgm:spPr/>
    </dgm:pt>
    <dgm:pt modelId="{8B0A1A5C-C791-4A07-960A-8F177535415D}" type="pres">
      <dgm:prSet presAssocID="{59DE8C0D-BF2C-48DA-B316-2952AC7580F8}" presName="hierRoot2" presStyleCnt="0"/>
      <dgm:spPr/>
    </dgm:pt>
    <dgm:pt modelId="{03890C34-68E8-417F-8A86-4A6C5617928A}" type="pres">
      <dgm:prSet presAssocID="{59DE8C0D-BF2C-48DA-B316-2952AC7580F8}" presName="composite2" presStyleCnt="0"/>
      <dgm:spPr/>
    </dgm:pt>
    <dgm:pt modelId="{EEDBE9B5-D7F0-4851-9C9E-AD6D63E6CCBF}" type="pres">
      <dgm:prSet presAssocID="{59DE8C0D-BF2C-48DA-B316-2952AC7580F8}" presName="background2" presStyleLbl="node2" presStyleIdx="0" presStyleCnt="3"/>
      <dgm:spPr/>
    </dgm:pt>
    <dgm:pt modelId="{C50C006A-4E69-4ABE-8B04-6F0D8999D1C0}" type="pres">
      <dgm:prSet presAssocID="{59DE8C0D-BF2C-48DA-B316-2952AC7580F8}" presName="text2" presStyleLbl="fgAcc2" presStyleIdx="0" presStyleCnt="3">
        <dgm:presLayoutVars>
          <dgm:chPref val="3"/>
        </dgm:presLayoutVars>
      </dgm:prSet>
      <dgm:spPr/>
    </dgm:pt>
    <dgm:pt modelId="{BB7324A2-ED64-43C5-9B82-E7B3CE4ECE89}" type="pres">
      <dgm:prSet presAssocID="{59DE8C0D-BF2C-48DA-B316-2952AC7580F8}" presName="hierChild3" presStyleCnt="0"/>
      <dgm:spPr/>
    </dgm:pt>
    <dgm:pt modelId="{AFDDED93-FACE-4655-AFB8-2BD10D4624FA}" type="pres">
      <dgm:prSet presAssocID="{46A55348-25A1-40CD-8C6A-3575B60D9323}" presName="Name10" presStyleLbl="parChTrans1D2" presStyleIdx="1" presStyleCnt="3"/>
      <dgm:spPr/>
    </dgm:pt>
    <dgm:pt modelId="{C795D466-6E6F-4011-B592-34A93CB7F5CC}" type="pres">
      <dgm:prSet presAssocID="{A7B0C2D9-2354-41C0-AB9C-8A183C49554F}" presName="hierRoot2" presStyleCnt="0"/>
      <dgm:spPr/>
    </dgm:pt>
    <dgm:pt modelId="{6E8E564B-3852-4FCB-9B46-36F3640F4B15}" type="pres">
      <dgm:prSet presAssocID="{A7B0C2D9-2354-41C0-AB9C-8A183C49554F}" presName="composite2" presStyleCnt="0"/>
      <dgm:spPr/>
    </dgm:pt>
    <dgm:pt modelId="{46A86711-46F3-4DB3-B3B2-8C6EA3B77AB8}" type="pres">
      <dgm:prSet presAssocID="{A7B0C2D9-2354-41C0-AB9C-8A183C49554F}" presName="background2" presStyleLbl="node2" presStyleIdx="1" presStyleCnt="3"/>
      <dgm:spPr/>
    </dgm:pt>
    <dgm:pt modelId="{E1880114-6229-4173-A098-DFA3925E70C3}" type="pres">
      <dgm:prSet presAssocID="{A7B0C2D9-2354-41C0-AB9C-8A183C49554F}" presName="text2" presStyleLbl="fgAcc2" presStyleIdx="1" presStyleCnt="3">
        <dgm:presLayoutVars>
          <dgm:chPref val="3"/>
        </dgm:presLayoutVars>
      </dgm:prSet>
      <dgm:spPr/>
    </dgm:pt>
    <dgm:pt modelId="{410D4B9E-45C1-4228-A44D-36C59A774580}" type="pres">
      <dgm:prSet presAssocID="{A7B0C2D9-2354-41C0-AB9C-8A183C49554F}" presName="hierChild3" presStyleCnt="0"/>
      <dgm:spPr/>
    </dgm:pt>
    <dgm:pt modelId="{7255772F-F40D-4DF5-A7BB-B140D11D88E2}" type="pres">
      <dgm:prSet presAssocID="{08AD49E8-74C6-4999-A9E6-DD4769412CEE}" presName="Name10" presStyleLbl="parChTrans1D2" presStyleIdx="2" presStyleCnt="3"/>
      <dgm:spPr/>
    </dgm:pt>
    <dgm:pt modelId="{393EEDE8-4406-4790-9766-711BE125A9FB}" type="pres">
      <dgm:prSet presAssocID="{85347F09-8B60-4298-A271-8A116A4FD2FC}" presName="hierRoot2" presStyleCnt="0"/>
      <dgm:spPr/>
    </dgm:pt>
    <dgm:pt modelId="{F86A956B-AAC1-4580-B358-203C1874B79B}" type="pres">
      <dgm:prSet presAssocID="{85347F09-8B60-4298-A271-8A116A4FD2FC}" presName="composite2" presStyleCnt="0"/>
      <dgm:spPr/>
    </dgm:pt>
    <dgm:pt modelId="{49F61578-9A3E-4774-9FF9-B00E66A40013}" type="pres">
      <dgm:prSet presAssocID="{85347F09-8B60-4298-A271-8A116A4FD2FC}" presName="background2" presStyleLbl="node2" presStyleIdx="2" presStyleCnt="3"/>
      <dgm:spPr/>
    </dgm:pt>
    <dgm:pt modelId="{5E532151-C6A1-4847-895F-9A9415EBABDD}" type="pres">
      <dgm:prSet presAssocID="{85347F09-8B60-4298-A271-8A116A4FD2FC}" presName="text2" presStyleLbl="fgAcc2" presStyleIdx="2" presStyleCnt="3">
        <dgm:presLayoutVars>
          <dgm:chPref val="3"/>
        </dgm:presLayoutVars>
      </dgm:prSet>
      <dgm:spPr/>
    </dgm:pt>
    <dgm:pt modelId="{74A60584-5B7B-41C6-A144-345DB12B0AEE}" type="pres">
      <dgm:prSet presAssocID="{85347F09-8B60-4298-A271-8A116A4FD2FC}" presName="hierChild3" presStyleCnt="0"/>
      <dgm:spPr/>
    </dgm:pt>
    <dgm:pt modelId="{CABFE62F-C56C-4FCE-A27C-C6C11D801562}" type="pres">
      <dgm:prSet presAssocID="{85235368-8089-406E-8629-C5326A0E43B3}" presName="Name17" presStyleLbl="parChTrans1D3" presStyleIdx="0" presStyleCnt="2"/>
      <dgm:spPr/>
    </dgm:pt>
    <dgm:pt modelId="{7E94049D-4F0F-475F-8684-308DC15AD214}" type="pres">
      <dgm:prSet presAssocID="{70BB6BE1-52AD-4DEC-8022-5B295CD2E5BC}" presName="hierRoot3" presStyleCnt="0"/>
      <dgm:spPr/>
    </dgm:pt>
    <dgm:pt modelId="{BCB89962-B46B-4845-B746-A9424359501E}" type="pres">
      <dgm:prSet presAssocID="{70BB6BE1-52AD-4DEC-8022-5B295CD2E5BC}" presName="composite3" presStyleCnt="0"/>
      <dgm:spPr/>
    </dgm:pt>
    <dgm:pt modelId="{198D20F1-87A7-47F6-8D2C-F6A5D5C37872}" type="pres">
      <dgm:prSet presAssocID="{70BB6BE1-52AD-4DEC-8022-5B295CD2E5BC}" presName="background3" presStyleLbl="node3" presStyleIdx="0" presStyleCnt="2"/>
      <dgm:spPr/>
    </dgm:pt>
    <dgm:pt modelId="{9B786708-1A55-43C7-985E-B508CBF92617}" type="pres">
      <dgm:prSet presAssocID="{70BB6BE1-52AD-4DEC-8022-5B295CD2E5BC}" presName="text3" presStyleLbl="fgAcc3" presStyleIdx="0" presStyleCnt="2">
        <dgm:presLayoutVars>
          <dgm:chPref val="3"/>
        </dgm:presLayoutVars>
      </dgm:prSet>
      <dgm:spPr/>
    </dgm:pt>
    <dgm:pt modelId="{6721BF15-9BDE-4644-832C-38C14FF6403A}" type="pres">
      <dgm:prSet presAssocID="{70BB6BE1-52AD-4DEC-8022-5B295CD2E5BC}" presName="hierChild4" presStyleCnt="0"/>
      <dgm:spPr/>
    </dgm:pt>
    <dgm:pt modelId="{6EEC9073-96A8-4C40-AA0E-CBC59E6F4B00}" type="pres">
      <dgm:prSet presAssocID="{2838BF61-56D4-48E8-921D-4E4727B7EC1D}" presName="Name17" presStyleLbl="parChTrans1D3" presStyleIdx="1" presStyleCnt="2"/>
      <dgm:spPr/>
    </dgm:pt>
    <dgm:pt modelId="{96730E0D-EC7E-4C90-8AED-9071EBF680BA}" type="pres">
      <dgm:prSet presAssocID="{4DD99A58-E81A-4015-B0A1-FEA14EE4424E}" presName="hierRoot3" presStyleCnt="0"/>
      <dgm:spPr/>
    </dgm:pt>
    <dgm:pt modelId="{EBA3C76C-C440-45EC-8533-34A2AB1F44DB}" type="pres">
      <dgm:prSet presAssocID="{4DD99A58-E81A-4015-B0A1-FEA14EE4424E}" presName="composite3" presStyleCnt="0"/>
      <dgm:spPr/>
    </dgm:pt>
    <dgm:pt modelId="{3C0C37D3-4A4E-47EE-917C-E6D41DDDF99E}" type="pres">
      <dgm:prSet presAssocID="{4DD99A58-E81A-4015-B0A1-FEA14EE4424E}" presName="background3" presStyleLbl="node3" presStyleIdx="1" presStyleCnt="2"/>
      <dgm:spPr/>
    </dgm:pt>
    <dgm:pt modelId="{F151A1CA-7931-400D-BB86-9C75F0A52EC0}" type="pres">
      <dgm:prSet presAssocID="{4DD99A58-E81A-4015-B0A1-FEA14EE4424E}" presName="text3" presStyleLbl="fgAcc3" presStyleIdx="1" presStyleCnt="2">
        <dgm:presLayoutVars>
          <dgm:chPref val="3"/>
        </dgm:presLayoutVars>
      </dgm:prSet>
      <dgm:spPr/>
    </dgm:pt>
    <dgm:pt modelId="{097B6369-9D7D-4436-82AC-564F9DA4D668}" type="pres">
      <dgm:prSet presAssocID="{4DD99A58-E81A-4015-B0A1-FEA14EE4424E}" presName="hierChild4" presStyleCnt="0"/>
      <dgm:spPr/>
    </dgm:pt>
  </dgm:ptLst>
  <dgm:cxnLst>
    <dgm:cxn modelId="{240D3516-230A-4B1D-8389-FD079115BB07}" srcId="{FD74ECB6-2788-4C4F-90CC-4662929CFB7C}" destId="{1C680D3B-25B3-4F73-9BE1-5EC138BE425F}" srcOrd="0" destOrd="0" parTransId="{63720082-ECB2-48B9-A2AB-46AFF4F2081C}" sibTransId="{88A34206-D47D-4686-B296-62923B3EAC81}"/>
    <dgm:cxn modelId="{486CA417-5DD7-4BD7-A25B-AABB2437538F}" type="presOf" srcId="{2838BF61-56D4-48E8-921D-4E4727B7EC1D}" destId="{6EEC9073-96A8-4C40-AA0E-CBC59E6F4B00}" srcOrd="0" destOrd="0" presId="urn:microsoft.com/office/officeart/2005/8/layout/hierarchy1"/>
    <dgm:cxn modelId="{3190FF21-B489-452D-876B-A1B93132855B}" srcId="{85347F09-8B60-4298-A271-8A116A4FD2FC}" destId="{70BB6BE1-52AD-4DEC-8022-5B295CD2E5BC}" srcOrd="0" destOrd="0" parTransId="{85235368-8089-406E-8629-C5326A0E43B3}" sibTransId="{98CFCB90-9EBA-40C9-89D2-EE4809D8A0A4}"/>
    <dgm:cxn modelId="{14259E22-D438-404F-B8AF-737EF95F6D87}" type="presOf" srcId="{70BB6BE1-52AD-4DEC-8022-5B295CD2E5BC}" destId="{9B786708-1A55-43C7-985E-B508CBF92617}" srcOrd="0" destOrd="0" presId="urn:microsoft.com/office/officeart/2005/8/layout/hierarchy1"/>
    <dgm:cxn modelId="{BAFC4F38-98D3-408E-9901-E9E06BBCF3DB}" type="presOf" srcId="{46A55348-25A1-40CD-8C6A-3575B60D9323}" destId="{AFDDED93-FACE-4655-AFB8-2BD10D4624FA}" srcOrd="0" destOrd="0" presId="urn:microsoft.com/office/officeart/2005/8/layout/hierarchy1"/>
    <dgm:cxn modelId="{52667A44-A9EA-4311-BD53-8FC74710AB52}" srcId="{1C680D3B-25B3-4F73-9BE1-5EC138BE425F}" destId="{85347F09-8B60-4298-A271-8A116A4FD2FC}" srcOrd="2" destOrd="0" parTransId="{08AD49E8-74C6-4999-A9E6-DD4769412CEE}" sibTransId="{0147034C-3C86-4624-8678-7A5B59438CC0}"/>
    <dgm:cxn modelId="{D8E1D646-68BE-40C2-B058-52B3BD001730}" srcId="{85347F09-8B60-4298-A271-8A116A4FD2FC}" destId="{4DD99A58-E81A-4015-B0A1-FEA14EE4424E}" srcOrd="1" destOrd="0" parTransId="{2838BF61-56D4-48E8-921D-4E4727B7EC1D}" sibTransId="{E08F7A44-5F31-4A53-9647-3B0C8DE19A73}"/>
    <dgm:cxn modelId="{15BE3D69-64AC-4152-AEBE-B24C99791621}" srcId="{1C680D3B-25B3-4F73-9BE1-5EC138BE425F}" destId="{59DE8C0D-BF2C-48DA-B316-2952AC7580F8}" srcOrd="0" destOrd="0" parTransId="{A5F5046A-86FD-4ED1-9777-4143632FE122}" sibTransId="{21C70838-13DC-48BB-8791-D2621FBBC502}"/>
    <dgm:cxn modelId="{07913E71-0CBF-4042-AC78-1F4348385D9D}" type="presOf" srcId="{08AD49E8-74C6-4999-A9E6-DD4769412CEE}" destId="{7255772F-F40D-4DF5-A7BB-B140D11D88E2}" srcOrd="0" destOrd="0" presId="urn:microsoft.com/office/officeart/2005/8/layout/hierarchy1"/>
    <dgm:cxn modelId="{883A1159-2DE3-4E4F-AA3D-D9F61367F700}" srcId="{1C680D3B-25B3-4F73-9BE1-5EC138BE425F}" destId="{A7B0C2D9-2354-41C0-AB9C-8A183C49554F}" srcOrd="1" destOrd="0" parTransId="{46A55348-25A1-40CD-8C6A-3575B60D9323}" sibTransId="{06C8D996-3E68-49C1-A9FA-FB4206558EB2}"/>
    <dgm:cxn modelId="{2D68827A-6C94-48BD-A695-FF0D8A45E39A}" type="presOf" srcId="{4DD99A58-E81A-4015-B0A1-FEA14EE4424E}" destId="{F151A1CA-7931-400D-BB86-9C75F0A52EC0}" srcOrd="0" destOrd="0" presId="urn:microsoft.com/office/officeart/2005/8/layout/hierarchy1"/>
    <dgm:cxn modelId="{46CEE28C-C977-436C-A858-39115AAD552E}" type="presOf" srcId="{85347F09-8B60-4298-A271-8A116A4FD2FC}" destId="{5E532151-C6A1-4847-895F-9A9415EBABDD}" srcOrd="0" destOrd="0" presId="urn:microsoft.com/office/officeart/2005/8/layout/hierarchy1"/>
    <dgm:cxn modelId="{7A2BE38D-8D9A-4B01-8D72-B56493ED2503}" type="presOf" srcId="{A7B0C2D9-2354-41C0-AB9C-8A183C49554F}" destId="{E1880114-6229-4173-A098-DFA3925E70C3}" srcOrd="0" destOrd="0" presId="urn:microsoft.com/office/officeart/2005/8/layout/hierarchy1"/>
    <dgm:cxn modelId="{368ECA9F-49BF-47D1-976F-7461BD6BAFF8}" type="presOf" srcId="{FD74ECB6-2788-4C4F-90CC-4662929CFB7C}" destId="{830487FD-33DD-4F82-8FE8-FD063C868E01}" srcOrd="0" destOrd="0" presId="urn:microsoft.com/office/officeart/2005/8/layout/hierarchy1"/>
    <dgm:cxn modelId="{E4CDA7B6-EE59-4940-9B0E-3F68E8FBC2C1}" type="presOf" srcId="{1C680D3B-25B3-4F73-9BE1-5EC138BE425F}" destId="{04E57703-65B3-44A0-B886-20321CD64585}" srcOrd="0" destOrd="0" presId="urn:microsoft.com/office/officeart/2005/8/layout/hierarchy1"/>
    <dgm:cxn modelId="{B616E5D9-048F-4D3F-B9A3-233B94D0C0B3}" type="presOf" srcId="{85235368-8089-406E-8629-C5326A0E43B3}" destId="{CABFE62F-C56C-4FCE-A27C-C6C11D801562}" srcOrd="0" destOrd="0" presId="urn:microsoft.com/office/officeart/2005/8/layout/hierarchy1"/>
    <dgm:cxn modelId="{32D50BDE-F640-4EA2-AD74-0DC0408B1440}" type="presOf" srcId="{A5F5046A-86FD-4ED1-9777-4143632FE122}" destId="{C569E203-4A82-4475-A135-6321BF7D3C3E}" srcOrd="0" destOrd="0" presId="urn:microsoft.com/office/officeart/2005/8/layout/hierarchy1"/>
    <dgm:cxn modelId="{C761EEE0-9680-483D-A3C3-F4731E4013A7}" type="presOf" srcId="{59DE8C0D-BF2C-48DA-B316-2952AC7580F8}" destId="{C50C006A-4E69-4ABE-8B04-6F0D8999D1C0}" srcOrd="0" destOrd="0" presId="urn:microsoft.com/office/officeart/2005/8/layout/hierarchy1"/>
    <dgm:cxn modelId="{1F8035A8-84FF-4503-88C4-E43D357594DA}" type="presParOf" srcId="{830487FD-33DD-4F82-8FE8-FD063C868E01}" destId="{A7293AF2-C82A-45EF-9EAE-EB28D7B5F906}" srcOrd="0" destOrd="0" presId="urn:microsoft.com/office/officeart/2005/8/layout/hierarchy1"/>
    <dgm:cxn modelId="{EC64534B-D73F-492E-9B97-5E920F6A92E7}" type="presParOf" srcId="{A7293AF2-C82A-45EF-9EAE-EB28D7B5F906}" destId="{B2A8FA8C-8BDA-4079-874A-E16FCF298BB8}" srcOrd="0" destOrd="0" presId="urn:microsoft.com/office/officeart/2005/8/layout/hierarchy1"/>
    <dgm:cxn modelId="{309A411D-3EA1-4CC8-99B9-4EE8684D2DF9}" type="presParOf" srcId="{B2A8FA8C-8BDA-4079-874A-E16FCF298BB8}" destId="{96771BE3-69B6-4F86-B63F-11BDEF5ACCD4}" srcOrd="0" destOrd="0" presId="urn:microsoft.com/office/officeart/2005/8/layout/hierarchy1"/>
    <dgm:cxn modelId="{B0177D52-2E86-4064-B139-3E5F6AB4512B}" type="presParOf" srcId="{B2A8FA8C-8BDA-4079-874A-E16FCF298BB8}" destId="{04E57703-65B3-44A0-B886-20321CD64585}" srcOrd="1" destOrd="0" presId="urn:microsoft.com/office/officeart/2005/8/layout/hierarchy1"/>
    <dgm:cxn modelId="{88BE231A-AD80-4B67-985B-EE092F343D7F}" type="presParOf" srcId="{A7293AF2-C82A-45EF-9EAE-EB28D7B5F906}" destId="{8E036011-F6D6-46BE-8C44-DE8D361A1ECE}" srcOrd="1" destOrd="0" presId="urn:microsoft.com/office/officeart/2005/8/layout/hierarchy1"/>
    <dgm:cxn modelId="{60F8D1A3-C200-49B2-92B2-32A4025BB6A5}" type="presParOf" srcId="{8E036011-F6D6-46BE-8C44-DE8D361A1ECE}" destId="{C569E203-4A82-4475-A135-6321BF7D3C3E}" srcOrd="0" destOrd="0" presId="urn:microsoft.com/office/officeart/2005/8/layout/hierarchy1"/>
    <dgm:cxn modelId="{A5A07495-140B-4B69-8220-F6E8E7FE9168}" type="presParOf" srcId="{8E036011-F6D6-46BE-8C44-DE8D361A1ECE}" destId="{8B0A1A5C-C791-4A07-960A-8F177535415D}" srcOrd="1" destOrd="0" presId="urn:microsoft.com/office/officeart/2005/8/layout/hierarchy1"/>
    <dgm:cxn modelId="{D137D501-1D60-43A1-88DF-0F384E59CB58}" type="presParOf" srcId="{8B0A1A5C-C791-4A07-960A-8F177535415D}" destId="{03890C34-68E8-417F-8A86-4A6C5617928A}" srcOrd="0" destOrd="0" presId="urn:microsoft.com/office/officeart/2005/8/layout/hierarchy1"/>
    <dgm:cxn modelId="{4AA34229-74B2-490A-970D-BA26E5AEF01C}" type="presParOf" srcId="{03890C34-68E8-417F-8A86-4A6C5617928A}" destId="{EEDBE9B5-D7F0-4851-9C9E-AD6D63E6CCBF}" srcOrd="0" destOrd="0" presId="urn:microsoft.com/office/officeart/2005/8/layout/hierarchy1"/>
    <dgm:cxn modelId="{145D0E65-A623-4506-9CF1-C56BFA532EF0}" type="presParOf" srcId="{03890C34-68E8-417F-8A86-4A6C5617928A}" destId="{C50C006A-4E69-4ABE-8B04-6F0D8999D1C0}" srcOrd="1" destOrd="0" presId="urn:microsoft.com/office/officeart/2005/8/layout/hierarchy1"/>
    <dgm:cxn modelId="{8841BA48-AC1C-4C14-9A88-48B67827ED1A}" type="presParOf" srcId="{8B0A1A5C-C791-4A07-960A-8F177535415D}" destId="{BB7324A2-ED64-43C5-9B82-E7B3CE4ECE89}" srcOrd="1" destOrd="0" presId="urn:microsoft.com/office/officeart/2005/8/layout/hierarchy1"/>
    <dgm:cxn modelId="{B30C5E1C-A8A3-4696-B10C-F6567E77761D}" type="presParOf" srcId="{8E036011-F6D6-46BE-8C44-DE8D361A1ECE}" destId="{AFDDED93-FACE-4655-AFB8-2BD10D4624FA}" srcOrd="2" destOrd="0" presId="urn:microsoft.com/office/officeart/2005/8/layout/hierarchy1"/>
    <dgm:cxn modelId="{EDFEB6D4-3C40-415B-B0E4-F5146E67F9E2}" type="presParOf" srcId="{8E036011-F6D6-46BE-8C44-DE8D361A1ECE}" destId="{C795D466-6E6F-4011-B592-34A93CB7F5CC}" srcOrd="3" destOrd="0" presId="urn:microsoft.com/office/officeart/2005/8/layout/hierarchy1"/>
    <dgm:cxn modelId="{FDF3FD76-B454-49D3-9144-69C3645862EB}" type="presParOf" srcId="{C795D466-6E6F-4011-B592-34A93CB7F5CC}" destId="{6E8E564B-3852-4FCB-9B46-36F3640F4B15}" srcOrd="0" destOrd="0" presId="urn:microsoft.com/office/officeart/2005/8/layout/hierarchy1"/>
    <dgm:cxn modelId="{42FFACF6-C141-4DD2-A53E-7A64E630772D}" type="presParOf" srcId="{6E8E564B-3852-4FCB-9B46-36F3640F4B15}" destId="{46A86711-46F3-4DB3-B3B2-8C6EA3B77AB8}" srcOrd="0" destOrd="0" presId="urn:microsoft.com/office/officeart/2005/8/layout/hierarchy1"/>
    <dgm:cxn modelId="{2EFD7AA8-24AC-44A3-BAF8-A74FD46F2360}" type="presParOf" srcId="{6E8E564B-3852-4FCB-9B46-36F3640F4B15}" destId="{E1880114-6229-4173-A098-DFA3925E70C3}" srcOrd="1" destOrd="0" presId="urn:microsoft.com/office/officeart/2005/8/layout/hierarchy1"/>
    <dgm:cxn modelId="{B3D167CA-918A-4252-9D01-821A8C3E7D18}" type="presParOf" srcId="{C795D466-6E6F-4011-B592-34A93CB7F5CC}" destId="{410D4B9E-45C1-4228-A44D-36C59A774580}" srcOrd="1" destOrd="0" presId="urn:microsoft.com/office/officeart/2005/8/layout/hierarchy1"/>
    <dgm:cxn modelId="{049CF931-1118-4A09-B323-9A5CEB696D9B}" type="presParOf" srcId="{8E036011-F6D6-46BE-8C44-DE8D361A1ECE}" destId="{7255772F-F40D-4DF5-A7BB-B140D11D88E2}" srcOrd="4" destOrd="0" presId="urn:microsoft.com/office/officeart/2005/8/layout/hierarchy1"/>
    <dgm:cxn modelId="{31B1EC78-CF5A-4FEA-874C-87441671B6DE}" type="presParOf" srcId="{8E036011-F6D6-46BE-8C44-DE8D361A1ECE}" destId="{393EEDE8-4406-4790-9766-711BE125A9FB}" srcOrd="5" destOrd="0" presId="urn:microsoft.com/office/officeart/2005/8/layout/hierarchy1"/>
    <dgm:cxn modelId="{64C567D5-6EB5-4AE8-811B-2441F871D489}" type="presParOf" srcId="{393EEDE8-4406-4790-9766-711BE125A9FB}" destId="{F86A956B-AAC1-4580-B358-203C1874B79B}" srcOrd="0" destOrd="0" presId="urn:microsoft.com/office/officeart/2005/8/layout/hierarchy1"/>
    <dgm:cxn modelId="{8AE75AB6-058E-4FD5-B785-D73898D24886}" type="presParOf" srcId="{F86A956B-AAC1-4580-B358-203C1874B79B}" destId="{49F61578-9A3E-4774-9FF9-B00E66A40013}" srcOrd="0" destOrd="0" presId="urn:microsoft.com/office/officeart/2005/8/layout/hierarchy1"/>
    <dgm:cxn modelId="{7A842B60-919E-4C5B-9340-BB328EE9732C}" type="presParOf" srcId="{F86A956B-AAC1-4580-B358-203C1874B79B}" destId="{5E532151-C6A1-4847-895F-9A9415EBABDD}" srcOrd="1" destOrd="0" presId="urn:microsoft.com/office/officeart/2005/8/layout/hierarchy1"/>
    <dgm:cxn modelId="{63E56D06-C7CB-43A3-B100-B59997A8F335}" type="presParOf" srcId="{393EEDE8-4406-4790-9766-711BE125A9FB}" destId="{74A60584-5B7B-41C6-A144-345DB12B0AEE}" srcOrd="1" destOrd="0" presId="urn:microsoft.com/office/officeart/2005/8/layout/hierarchy1"/>
    <dgm:cxn modelId="{32790B76-8890-405A-A0E7-F509E28C2F75}" type="presParOf" srcId="{74A60584-5B7B-41C6-A144-345DB12B0AEE}" destId="{CABFE62F-C56C-4FCE-A27C-C6C11D801562}" srcOrd="0" destOrd="0" presId="urn:microsoft.com/office/officeart/2005/8/layout/hierarchy1"/>
    <dgm:cxn modelId="{9EEE1E57-4238-4FC3-A04D-0B5D61345D48}" type="presParOf" srcId="{74A60584-5B7B-41C6-A144-345DB12B0AEE}" destId="{7E94049D-4F0F-475F-8684-308DC15AD214}" srcOrd="1" destOrd="0" presId="urn:microsoft.com/office/officeart/2005/8/layout/hierarchy1"/>
    <dgm:cxn modelId="{40C6BA90-0312-4B8C-82F9-BBA9539C36FE}" type="presParOf" srcId="{7E94049D-4F0F-475F-8684-308DC15AD214}" destId="{BCB89962-B46B-4845-B746-A9424359501E}" srcOrd="0" destOrd="0" presId="urn:microsoft.com/office/officeart/2005/8/layout/hierarchy1"/>
    <dgm:cxn modelId="{5E99605D-DC37-4539-BD69-17F6DDF690FB}" type="presParOf" srcId="{BCB89962-B46B-4845-B746-A9424359501E}" destId="{198D20F1-87A7-47F6-8D2C-F6A5D5C37872}" srcOrd="0" destOrd="0" presId="urn:microsoft.com/office/officeart/2005/8/layout/hierarchy1"/>
    <dgm:cxn modelId="{635E610C-E2F3-45CA-BF43-3357E6C7B251}" type="presParOf" srcId="{BCB89962-B46B-4845-B746-A9424359501E}" destId="{9B786708-1A55-43C7-985E-B508CBF92617}" srcOrd="1" destOrd="0" presId="urn:microsoft.com/office/officeart/2005/8/layout/hierarchy1"/>
    <dgm:cxn modelId="{BC8C819D-739D-4C6D-AD84-1AC89D7F48A1}" type="presParOf" srcId="{7E94049D-4F0F-475F-8684-308DC15AD214}" destId="{6721BF15-9BDE-4644-832C-38C14FF6403A}" srcOrd="1" destOrd="0" presId="urn:microsoft.com/office/officeart/2005/8/layout/hierarchy1"/>
    <dgm:cxn modelId="{2628588A-4F49-483F-9F3E-DACF0BAB8262}" type="presParOf" srcId="{74A60584-5B7B-41C6-A144-345DB12B0AEE}" destId="{6EEC9073-96A8-4C40-AA0E-CBC59E6F4B00}" srcOrd="2" destOrd="0" presId="urn:microsoft.com/office/officeart/2005/8/layout/hierarchy1"/>
    <dgm:cxn modelId="{99B42A5A-5AA0-4E09-B647-26D6DC4B676D}" type="presParOf" srcId="{74A60584-5B7B-41C6-A144-345DB12B0AEE}" destId="{96730E0D-EC7E-4C90-8AED-9071EBF680BA}" srcOrd="3" destOrd="0" presId="urn:microsoft.com/office/officeart/2005/8/layout/hierarchy1"/>
    <dgm:cxn modelId="{37F82A95-6DF8-4318-83BC-BF337A8DE3BF}" type="presParOf" srcId="{96730E0D-EC7E-4C90-8AED-9071EBF680BA}" destId="{EBA3C76C-C440-45EC-8533-34A2AB1F44DB}" srcOrd="0" destOrd="0" presId="urn:microsoft.com/office/officeart/2005/8/layout/hierarchy1"/>
    <dgm:cxn modelId="{CB095C65-3B66-4D8D-A84C-AF473BCB30B7}" type="presParOf" srcId="{EBA3C76C-C440-45EC-8533-34A2AB1F44DB}" destId="{3C0C37D3-4A4E-47EE-917C-E6D41DDDF99E}" srcOrd="0" destOrd="0" presId="urn:microsoft.com/office/officeart/2005/8/layout/hierarchy1"/>
    <dgm:cxn modelId="{EA12EA02-B0AE-4957-8472-40075834E304}" type="presParOf" srcId="{EBA3C76C-C440-45EC-8533-34A2AB1F44DB}" destId="{F151A1CA-7931-400D-BB86-9C75F0A52EC0}" srcOrd="1" destOrd="0" presId="urn:microsoft.com/office/officeart/2005/8/layout/hierarchy1"/>
    <dgm:cxn modelId="{FAD1F77B-F0DE-45C9-B38C-A93D911E7D6E}" type="presParOf" srcId="{96730E0D-EC7E-4C90-8AED-9071EBF680BA}" destId="{097B6369-9D7D-4436-82AC-564F9DA4D6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9073-96A8-4C40-AA0E-CBC59E6F4B00}">
      <dsp:nvSpPr>
        <dsp:cNvPr id="0" name=""/>
        <dsp:cNvSpPr/>
      </dsp:nvSpPr>
      <dsp:spPr>
        <a:xfrm>
          <a:off x="5269839" y="2790722"/>
          <a:ext cx="1092133" cy="51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198"/>
              </a:lnTo>
              <a:lnTo>
                <a:pt x="1092133" y="354198"/>
              </a:lnTo>
              <a:lnTo>
                <a:pt x="1092133" y="5197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FE62F-C56C-4FCE-A27C-C6C11D801562}">
      <dsp:nvSpPr>
        <dsp:cNvPr id="0" name=""/>
        <dsp:cNvSpPr/>
      </dsp:nvSpPr>
      <dsp:spPr>
        <a:xfrm>
          <a:off x="4177705" y="2790722"/>
          <a:ext cx="1092133" cy="519756"/>
        </a:xfrm>
        <a:custGeom>
          <a:avLst/>
          <a:gdLst/>
          <a:ahLst/>
          <a:cxnLst/>
          <a:rect l="0" t="0" r="0" b="0"/>
          <a:pathLst>
            <a:path>
              <a:moveTo>
                <a:pt x="1092133" y="0"/>
              </a:moveTo>
              <a:lnTo>
                <a:pt x="1092133" y="354198"/>
              </a:lnTo>
              <a:lnTo>
                <a:pt x="0" y="354198"/>
              </a:lnTo>
              <a:lnTo>
                <a:pt x="0" y="5197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5772F-F40D-4DF5-A7BB-B140D11D88E2}">
      <dsp:nvSpPr>
        <dsp:cNvPr id="0" name=""/>
        <dsp:cNvSpPr/>
      </dsp:nvSpPr>
      <dsp:spPr>
        <a:xfrm>
          <a:off x="3085572" y="1136140"/>
          <a:ext cx="2184266" cy="519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198"/>
              </a:lnTo>
              <a:lnTo>
                <a:pt x="2184266" y="354198"/>
              </a:lnTo>
              <a:lnTo>
                <a:pt x="2184266" y="519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DED93-FACE-4655-AFB8-2BD10D4624FA}">
      <dsp:nvSpPr>
        <dsp:cNvPr id="0" name=""/>
        <dsp:cNvSpPr/>
      </dsp:nvSpPr>
      <dsp:spPr>
        <a:xfrm>
          <a:off x="3039852" y="1136140"/>
          <a:ext cx="91440" cy="5197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9E203-4A82-4475-A135-6321BF7D3C3E}">
      <dsp:nvSpPr>
        <dsp:cNvPr id="0" name=""/>
        <dsp:cNvSpPr/>
      </dsp:nvSpPr>
      <dsp:spPr>
        <a:xfrm>
          <a:off x="901305" y="1136140"/>
          <a:ext cx="2184266" cy="519756"/>
        </a:xfrm>
        <a:custGeom>
          <a:avLst/>
          <a:gdLst/>
          <a:ahLst/>
          <a:cxnLst/>
          <a:rect l="0" t="0" r="0" b="0"/>
          <a:pathLst>
            <a:path>
              <a:moveTo>
                <a:pt x="2184266" y="0"/>
              </a:moveTo>
              <a:lnTo>
                <a:pt x="2184266" y="354198"/>
              </a:lnTo>
              <a:lnTo>
                <a:pt x="0" y="354198"/>
              </a:lnTo>
              <a:lnTo>
                <a:pt x="0" y="51975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71BE3-69B6-4F86-B63F-11BDEF5ACCD4}">
      <dsp:nvSpPr>
        <dsp:cNvPr id="0" name=""/>
        <dsp:cNvSpPr/>
      </dsp:nvSpPr>
      <dsp:spPr>
        <a:xfrm>
          <a:off x="2192008" y="1314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57703-65B3-44A0-B886-20321CD64585}">
      <dsp:nvSpPr>
        <dsp:cNvPr id="0" name=""/>
        <dsp:cNvSpPr/>
      </dsp:nvSpPr>
      <dsp:spPr>
        <a:xfrm>
          <a:off x="2390578" y="189955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JOIN</a:t>
          </a:r>
        </a:p>
      </dsp:txBody>
      <dsp:txXfrm>
        <a:off x="2423816" y="223193"/>
        <a:ext cx="1720651" cy="1068349"/>
      </dsp:txXfrm>
    </dsp:sp>
    <dsp:sp modelId="{EEDBE9B5-D7F0-4851-9C9E-AD6D63E6CCBF}">
      <dsp:nvSpPr>
        <dsp:cNvPr id="0" name=""/>
        <dsp:cNvSpPr/>
      </dsp:nvSpPr>
      <dsp:spPr>
        <a:xfrm>
          <a:off x="7742" y="1655896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C006A-4E69-4ABE-8B04-6F0D8999D1C0}">
      <dsp:nvSpPr>
        <dsp:cNvPr id="0" name=""/>
        <dsp:cNvSpPr/>
      </dsp:nvSpPr>
      <dsp:spPr>
        <a:xfrm>
          <a:off x="206312" y="1844537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INNER</a:t>
          </a:r>
        </a:p>
      </dsp:txBody>
      <dsp:txXfrm>
        <a:off x="239550" y="1877775"/>
        <a:ext cx="1720651" cy="1068349"/>
      </dsp:txXfrm>
    </dsp:sp>
    <dsp:sp modelId="{46A86711-46F3-4DB3-B3B2-8C6EA3B77AB8}">
      <dsp:nvSpPr>
        <dsp:cNvPr id="0" name=""/>
        <dsp:cNvSpPr/>
      </dsp:nvSpPr>
      <dsp:spPr>
        <a:xfrm>
          <a:off x="2192008" y="1655896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80114-6229-4173-A098-DFA3925E70C3}">
      <dsp:nvSpPr>
        <dsp:cNvPr id="0" name=""/>
        <dsp:cNvSpPr/>
      </dsp:nvSpPr>
      <dsp:spPr>
        <a:xfrm>
          <a:off x="2390578" y="1844537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CROSS</a:t>
          </a:r>
        </a:p>
      </dsp:txBody>
      <dsp:txXfrm>
        <a:off x="2423816" y="1877775"/>
        <a:ext cx="1720651" cy="1068349"/>
      </dsp:txXfrm>
    </dsp:sp>
    <dsp:sp modelId="{49F61578-9A3E-4774-9FF9-B00E66A40013}">
      <dsp:nvSpPr>
        <dsp:cNvPr id="0" name=""/>
        <dsp:cNvSpPr/>
      </dsp:nvSpPr>
      <dsp:spPr>
        <a:xfrm>
          <a:off x="4376275" y="1655896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2151-C6A1-4847-895F-9A9415EBABDD}">
      <dsp:nvSpPr>
        <dsp:cNvPr id="0" name=""/>
        <dsp:cNvSpPr/>
      </dsp:nvSpPr>
      <dsp:spPr>
        <a:xfrm>
          <a:off x="4574845" y="1844537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OUTER</a:t>
          </a:r>
        </a:p>
      </dsp:txBody>
      <dsp:txXfrm>
        <a:off x="4608083" y="1877775"/>
        <a:ext cx="1720651" cy="1068349"/>
      </dsp:txXfrm>
    </dsp:sp>
    <dsp:sp modelId="{198D20F1-87A7-47F6-8D2C-F6A5D5C37872}">
      <dsp:nvSpPr>
        <dsp:cNvPr id="0" name=""/>
        <dsp:cNvSpPr/>
      </dsp:nvSpPr>
      <dsp:spPr>
        <a:xfrm>
          <a:off x="3284142" y="3310478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86708-1A55-43C7-985E-B508CBF92617}">
      <dsp:nvSpPr>
        <dsp:cNvPr id="0" name=""/>
        <dsp:cNvSpPr/>
      </dsp:nvSpPr>
      <dsp:spPr>
        <a:xfrm>
          <a:off x="3482711" y="3499119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LEFT OUTER</a:t>
          </a:r>
        </a:p>
      </dsp:txBody>
      <dsp:txXfrm>
        <a:off x="3515949" y="3532357"/>
        <a:ext cx="1720651" cy="1068349"/>
      </dsp:txXfrm>
    </dsp:sp>
    <dsp:sp modelId="{3C0C37D3-4A4E-47EE-917C-E6D41DDDF99E}">
      <dsp:nvSpPr>
        <dsp:cNvPr id="0" name=""/>
        <dsp:cNvSpPr/>
      </dsp:nvSpPr>
      <dsp:spPr>
        <a:xfrm>
          <a:off x="5468408" y="3310478"/>
          <a:ext cx="1787127" cy="11348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1A1CA-7931-400D-BB86-9C75F0A52EC0}">
      <dsp:nvSpPr>
        <dsp:cNvPr id="0" name=""/>
        <dsp:cNvSpPr/>
      </dsp:nvSpPr>
      <dsp:spPr>
        <a:xfrm>
          <a:off x="5666978" y="3499119"/>
          <a:ext cx="1787127" cy="1134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RIGHT OUTER</a:t>
          </a:r>
        </a:p>
      </dsp:txBody>
      <dsp:txXfrm>
        <a:off x="5700216" y="3532357"/>
        <a:ext cx="1720651" cy="1068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8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88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78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61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4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9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9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5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0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019" y="283822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Diagram 117">
            <a:extLst>
              <a:ext uri="{FF2B5EF4-FFF2-40B4-BE49-F238E27FC236}">
                <a16:creationId xmlns:a16="http://schemas.microsoft.com/office/drawing/2014/main" id="{A53FC4DC-74C4-4F97-9D99-82AF23749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610426"/>
              </p:ext>
            </p:extLst>
          </p:nvPr>
        </p:nvGraphicFramePr>
        <p:xfrm>
          <a:off x="3148642" y="981973"/>
          <a:ext cx="7461848" cy="463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956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242F0-5138-4663-A2CC-7DE2CFF3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               </a:t>
            </a:r>
            <a:r>
              <a:rPr lang="en-US">
                <a:latin typeface="Century Gothic"/>
              </a:rPr>
              <a:t>            </a:t>
            </a:r>
            <a:r>
              <a:rPr lang="en-US">
                <a:latin typeface="Algerian"/>
              </a:rPr>
              <a:t>JOIN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" y="228600"/>
            <a:ext cx="2969842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7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A5F24E-B9E0-4CE8-A9D6-2E8B1B1B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JOIN clause</a:t>
            </a:r>
            <a:r>
              <a:rPr lang="en-US">
                <a:ea typeface="+mn-lt"/>
                <a:cs typeface="+mn-lt"/>
              </a:rPr>
              <a:t> is used to combine rows from two or more tables, based on a related column between them.</a:t>
            </a:r>
            <a:endParaRPr lang="en-US">
              <a:ea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804AF-2B0F-4B02-9853-09068B5B563A}"/>
              </a:ext>
            </a:extLst>
          </p:cNvPr>
          <p:cNvSpPr txBox="1"/>
          <p:nvPr/>
        </p:nvSpPr>
        <p:spPr>
          <a:xfrm>
            <a:off x="5328250" y="3948023"/>
            <a:ext cx="40227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cs typeface="Calibri"/>
              </a:rPr>
              <a:t>SELECT</a:t>
            </a:r>
            <a:r>
              <a:rPr lang="en-US">
                <a:latin typeface="Calibri"/>
                <a:cs typeface="Calibri"/>
              </a:rPr>
              <a:t> column-names</a:t>
            </a:r>
          </a:p>
          <a:p>
            <a:r>
              <a:rPr lang="en-US" dirty="0">
                <a:latin typeface="Calibri"/>
                <a:cs typeface="Calibri"/>
              </a:rPr>
              <a:t> </a:t>
            </a:r>
            <a:r>
              <a:rPr lang="en-US" b="1">
                <a:latin typeface="Calibri"/>
                <a:cs typeface="Calibri"/>
              </a:rPr>
              <a:t>FROM </a:t>
            </a:r>
            <a:r>
              <a:rPr lang="en-US">
                <a:latin typeface="Calibri"/>
                <a:cs typeface="Calibri"/>
              </a:rPr>
              <a:t>table-name1 </a:t>
            </a:r>
            <a:r>
              <a:rPr lang="en-US" b="1">
                <a:latin typeface="Calibri"/>
                <a:cs typeface="Calibri"/>
              </a:rPr>
              <a:t>JOIN </a:t>
            </a:r>
            <a:r>
              <a:rPr lang="en-US">
                <a:latin typeface="Calibri"/>
                <a:cs typeface="Calibri"/>
              </a:rPr>
              <a:t>table-name2 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   </a:t>
            </a:r>
            <a:r>
              <a:rPr lang="en-US" b="1">
                <a:latin typeface="Calibri"/>
                <a:cs typeface="Calibri"/>
              </a:rPr>
              <a:t>ON</a:t>
            </a:r>
            <a:r>
              <a:rPr lang="en-US">
                <a:latin typeface="Calibri"/>
                <a:cs typeface="Calibri"/>
              </a:rPr>
              <a:t> column-name1 = column-name2</a:t>
            </a:r>
            <a:endParaRPr lang="en-US" dirty="0">
              <a:latin typeface="Calibri"/>
              <a:cs typeface="Calibri"/>
            </a:endParaRPr>
          </a:p>
          <a:p>
            <a:r>
              <a:rPr lang="en-US" b="1">
                <a:latin typeface="Calibri"/>
                <a:cs typeface="Calibri"/>
              </a:rPr>
              <a:t>WHERE</a:t>
            </a:r>
            <a:r>
              <a:rPr lang="en-US">
                <a:latin typeface="Calibri"/>
                <a:cs typeface="Calibri"/>
              </a:rPr>
              <a:t> condition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CD4055-F993-4DE4-B724-22AD5175E7A8}"/>
              </a:ext>
            </a:extLst>
          </p:cNvPr>
          <p:cNvSpPr txBox="1"/>
          <p:nvPr/>
        </p:nvSpPr>
        <p:spPr>
          <a:xfrm>
            <a:off x="4708226" y="3169848"/>
            <a:ext cx="3922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Calibri"/>
                <a:cs typeface="Calibri"/>
              </a:rPr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7541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627C-69F1-4A68-B9FD-A15D5B91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876518" cy="128089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latin typeface="Algerian"/>
                <a:ea typeface="+mj-lt"/>
                <a:cs typeface="+mj-lt"/>
              </a:rPr>
              <a:t>   Inner Join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C687-392B-4892-806F-49D1734B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61072"/>
            <a:ext cx="8915400" cy="3950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Arial Nova"/>
                <a:ea typeface="+mn-lt"/>
                <a:cs typeface="+mn-lt"/>
              </a:rPr>
              <a:t>The INNER JOIN keyword selects records that have matching values in both tables.</a:t>
            </a:r>
          </a:p>
          <a:p>
            <a:r>
              <a:rPr lang="en-US" sz="2000">
                <a:solidFill>
                  <a:schemeClr val="tx1"/>
                </a:solidFill>
                <a:latin typeface="Arial Nova"/>
                <a:ea typeface="+mn-lt"/>
                <a:cs typeface="+mn-lt"/>
              </a:rPr>
              <a:t>An SQL INNER JOIN is same as JOIN clause, combining rows from two or more tables.</a:t>
            </a:r>
            <a:endParaRPr lang="en-US" sz="2000">
              <a:solidFill>
                <a:schemeClr val="tx1"/>
              </a:solidFill>
              <a:latin typeface="Arial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30B44-BFC0-4D22-B06C-39F1E52D4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942" t="5263" r="-481" b="658"/>
          <a:stretch/>
        </p:blipFill>
        <p:spPr>
          <a:xfrm>
            <a:off x="4471738" y="3493274"/>
            <a:ext cx="4412564" cy="25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E7D1B7-4014-43B8-A39B-CD01C4040D8D}"/>
              </a:ext>
            </a:extLst>
          </p:cNvPr>
          <p:cNvSpPr txBox="1"/>
          <p:nvPr/>
        </p:nvSpPr>
        <p:spPr>
          <a:xfrm>
            <a:off x="2610928" y="121632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Syntax: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64CAF-BF27-4042-A6EE-70115C02124A}"/>
              </a:ext>
            </a:extLst>
          </p:cNvPr>
          <p:cNvSpPr txBox="1"/>
          <p:nvPr/>
        </p:nvSpPr>
        <p:spPr>
          <a:xfrm>
            <a:off x="3732363" y="3401682"/>
            <a:ext cx="54748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alibri"/>
                <a:ea typeface="+mn-lt"/>
                <a:cs typeface="+mn-lt"/>
              </a:rPr>
              <a:t>SELECT </a:t>
            </a:r>
            <a:r>
              <a:rPr lang="en-US" sz="2000" i="1">
                <a:latin typeface="Calibri"/>
                <a:ea typeface="+mn-lt"/>
                <a:cs typeface="+mn-lt"/>
              </a:rPr>
              <a:t>column_name(s)</a:t>
            </a:r>
            <a:br>
              <a:rPr lang="en-US" sz="2000" i="1" dirty="0">
                <a:latin typeface="Calibri"/>
                <a:ea typeface="+mn-lt"/>
                <a:cs typeface="+mn-lt"/>
              </a:rPr>
            </a:br>
            <a:r>
              <a:rPr lang="en-US" sz="2000" b="1" i="1">
                <a:latin typeface="Calibri"/>
                <a:ea typeface="+mn-lt"/>
                <a:cs typeface="+mn-lt"/>
              </a:rPr>
              <a:t>FROM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i="1">
                <a:latin typeface="Calibri"/>
                <a:ea typeface="+mn-lt"/>
                <a:cs typeface="+mn-lt"/>
              </a:rPr>
              <a:t>table1</a:t>
            </a:r>
            <a:br>
              <a:rPr lang="en-US" sz="2000" i="1" dirty="0">
                <a:latin typeface="Calibri"/>
                <a:ea typeface="+mn-lt"/>
                <a:cs typeface="+mn-lt"/>
              </a:rPr>
            </a:br>
            <a:r>
              <a:rPr lang="en-US" sz="2000" b="1" i="1">
                <a:latin typeface="Calibri"/>
                <a:ea typeface="+mn-lt"/>
                <a:cs typeface="+mn-lt"/>
              </a:rPr>
              <a:t>INNER</a:t>
            </a:r>
            <a:r>
              <a:rPr lang="en-US" sz="2000" b="1">
                <a:latin typeface="Calibri"/>
                <a:ea typeface="+mn-lt"/>
                <a:cs typeface="+mn-lt"/>
              </a:rPr>
              <a:t> JOIN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i="1">
                <a:latin typeface="Calibri"/>
                <a:ea typeface="+mn-lt"/>
                <a:cs typeface="+mn-lt"/>
              </a:rPr>
              <a:t>table2</a:t>
            </a:r>
            <a:br>
              <a:rPr lang="en-US" sz="2000" i="1" dirty="0">
                <a:latin typeface="Calibri"/>
                <a:ea typeface="+mn-lt"/>
                <a:cs typeface="+mn-lt"/>
              </a:rPr>
            </a:br>
            <a:r>
              <a:rPr lang="en-US" sz="2000" b="1" i="1">
                <a:latin typeface="Calibri"/>
                <a:ea typeface="+mn-lt"/>
                <a:cs typeface="+mn-lt"/>
              </a:rPr>
              <a:t>ON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i="1">
                <a:latin typeface="Calibri"/>
                <a:ea typeface="+mn-lt"/>
                <a:cs typeface="+mn-lt"/>
              </a:rPr>
              <a:t>table1.column_name </a:t>
            </a:r>
            <a:r>
              <a:rPr lang="en-US" sz="2000">
                <a:latin typeface="Calibri"/>
                <a:ea typeface="+mn-lt"/>
                <a:cs typeface="+mn-lt"/>
              </a:rPr>
              <a:t>=</a:t>
            </a:r>
            <a:r>
              <a:rPr lang="en-US" sz="2000" i="1">
                <a:latin typeface="Calibri"/>
                <a:ea typeface="+mn-lt"/>
                <a:cs typeface="+mn-lt"/>
              </a:rPr>
              <a:t> table2.column_name</a:t>
            </a:r>
            <a:r>
              <a:rPr lang="en-US" sz="2000">
                <a:latin typeface="Calibri"/>
                <a:ea typeface="+mn-lt"/>
                <a:cs typeface="+mn-lt"/>
              </a:rPr>
              <a:t>;</a:t>
            </a:r>
            <a:endParaRPr lang="en-US" sz="200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8450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JOINS</vt:lpstr>
      <vt:lpstr>PowerPoint Presentation</vt:lpstr>
      <vt:lpstr>                           JOIN</vt:lpstr>
      <vt:lpstr>   Inner Join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306</cp:revision>
  <dcterms:created xsi:type="dcterms:W3CDTF">2014-09-12T02:13:59Z</dcterms:created>
  <dcterms:modified xsi:type="dcterms:W3CDTF">2019-07-18T12:29:31Z</dcterms:modified>
</cp:coreProperties>
</file>