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8"/>
  </p:notesMasterIdLst>
  <p:sldIdLst>
    <p:sldId id="256" r:id="rId2"/>
    <p:sldId id="262" r:id="rId3"/>
    <p:sldId id="264" r:id="rId4"/>
    <p:sldId id="266" r:id="rId5"/>
    <p:sldId id="267" r:id="rId6"/>
    <p:sldId id="273" r:id="rId7"/>
  </p:sldIdLst>
  <p:sldSz cx="9144000" cy="5143500" type="screen16x9"/>
  <p:notesSz cx="6858000" cy="9144000"/>
  <p:embeddedFontLst>
    <p:embeddedFont>
      <p:font typeface="Righteous" panose="02010506000000020000" pitchFamily="2" charset="0"/>
      <p:regular r:id="rId9"/>
    </p:embeddedFont>
    <p:embeddedFont>
      <p:font typeface="Roboto Condensed Light" panose="02000000000000000000" pitchFamily="2" charset="0"/>
      <p:regular r:id="rId10"/>
      <p:bold r:id="rId11"/>
      <p:italic r:id="rId12"/>
      <p:boldItalic r:id="rId13"/>
    </p:embeddedFont>
    <p:embeddedFont>
      <p:font typeface="Squada One"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60" d="100"/>
          <a:sy n="160" d="100"/>
        </p:scale>
        <p:origin x="2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212529"/>
                </a:solidFill>
                <a:effectLst/>
                <a:latin typeface="-apple-system"/>
              </a:rPr>
              <a:t>ầu</a:t>
            </a:r>
            <a:r>
              <a:rPr lang="en-US" b="0" i="0" dirty="0">
                <a:solidFill>
                  <a:srgbClr val="212529"/>
                </a:solidFill>
                <a:effectLst/>
                <a:latin typeface="-apple-system"/>
              </a:rPr>
              <a:t> </a:t>
            </a:r>
            <a:r>
              <a:rPr lang="en-US" b="0" i="0" dirty="0" err="1">
                <a:solidFill>
                  <a:srgbClr val="212529"/>
                </a:solidFill>
                <a:effectLst/>
                <a:latin typeface="-apple-system"/>
              </a:rPr>
              <a:t>hết</a:t>
            </a:r>
            <a:r>
              <a:rPr lang="en-US" b="0" i="0" dirty="0">
                <a:solidFill>
                  <a:srgbClr val="212529"/>
                </a:solidFill>
                <a:effectLst/>
                <a:latin typeface="-apple-system"/>
              </a:rPr>
              <a:t> </a:t>
            </a:r>
            <a:r>
              <a:rPr lang="en-US" b="0" i="0" dirty="0" err="1">
                <a:solidFill>
                  <a:srgbClr val="212529"/>
                </a:solidFill>
                <a:effectLst/>
                <a:latin typeface="-apple-system"/>
              </a:rPr>
              <a:t>các</a:t>
            </a:r>
            <a:r>
              <a:rPr lang="en-US" b="0" i="0" dirty="0">
                <a:solidFill>
                  <a:srgbClr val="212529"/>
                </a:solidFill>
                <a:effectLst/>
                <a:latin typeface="-apple-system"/>
              </a:rPr>
              <a:t> </a:t>
            </a:r>
            <a:r>
              <a:rPr lang="en-US" b="0" i="0" dirty="0" err="1">
                <a:solidFill>
                  <a:srgbClr val="212529"/>
                </a:solidFill>
                <a:effectLst/>
                <a:latin typeface="-apple-system"/>
              </a:rPr>
              <a:t>lập</a:t>
            </a:r>
            <a:r>
              <a:rPr lang="en-US" b="0" i="0" dirty="0">
                <a:solidFill>
                  <a:srgbClr val="212529"/>
                </a:solidFill>
                <a:effectLst/>
                <a:latin typeface="-apple-system"/>
              </a:rPr>
              <a:t> </a:t>
            </a:r>
            <a:r>
              <a:rPr lang="en-US" b="0" i="0" dirty="0" err="1">
                <a:solidFill>
                  <a:srgbClr val="212529"/>
                </a:solidFill>
                <a:effectLst/>
                <a:latin typeface="-apple-system"/>
              </a:rPr>
              <a:t>trình</a:t>
            </a:r>
            <a:r>
              <a:rPr lang="en-US" b="0" i="0" dirty="0">
                <a:solidFill>
                  <a:srgbClr val="212529"/>
                </a:solidFill>
                <a:effectLst/>
                <a:latin typeface="-apple-system"/>
              </a:rPr>
              <a:t> </a:t>
            </a:r>
            <a:r>
              <a:rPr lang="en-US" b="0" i="0" dirty="0" err="1">
                <a:solidFill>
                  <a:srgbClr val="212529"/>
                </a:solidFill>
                <a:effectLst/>
                <a:latin typeface="-apple-system"/>
              </a:rPr>
              <a:t>viên</a:t>
            </a:r>
            <a:r>
              <a:rPr lang="en-US" b="0" i="0" dirty="0">
                <a:solidFill>
                  <a:srgbClr val="212529"/>
                </a:solidFill>
                <a:effectLst/>
                <a:latin typeface="-apple-system"/>
              </a:rPr>
              <a:t> </a:t>
            </a:r>
            <a:r>
              <a:rPr lang="en-US" b="0" i="0" dirty="0" err="1">
                <a:solidFill>
                  <a:srgbClr val="212529"/>
                </a:solidFill>
                <a:effectLst/>
                <a:latin typeface="-apple-system"/>
              </a:rPr>
              <a:t>đều</a:t>
            </a:r>
            <a:r>
              <a:rPr lang="en-US" b="0" i="0" dirty="0">
                <a:solidFill>
                  <a:srgbClr val="212529"/>
                </a:solidFill>
                <a:effectLst/>
                <a:latin typeface="-apple-system"/>
              </a:rPr>
              <a:t> </a:t>
            </a:r>
            <a:r>
              <a:rPr lang="en-US" b="0" i="0" dirty="0" err="1">
                <a:solidFill>
                  <a:srgbClr val="212529"/>
                </a:solidFill>
                <a:effectLst/>
                <a:latin typeface="-apple-system"/>
              </a:rPr>
              <a:t>có</a:t>
            </a:r>
            <a:r>
              <a:rPr lang="en-US" b="0" i="0" dirty="0">
                <a:solidFill>
                  <a:srgbClr val="212529"/>
                </a:solidFill>
                <a:effectLst/>
                <a:latin typeface="-apple-system"/>
              </a:rPr>
              <a:t> </a:t>
            </a:r>
            <a:r>
              <a:rPr lang="en-US" b="0" i="0" dirty="0" err="1">
                <a:solidFill>
                  <a:srgbClr val="212529"/>
                </a:solidFill>
                <a:effectLst/>
                <a:latin typeface="-apple-system"/>
              </a:rPr>
              <a:t>một</a:t>
            </a:r>
            <a:r>
              <a:rPr lang="en-US" b="0" i="0" dirty="0">
                <a:solidFill>
                  <a:srgbClr val="212529"/>
                </a:solidFill>
                <a:effectLst/>
                <a:latin typeface="-apple-system"/>
              </a:rPr>
              <a:t> </a:t>
            </a:r>
            <a:r>
              <a:rPr lang="en-US" b="0" i="0" dirty="0" err="1">
                <a:solidFill>
                  <a:srgbClr val="212529"/>
                </a:solidFill>
                <a:effectLst/>
                <a:latin typeface="-apple-system"/>
              </a:rPr>
              <a:t>bộ</a:t>
            </a:r>
            <a:r>
              <a:rPr lang="en-US" b="0" i="0" dirty="0">
                <a:solidFill>
                  <a:srgbClr val="212529"/>
                </a:solidFill>
                <a:effectLst/>
                <a:latin typeface="-apple-system"/>
              </a:rPr>
              <a:t> </a:t>
            </a:r>
            <a:r>
              <a:rPr lang="en-US" b="0" i="0" dirty="0" err="1">
                <a:solidFill>
                  <a:srgbClr val="212529"/>
                </a:solidFill>
                <a:effectLst/>
                <a:latin typeface="-apple-system"/>
              </a:rPr>
              <a:t>các</a:t>
            </a:r>
            <a:r>
              <a:rPr lang="en-US" b="0" i="0" dirty="0">
                <a:solidFill>
                  <a:srgbClr val="212529"/>
                </a:solidFill>
                <a:effectLst/>
                <a:latin typeface="-apple-system"/>
              </a:rPr>
              <a:t> </a:t>
            </a:r>
            <a:r>
              <a:rPr lang="en-US" b="0" i="0" dirty="0" err="1">
                <a:solidFill>
                  <a:srgbClr val="212529"/>
                </a:solidFill>
                <a:effectLst/>
                <a:latin typeface="-apple-system"/>
              </a:rPr>
              <a:t>công</a:t>
            </a:r>
            <a:r>
              <a:rPr lang="en-US" b="0" i="0" dirty="0">
                <a:solidFill>
                  <a:srgbClr val="212529"/>
                </a:solidFill>
                <a:effectLst/>
                <a:latin typeface="-apple-system"/>
              </a:rPr>
              <a:t> </a:t>
            </a:r>
            <a:r>
              <a:rPr lang="en-US" b="0" i="0" dirty="0" err="1">
                <a:solidFill>
                  <a:srgbClr val="212529"/>
                </a:solidFill>
                <a:effectLst/>
                <a:latin typeface="-apple-system"/>
              </a:rPr>
              <a:t>cụ</a:t>
            </a:r>
            <a:r>
              <a:rPr lang="en-US" b="0" i="0" dirty="0">
                <a:solidFill>
                  <a:srgbClr val="212529"/>
                </a:solidFill>
                <a:effectLst/>
                <a:latin typeface="-apple-system"/>
              </a:rPr>
              <a:t> </a:t>
            </a:r>
            <a:r>
              <a:rPr lang="en-US" b="0" i="0" dirty="0" err="1">
                <a:solidFill>
                  <a:srgbClr val="212529"/>
                </a:solidFill>
                <a:effectLst/>
                <a:latin typeface="-apple-system"/>
              </a:rPr>
              <a:t>hỗ</a:t>
            </a:r>
            <a:r>
              <a:rPr lang="en-US" b="0" i="0" dirty="0">
                <a:solidFill>
                  <a:srgbClr val="212529"/>
                </a:solidFill>
                <a:effectLst/>
                <a:latin typeface="-apple-system"/>
              </a:rPr>
              <a:t> </a:t>
            </a:r>
            <a:r>
              <a:rPr lang="en-US" b="0" i="0" dirty="0" err="1">
                <a:solidFill>
                  <a:srgbClr val="212529"/>
                </a:solidFill>
                <a:effectLst/>
                <a:latin typeface="-apple-system"/>
              </a:rPr>
              <a:t>trợ</a:t>
            </a:r>
            <a:r>
              <a:rPr lang="en-US" b="0" i="0" dirty="0">
                <a:solidFill>
                  <a:srgbClr val="212529"/>
                </a:solidFill>
                <a:effectLst/>
                <a:latin typeface="-apple-system"/>
              </a:rPr>
              <a:t> </a:t>
            </a:r>
            <a:r>
              <a:rPr lang="en-US" b="0" i="0" dirty="0" err="1">
                <a:solidFill>
                  <a:srgbClr val="212529"/>
                </a:solidFill>
                <a:effectLst/>
                <a:latin typeface="-apple-system"/>
              </a:rPr>
              <a:t>khi</a:t>
            </a:r>
            <a:r>
              <a:rPr lang="en-US" b="0" i="0" dirty="0">
                <a:solidFill>
                  <a:srgbClr val="212529"/>
                </a:solidFill>
                <a:effectLst/>
                <a:latin typeface="-apple-system"/>
              </a:rPr>
              <a:t> </a:t>
            </a:r>
            <a:r>
              <a:rPr lang="en-US" b="0" i="0" dirty="0" err="1">
                <a:solidFill>
                  <a:srgbClr val="212529"/>
                </a:solidFill>
                <a:effectLst/>
                <a:latin typeface="-apple-system"/>
              </a:rPr>
              <a:t>làm</a:t>
            </a:r>
            <a:r>
              <a:rPr lang="en-US" b="0" i="0" dirty="0">
                <a:solidFill>
                  <a:srgbClr val="212529"/>
                </a:solidFill>
                <a:effectLst/>
                <a:latin typeface="-apple-system"/>
              </a:rPr>
              <a:t> </a:t>
            </a:r>
            <a:r>
              <a:rPr lang="en-US" b="0" i="0" dirty="0" err="1">
                <a:solidFill>
                  <a:srgbClr val="212529"/>
                </a:solidFill>
                <a:effectLst/>
                <a:latin typeface="-apple-system"/>
              </a:rPr>
              <a:t>việc</a:t>
            </a:r>
            <a:r>
              <a:rPr lang="en-US" b="0" i="0" dirty="0">
                <a:solidFill>
                  <a:srgbClr val="212529"/>
                </a:solidFill>
                <a:effectLst/>
                <a:latin typeface="-apple-system"/>
              </a:rPr>
              <a:t> </a:t>
            </a:r>
            <a:r>
              <a:rPr lang="en-US" b="0" i="0" dirty="0" err="1">
                <a:solidFill>
                  <a:srgbClr val="212529"/>
                </a:solidFill>
                <a:effectLst/>
                <a:latin typeface="-apple-system"/>
              </a:rPr>
              <a:t>và</a:t>
            </a:r>
            <a:r>
              <a:rPr lang="en-US" b="0" i="0" dirty="0">
                <a:solidFill>
                  <a:srgbClr val="212529"/>
                </a:solidFill>
                <a:effectLst/>
                <a:latin typeface="-apple-system"/>
              </a:rPr>
              <a:t> </a:t>
            </a:r>
            <a:r>
              <a:rPr lang="en-US" b="0" i="0" dirty="0" err="1">
                <a:solidFill>
                  <a:srgbClr val="212529"/>
                </a:solidFill>
                <a:effectLst/>
                <a:latin typeface="-apple-system"/>
              </a:rPr>
              <a:t>trong</a:t>
            </a:r>
            <a:r>
              <a:rPr lang="en-US" b="0" i="0" dirty="0">
                <a:solidFill>
                  <a:srgbClr val="212529"/>
                </a:solidFill>
                <a:effectLst/>
                <a:latin typeface="-apple-system"/>
              </a:rPr>
              <a:t> </a:t>
            </a:r>
            <a:r>
              <a:rPr lang="en-US" b="0" i="0" dirty="0" err="1">
                <a:solidFill>
                  <a:srgbClr val="212529"/>
                </a:solidFill>
                <a:effectLst/>
                <a:latin typeface="-apple-system"/>
              </a:rPr>
              <a:t>bài</a:t>
            </a:r>
            <a:r>
              <a:rPr lang="en-US" b="0" i="0" dirty="0">
                <a:solidFill>
                  <a:srgbClr val="212529"/>
                </a:solidFill>
                <a:effectLst/>
                <a:latin typeface="-apple-system"/>
              </a:rPr>
              <a:t> </a:t>
            </a:r>
            <a:r>
              <a:rPr lang="en-US" b="0" i="0" dirty="0" err="1">
                <a:solidFill>
                  <a:srgbClr val="212529"/>
                </a:solidFill>
                <a:effectLst/>
                <a:latin typeface="-apple-system"/>
              </a:rPr>
              <a:t>học</a:t>
            </a:r>
            <a:r>
              <a:rPr lang="en-US" b="0" i="0" dirty="0">
                <a:solidFill>
                  <a:srgbClr val="212529"/>
                </a:solidFill>
                <a:effectLst/>
                <a:latin typeface="-apple-system"/>
              </a:rPr>
              <a:t> </a:t>
            </a:r>
            <a:r>
              <a:rPr lang="en-US" b="0" i="0" dirty="0" err="1">
                <a:solidFill>
                  <a:srgbClr val="212529"/>
                </a:solidFill>
                <a:effectLst/>
                <a:latin typeface="-apple-system"/>
              </a:rPr>
              <a:t>này</a:t>
            </a:r>
            <a:r>
              <a:rPr lang="en-US" b="0" i="0" dirty="0">
                <a:solidFill>
                  <a:srgbClr val="212529"/>
                </a:solidFill>
                <a:effectLst/>
                <a:latin typeface="-apple-system"/>
              </a:rPr>
              <a:t> </a:t>
            </a:r>
            <a:r>
              <a:rPr lang="en-US" b="0" i="0" dirty="0" err="1">
                <a:solidFill>
                  <a:srgbClr val="212529"/>
                </a:solidFill>
                <a:effectLst/>
                <a:latin typeface="-apple-system"/>
              </a:rPr>
              <a:t>chúng</a:t>
            </a:r>
            <a:r>
              <a:rPr lang="en-US" b="0" i="0" dirty="0">
                <a:solidFill>
                  <a:srgbClr val="212529"/>
                </a:solidFill>
                <a:effectLst/>
                <a:latin typeface="-apple-system"/>
              </a:rPr>
              <a:t> ta </a:t>
            </a:r>
            <a:r>
              <a:rPr lang="en-US" b="0" i="0" dirty="0" err="1">
                <a:solidFill>
                  <a:srgbClr val="212529"/>
                </a:solidFill>
                <a:effectLst/>
                <a:latin typeface="-apple-system"/>
              </a:rPr>
              <a:t>sẽ</a:t>
            </a:r>
            <a:r>
              <a:rPr lang="en-US" b="0" i="0" dirty="0">
                <a:solidFill>
                  <a:srgbClr val="212529"/>
                </a:solidFill>
                <a:effectLst/>
                <a:latin typeface="-apple-system"/>
              </a:rPr>
              <a:t> </a:t>
            </a:r>
            <a:r>
              <a:rPr lang="en-US" b="0" i="0" dirty="0" err="1">
                <a:solidFill>
                  <a:srgbClr val="212529"/>
                </a:solidFill>
                <a:effectLst/>
                <a:latin typeface="-apple-system"/>
              </a:rPr>
              <a:t>tìm</a:t>
            </a:r>
            <a:r>
              <a:rPr lang="en-US" b="0" i="0" dirty="0">
                <a:solidFill>
                  <a:srgbClr val="212529"/>
                </a:solidFill>
                <a:effectLst/>
                <a:latin typeface="-apple-system"/>
              </a:rPr>
              <a:t> </a:t>
            </a:r>
            <a:r>
              <a:rPr lang="en-US" b="0" i="0" dirty="0" err="1">
                <a:solidFill>
                  <a:srgbClr val="212529"/>
                </a:solidFill>
                <a:effectLst/>
                <a:latin typeface="-apple-system"/>
              </a:rPr>
              <a:t>hiểu</a:t>
            </a:r>
            <a:r>
              <a:rPr lang="en-US" b="0" i="0" dirty="0">
                <a:solidFill>
                  <a:srgbClr val="212529"/>
                </a:solidFill>
                <a:effectLst/>
                <a:latin typeface="-apple-system"/>
              </a:rPr>
              <a:t> </a:t>
            </a:r>
            <a:r>
              <a:rPr lang="en-US" b="0" i="0" dirty="0" err="1">
                <a:solidFill>
                  <a:srgbClr val="212529"/>
                </a:solidFill>
                <a:effectLst/>
                <a:latin typeface="-apple-system"/>
              </a:rPr>
              <a:t>hai</a:t>
            </a:r>
            <a:r>
              <a:rPr lang="en-US" b="0" i="0" dirty="0">
                <a:solidFill>
                  <a:srgbClr val="212529"/>
                </a:solidFill>
                <a:effectLst/>
                <a:latin typeface="-apple-system"/>
              </a:rPr>
              <a:t> </a:t>
            </a:r>
            <a:r>
              <a:rPr lang="en-US" b="0" i="0" dirty="0" err="1">
                <a:solidFill>
                  <a:srgbClr val="212529"/>
                </a:solidFill>
                <a:effectLst/>
                <a:latin typeface="-apple-system"/>
              </a:rPr>
              <a:t>công</a:t>
            </a:r>
            <a:r>
              <a:rPr lang="en-US" b="0" i="0" dirty="0">
                <a:solidFill>
                  <a:srgbClr val="212529"/>
                </a:solidFill>
                <a:effectLst/>
                <a:latin typeface="-apple-system"/>
              </a:rPr>
              <a:t> </a:t>
            </a:r>
            <a:r>
              <a:rPr lang="en-US" b="0" i="0" dirty="0" err="1">
                <a:solidFill>
                  <a:srgbClr val="212529"/>
                </a:solidFill>
                <a:effectLst/>
                <a:latin typeface="-apple-system"/>
              </a:rPr>
              <a:t>cụ</a:t>
            </a:r>
            <a:r>
              <a:rPr lang="en-US" b="0" i="0" dirty="0">
                <a:solidFill>
                  <a:srgbClr val="212529"/>
                </a:solidFill>
                <a:effectLst/>
                <a:latin typeface="-apple-system"/>
              </a:rPr>
              <a:t> </a:t>
            </a:r>
            <a:r>
              <a:rPr lang="en-US" b="0" i="0" dirty="0" err="1">
                <a:solidFill>
                  <a:srgbClr val="212529"/>
                </a:solidFill>
                <a:effectLst/>
                <a:latin typeface="-apple-system"/>
              </a:rPr>
              <a:t>phổ</a:t>
            </a:r>
            <a:r>
              <a:rPr lang="en-US" b="0" i="0" dirty="0">
                <a:solidFill>
                  <a:srgbClr val="212529"/>
                </a:solidFill>
                <a:effectLst/>
                <a:latin typeface="-apple-system"/>
              </a:rPr>
              <a:t> </a:t>
            </a:r>
            <a:r>
              <a:rPr lang="en-US" b="0" i="0" dirty="0" err="1">
                <a:solidFill>
                  <a:srgbClr val="212529"/>
                </a:solidFill>
                <a:effectLst/>
                <a:latin typeface="-apple-system"/>
              </a:rPr>
              <a:t>biến</a:t>
            </a:r>
            <a:r>
              <a:rPr lang="en-US" b="0" i="0" dirty="0">
                <a:solidFill>
                  <a:srgbClr val="212529"/>
                </a:solidFill>
                <a:effectLst/>
                <a:latin typeface="-apple-system"/>
              </a:rPr>
              <a:t> </a:t>
            </a:r>
            <a:r>
              <a:rPr lang="en-US" b="0" i="0" dirty="0" err="1">
                <a:solidFill>
                  <a:srgbClr val="212529"/>
                </a:solidFill>
                <a:effectLst/>
                <a:latin typeface="-apple-system"/>
              </a:rPr>
              <a:t>sử</a:t>
            </a:r>
            <a:r>
              <a:rPr lang="en-US" b="0" i="0" dirty="0">
                <a:solidFill>
                  <a:srgbClr val="212529"/>
                </a:solidFill>
                <a:effectLst/>
                <a:latin typeface="-apple-system"/>
              </a:rPr>
              <a:t> </a:t>
            </a:r>
            <a:r>
              <a:rPr lang="en-US" b="0" i="0" dirty="0" err="1">
                <a:solidFill>
                  <a:srgbClr val="212529"/>
                </a:solidFill>
                <a:effectLst/>
                <a:latin typeface="-apple-system"/>
              </a:rPr>
              <a:t>dụng</a:t>
            </a:r>
            <a:r>
              <a:rPr lang="en-US" b="0" i="0" dirty="0">
                <a:solidFill>
                  <a:srgbClr val="212529"/>
                </a:solidFill>
                <a:effectLst/>
                <a:latin typeface="-apple-system"/>
              </a:rPr>
              <a:t> </a:t>
            </a:r>
            <a:r>
              <a:rPr lang="en-US" b="0" i="0" dirty="0" err="1">
                <a:solidFill>
                  <a:srgbClr val="212529"/>
                </a:solidFill>
                <a:effectLst/>
                <a:latin typeface="-apple-system"/>
              </a:rPr>
              <a:t>trong</a:t>
            </a:r>
            <a:r>
              <a:rPr lang="en-US" b="0" i="0" dirty="0">
                <a:solidFill>
                  <a:srgbClr val="212529"/>
                </a:solidFill>
                <a:effectLst/>
                <a:latin typeface="-apple-system"/>
              </a:rPr>
              <a:t> </a:t>
            </a:r>
            <a:r>
              <a:rPr lang="en-US" b="0" i="0" dirty="0" err="1">
                <a:solidFill>
                  <a:srgbClr val="212529"/>
                </a:solidFill>
                <a:effectLst/>
                <a:latin typeface="-apple-system"/>
              </a:rPr>
              <a:t>quá</a:t>
            </a:r>
            <a:r>
              <a:rPr lang="en-US" b="0" i="0" dirty="0">
                <a:solidFill>
                  <a:srgbClr val="212529"/>
                </a:solidFill>
                <a:effectLst/>
                <a:latin typeface="-apple-system"/>
              </a:rPr>
              <a:t> </a:t>
            </a:r>
            <a:r>
              <a:rPr lang="en-US" b="0" i="0" dirty="0" err="1">
                <a:solidFill>
                  <a:srgbClr val="212529"/>
                </a:solidFill>
                <a:effectLst/>
                <a:latin typeface="-apple-system"/>
              </a:rPr>
              <a:t>trình</a:t>
            </a:r>
            <a:r>
              <a:rPr lang="en-US" b="0" i="0" dirty="0">
                <a:solidFill>
                  <a:srgbClr val="212529"/>
                </a:solidFill>
                <a:effectLst/>
                <a:latin typeface="-apple-system"/>
              </a:rPr>
              <a:t> </a:t>
            </a:r>
            <a:r>
              <a:rPr lang="en-US" b="0" i="0" dirty="0" err="1">
                <a:solidFill>
                  <a:srgbClr val="212529"/>
                </a:solidFill>
                <a:effectLst/>
                <a:latin typeface="-apple-system"/>
              </a:rPr>
              <a:t>lập</a:t>
            </a:r>
            <a:r>
              <a:rPr lang="en-US" b="0" i="0" dirty="0">
                <a:solidFill>
                  <a:srgbClr val="212529"/>
                </a:solidFill>
                <a:effectLst/>
                <a:latin typeface="-apple-system"/>
              </a:rPr>
              <a:t> </a:t>
            </a:r>
            <a:r>
              <a:rPr lang="en-US" b="0" i="0" dirty="0" err="1">
                <a:solidFill>
                  <a:srgbClr val="212529"/>
                </a:solidFill>
                <a:effectLst/>
                <a:latin typeface="-apple-system"/>
              </a:rPr>
              <a:t>trình</a:t>
            </a:r>
            <a:r>
              <a:rPr lang="en-US" b="0" i="0" dirty="0">
                <a:solidFill>
                  <a:srgbClr val="212529"/>
                </a:solidFill>
                <a:effectLst/>
                <a:latin typeface="-apple-system"/>
              </a:rPr>
              <a:t> </a:t>
            </a:r>
            <a:r>
              <a:rPr lang="en-US" b="0" i="0" dirty="0" err="1">
                <a:solidFill>
                  <a:srgbClr val="212529"/>
                </a:solidFill>
                <a:effectLst/>
                <a:latin typeface="-apple-system"/>
              </a:rPr>
              <a:t>ứng</a:t>
            </a:r>
            <a:r>
              <a:rPr lang="en-US" b="0" i="0" dirty="0">
                <a:solidFill>
                  <a:srgbClr val="212529"/>
                </a:solidFill>
                <a:effectLst/>
                <a:latin typeface="-apple-system"/>
              </a:rPr>
              <a:t> </a:t>
            </a:r>
            <a:r>
              <a:rPr lang="en-US" b="0" i="0" dirty="0" err="1">
                <a:solidFill>
                  <a:srgbClr val="212529"/>
                </a:solidFill>
                <a:effectLst/>
                <a:latin typeface="-apple-system"/>
              </a:rPr>
              <a:t>dụng</a:t>
            </a:r>
            <a:r>
              <a:rPr lang="en-US" b="0" i="0" dirty="0">
                <a:solidFill>
                  <a:srgbClr val="212529"/>
                </a:solidFill>
                <a:effectLst/>
                <a:latin typeface="-apple-system"/>
              </a:rPr>
              <a:t> </a:t>
            </a:r>
            <a:r>
              <a:rPr lang="en-US" b="0" i="0" dirty="0" err="1">
                <a:solidFill>
                  <a:srgbClr val="212529"/>
                </a:solidFill>
                <a:effectLst/>
                <a:latin typeface="-apple-system"/>
              </a:rPr>
              <a:t>đó</a:t>
            </a:r>
            <a:r>
              <a:rPr lang="en-US" b="0" i="0" dirty="0">
                <a:solidFill>
                  <a:srgbClr val="212529"/>
                </a:solidFill>
                <a:effectLst/>
                <a:latin typeface="-apple-system"/>
              </a:rPr>
              <a:t> </a:t>
            </a:r>
            <a:r>
              <a:rPr lang="en-US" b="0" i="0" dirty="0" err="1">
                <a:solidFill>
                  <a:srgbClr val="212529"/>
                </a:solidFill>
                <a:effectLst/>
                <a:latin typeface="-apple-system"/>
              </a:rPr>
              <a:t>là</a:t>
            </a:r>
            <a:r>
              <a:rPr lang="en-US" b="0" i="0" dirty="0">
                <a:solidFill>
                  <a:srgbClr val="212529"/>
                </a:solidFill>
                <a:effectLst/>
                <a:latin typeface="-apple-system"/>
              </a:rPr>
              <a:t> text editor </a:t>
            </a:r>
            <a:r>
              <a:rPr lang="en-US" b="0" i="0" dirty="0" err="1">
                <a:solidFill>
                  <a:srgbClr val="212529"/>
                </a:solidFill>
                <a:effectLst/>
                <a:latin typeface="-apple-system"/>
              </a:rPr>
              <a:t>và</a:t>
            </a:r>
            <a:r>
              <a:rPr lang="en-US" b="0" i="0" dirty="0">
                <a:solidFill>
                  <a:srgbClr val="212529"/>
                </a:solidFill>
                <a:effectLst/>
                <a:latin typeface="-apple-system"/>
              </a:rPr>
              <a:t> IDE.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dirty="0"/>
              <a:t>Ngoài ra IDE tích hợp các tool hỗ trợ khác như trình biên dịch (Compiler), trình thông dịch (Interpreter), kiểm tra lỗi (Debugger), định dạng hoặc highlight code, tổ chức thư mục code, tìm kiếm code…</a:t>
            </a:r>
            <a:endParaRPr lang="en-US" dirty="0"/>
          </a:p>
        </p:txBody>
      </p:sp>
    </p:spTree>
    <p:extLst>
      <p:ext uri="{BB962C8B-B14F-4D97-AF65-F5344CB8AC3E}">
        <p14:creationId xmlns:p14="http://schemas.microsoft.com/office/powerpoint/2010/main" val="3255563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6"/>
        <p:cNvGrpSpPr/>
        <p:nvPr/>
      </p:nvGrpSpPr>
      <p:grpSpPr>
        <a:xfrm>
          <a:off x="0" y="0"/>
          <a:ext cx="0" cy="0"/>
          <a:chOff x="0" y="0"/>
          <a:chExt cx="0" cy="0"/>
        </a:xfrm>
      </p:grpSpPr>
      <p:sp>
        <p:nvSpPr>
          <p:cNvPr id="77" name="Google Shape;77;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6">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6"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74612" y="1571120"/>
            <a:ext cx="9069388" cy="9660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rPr>
              <a:t>TÌM HIỂU VỀ Pure CSS</a:t>
            </a:r>
          </a:p>
        </p:txBody>
      </p:sp>
      <p:sp>
        <p:nvSpPr>
          <p:cNvPr id="302" name="Google Shape;302;p43"/>
          <p:cNvSpPr txBox="1">
            <a:spLocks noGrp="1"/>
          </p:cNvSpPr>
          <p:nvPr>
            <p:ph type="subTitle" idx="1"/>
          </p:nvPr>
        </p:nvSpPr>
        <p:spPr>
          <a:xfrm flipH="1">
            <a:off x="1839941" y="2567277"/>
            <a:ext cx="5252484" cy="563526"/>
          </a:xfrm>
          <a:prstGeom prst="rect">
            <a:avLst/>
          </a:prstGeom>
        </p:spPr>
        <p:txBody>
          <a:bodyPr spcFirstLastPara="1" wrap="square" lIns="91425" tIns="91425" rIns="91425" bIns="91425" anchor="t" anchorCtr="0">
            <a:noAutofit/>
          </a:bodyPr>
          <a:lstStyle/>
          <a:p>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p>
        </p:txBody>
      </p:sp>
      <p:pic>
        <p:nvPicPr>
          <p:cNvPr id="2" name="Picture 2" descr="E:\Study\Courses\Student\Logo\LogoVN.png">
            <a:extLst>
              <a:ext uri="{FF2B5EF4-FFF2-40B4-BE49-F238E27FC236}">
                <a16:creationId xmlns:a16="http://schemas.microsoft.com/office/drawing/2014/main" id="{463BBEC3-789C-4102-9889-F9E48771E2B6}"/>
              </a:ext>
            </a:extLst>
          </p:cNvPr>
          <p:cNvPicPr>
            <a:picLocks noChangeAspect="1" noChangeArrowheads="1"/>
          </p:cNvPicPr>
          <p:nvPr/>
        </p:nvPicPr>
        <p:blipFill>
          <a:blip r:embed="rId3" cstate="print"/>
          <a:srcRect/>
          <a:stretch>
            <a:fillRect/>
          </a:stretch>
        </p:blipFill>
        <p:spPr bwMode="auto">
          <a:xfrm>
            <a:off x="74612" y="21446"/>
            <a:ext cx="1143000" cy="1197754"/>
          </a:xfrm>
          <a:prstGeom prst="rect">
            <a:avLst/>
          </a:prstGeom>
          <a:noFill/>
        </p:spPr>
      </p:pic>
      <p:sp>
        <p:nvSpPr>
          <p:cNvPr id="3" name="TextBox 2">
            <a:extLst>
              <a:ext uri="{FF2B5EF4-FFF2-40B4-BE49-F238E27FC236}">
                <a16:creationId xmlns:a16="http://schemas.microsoft.com/office/drawing/2014/main" id="{FDAE703D-F25B-4DEE-A13F-6C93A90C13D8}"/>
              </a:ext>
            </a:extLst>
          </p:cNvPr>
          <p:cNvSpPr txBox="1"/>
          <p:nvPr/>
        </p:nvSpPr>
        <p:spPr>
          <a:xfrm>
            <a:off x="37306" y="3264195"/>
            <a:ext cx="9144000" cy="1323439"/>
          </a:xfrm>
          <a:prstGeom prst="rect">
            <a:avLst/>
          </a:prstGeom>
          <a:noFill/>
        </p:spPr>
        <p:txBody>
          <a:bodyPr wrap="square" rtlCol="0">
            <a:spAutoFit/>
          </a:bodyPr>
          <a:lstStyle/>
          <a:p>
            <a:pPr algn="l"/>
            <a:r>
              <a:rPr lang="en-US" sz="2000" dirty="0">
                <a:solidFill>
                  <a:schemeClr val="bg2"/>
                </a:solidFill>
              </a:rPr>
              <a:t>GVHD:  </a:t>
            </a:r>
            <a:r>
              <a:rPr lang="en-US" sz="2000" b="1" i="1" dirty="0" err="1">
                <a:solidFill>
                  <a:schemeClr val="bg2"/>
                </a:solidFill>
              </a:rPr>
              <a:t>Nguyễn</a:t>
            </a:r>
            <a:r>
              <a:rPr lang="en-US" sz="2000" b="1" i="1" dirty="0">
                <a:solidFill>
                  <a:schemeClr val="bg2"/>
                </a:solidFill>
              </a:rPr>
              <a:t> </a:t>
            </a:r>
            <a:r>
              <a:rPr lang="en-US" sz="2000" b="1" i="1" dirty="0" err="1">
                <a:solidFill>
                  <a:schemeClr val="bg2"/>
                </a:solidFill>
              </a:rPr>
              <a:t>Thị</a:t>
            </a:r>
            <a:r>
              <a:rPr lang="en-US" sz="2000" b="1" i="1" dirty="0">
                <a:solidFill>
                  <a:schemeClr val="bg2"/>
                </a:solidFill>
              </a:rPr>
              <a:t> </a:t>
            </a:r>
            <a:r>
              <a:rPr lang="en-US" sz="2000" b="1" i="1" dirty="0" err="1">
                <a:solidFill>
                  <a:schemeClr val="bg2"/>
                </a:solidFill>
              </a:rPr>
              <a:t>Thuỳ</a:t>
            </a:r>
            <a:r>
              <a:rPr lang="en-US" sz="2000" b="1" i="1" dirty="0">
                <a:solidFill>
                  <a:schemeClr val="bg2"/>
                </a:solidFill>
              </a:rPr>
              <a:t> </a:t>
            </a:r>
            <a:r>
              <a:rPr lang="en-US" sz="2000" b="1" i="1" dirty="0" err="1">
                <a:solidFill>
                  <a:schemeClr val="bg2"/>
                </a:solidFill>
              </a:rPr>
              <a:t>Liên</a:t>
            </a:r>
            <a:r>
              <a:rPr lang="en-US" sz="2000" b="1" i="1" dirty="0">
                <a:solidFill>
                  <a:schemeClr val="bg2"/>
                </a:solidFill>
              </a:rPr>
              <a:t>                                     </a:t>
            </a:r>
            <a:r>
              <a:rPr lang="en-US" sz="2000" dirty="0" err="1">
                <a:solidFill>
                  <a:schemeClr val="bg2"/>
                </a:solidFill>
              </a:rPr>
              <a:t>Thành</a:t>
            </a:r>
            <a:r>
              <a:rPr lang="en-US" sz="2000" dirty="0">
                <a:solidFill>
                  <a:schemeClr val="bg2"/>
                </a:solidFill>
              </a:rPr>
              <a:t> </a:t>
            </a:r>
            <a:r>
              <a:rPr lang="en-US" sz="2000" dirty="0" err="1">
                <a:solidFill>
                  <a:schemeClr val="bg2"/>
                </a:solidFill>
              </a:rPr>
              <a:t>viên</a:t>
            </a:r>
            <a:r>
              <a:rPr lang="en-US" sz="2000" dirty="0">
                <a:solidFill>
                  <a:schemeClr val="bg2"/>
                </a:solidFill>
              </a:rPr>
              <a:t> </a:t>
            </a:r>
            <a:r>
              <a:rPr lang="en-US" sz="2000" dirty="0" err="1">
                <a:solidFill>
                  <a:schemeClr val="bg2"/>
                </a:solidFill>
              </a:rPr>
              <a:t>nhóm</a:t>
            </a:r>
            <a:r>
              <a:rPr lang="en-US" sz="2000" dirty="0">
                <a:solidFill>
                  <a:schemeClr val="bg2"/>
                </a:solidFill>
              </a:rPr>
              <a:t>:</a:t>
            </a:r>
          </a:p>
          <a:p>
            <a:r>
              <a:rPr lang="en-US" sz="2000" dirty="0">
                <a:solidFill>
                  <a:schemeClr val="bg2"/>
                </a:solidFill>
              </a:rPr>
              <a:t>							 </a:t>
            </a:r>
            <a:r>
              <a:rPr lang="en-US" sz="2000" dirty="0" err="1">
                <a:solidFill>
                  <a:schemeClr val="bg2"/>
                </a:solidFill>
              </a:rPr>
              <a:t>Vũ</a:t>
            </a:r>
            <a:r>
              <a:rPr lang="en-US" sz="2000" dirty="0">
                <a:solidFill>
                  <a:schemeClr val="bg2"/>
                </a:solidFill>
              </a:rPr>
              <a:t> </a:t>
            </a:r>
            <a:r>
              <a:rPr lang="en-US" sz="2000" dirty="0" err="1">
                <a:solidFill>
                  <a:schemeClr val="bg2"/>
                </a:solidFill>
              </a:rPr>
              <a:t>Thị</a:t>
            </a:r>
            <a:r>
              <a:rPr lang="en-US" sz="2000" dirty="0">
                <a:solidFill>
                  <a:schemeClr val="bg2"/>
                </a:solidFill>
              </a:rPr>
              <a:t> </a:t>
            </a:r>
            <a:r>
              <a:rPr lang="en-US" sz="2000" dirty="0" err="1">
                <a:solidFill>
                  <a:schemeClr val="bg2"/>
                </a:solidFill>
              </a:rPr>
              <a:t>Thuỳ</a:t>
            </a:r>
            <a:r>
              <a:rPr lang="en-US" sz="2000" dirty="0">
                <a:solidFill>
                  <a:schemeClr val="bg2"/>
                </a:solidFill>
              </a:rPr>
              <a:t> Linh </a:t>
            </a:r>
          </a:p>
          <a:p>
            <a:r>
              <a:rPr lang="en-US" sz="2000" dirty="0">
                <a:solidFill>
                  <a:schemeClr val="bg2"/>
                </a:solidFill>
              </a:rPr>
              <a:t>							 </a:t>
            </a:r>
            <a:r>
              <a:rPr lang="en-US" sz="2000" dirty="0" err="1">
                <a:solidFill>
                  <a:schemeClr val="bg2"/>
                </a:solidFill>
              </a:rPr>
              <a:t>Nguyễn</a:t>
            </a:r>
            <a:r>
              <a:rPr lang="en-US" sz="2000" dirty="0">
                <a:solidFill>
                  <a:schemeClr val="bg2"/>
                </a:solidFill>
              </a:rPr>
              <a:t> Minh </a:t>
            </a:r>
            <a:r>
              <a:rPr lang="en-US" sz="2000" dirty="0" err="1">
                <a:solidFill>
                  <a:schemeClr val="bg2"/>
                </a:solidFill>
              </a:rPr>
              <a:t>Trường</a:t>
            </a:r>
            <a:r>
              <a:rPr lang="en-US" sz="2000" dirty="0">
                <a:solidFill>
                  <a:schemeClr val="bg2"/>
                </a:solidFill>
              </a:rPr>
              <a:t> </a:t>
            </a:r>
          </a:p>
          <a:p>
            <a:pPr algn="l"/>
            <a:r>
              <a:rPr lang="en-US" sz="2000" dirty="0">
                <a:solidFill>
                  <a:schemeClr val="bg2"/>
                </a:solidFill>
              </a:rPr>
              <a:t>							 </a:t>
            </a:r>
            <a:r>
              <a:rPr lang="en-US" sz="2000" dirty="0" err="1">
                <a:solidFill>
                  <a:schemeClr val="bg2"/>
                </a:solidFill>
              </a:rPr>
              <a:t>Vũ</a:t>
            </a:r>
            <a:r>
              <a:rPr lang="en-US" sz="2000" dirty="0">
                <a:solidFill>
                  <a:schemeClr val="bg2"/>
                </a:solidFill>
              </a:rPr>
              <a:t> </a:t>
            </a:r>
            <a:r>
              <a:rPr lang="en-US" sz="2000" dirty="0" err="1">
                <a:solidFill>
                  <a:schemeClr val="bg2"/>
                </a:solidFill>
              </a:rPr>
              <a:t>Danh</a:t>
            </a:r>
            <a:r>
              <a:rPr lang="en-US" sz="2000" dirty="0">
                <a:solidFill>
                  <a:schemeClr val="bg2"/>
                </a:solidFill>
              </a:rPr>
              <a:t> </a:t>
            </a:r>
            <a:r>
              <a:rPr lang="en-US" sz="2000" dirty="0" err="1">
                <a:solidFill>
                  <a:schemeClr val="bg2"/>
                </a:solidFill>
              </a:rPr>
              <a:t>Đức</a:t>
            </a:r>
            <a:r>
              <a:rPr lang="en-US" sz="2000" dirty="0">
                <a:solidFill>
                  <a:schemeClr val="bg2"/>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19" name="Google Shape;307;p44">
            <a:extLst>
              <a:ext uri="{FF2B5EF4-FFF2-40B4-BE49-F238E27FC236}">
                <a16:creationId xmlns:a16="http://schemas.microsoft.com/office/drawing/2014/main" id="{95107C47-D3DD-4AA7-86BE-647FDC5368DB}"/>
              </a:ext>
            </a:extLst>
          </p:cNvPr>
          <p:cNvSpPr txBox="1">
            <a:spLocks/>
          </p:cNvSpPr>
          <p:nvPr/>
        </p:nvSpPr>
        <p:spPr>
          <a:xfrm>
            <a:off x="1252277" y="924881"/>
            <a:ext cx="6639445" cy="5771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bg2"/>
                </a:solidFill>
                <a:latin typeface="Arial" panose="020B0604020202020204" pitchFamily="34" charset="0"/>
                <a:cs typeface="Arial" panose="020B0604020202020204" pitchFamily="34" charset="0"/>
              </a:rPr>
              <a:t>CÁC NỘI DUNG CHÍNH</a:t>
            </a:r>
          </a:p>
        </p:txBody>
      </p:sp>
      <p:pic>
        <p:nvPicPr>
          <p:cNvPr id="20" name="Picture 2" descr="E:\Study\Courses\Student\Logo\LogoVN.png">
            <a:extLst>
              <a:ext uri="{FF2B5EF4-FFF2-40B4-BE49-F238E27FC236}">
                <a16:creationId xmlns:a16="http://schemas.microsoft.com/office/drawing/2014/main" id="{69189004-E6BE-44F2-9426-CE83841EE9CC}"/>
              </a:ext>
            </a:extLst>
          </p:cNvPr>
          <p:cNvPicPr>
            <a:picLocks noChangeAspect="1" noChangeArrowheads="1"/>
          </p:cNvPicPr>
          <p:nvPr/>
        </p:nvPicPr>
        <p:blipFill>
          <a:blip r:embed="rId3" cstate="print"/>
          <a:srcRect/>
          <a:stretch>
            <a:fillRect/>
          </a:stretch>
        </p:blipFill>
        <p:spPr bwMode="auto">
          <a:xfrm>
            <a:off x="74612" y="21446"/>
            <a:ext cx="1137500" cy="1191991"/>
          </a:xfrm>
          <a:prstGeom prst="rect">
            <a:avLst/>
          </a:prstGeom>
          <a:noFill/>
        </p:spPr>
      </p:pic>
      <p:sp>
        <p:nvSpPr>
          <p:cNvPr id="22" name="TextBox 21">
            <a:extLst>
              <a:ext uri="{FF2B5EF4-FFF2-40B4-BE49-F238E27FC236}">
                <a16:creationId xmlns:a16="http://schemas.microsoft.com/office/drawing/2014/main" id="{F47802AB-3FD4-440F-88BF-BF688C40E3BE}"/>
              </a:ext>
            </a:extLst>
          </p:cNvPr>
          <p:cNvSpPr txBox="1"/>
          <p:nvPr/>
        </p:nvSpPr>
        <p:spPr>
          <a:xfrm>
            <a:off x="1252277" y="2163895"/>
            <a:ext cx="6639445" cy="1384995"/>
          </a:xfrm>
          <a:prstGeom prst="rect">
            <a:avLst/>
          </a:prstGeom>
          <a:noFill/>
        </p:spPr>
        <p:txBody>
          <a:bodyPr wrap="square">
            <a:spAutoFit/>
          </a:bodyPr>
          <a:lstStyle/>
          <a:p>
            <a:r>
              <a:rPr lang="en-US" sz="2800" dirty="0">
                <a:solidFill>
                  <a:schemeClr val="bg2"/>
                </a:solidFill>
              </a:rPr>
              <a:t>1. </a:t>
            </a:r>
            <a:r>
              <a:rPr lang="en-US" sz="2800" dirty="0" err="1">
                <a:solidFill>
                  <a:schemeClr val="bg2"/>
                </a:solidFill>
              </a:rPr>
              <a:t>Khái</a:t>
            </a:r>
            <a:r>
              <a:rPr lang="en-US" sz="2800" dirty="0">
                <a:solidFill>
                  <a:schemeClr val="bg2"/>
                </a:solidFill>
              </a:rPr>
              <a:t> </a:t>
            </a:r>
            <a:r>
              <a:rPr lang="en-US" sz="2800" dirty="0" err="1">
                <a:solidFill>
                  <a:schemeClr val="bg2"/>
                </a:solidFill>
              </a:rPr>
              <a:t>quát</a:t>
            </a:r>
            <a:r>
              <a:rPr lang="en-US" sz="2800" dirty="0">
                <a:solidFill>
                  <a:schemeClr val="bg2"/>
                </a:solidFill>
              </a:rPr>
              <a:t> </a:t>
            </a:r>
            <a:r>
              <a:rPr lang="en-US" sz="2800" dirty="0" err="1">
                <a:solidFill>
                  <a:schemeClr val="bg2"/>
                </a:solidFill>
              </a:rPr>
              <a:t>chung</a:t>
            </a:r>
            <a:r>
              <a:rPr lang="en-US" sz="2800" dirty="0">
                <a:solidFill>
                  <a:schemeClr val="bg2"/>
                </a:solidFill>
              </a:rPr>
              <a:t> </a:t>
            </a:r>
            <a:r>
              <a:rPr lang="en-US" sz="2800" dirty="0" err="1">
                <a:solidFill>
                  <a:schemeClr val="bg2"/>
                </a:solidFill>
              </a:rPr>
              <a:t>về</a:t>
            </a:r>
            <a:r>
              <a:rPr lang="en-US" sz="2800" dirty="0">
                <a:solidFill>
                  <a:schemeClr val="bg2"/>
                </a:solidFill>
              </a:rPr>
              <a:t> CSS framework</a:t>
            </a:r>
          </a:p>
          <a:p>
            <a:r>
              <a:rPr lang="en-US" sz="2800" dirty="0">
                <a:solidFill>
                  <a:schemeClr val="bg2"/>
                </a:solidFill>
              </a:rPr>
              <a:t>2. Pure ?</a:t>
            </a:r>
          </a:p>
          <a:p>
            <a:r>
              <a:rPr lang="en-US" sz="2800" dirty="0">
                <a:solidFill>
                  <a:schemeClr val="bg2"/>
                </a:solidFill>
              </a:rPr>
              <a:t>3. </a:t>
            </a:r>
            <a:r>
              <a:rPr lang="en-US" sz="2800" dirty="0" err="1">
                <a:solidFill>
                  <a:schemeClr val="bg2"/>
                </a:solidFill>
              </a:rPr>
              <a:t>Ví</a:t>
            </a:r>
            <a:r>
              <a:rPr lang="en-US" sz="2800" dirty="0">
                <a:solidFill>
                  <a:schemeClr val="bg2"/>
                </a:solidFill>
              </a:rPr>
              <a:t> </a:t>
            </a:r>
            <a:r>
              <a:rPr lang="en-US" sz="2800" dirty="0" err="1">
                <a:solidFill>
                  <a:schemeClr val="bg2"/>
                </a:solidFill>
              </a:rPr>
              <a:t>dụ</a:t>
            </a:r>
            <a:r>
              <a:rPr lang="en-US" sz="2800" dirty="0">
                <a:solidFill>
                  <a:schemeClr val="bg2"/>
                </a:solidFill>
              </a:rPr>
              <a:t> </a:t>
            </a:r>
            <a:r>
              <a:rPr lang="en-US" sz="2800" dirty="0" err="1">
                <a:solidFill>
                  <a:schemeClr val="bg2"/>
                </a:solidFill>
              </a:rPr>
              <a:t>minh</a:t>
            </a:r>
            <a:r>
              <a:rPr lang="en-US" sz="2800" dirty="0">
                <a:solidFill>
                  <a:schemeClr val="bg2"/>
                </a:solidFill>
              </a:rPr>
              <a:t> </a:t>
            </a:r>
            <a:r>
              <a:rPr lang="en-US" sz="2800" dirty="0" err="1">
                <a:solidFill>
                  <a:schemeClr val="bg2"/>
                </a:solidFill>
              </a:rPr>
              <a:t>hoạ</a:t>
            </a:r>
            <a:r>
              <a:rPr lang="en-US" sz="2800" dirty="0">
                <a:solidFill>
                  <a:schemeClr val="bg2"/>
                </a:solidFill>
              </a:rPr>
              <a:t> </a:t>
            </a:r>
            <a:r>
              <a:rPr lang="en-US" sz="2800" dirty="0" err="1">
                <a:solidFill>
                  <a:schemeClr val="bg2"/>
                </a:solidFill>
              </a:rPr>
              <a:t>về</a:t>
            </a:r>
            <a:r>
              <a:rPr lang="en-US" sz="2800" dirty="0">
                <a:solidFill>
                  <a:schemeClr val="bg2"/>
                </a:solidFill>
              </a:rPr>
              <a:t> Pure CSS </a:t>
            </a:r>
          </a:p>
        </p:txBody>
      </p:sp>
      <p:sp>
        <p:nvSpPr>
          <p:cNvPr id="24" name="TextBox 23">
            <a:extLst>
              <a:ext uri="{FF2B5EF4-FFF2-40B4-BE49-F238E27FC236}">
                <a16:creationId xmlns:a16="http://schemas.microsoft.com/office/drawing/2014/main" id="{EE276F6C-EF27-434D-8661-992B776355B1}"/>
              </a:ext>
            </a:extLst>
          </p:cNvPr>
          <p:cNvSpPr txBox="1"/>
          <p:nvPr/>
        </p:nvSpPr>
        <p:spPr>
          <a:xfrm>
            <a:off x="8399721" y="4710276"/>
            <a:ext cx="444517" cy="307777"/>
          </a:xfrm>
          <a:prstGeom prst="rect">
            <a:avLst/>
          </a:prstGeom>
          <a:noFill/>
        </p:spPr>
        <p:txBody>
          <a:bodyPr wrap="square">
            <a:spAutoFit/>
          </a:bodyPr>
          <a:lstStyle/>
          <a:p>
            <a:r>
              <a:rPr lang="en-US">
                <a:solidFill>
                  <a:schemeClr val="bg2"/>
                </a:solidFill>
              </a:rPr>
              <a:t>1</a:t>
            </a:r>
            <a:endParaRPr lang="en-US"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1000"/>
                                        <p:tgtEl>
                                          <p:spTgt spid="22">
                                            <p:txEl>
                                              <p:pRg st="1" end="1"/>
                                            </p:txEl>
                                          </p:spTgt>
                                        </p:tgtEl>
                                      </p:cBhvr>
                                    </p:animEffect>
                                    <p:anim calcmode="lin" valueType="num">
                                      <p:cBhvr>
                                        <p:cTn id="1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animEffect transition="in" filter="fade">
                                      <p:cBhvr>
                                        <p:cTn id="21" dur="1000"/>
                                        <p:tgtEl>
                                          <p:spTgt spid="22">
                                            <p:txEl>
                                              <p:pRg st="2" end="2"/>
                                            </p:txEl>
                                          </p:spTgt>
                                        </p:tgtEl>
                                      </p:cBhvr>
                                    </p:animEffect>
                                    <p:anim calcmode="lin" valueType="num">
                                      <p:cBhvr>
                                        <p:cTn id="22"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307;p44">
            <a:extLst>
              <a:ext uri="{FF2B5EF4-FFF2-40B4-BE49-F238E27FC236}">
                <a16:creationId xmlns:a16="http://schemas.microsoft.com/office/drawing/2014/main" id="{97EA4E31-C7A7-4E78-9912-7C1C935576A5}"/>
              </a:ext>
            </a:extLst>
          </p:cNvPr>
          <p:cNvSpPr txBox="1">
            <a:spLocks/>
          </p:cNvSpPr>
          <p:nvPr/>
        </p:nvSpPr>
        <p:spPr>
          <a:xfrm>
            <a:off x="1212112" y="617441"/>
            <a:ext cx="6639445" cy="5771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err="1">
                <a:solidFill>
                  <a:schemeClr val="bg2"/>
                </a:solidFill>
              </a:rPr>
              <a:t>Khái</a:t>
            </a:r>
            <a:r>
              <a:rPr lang="en-US" sz="3600" dirty="0">
                <a:solidFill>
                  <a:schemeClr val="bg2"/>
                </a:solidFill>
              </a:rPr>
              <a:t> </a:t>
            </a:r>
            <a:r>
              <a:rPr lang="en-US" sz="3600" dirty="0" err="1">
                <a:solidFill>
                  <a:schemeClr val="bg2"/>
                </a:solidFill>
              </a:rPr>
              <a:t>quát</a:t>
            </a:r>
            <a:r>
              <a:rPr lang="en-US" sz="3600" dirty="0">
                <a:solidFill>
                  <a:schemeClr val="bg2"/>
                </a:solidFill>
              </a:rPr>
              <a:t> </a:t>
            </a:r>
            <a:r>
              <a:rPr lang="en-US" sz="3600" dirty="0" err="1">
                <a:solidFill>
                  <a:schemeClr val="bg2"/>
                </a:solidFill>
              </a:rPr>
              <a:t>chung</a:t>
            </a:r>
            <a:r>
              <a:rPr lang="en-US" sz="3600" dirty="0">
                <a:solidFill>
                  <a:schemeClr val="bg2"/>
                </a:solidFill>
              </a:rPr>
              <a:t> </a:t>
            </a:r>
            <a:r>
              <a:rPr lang="en-US" sz="3600" dirty="0" err="1">
                <a:solidFill>
                  <a:schemeClr val="bg2"/>
                </a:solidFill>
              </a:rPr>
              <a:t>về</a:t>
            </a:r>
            <a:r>
              <a:rPr lang="en-US" sz="3600" dirty="0">
                <a:solidFill>
                  <a:schemeClr val="bg2"/>
                </a:solidFill>
              </a:rPr>
              <a:t> CSS framework</a:t>
            </a:r>
            <a:endParaRPr lang="en-US" sz="3600" b="1" dirty="0">
              <a:solidFill>
                <a:schemeClr val="bg2"/>
              </a:solidFill>
              <a:latin typeface="Arial" panose="020B0604020202020204" pitchFamily="34" charset="0"/>
              <a:cs typeface="Arial" panose="020B0604020202020204" pitchFamily="34" charset="0"/>
            </a:endParaRPr>
          </a:p>
        </p:txBody>
      </p:sp>
      <p:pic>
        <p:nvPicPr>
          <p:cNvPr id="10" name="Picture 2" descr="E:\Study\Courses\Student\Logo\LogoVN.png">
            <a:extLst>
              <a:ext uri="{FF2B5EF4-FFF2-40B4-BE49-F238E27FC236}">
                <a16:creationId xmlns:a16="http://schemas.microsoft.com/office/drawing/2014/main" id="{B52B8745-A7FB-49C9-80F3-B30DAFE8D003}"/>
              </a:ext>
            </a:extLst>
          </p:cNvPr>
          <p:cNvPicPr>
            <a:picLocks noChangeAspect="1" noChangeArrowheads="1"/>
          </p:cNvPicPr>
          <p:nvPr/>
        </p:nvPicPr>
        <p:blipFill>
          <a:blip r:embed="rId3" cstate="print"/>
          <a:srcRect/>
          <a:stretch>
            <a:fillRect/>
          </a:stretch>
        </p:blipFill>
        <p:spPr bwMode="auto">
          <a:xfrm>
            <a:off x="74612" y="21446"/>
            <a:ext cx="1137500" cy="1191991"/>
          </a:xfrm>
          <a:prstGeom prst="rect">
            <a:avLst/>
          </a:prstGeom>
          <a:noFill/>
        </p:spPr>
      </p:pic>
      <p:sp>
        <p:nvSpPr>
          <p:cNvPr id="12" name="TextBox 11">
            <a:extLst>
              <a:ext uri="{FF2B5EF4-FFF2-40B4-BE49-F238E27FC236}">
                <a16:creationId xmlns:a16="http://schemas.microsoft.com/office/drawing/2014/main" id="{A549223A-80E8-444C-950D-A4A6C80CF9F5}"/>
              </a:ext>
            </a:extLst>
          </p:cNvPr>
          <p:cNvSpPr txBox="1"/>
          <p:nvPr/>
        </p:nvSpPr>
        <p:spPr>
          <a:xfrm>
            <a:off x="2009552" y="2084998"/>
            <a:ext cx="5124895" cy="2462213"/>
          </a:xfrm>
          <a:prstGeom prst="rect">
            <a:avLst/>
          </a:prstGeom>
          <a:noFill/>
        </p:spPr>
        <p:txBody>
          <a:bodyPr wrap="square">
            <a:spAutoFit/>
          </a:bodyPr>
          <a:lstStyle/>
          <a:p>
            <a:r>
              <a:rPr lang="vi-VN" sz="1600" b="1" dirty="0">
                <a:solidFill>
                  <a:schemeClr val="bg2">
                    <a:lumMod val="95000"/>
                  </a:schemeClr>
                </a:solidFill>
              </a:rPr>
              <a:t>Css framework</a:t>
            </a:r>
            <a:r>
              <a:rPr lang="vi-VN" sz="1600" dirty="0">
                <a:solidFill>
                  <a:schemeClr val="bg2">
                    <a:lumMod val="95000"/>
                  </a:schemeClr>
                </a:solidFill>
              </a:rPr>
              <a:t> là tập hợp các thư viện :</a:t>
            </a:r>
          </a:p>
          <a:p>
            <a:pPr lvl="1"/>
            <a:r>
              <a:rPr lang="vi-VN" sz="1600" dirty="0">
                <a:solidFill>
                  <a:schemeClr val="bg2">
                    <a:lumMod val="95000"/>
                  </a:schemeClr>
                </a:solidFill>
              </a:rPr>
              <a:t>- Được xem như là một công cụ thiết kế web ra đời nhằm để giúp người lập trình tạo nên giao diện một cách nhanh chóng đẹp mắt </a:t>
            </a:r>
          </a:p>
          <a:p>
            <a:r>
              <a:rPr lang="vi-VN" sz="1600" dirty="0">
                <a:solidFill>
                  <a:schemeClr val="bg2">
                    <a:lumMod val="95000"/>
                  </a:schemeClr>
                </a:solidFill>
              </a:rPr>
              <a:t>- Thân thiện với tất cả mọi loại thiết bị hiển thị, tiết kiệm được khá nhiều thời gian và hạn chế những lỗi phát sinh cho người lập trình front-end</a:t>
            </a:r>
            <a:r>
              <a:rPr lang="vi-VN" dirty="0">
                <a:solidFill>
                  <a:schemeClr val="bg2">
                    <a:lumMod val="95000"/>
                  </a:schemeClr>
                </a:solidFill>
              </a:rPr>
              <a:t>.</a:t>
            </a:r>
          </a:p>
          <a:p>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nhiều</a:t>
            </a:r>
            <a:r>
              <a:rPr lang="en-US" dirty="0">
                <a:solidFill>
                  <a:schemeClr val="bg2"/>
                </a:solidFill>
              </a:rPr>
              <a:t> CSS framework </a:t>
            </a:r>
            <a:r>
              <a:rPr lang="en-US" dirty="0" err="1">
                <a:solidFill>
                  <a:schemeClr val="bg2"/>
                </a:solidFill>
              </a:rPr>
              <a:t>để</a:t>
            </a:r>
            <a:r>
              <a:rPr lang="en-US" dirty="0">
                <a:solidFill>
                  <a:schemeClr val="bg2"/>
                </a:solidFill>
              </a:rPr>
              <a:t> </a:t>
            </a:r>
            <a:r>
              <a:rPr lang="en-US" dirty="0" err="1">
                <a:solidFill>
                  <a:schemeClr val="bg2"/>
                </a:solidFill>
              </a:rPr>
              <a:t>phục</a:t>
            </a:r>
            <a:r>
              <a:rPr lang="en-US" dirty="0">
                <a:solidFill>
                  <a:schemeClr val="bg2"/>
                </a:solidFill>
              </a:rPr>
              <a:t> </a:t>
            </a:r>
            <a:r>
              <a:rPr lang="en-US" dirty="0" err="1">
                <a:solidFill>
                  <a:schemeClr val="bg2"/>
                </a:solidFill>
              </a:rPr>
              <a:t>vụ</a:t>
            </a:r>
            <a:r>
              <a:rPr lang="en-US" dirty="0">
                <a:solidFill>
                  <a:schemeClr val="bg2"/>
                </a:solidFill>
              </a:rPr>
              <a:t> </a:t>
            </a:r>
            <a:r>
              <a:rPr lang="en-US" dirty="0" err="1">
                <a:solidFill>
                  <a:schemeClr val="bg2"/>
                </a:solidFill>
              </a:rPr>
              <a:t>các</a:t>
            </a:r>
            <a:r>
              <a:rPr lang="en-US" dirty="0">
                <a:solidFill>
                  <a:schemeClr val="bg2"/>
                </a:solidFill>
              </a:rPr>
              <a:t> </a:t>
            </a:r>
            <a:r>
              <a:rPr lang="en-US" dirty="0" err="1">
                <a:solidFill>
                  <a:schemeClr val="bg2"/>
                </a:solidFill>
              </a:rPr>
              <a:t>bạn</a:t>
            </a:r>
            <a:r>
              <a:rPr lang="en-US" dirty="0">
                <a:solidFill>
                  <a:schemeClr val="bg2"/>
                </a:solidFill>
              </a:rPr>
              <a:t>, </a:t>
            </a:r>
            <a:r>
              <a:rPr lang="en-US" dirty="0" err="1">
                <a:solidFill>
                  <a:schemeClr val="bg2"/>
                </a:solidFill>
              </a:rPr>
              <a:t>một</a:t>
            </a:r>
            <a:r>
              <a:rPr lang="en-US" dirty="0">
                <a:solidFill>
                  <a:schemeClr val="bg2"/>
                </a:solidFill>
              </a:rPr>
              <a:t> </a:t>
            </a:r>
            <a:r>
              <a:rPr lang="en-US" dirty="0" err="1">
                <a:solidFill>
                  <a:schemeClr val="bg2"/>
                </a:solidFill>
              </a:rPr>
              <a:t>trong</a:t>
            </a:r>
            <a:r>
              <a:rPr lang="en-US" dirty="0">
                <a:solidFill>
                  <a:schemeClr val="bg2"/>
                </a:solidFill>
              </a:rPr>
              <a:t> </a:t>
            </a:r>
            <a:r>
              <a:rPr lang="en-US" dirty="0" err="1">
                <a:solidFill>
                  <a:schemeClr val="bg2"/>
                </a:solidFill>
              </a:rPr>
              <a:t>số</a:t>
            </a:r>
            <a:r>
              <a:rPr lang="en-US" dirty="0">
                <a:solidFill>
                  <a:schemeClr val="bg2"/>
                </a:solidFill>
              </a:rPr>
              <a:t> </a:t>
            </a:r>
            <a:r>
              <a:rPr lang="en-US" dirty="0" err="1">
                <a:solidFill>
                  <a:schemeClr val="bg2"/>
                </a:solidFill>
              </a:rPr>
              <a:t>các</a:t>
            </a:r>
            <a:r>
              <a:rPr lang="en-US" dirty="0">
                <a:solidFill>
                  <a:schemeClr val="bg2"/>
                </a:solidFill>
              </a:rPr>
              <a:t> CSS framework </a:t>
            </a:r>
            <a:r>
              <a:rPr lang="en-US" dirty="0" err="1">
                <a:solidFill>
                  <a:schemeClr val="bg2"/>
                </a:solidFill>
              </a:rPr>
              <a:t>phổ</a:t>
            </a:r>
            <a:r>
              <a:rPr lang="en-US" dirty="0">
                <a:solidFill>
                  <a:schemeClr val="bg2"/>
                </a:solidFill>
              </a:rPr>
              <a:t> </a:t>
            </a:r>
            <a:r>
              <a:rPr lang="en-US" dirty="0" err="1">
                <a:solidFill>
                  <a:schemeClr val="bg2"/>
                </a:solidFill>
              </a:rPr>
              <a:t>biến</a:t>
            </a:r>
            <a:r>
              <a:rPr lang="en-US" dirty="0">
                <a:solidFill>
                  <a:schemeClr val="bg2"/>
                </a:solidFill>
              </a:rPr>
              <a:t> </a:t>
            </a:r>
            <a:r>
              <a:rPr lang="en-US" dirty="0" err="1">
                <a:solidFill>
                  <a:schemeClr val="bg2"/>
                </a:solidFill>
              </a:rPr>
              <a:t>nhất</a:t>
            </a:r>
            <a:r>
              <a:rPr lang="en-US" dirty="0">
                <a:solidFill>
                  <a:schemeClr val="bg2"/>
                </a:solidFill>
              </a:rPr>
              <a:t> </a:t>
            </a:r>
            <a:r>
              <a:rPr lang="en-US" dirty="0" err="1">
                <a:solidFill>
                  <a:schemeClr val="bg2"/>
                </a:solidFill>
              </a:rPr>
              <a:t>hiện</a:t>
            </a:r>
            <a:r>
              <a:rPr lang="en-US" dirty="0">
                <a:solidFill>
                  <a:schemeClr val="bg2"/>
                </a:solidFill>
              </a:rPr>
              <a:t> nay </a:t>
            </a:r>
            <a:r>
              <a:rPr lang="en-US" dirty="0" err="1">
                <a:solidFill>
                  <a:schemeClr val="bg2"/>
                </a:solidFill>
              </a:rPr>
              <a:t>phải</a:t>
            </a:r>
            <a:r>
              <a:rPr lang="en-US" dirty="0">
                <a:solidFill>
                  <a:schemeClr val="bg2"/>
                </a:solidFill>
              </a:rPr>
              <a:t> </a:t>
            </a:r>
            <a:r>
              <a:rPr lang="en-US" dirty="0" err="1">
                <a:solidFill>
                  <a:schemeClr val="bg2"/>
                </a:solidFill>
              </a:rPr>
              <a:t>kể</a:t>
            </a:r>
            <a:r>
              <a:rPr lang="en-US" dirty="0">
                <a:solidFill>
                  <a:schemeClr val="bg2"/>
                </a:solidFill>
              </a:rPr>
              <a:t> </a:t>
            </a:r>
            <a:r>
              <a:rPr lang="en-US" dirty="0" err="1">
                <a:solidFill>
                  <a:schemeClr val="bg2"/>
                </a:solidFill>
              </a:rPr>
              <a:t>đến</a:t>
            </a:r>
            <a:r>
              <a:rPr lang="en-US" dirty="0">
                <a:solidFill>
                  <a:schemeClr val="bg2"/>
                </a:solidFill>
              </a:rPr>
              <a:t> </a:t>
            </a:r>
            <a:r>
              <a:rPr lang="en-US" dirty="0" err="1">
                <a:solidFill>
                  <a:schemeClr val="bg2"/>
                </a:solidFill>
              </a:rPr>
              <a:t>là</a:t>
            </a:r>
            <a:r>
              <a:rPr lang="en-US" dirty="0">
                <a:solidFill>
                  <a:schemeClr val="bg2"/>
                </a:solidFill>
              </a:rPr>
              <a:t> Bootstrap, </a:t>
            </a:r>
            <a:r>
              <a:rPr lang="en-US" dirty="0" err="1">
                <a:solidFill>
                  <a:schemeClr val="bg2"/>
                </a:solidFill>
              </a:rPr>
              <a:t>UIkit</a:t>
            </a:r>
            <a:r>
              <a:rPr lang="en-US" dirty="0">
                <a:solidFill>
                  <a:schemeClr val="bg2"/>
                </a:solidFill>
              </a:rPr>
              <a:t>, Metro...</a:t>
            </a:r>
            <a:r>
              <a:rPr lang="en-VN" dirty="0">
                <a:solidFill>
                  <a:schemeClr val="bg2"/>
                </a:solidFill>
              </a:rPr>
              <a:t> </a:t>
            </a:r>
            <a:endParaRPr lang="vi-VN" dirty="0">
              <a:solidFill>
                <a:schemeClr val="bg2"/>
              </a:solidFill>
              <a:latin typeface="+mn-lt"/>
            </a:endParaRPr>
          </a:p>
        </p:txBody>
      </p:sp>
      <p:sp>
        <p:nvSpPr>
          <p:cNvPr id="2" name="TextBox 1">
            <a:extLst>
              <a:ext uri="{FF2B5EF4-FFF2-40B4-BE49-F238E27FC236}">
                <a16:creationId xmlns:a16="http://schemas.microsoft.com/office/drawing/2014/main" id="{B6B29398-B9AB-4290-9151-7A895198A904}"/>
              </a:ext>
            </a:extLst>
          </p:cNvPr>
          <p:cNvSpPr txBox="1"/>
          <p:nvPr/>
        </p:nvSpPr>
        <p:spPr>
          <a:xfrm>
            <a:off x="8399721" y="4710276"/>
            <a:ext cx="444517" cy="307777"/>
          </a:xfrm>
          <a:prstGeom prst="rect">
            <a:avLst/>
          </a:prstGeom>
          <a:noFill/>
        </p:spPr>
        <p:txBody>
          <a:bodyPr wrap="square">
            <a:spAutoFit/>
          </a:bodyPr>
          <a:lstStyle/>
          <a:p>
            <a:r>
              <a:rPr lang="en-US" dirty="0">
                <a:solidFill>
                  <a:schemeClr val="bg2"/>
                </a:solidFill>
              </a:rPr>
              <a:t>3</a:t>
            </a:r>
          </a:p>
        </p:txBody>
      </p:sp>
    </p:spTree>
    <p:extLst>
      <p:ext uri="{BB962C8B-B14F-4D97-AF65-F5344CB8AC3E}">
        <p14:creationId xmlns:p14="http://schemas.microsoft.com/office/powerpoint/2010/main" val="261429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307;p44">
            <a:extLst>
              <a:ext uri="{FF2B5EF4-FFF2-40B4-BE49-F238E27FC236}">
                <a16:creationId xmlns:a16="http://schemas.microsoft.com/office/drawing/2014/main" id="{C1A12560-F707-4B97-AFFF-D1CC5763FFD6}"/>
              </a:ext>
            </a:extLst>
          </p:cNvPr>
          <p:cNvSpPr txBox="1">
            <a:spLocks/>
          </p:cNvSpPr>
          <p:nvPr/>
        </p:nvSpPr>
        <p:spPr>
          <a:xfrm>
            <a:off x="1119108" y="704774"/>
            <a:ext cx="6639445" cy="5771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a:solidFill>
                  <a:schemeClr val="bg2"/>
                </a:solidFill>
                <a:latin typeface="Arial" panose="020B0604020202020204" pitchFamily="34" charset="0"/>
                <a:cs typeface="Arial" panose="020B0604020202020204" pitchFamily="34" charset="0"/>
              </a:rPr>
              <a:t>Pure</a:t>
            </a:r>
          </a:p>
          <a:p>
            <a:pPr algn="ctr"/>
            <a:endParaRPr lang="en-US" sz="3600" b="1" dirty="0">
              <a:solidFill>
                <a:schemeClr val="bg2"/>
              </a:solidFill>
              <a:latin typeface="Arial" panose="020B0604020202020204" pitchFamily="34" charset="0"/>
              <a:cs typeface="Arial" panose="020B0604020202020204" pitchFamily="34" charset="0"/>
            </a:endParaRPr>
          </a:p>
          <a:p>
            <a:r>
              <a:rPr lang="en-US" sz="1600" dirty="0">
                <a:solidFill>
                  <a:schemeClr val="bg2"/>
                </a:solidFill>
              </a:rPr>
              <a:t>Pure </a:t>
            </a:r>
            <a:r>
              <a:rPr lang="en-US" sz="1600" dirty="0" err="1">
                <a:solidFill>
                  <a:schemeClr val="bg2"/>
                </a:solidFill>
              </a:rPr>
              <a:t>là</a:t>
            </a:r>
            <a:r>
              <a:rPr lang="en-US" sz="1600" dirty="0">
                <a:solidFill>
                  <a:schemeClr val="bg2"/>
                </a:solidFill>
              </a:rPr>
              <a:t> </a:t>
            </a:r>
            <a:r>
              <a:rPr lang="en-US" sz="1600" dirty="0" err="1">
                <a:solidFill>
                  <a:schemeClr val="bg2"/>
                </a:solidFill>
              </a:rPr>
              <a:t>một</a:t>
            </a:r>
            <a:r>
              <a:rPr lang="en-US" sz="1600" dirty="0">
                <a:solidFill>
                  <a:schemeClr val="bg2"/>
                </a:solidFill>
              </a:rPr>
              <a:t> </a:t>
            </a:r>
            <a:r>
              <a:rPr lang="en-US" sz="1600" dirty="0" err="1">
                <a:solidFill>
                  <a:schemeClr val="bg2"/>
                </a:solidFill>
              </a:rPr>
              <a:t>thư</a:t>
            </a:r>
            <a:r>
              <a:rPr lang="en-US" sz="1600" dirty="0">
                <a:solidFill>
                  <a:schemeClr val="bg2"/>
                </a:solidFill>
              </a:rPr>
              <a:t> </a:t>
            </a:r>
            <a:r>
              <a:rPr lang="en-US" sz="1600" dirty="0" err="1">
                <a:solidFill>
                  <a:schemeClr val="bg2"/>
                </a:solidFill>
              </a:rPr>
              <a:t>viện</a:t>
            </a:r>
            <a:r>
              <a:rPr lang="en-US" sz="1600" dirty="0">
                <a:solidFill>
                  <a:schemeClr val="bg2"/>
                </a:solidFill>
              </a:rPr>
              <a:t> CSS </a:t>
            </a:r>
            <a:r>
              <a:rPr lang="en-US" sz="1600" dirty="0" err="1">
                <a:solidFill>
                  <a:schemeClr val="bg2"/>
                </a:solidFill>
              </a:rPr>
              <a:t>nhỏ</a:t>
            </a:r>
            <a:r>
              <a:rPr lang="en-US" sz="1600" dirty="0">
                <a:solidFill>
                  <a:schemeClr val="bg2"/>
                </a:solidFill>
              </a:rPr>
              <a:t> </a:t>
            </a:r>
            <a:r>
              <a:rPr lang="en-US" sz="1600" dirty="0" err="1">
                <a:solidFill>
                  <a:schemeClr val="bg2"/>
                </a:solidFill>
              </a:rPr>
              <a:t>gọn</a:t>
            </a:r>
            <a:r>
              <a:rPr lang="en-US" sz="1600" dirty="0">
                <a:solidFill>
                  <a:schemeClr val="bg2"/>
                </a:solidFill>
              </a:rPr>
              <a:t>, </a:t>
            </a:r>
            <a:r>
              <a:rPr lang="en-US" sz="1600" dirty="0" err="1">
                <a:solidFill>
                  <a:schemeClr val="bg2"/>
                </a:solidFill>
              </a:rPr>
              <a:t>có</a:t>
            </a:r>
            <a:r>
              <a:rPr lang="en-US" sz="1600" dirty="0">
                <a:solidFill>
                  <a:schemeClr val="bg2"/>
                </a:solidFill>
              </a:rPr>
              <a:t> </a:t>
            </a:r>
            <a:r>
              <a:rPr lang="en-US" sz="1600" dirty="0" err="1">
                <a:solidFill>
                  <a:schemeClr val="bg2"/>
                </a:solidFill>
              </a:rPr>
              <a:t>hiệu</a:t>
            </a:r>
            <a:r>
              <a:rPr lang="en-US" sz="1600" dirty="0">
                <a:solidFill>
                  <a:schemeClr val="bg2"/>
                </a:solidFill>
              </a:rPr>
              <a:t> </a:t>
            </a:r>
            <a:r>
              <a:rPr lang="en-US" sz="1600" dirty="0" err="1">
                <a:solidFill>
                  <a:schemeClr val="bg2"/>
                </a:solidFill>
              </a:rPr>
              <a:t>năng</a:t>
            </a:r>
            <a:r>
              <a:rPr lang="en-US" sz="1600" dirty="0">
                <a:solidFill>
                  <a:schemeClr val="bg2"/>
                </a:solidFill>
              </a:rPr>
              <a:t> </a:t>
            </a:r>
            <a:r>
              <a:rPr lang="en-US" sz="1600" dirty="0" err="1">
                <a:solidFill>
                  <a:schemeClr val="bg2"/>
                </a:solidFill>
              </a:rPr>
              <a:t>rất</a:t>
            </a:r>
            <a:r>
              <a:rPr lang="en-US" sz="1600" dirty="0">
                <a:solidFill>
                  <a:schemeClr val="bg2"/>
                </a:solidFill>
              </a:rPr>
              <a:t> </a:t>
            </a:r>
            <a:r>
              <a:rPr lang="en-US" sz="1600" dirty="0" err="1">
                <a:solidFill>
                  <a:schemeClr val="bg2"/>
                </a:solidFill>
              </a:rPr>
              <a:t>ấn</a:t>
            </a:r>
            <a:r>
              <a:rPr lang="en-US" sz="1600" dirty="0">
                <a:solidFill>
                  <a:schemeClr val="bg2"/>
                </a:solidFill>
              </a:rPr>
              <a:t> </a:t>
            </a:r>
            <a:r>
              <a:rPr lang="en-US" sz="1600" dirty="0" err="1">
                <a:solidFill>
                  <a:schemeClr val="bg2"/>
                </a:solidFill>
              </a:rPr>
              <a:t>tượng</a:t>
            </a:r>
            <a:r>
              <a:rPr lang="en-US" sz="1600" dirty="0">
                <a:solidFill>
                  <a:schemeClr val="bg2"/>
                </a:solidFill>
              </a:rPr>
              <a:t> </a:t>
            </a:r>
            <a:r>
              <a:rPr lang="en-US" sz="1600" dirty="0" err="1">
                <a:solidFill>
                  <a:schemeClr val="bg2"/>
                </a:solidFill>
              </a:rPr>
              <a:t>nhưng</a:t>
            </a:r>
            <a:r>
              <a:rPr lang="en-US" sz="1600" dirty="0">
                <a:solidFill>
                  <a:schemeClr val="bg2"/>
                </a:solidFill>
              </a:rPr>
              <a:t> </a:t>
            </a:r>
            <a:r>
              <a:rPr lang="en-US" sz="1600" dirty="0" err="1">
                <a:solidFill>
                  <a:schemeClr val="bg2"/>
                </a:solidFill>
              </a:rPr>
              <a:t>cũng</a:t>
            </a:r>
            <a:r>
              <a:rPr lang="en-US" sz="1600" dirty="0">
                <a:solidFill>
                  <a:schemeClr val="bg2"/>
                </a:solidFill>
              </a:rPr>
              <a:t> </a:t>
            </a:r>
            <a:r>
              <a:rPr lang="en-US" sz="1600" dirty="0" err="1">
                <a:solidFill>
                  <a:schemeClr val="bg2"/>
                </a:solidFill>
              </a:rPr>
              <a:t>đáp</a:t>
            </a:r>
            <a:r>
              <a:rPr lang="en-US" sz="1600" dirty="0">
                <a:solidFill>
                  <a:schemeClr val="bg2"/>
                </a:solidFill>
              </a:rPr>
              <a:t> </a:t>
            </a:r>
            <a:r>
              <a:rPr lang="en-US" sz="1600" dirty="0" err="1">
                <a:solidFill>
                  <a:schemeClr val="bg2"/>
                </a:solidFill>
              </a:rPr>
              <a:t>ứng</a:t>
            </a:r>
            <a:r>
              <a:rPr lang="en-US" sz="1600" dirty="0">
                <a:solidFill>
                  <a:schemeClr val="bg2"/>
                </a:solidFill>
              </a:rPr>
              <a:t> </a:t>
            </a:r>
            <a:r>
              <a:rPr lang="en-US" sz="1600" dirty="0" err="1">
                <a:solidFill>
                  <a:schemeClr val="bg2"/>
                </a:solidFill>
              </a:rPr>
              <a:t>được</a:t>
            </a:r>
            <a:r>
              <a:rPr lang="en-US" sz="1600" dirty="0">
                <a:solidFill>
                  <a:schemeClr val="bg2"/>
                </a:solidFill>
              </a:rPr>
              <a:t> </a:t>
            </a:r>
            <a:r>
              <a:rPr lang="en-US" sz="1600" dirty="0" err="1">
                <a:solidFill>
                  <a:schemeClr val="bg2"/>
                </a:solidFill>
              </a:rPr>
              <a:t>hầu</a:t>
            </a:r>
            <a:r>
              <a:rPr lang="en-US" sz="1600" dirty="0">
                <a:solidFill>
                  <a:schemeClr val="bg2"/>
                </a:solidFill>
              </a:rPr>
              <a:t> </a:t>
            </a:r>
            <a:r>
              <a:rPr lang="en-US" sz="1600" dirty="0" err="1">
                <a:solidFill>
                  <a:schemeClr val="bg2"/>
                </a:solidFill>
              </a:rPr>
              <a:t>hết</a:t>
            </a:r>
            <a:r>
              <a:rPr lang="en-US" sz="1600" dirty="0">
                <a:solidFill>
                  <a:schemeClr val="bg2"/>
                </a:solidFill>
              </a:rPr>
              <a:t> </a:t>
            </a:r>
            <a:r>
              <a:rPr lang="en-US" sz="1600" dirty="0" err="1">
                <a:solidFill>
                  <a:schemeClr val="bg2"/>
                </a:solidFill>
              </a:rPr>
              <a:t>các</a:t>
            </a:r>
            <a:r>
              <a:rPr lang="en-US" sz="1600" dirty="0">
                <a:solidFill>
                  <a:schemeClr val="bg2"/>
                </a:solidFill>
              </a:rPr>
              <a:t> </a:t>
            </a:r>
            <a:r>
              <a:rPr lang="en-US" sz="1600" dirty="0" err="1">
                <a:solidFill>
                  <a:schemeClr val="bg2"/>
                </a:solidFill>
              </a:rPr>
              <a:t>yêu</a:t>
            </a:r>
            <a:r>
              <a:rPr lang="en-US" sz="1600" dirty="0">
                <a:solidFill>
                  <a:schemeClr val="bg2"/>
                </a:solidFill>
              </a:rPr>
              <a:t> </a:t>
            </a:r>
            <a:r>
              <a:rPr lang="en-US" sz="1600" dirty="0" err="1">
                <a:solidFill>
                  <a:schemeClr val="bg2"/>
                </a:solidFill>
              </a:rPr>
              <a:t>cầu</a:t>
            </a:r>
            <a:r>
              <a:rPr lang="en-US" sz="1600" dirty="0">
                <a:solidFill>
                  <a:schemeClr val="bg2"/>
                </a:solidFill>
              </a:rPr>
              <a:t> </a:t>
            </a:r>
            <a:r>
              <a:rPr lang="en-US" sz="1600" dirty="0" err="1">
                <a:solidFill>
                  <a:schemeClr val="bg2"/>
                </a:solidFill>
              </a:rPr>
              <a:t>thiết</a:t>
            </a:r>
            <a:r>
              <a:rPr lang="en-US" sz="1600" dirty="0">
                <a:solidFill>
                  <a:schemeClr val="bg2"/>
                </a:solidFill>
              </a:rPr>
              <a:t> </a:t>
            </a:r>
            <a:r>
              <a:rPr lang="en-US" sz="1600" dirty="0" err="1">
                <a:solidFill>
                  <a:schemeClr val="bg2"/>
                </a:solidFill>
              </a:rPr>
              <a:t>kế</a:t>
            </a:r>
            <a:r>
              <a:rPr lang="en-US" sz="1600" dirty="0">
                <a:solidFill>
                  <a:schemeClr val="bg2"/>
                </a:solidFill>
              </a:rPr>
              <a:t> </a:t>
            </a:r>
            <a:r>
              <a:rPr lang="en-US" sz="1600" dirty="0" err="1">
                <a:solidFill>
                  <a:schemeClr val="bg2"/>
                </a:solidFill>
              </a:rPr>
              <a:t>của</a:t>
            </a:r>
            <a:r>
              <a:rPr lang="en-US" sz="1600" dirty="0">
                <a:solidFill>
                  <a:schemeClr val="bg2"/>
                </a:solidFill>
              </a:rPr>
              <a:t> </a:t>
            </a:r>
            <a:r>
              <a:rPr lang="en-US" sz="1600" dirty="0" err="1">
                <a:solidFill>
                  <a:schemeClr val="bg2"/>
                </a:solidFill>
              </a:rPr>
              <a:t>các</a:t>
            </a:r>
            <a:r>
              <a:rPr lang="en-US" sz="1600" dirty="0">
                <a:solidFill>
                  <a:schemeClr val="bg2"/>
                </a:solidFill>
              </a:rPr>
              <a:t> </a:t>
            </a:r>
            <a:r>
              <a:rPr lang="en-US" sz="1600" dirty="0" err="1">
                <a:solidFill>
                  <a:schemeClr val="bg2"/>
                </a:solidFill>
              </a:rPr>
              <a:t>bạn</a:t>
            </a:r>
            <a:r>
              <a:rPr lang="en-VN" sz="1600" dirty="0">
                <a:solidFill>
                  <a:schemeClr val="bg2"/>
                </a:solidFill>
              </a:rPr>
              <a:t> </a:t>
            </a:r>
          </a:p>
          <a:p>
            <a:endParaRPr lang="en-VN" sz="1600" dirty="0">
              <a:solidFill>
                <a:schemeClr val="bg2"/>
              </a:solidFill>
            </a:endParaRPr>
          </a:p>
          <a:p>
            <a:r>
              <a:rPr lang="en-US" dirty="0" err="1">
                <a:solidFill>
                  <a:schemeClr val="bg2"/>
                </a:solidFill>
              </a:rPr>
              <a:t>Thư</a:t>
            </a:r>
            <a:r>
              <a:rPr lang="en-US" dirty="0">
                <a:solidFill>
                  <a:schemeClr val="bg2"/>
                </a:solidFill>
              </a:rPr>
              <a:t> </a:t>
            </a:r>
            <a:r>
              <a:rPr lang="en-US" dirty="0" err="1">
                <a:solidFill>
                  <a:schemeClr val="bg2"/>
                </a:solidFill>
              </a:rPr>
              <a:t>viện</a:t>
            </a:r>
            <a:r>
              <a:rPr lang="en-US" dirty="0">
                <a:solidFill>
                  <a:schemeClr val="bg2"/>
                </a:solidFill>
              </a:rPr>
              <a:t> Pure </a:t>
            </a:r>
            <a:r>
              <a:rPr lang="en-US" dirty="0" err="1">
                <a:solidFill>
                  <a:schemeClr val="bg2"/>
                </a:solidFill>
              </a:rPr>
              <a:t>vẫn</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đầy</a:t>
            </a:r>
            <a:r>
              <a:rPr lang="en-US" dirty="0">
                <a:solidFill>
                  <a:schemeClr val="bg2"/>
                </a:solidFill>
              </a:rPr>
              <a:t> </a:t>
            </a:r>
            <a:r>
              <a:rPr lang="en-US" dirty="0" err="1">
                <a:solidFill>
                  <a:schemeClr val="bg2"/>
                </a:solidFill>
              </a:rPr>
              <a:t>đủ</a:t>
            </a:r>
            <a:r>
              <a:rPr lang="en-US" dirty="0">
                <a:solidFill>
                  <a:schemeClr val="bg2"/>
                </a:solidFill>
              </a:rPr>
              <a:t> </a:t>
            </a:r>
            <a:r>
              <a:rPr lang="en-US" dirty="0" err="1">
                <a:solidFill>
                  <a:schemeClr val="bg2"/>
                </a:solidFill>
              </a:rPr>
              <a:t>các</a:t>
            </a:r>
            <a:r>
              <a:rPr lang="en-US" dirty="0">
                <a:solidFill>
                  <a:schemeClr val="bg2"/>
                </a:solidFill>
              </a:rPr>
              <a:t> </a:t>
            </a:r>
            <a:r>
              <a:rPr lang="en-US" dirty="0" err="1">
                <a:solidFill>
                  <a:schemeClr val="bg2"/>
                </a:solidFill>
              </a:rPr>
              <a:t>thành</a:t>
            </a:r>
            <a:r>
              <a:rPr lang="en-US" dirty="0">
                <a:solidFill>
                  <a:schemeClr val="bg2"/>
                </a:solidFill>
              </a:rPr>
              <a:t> </a:t>
            </a:r>
            <a:r>
              <a:rPr lang="en-US" dirty="0" err="1">
                <a:solidFill>
                  <a:schemeClr val="bg2"/>
                </a:solidFill>
              </a:rPr>
              <a:t>phần</a:t>
            </a:r>
            <a:r>
              <a:rPr lang="en-US" dirty="0">
                <a:solidFill>
                  <a:schemeClr val="bg2"/>
                </a:solidFill>
              </a:rPr>
              <a:t> </a:t>
            </a:r>
            <a:r>
              <a:rPr lang="en-US" dirty="0" err="1">
                <a:solidFill>
                  <a:schemeClr val="bg2"/>
                </a:solidFill>
              </a:rPr>
              <a:t>như</a:t>
            </a:r>
            <a:r>
              <a:rPr lang="en-US" dirty="0">
                <a:solidFill>
                  <a:schemeClr val="bg2"/>
                </a:solidFill>
              </a:rPr>
              <a:t> grid, form, button, table, menu... </a:t>
            </a:r>
            <a:r>
              <a:rPr lang="en-US" dirty="0" err="1">
                <a:solidFill>
                  <a:schemeClr val="bg2"/>
                </a:solidFill>
              </a:rPr>
              <a:t>nên</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thể</a:t>
            </a:r>
            <a:r>
              <a:rPr lang="en-US" dirty="0">
                <a:solidFill>
                  <a:schemeClr val="bg2"/>
                </a:solidFill>
              </a:rPr>
              <a:t> </a:t>
            </a:r>
            <a:r>
              <a:rPr lang="en-US" dirty="0" err="1">
                <a:solidFill>
                  <a:schemeClr val="bg2"/>
                </a:solidFill>
              </a:rPr>
              <a:t>phục</a:t>
            </a:r>
            <a:r>
              <a:rPr lang="en-US" dirty="0">
                <a:solidFill>
                  <a:schemeClr val="bg2"/>
                </a:solidFill>
              </a:rPr>
              <a:t> </a:t>
            </a:r>
            <a:r>
              <a:rPr lang="en-US" dirty="0" err="1">
                <a:solidFill>
                  <a:schemeClr val="bg2"/>
                </a:solidFill>
              </a:rPr>
              <a:t>vụ</a:t>
            </a:r>
            <a:r>
              <a:rPr lang="en-US" dirty="0">
                <a:solidFill>
                  <a:schemeClr val="bg2"/>
                </a:solidFill>
              </a:rPr>
              <a:t> </a:t>
            </a:r>
            <a:r>
              <a:rPr lang="en-US" dirty="0" err="1">
                <a:solidFill>
                  <a:schemeClr val="bg2"/>
                </a:solidFill>
              </a:rPr>
              <a:t>cho</a:t>
            </a:r>
            <a:r>
              <a:rPr lang="en-US" dirty="0">
                <a:solidFill>
                  <a:schemeClr val="bg2"/>
                </a:solidFill>
              </a:rPr>
              <a:t> </a:t>
            </a:r>
            <a:r>
              <a:rPr lang="en-US" dirty="0" err="1">
                <a:solidFill>
                  <a:schemeClr val="bg2"/>
                </a:solidFill>
              </a:rPr>
              <a:t>các</a:t>
            </a:r>
            <a:r>
              <a:rPr lang="en-US" dirty="0">
                <a:solidFill>
                  <a:schemeClr val="bg2"/>
                </a:solidFill>
              </a:rPr>
              <a:t> website </a:t>
            </a:r>
            <a:r>
              <a:rPr lang="en-US" dirty="0" err="1">
                <a:solidFill>
                  <a:schemeClr val="bg2"/>
                </a:solidFill>
              </a:rPr>
              <a:t>vừa</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nhỏ</a:t>
            </a:r>
            <a:r>
              <a:rPr lang="en-US" dirty="0">
                <a:solidFill>
                  <a:schemeClr val="bg2"/>
                </a:solidFill>
              </a:rPr>
              <a:t> </a:t>
            </a:r>
            <a:r>
              <a:rPr lang="en-US" dirty="0" err="1">
                <a:solidFill>
                  <a:schemeClr val="bg2"/>
                </a:solidFill>
              </a:rPr>
              <a:t>hoặc</a:t>
            </a:r>
            <a:r>
              <a:rPr lang="en-US" dirty="0">
                <a:solidFill>
                  <a:schemeClr val="bg2"/>
                </a:solidFill>
              </a:rPr>
              <a:t> </a:t>
            </a:r>
            <a:r>
              <a:rPr lang="en-US" dirty="0" err="1">
                <a:solidFill>
                  <a:schemeClr val="bg2"/>
                </a:solidFill>
              </a:rPr>
              <a:t>các</a:t>
            </a:r>
            <a:r>
              <a:rPr lang="en-US" dirty="0">
                <a:solidFill>
                  <a:schemeClr val="bg2"/>
                </a:solidFill>
              </a:rPr>
              <a:t> website </a:t>
            </a:r>
            <a:r>
              <a:rPr lang="en-US" dirty="0" err="1">
                <a:solidFill>
                  <a:schemeClr val="bg2"/>
                </a:solidFill>
              </a:rPr>
              <a:t>chuyên</a:t>
            </a:r>
            <a:r>
              <a:rPr lang="en-US" dirty="0">
                <a:solidFill>
                  <a:schemeClr val="bg2"/>
                </a:solidFill>
              </a:rPr>
              <a:t> </a:t>
            </a:r>
            <a:r>
              <a:rPr lang="en-US" dirty="0" err="1">
                <a:solidFill>
                  <a:schemeClr val="bg2"/>
                </a:solidFill>
              </a:rPr>
              <a:t>cho</a:t>
            </a:r>
            <a:r>
              <a:rPr lang="en-US" dirty="0">
                <a:solidFill>
                  <a:schemeClr val="bg2"/>
                </a:solidFill>
              </a:rPr>
              <a:t> di </a:t>
            </a:r>
            <a:r>
              <a:rPr lang="en-US" dirty="0" err="1">
                <a:solidFill>
                  <a:schemeClr val="bg2"/>
                </a:solidFill>
              </a:rPr>
              <a:t>động</a:t>
            </a:r>
            <a:r>
              <a:rPr lang="en-VN" sz="1600" dirty="0">
                <a:solidFill>
                  <a:schemeClr val="bg2"/>
                </a:solidFill>
              </a:rPr>
              <a:t> </a:t>
            </a:r>
          </a:p>
          <a:p>
            <a:endParaRPr lang="en-VN" sz="1600" dirty="0">
              <a:solidFill>
                <a:schemeClr val="bg2"/>
              </a:solidFill>
            </a:endParaRPr>
          </a:p>
          <a:p>
            <a:r>
              <a:rPr lang="en-US" dirty="0" err="1">
                <a:solidFill>
                  <a:schemeClr val="bg2"/>
                </a:solidFill>
              </a:rPr>
              <a:t>Ngoài</a:t>
            </a:r>
            <a:r>
              <a:rPr lang="en-US" dirty="0">
                <a:solidFill>
                  <a:schemeClr val="bg2"/>
                </a:solidFill>
              </a:rPr>
              <a:t> </a:t>
            </a:r>
            <a:r>
              <a:rPr lang="en-US" dirty="0" err="1">
                <a:solidFill>
                  <a:schemeClr val="bg2"/>
                </a:solidFill>
              </a:rPr>
              <a:t>việc</a:t>
            </a:r>
            <a:r>
              <a:rPr lang="en-US" dirty="0">
                <a:solidFill>
                  <a:schemeClr val="bg2"/>
                </a:solidFill>
              </a:rPr>
              <a:t> </a:t>
            </a:r>
            <a:r>
              <a:rPr lang="en-US" dirty="0" err="1">
                <a:solidFill>
                  <a:schemeClr val="bg2"/>
                </a:solidFill>
              </a:rPr>
              <a:t>nhỏ</a:t>
            </a:r>
            <a:r>
              <a:rPr lang="en-US" dirty="0">
                <a:solidFill>
                  <a:schemeClr val="bg2"/>
                </a:solidFill>
              </a:rPr>
              <a:t> </a:t>
            </a:r>
            <a:r>
              <a:rPr lang="en-US" dirty="0" err="1">
                <a:solidFill>
                  <a:schemeClr val="bg2"/>
                </a:solidFill>
              </a:rPr>
              <a:t>gọn</a:t>
            </a:r>
            <a:r>
              <a:rPr lang="en-US" dirty="0">
                <a:solidFill>
                  <a:schemeClr val="bg2"/>
                </a:solidFill>
              </a:rPr>
              <a:t>, </a:t>
            </a:r>
            <a:r>
              <a:rPr lang="en-US" dirty="0" err="1">
                <a:solidFill>
                  <a:schemeClr val="bg2"/>
                </a:solidFill>
              </a:rPr>
              <a:t>thư</a:t>
            </a:r>
            <a:r>
              <a:rPr lang="en-US" dirty="0">
                <a:solidFill>
                  <a:schemeClr val="bg2"/>
                </a:solidFill>
              </a:rPr>
              <a:t> </a:t>
            </a:r>
            <a:r>
              <a:rPr lang="en-US" dirty="0" err="1">
                <a:solidFill>
                  <a:schemeClr val="bg2"/>
                </a:solidFill>
              </a:rPr>
              <a:t>viện</a:t>
            </a:r>
            <a:r>
              <a:rPr lang="en-US" dirty="0">
                <a:solidFill>
                  <a:schemeClr val="bg2"/>
                </a:solidFill>
              </a:rPr>
              <a:t> Pure </a:t>
            </a:r>
            <a:r>
              <a:rPr lang="en-US" dirty="0" err="1">
                <a:solidFill>
                  <a:schemeClr val="bg2"/>
                </a:solidFill>
              </a:rPr>
              <a:t>còn</a:t>
            </a:r>
            <a:r>
              <a:rPr lang="en-US" dirty="0">
                <a:solidFill>
                  <a:schemeClr val="bg2"/>
                </a:solidFill>
              </a:rPr>
              <a:t> </a:t>
            </a:r>
            <a:r>
              <a:rPr lang="en-US" dirty="0" err="1">
                <a:solidFill>
                  <a:schemeClr val="bg2"/>
                </a:solidFill>
              </a:rPr>
              <a:t>có</a:t>
            </a:r>
            <a:r>
              <a:rPr lang="en-US" dirty="0">
                <a:solidFill>
                  <a:schemeClr val="bg2"/>
                </a:solidFill>
              </a:rPr>
              <a:t> </a:t>
            </a:r>
            <a:r>
              <a:rPr lang="en-US" dirty="0" err="1">
                <a:solidFill>
                  <a:schemeClr val="bg2"/>
                </a:solidFill>
              </a:rPr>
              <a:t>thiết</a:t>
            </a:r>
            <a:r>
              <a:rPr lang="en-US" dirty="0">
                <a:solidFill>
                  <a:schemeClr val="bg2"/>
                </a:solidFill>
              </a:rPr>
              <a:t> </a:t>
            </a:r>
            <a:r>
              <a:rPr lang="en-US" dirty="0" err="1">
                <a:solidFill>
                  <a:schemeClr val="bg2"/>
                </a:solidFill>
              </a:rPr>
              <a:t>kế</a:t>
            </a:r>
            <a:r>
              <a:rPr lang="en-US" dirty="0">
                <a:solidFill>
                  <a:schemeClr val="bg2"/>
                </a:solidFill>
              </a:rPr>
              <a:t> </a:t>
            </a:r>
            <a:r>
              <a:rPr lang="en-US" dirty="0" err="1">
                <a:solidFill>
                  <a:schemeClr val="bg2"/>
                </a:solidFill>
              </a:rPr>
              <a:t>đẹp</a:t>
            </a:r>
            <a:r>
              <a:rPr lang="en-US" dirty="0">
                <a:solidFill>
                  <a:schemeClr val="bg2"/>
                </a:solidFill>
              </a:rPr>
              <a:t> </a:t>
            </a:r>
            <a:r>
              <a:rPr lang="en-US" dirty="0" err="1">
                <a:solidFill>
                  <a:schemeClr val="bg2"/>
                </a:solidFill>
              </a:rPr>
              <a:t>với</a:t>
            </a:r>
            <a:r>
              <a:rPr lang="en-US" dirty="0">
                <a:solidFill>
                  <a:schemeClr val="bg2"/>
                </a:solidFill>
              </a:rPr>
              <a:t> </a:t>
            </a:r>
            <a:r>
              <a:rPr lang="en-US" dirty="0" err="1">
                <a:solidFill>
                  <a:schemeClr val="bg2"/>
                </a:solidFill>
              </a:rPr>
              <a:t>màu</a:t>
            </a:r>
            <a:r>
              <a:rPr lang="en-US" dirty="0">
                <a:solidFill>
                  <a:schemeClr val="bg2"/>
                </a:solidFill>
              </a:rPr>
              <a:t> </a:t>
            </a:r>
            <a:r>
              <a:rPr lang="en-US" dirty="0" err="1">
                <a:solidFill>
                  <a:schemeClr val="bg2"/>
                </a:solidFill>
              </a:rPr>
              <a:t>sắc</a:t>
            </a:r>
            <a:r>
              <a:rPr lang="en-US" dirty="0">
                <a:solidFill>
                  <a:schemeClr val="bg2"/>
                </a:solidFill>
              </a:rPr>
              <a:t> </a:t>
            </a:r>
            <a:r>
              <a:rPr lang="en-US" dirty="0" err="1">
                <a:solidFill>
                  <a:schemeClr val="bg2"/>
                </a:solidFill>
              </a:rPr>
              <a:t>tươi</a:t>
            </a:r>
            <a:r>
              <a:rPr lang="en-US" dirty="0">
                <a:solidFill>
                  <a:schemeClr val="bg2"/>
                </a:solidFill>
              </a:rPr>
              <a:t> </a:t>
            </a:r>
            <a:r>
              <a:rPr lang="en-US" dirty="0" err="1">
                <a:solidFill>
                  <a:schemeClr val="bg2"/>
                </a:solidFill>
              </a:rPr>
              <a:t>sáng</a:t>
            </a:r>
            <a:r>
              <a:rPr lang="en-US" dirty="0">
                <a:solidFill>
                  <a:schemeClr val="bg2"/>
                </a:solidFill>
              </a:rPr>
              <a:t>, </a:t>
            </a:r>
            <a:r>
              <a:rPr lang="en-US" dirty="0" err="1">
                <a:solidFill>
                  <a:schemeClr val="bg2"/>
                </a:solidFill>
              </a:rPr>
              <a:t>hiện</a:t>
            </a:r>
            <a:r>
              <a:rPr lang="en-US" dirty="0">
                <a:solidFill>
                  <a:schemeClr val="bg2"/>
                </a:solidFill>
              </a:rPr>
              <a:t> </a:t>
            </a:r>
            <a:r>
              <a:rPr lang="en-US" dirty="0" err="1">
                <a:solidFill>
                  <a:schemeClr val="bg2"/>
                </a:solidFill>
              </a:rPr>
              <a:t>đại</a:t>
            </a:r>
            <a:r>
              <a:rPr lang="en-US" dirty="0">
                <a:solidFill>
                  <a:schemeClr val="bg2"/>
                </a:solidFill>
              </a:rPr>
              <a:t>, </a:t>
            </a:r>
            <a:r>
              <a:rPr lang="en-US" dirty="0" err="1">
                <a:solidFill>
                  <a:schemeClr val="bg2"/>
                </a:solidFill>
              </a:rPr>
              <a:t>đây</a:t>
            </a:r>
            <a:r>
              <a:rPr lang="en-US" dirty="0">
                <a:solidFill>
                  <a:schemeClr val="bg2"/>
                </a:solidFill>
              </a:rPr>
              <a:t> </a:t>
            </a:r>
            <a:r>
              <a:rPr lang="en-US" dirty="0" err="1">
                <a:solidFill>
                  <a:schemeClr val="bg2"/>
                </a:solidFill>
              </a:rPr>
              <a:t>là</a:t>
            </a:r>
            <a:r>
              <a:rPr lang="en-US" dirty="0">
                <a:solidFill>
                  <a:schemeClr val="bg2"/>
                </a:solidFill>
              </a:rPr>
              <a:t> </a:t>
            </a:r>
            <a:r>
              <a:rPr lang="en-US" dirty="0" err="1">
                <a:solidFill>
                  <a:schemeClr val="bg2"/>
                </a:solidFill>
              </a:rPr>
              <a:t>một</a:t>
            </a:r>
            <a:r>
              <a:rPr lang="en-US" dirty="0">
                <a:solidFill>
                  <a:schemeClr val="bg2"/>
                </a:solidFill>
              </a:rPr>
              <a:t> </a:t>
            </a:r>
            <a:r>
              <a:rPr lang="en-US" dirty="0" err="1">
                <a:solidFill>
                  <a:schemeClr val="bg2"/>
                </a:solidFill>
              </a:rPr>
              <a:t>ưu</a:t>
            </a:r>
            <a:r>
              <a:rPr lang="en-US" dirty="0">
                <a:solidFill>
                  <a:schemeClr val="bg2"/>
                </a:solidFill>
              </a:rPr>
              <a:t> </a:t>
            </a:r>
            <a:r>
              <a:rPr lang="en-US" dirty="0" err="1">
                <a:solidFill>
                  <a:schemeClr val="bg2"/>
                </a:solidFill>
              </a:rPr>
              <a:t>điểm</a:t>
            </a:r>
            <a:r>
              <a:rPr lang="en-US" dirty="0">
                <a:solidFill>
                  <a:schemeClr val="bg2"/>
                </a:solidFill>
              </a:rPr>
              <a:t> </a:t>
            </a:r>
            <a:r>
              <a:rPr lang="en-US" dirty="0" err="1">
                <a:solidFill>
                  <a:schemeClr val="bg2"/>
                </a:solidFill>
              </a:rPr>
              <a:t>đáng</a:t>
            </a:r>
            <a:r>
              <a:rPr lang="en-US" dirty="0">
                <a:solidFill>
                  <a:schemeClr val="bg2"/>
                </a:solidFill>
              </a:rPr>
              <a:t> </a:t>
            </a:r>
            <a:r>
              <a:rPr lang="en-US" dirty="0" err="1">
                <a:solidFill>
                  <a:schemeClr val="bg2"/>
                </a:solidFill>
              </a:rPr>
              <a:t>kể</a:t>
            </a:r>
            <a:r>
              <a:rPr lang="en-US" dirty="0">
                <a:solidFill>
                  <a:schemeClr val="bg2"/>
                </a:solidFill>
              </a:rPr>
              <a:t> </a:t>
            </a:r>
            <a:r>
              <a:rPr lang="en-US" dirty="0" err="1">
                <a:solidFill>
                  <a:schemeClr val="bg2"/>
                </a:solidFill>
              </a:rPr>
              <a:t>khi</a:t>
            </a:r>
            <a:r>
              <a:rPr lang="en-US" dirty="0">
                <a:solidFill>
                  <a:schemeClr val="bg2"/>
                </a:solidFill>
              </a:rPr>
              <a:t> </a:t>
            </a:r>
            <a:r>
              <a:rPr lang="en-US" dirty="0" err="1">
                <a:solidFill>
                  <a:schemeClr val="bg2"/>
                </a:solidFill>
              </a:rPr>
              <a:t>mà</a:t>
            </a:r>
            <a:r>
              <a:rPr lang="en-US" dirty="0">
                <a:solidFill>
                  <a:schemeClr val="bg2"/>
                </a:solidFill>
              </a:rPr>
              <a:t> </a:t>
            </a:r>
            <a:r>
              <a:rPr lang="en-US" dirty="0" err="1">
                <a:solidFill>
                  <a:schemeClr val="bg2"/>
                </a:solidFill>
              </a:rPr>
              <a:t>tính</a:t>
            </a:r>
            <a:r>
              <a:rPr lang="en-US" dirty="0">
                <a:solidFill>
                  <a:schemeClr val="bg2"/>
                </a:solidFill>
              </a:rPr>
              <a:t> </a:t>
            </a:r>
            <a:r>
              <a:rPr lang="en-US" dirty="0" err="1">
                <a:solidFill>
                  <a:schemeClr val="bg2"/>
                </a:solidFill>
              </a:rPr>
              <a:t>thẩm</a:t>
            </a:r>
            <a:r>
              <a:rPr lang="en-US" dirty="0">
                <a:solidFill>
                  <a:schemeClr val="bg2"/>
                </a:solidFill>
              </a:rPr>
              <a:t> </a:t>
            </a:r>
            <a:r>
              <a:rPr lang="en-US" dirty="0" err="1">
                <a:solidFill>
                  <a:schemeClr val="bg2"/>
                </a:solidFill>
              </a:rPr>
              <a:t>mỹ</a:t>
            </a:r>
            <a:r>
              <a:rPr lang="en-US" dirty="0">
                <a:solidFill>
                  <a:schemeClr val="bg2"/>
                </a:solidFill>
              </a:rPr>
              <a:t> </a:t>
            </a:r>
            <a:r>
              <a:rPr lang="en-US" dirty="0" err="1">
                <a:solidFill>
                  <a:schemeClr val="bg2"/>
                </a:solidFill>
              </a:rPr>
              <a:t>được</a:t>
            </a:r>
            <a:r>
              <a:rPr lang="en-US" dirty="0">
                <a:solidFill>
                  <a:schemeClr val="bg2"/>
                </a:solidFill>
              </a:rPr>
              <a:t> </a:t>
            </a:r>
            <a:r>
              <a:rPr lang="en-US" dirty="0" err="1">
                <a:solidFill>
                  <a:schemeClr val="bg2"/>
                </a:solidFill>
              </a:rPr>
              <a:t>quan</a:t>
            </a:r>
            <a:r>
              <a:rPr lang="en-US" dirty="0">
                <a:solidFill>
                  <a:schemeClr val="bg2"/>
                </a:solidFill>
              </a:rPr>
              <a:t> </a:t>
            </a:r>
            <a:r>
              <a:rPr lang="en-US" dirty="0" err="1">
                <a:solidFill>
                  <a:schemeClr val="bg2"/>
                </a:solidFill>
              </a:rPr>
              <a:t>tâm</a:t>
            </a:r>
            <a:r>
              <a:rPr lang="en-US" dirty="0">
                <a:solidFill>
                  <a:schemeClr val="bg2"/>
                </a:solidFill>
              </a:rPr>
              <a:t>.</a:t>
            </a:r>
            <a:endParaRPr lang="en-VN" dirty="0">
              <a:solidFill>
                <a:schemeClr val="bg2"/>
              </a:solidFill>
            </a:endParaRPr>
          </a:p>
          <a:p>
            <a:endParaRPr lang="en-US" sz="1600" b="1" dirty="0">
              <a:solidFill>
                <a:schemeClr val="bg2"/>
              </a:solidFill>
              <a:latin typeface="Arial" panose="020B0604020202020204" pitchFamily="34" charset="0"/>
              <a:cs typeface="Arial" panose="020B0604020202020204" pitchFamily="34" charset="0"/>
            </a:endParaRPr>
          </a:p>
        </p:txBody>
      </p:sp>
      <p:pic>
        <p:nvPicPr>
          <p:cNvPr id="10" name="Picture 2" descr="E:\Study\Courses\Student\Logo\LogoVN.png">
            <a:extLst>
              <a:ext uri="{FF2B5EF4-FFF2-40B4-BE49-F238E27FC236}">
                <a16:creationId xmlns:a16="http://schemas.microsoft.com/office/drawing/2014/main" id="{4EB660AA-B3BC-4F23-98D8-B7B55EC0FF79}"/>
              </a:ext>
            </a:extLst>
          </p:cNvPr>
          <p:cNvPicPr>
            <a:picLocks noChangeAspect="1" noChangeArrowheads="1"/>
          </p:cNvPicPr>
          <p:nvPr/>
        </p:nvPicPr>
        <p:blipFill>
          <a:blip r:embed="rId2" cstate="print"/>
          <a:srcRect/>
          <a:stretch>
            <a:fillRect/>
          </a:stretch>
        </p:blipFill>
        <p:spPr bwMode="auto">
          <a:xfrm>
            <a:off x="117143" y="21446"/>
            <a:ext cx="1137500" cy="1191991"/>
          </a:xfrm>
          <a:prstGeom prst="rect">
            <a:avLst/>
          </a:prstGeom>
          <a:noFill/>
        </p:spPr>
      </p:pic>
      <p:sp>
        <p:nvSpPr>
          <p:cNvPr id="2" name="TextBox 1">
            <a:extLst>
              <a:ext uri="{FF2B5EF4-FFF2-40B4-BE49-F238E27FC236}">
                <a16:creationId xmlns:a16="http://schemas.microsoft.com/office/drawing/2014/main" id="{B7C4FAD2-9D9C-4EA3-B81B-3DBF749A611B}"/>
              </a:ext>
            </a:extLst>
          </p:cNvPr>
          <p:cNvSpPr txBox="1"/>
          <p:nvPr/>
        </p:nvSpPr>
        <p:spPr>
          <a:xfrm>
            <a:off x="8612372" y="4759329"/>
            <a:ext cx="444517" cy="307777"/>
          </a:xfrm>
          <a:prstGeom prst="rect">
            <a:avLst/>
          </a:prstGeom>
          <a:noFill/>
        </p:spPr>
        <p:txBody>
          <a:bodyPr wrap="square">
            <a:spAutoFit/>
          </a:bodyPr>
          <a:lstStyle/>
          <a:p>
            <a:r>
              <a:rPr lang="en-US" dirty="0">
                <a:solidFill>
                  <a:schemeClr val="bg2"/>
                </a:solidFill>
              </a:rPr>
              <a:t>5</a:t>
            </a:r>
          </a:p>
        </p:txBody>
      </p:sp>
    </p:spTree>
    <p:extLst>
      <p:ext uri="{BB962C8B-B14F-4D97-AF65-F5344CB8AC3E}">
        <p14:creationId xmlns:p14="http://schemas.microsoft.com/office/powerpoint/2010/main" val="278385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F3644F6-1113-4E8B-A331-304FA4AF9AB0}"/>
              </a:ext>
            </a:extLst>
          </p:cNvPr>
          <p:cNvSpPr txBox="1"/>
          <p:nvPr/>
        </p:nvSpPr>
        <p:spPr>
          <a:xfrm>
            <a:off x="1897075" y="1992664"/>
            <a:ext cx="4572000" cy="461665"/>
          </a:xfrm>
          <a:prstGeom prst="rect">
            <a:avLst/>
          </a:prstGeom>
          <a:noFill/>
        </p:spPr>
        <p:txBody>
          <a:bodyPr wrap="square">
            <a:spAutoFit/>
          </a:bodyPr>
          <a:lstStyle/>
          <a:p>
            <a:pPr marL="0" indent="0">
              <a:buNone/>
            </a:pPr>
            <a:r>
              <a:rPr lang="en-US" sz="2400" dirty="0" err="1">
                <a:solidFill>
                  <a:schemeClr val="bg2"/>
                </a:solidFill>
              </a:rPr>
              <a:t>Chúng</a:t>
            </a:r>
            <a:r>
              <a:rPr lang="en-US" sz="2400" dirty="0">
                <a:solidFill>
                  <a:schemeClr val="bg2"/>
                </a:solidFill>
              </a:rPr>
              <a:t> ta </a:t>
            </a:r>
            <a:r>
              <a:rPr lang="en-US" sz="2400" dirty="0" err="1">
                <a:solidFill>
                  <a:schemeClr val="bg2"/>
                </a:solidFill>
              </a:rPr>
              <a:t>cùng</a:t>
            </a:r>
            <a:r>
              <a:rPr lang="en-US" sz="2400" dirty="0">
                <a:solidFill>
                  <a:schemeClr val="bg2"/>
                </a:solidFill>
              </a:rPr>
              <a:t> </a:t>
            </a:r>
            <a:r>
              <a:rPr lang="en-US" sz="2400" dirty="0" err="1">
                <a:solidFill>
                  <a:schemeClr val="bg2"/>
                </a:solidFill>
              </a:rPr>
              <a:t>xem</a:t>
            </a:r>
            <a:r>
              <a:rPr lang="en-US" sz="2400" dirty="0">
                <a:solidFill>
                  <a:schemeClr val="bg2"/>
                </a:solidFill>
              </a:rPr>
              <a:t> </a:t>
            </a:r>
            <a:r>
              <a:rPr lang="en-US" sz="2400" dirty="0" err="1">
                <a:solidFill>
                  <a:schemeClr val="bg2"/>
                </a:solidFill>
              </a:rPr>
              <a:t>ví</a:t>
            </a:r>
            <a:r>
              <a:rPr lang="en-US" sz="2400" dirty="0">
                <a:solidFill>
                  <a:schemeClr val="bg2"/>
                </a:solidFill>
              </a:rPr>
              <a:t> </a:t>
            </a:r>
            <a:r>
              <a:rPr lang="en-US" sz="2400" dirty="0" err="1">
                <a:solidFill>
                  <a:schemeClr val="bg2"/>
                </a:solidFill>
              </a:rPr>
              <a:t>dụ</a:t>
            </a:r>
            <a:r>
              <a:rPr lang="en-US" sz="2400" dirty="0">
                <a:solidFill>
                  <a:schemeClr val="bg2"/>
                </a:solidFill>
              </a:rPr>
              <a:t> </a:t>
            </a:r>
            <a:r>
              <a:rPr lang="en-US" sz="2400" dirty="0" err="1">
                <a:solidFill>
                  <a:schemeClr val="bg2"/>
                </a:solidFill>
              </a:rPr>
              <a:t>sau</a:t>
            </a:r>
            <a:r>
              <a:rPr lang="en-US" sz="2400" dirty="0">
                <a:solidFill>
                  <a:schemeClr val="bg2"/>
                </a:solidFill>
              </a:rPr>
              <a:t> </a:t>
            </a:r>
          </a:p>
        </p:txBody>
      </p:sp>
      <p:sp>
        <p:nvSpPr>
          <p:cNvPr id="10" name="Google Shape;307;p44">
            <a:extLst>
              <a:ext uri="{FF2B5EF4-FFF2-40B4-BE49-F238E27FC236}">
                <a16:creationId xmlns:a16="http://schemas.microsoft.com/office/drawing/2014/main" id="{535CE765-DAF3-4734-AEB9-4D9C03ADB1BA}"/>
              </a:ext>
            </a:extLst>
          </p:cNvPr>
          <p:cNvSpPr txBox="1">
            <a:spLocks/>
          </p:cNvSpPr>
          <p:nvPr/>
        </p:nvSpPr>
        <p:spPr>
          <a:xfrm>
            <a:off x="863353" y="1051202"/>
            <a:ext cx="6639445" cy="5771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dirty="0" err="1">
                <a:solidFill>
                  <a:schemeClr val="bg2"/>
                </a:solidFill>
                <a:latin typeface="Arial" panose="020B0604020202020204" pitchFamily="34" charset="0"/>
                <a:cs typeface="Arial" panose="020B0604020202020204" pitchFamily="34" charset="0"/>
              </a:rPr>
              <a:t>Ví</a:t>
            </a:r>
            <a:r>
              <a:rPr lang="en-US" sz="3600" b="1" dirty="0">
                <a:solidFill>
                  <a:schemeClr val="bg2"/>
                </a:solidFill>
                <a:latin typeface="Arial" panose="020B0604020202020204" pitchFamily="34" charset="0"/>
                <a:cs typeface="Arial" panose="020B0604020202020204" pitchFamily="34" charset="0"/>
              </a:rPr>
              <a:t> </a:t>
            </a:r>
            <a:r>
              <a:rPr lang="en-US" sz="3600" b="1" dirty="0" err="1">
                <a:solidFill>
                  <a:schemeClr val="bg2"/>
                </a:solidFill>
                <a:latin typeface="Arial" panose="020B0604020202020204" pitchFamily="34" charset="0"/>
                <a:cs typeface="Arial" panose="020B0604020202020204" pitchFamily="34" charset="0"/>
              </a:rPr>
              <a:t>Dụ</a:t>
            </a:r>
            <a:r>
              <a:rPr lang="en-US" sz="3600" b="1" dirty="0">
                <a:solidFill>
                  <a:schemeClr val="bg2"/>
                </a:solidFill>
                <a:latin typeface="Arial" panose="020B0604020202020204" pitchFamily="34" charset="0"/>
                <a:cs typeface="Arial" panose="020B0604020202020204" pitchFamily="34" charset="0"/>
              </a:rPr>
              <a:t> Minh </a:t>
            </a:r>
            <a:r>
              <a:rPr lang="en-US" sz="3600" b="1" dirty="0" err="1">
                <a:solidFill>
                  <a:schemeClr val="bg2"/>
                </a:solidFill>
                <a:latin typeface="Arial" panose="020B0604020202020204" pitchFamily="34" charset="0"/>
                <a:cs typeface="Arial" panose="020B0604020202020204" pitchFamily="34" charset="0"/>
              </a:rPr>
              <a:t>Hoạ</a:t>
            </a:r>
            <a:r>
              <a:rPr lang="en-US" sz="3600" b="1" dirty="0">
                <a:solidFill>
                  <a:schemeClr val="bg2"/>
                </a:solidFill>
                <a:latin typeface="Arial" panose="020B0604020202020204" pitchFamily="34" charset="0"/>
                <a:cs typeface="Arial" panose="020B0604020202020204" pitchFamily="34" charset="0"/>
              </a:rPr>
              <a:t> </a:t>
            </a:r>
          </a:p>
        </p:txBody>
      </p:sp>
      <p:pic>
        <p:nvPicPr>
          <p:cNvPr id="12" name="Picture 2" descr="E:\Study\Courses\Student\Logo\LogoVN.png">
            <a:extLst>
              <a:ext uri="{FF2B5EF4-FFF2-40B4-BE49-F238E27FC236}">
                <a16:creationId xmlns:a16="http://schemas.microsoft.com/office/drawing/2014/main" id="{43421FF4-60D2-4FA2-B518-E26FBD5896F3}"/>
              </a:ext>
            </a:extLst>
          </p:cNvPr>
          <p:cNvPicPr>
            <a:picLocks noChangeAspect="1" noChangeArrowheads="1"/>
          </p:cNvPicPr>
          <p:nvPr/>
        </p:nvPicPr>
        <p:blipFill>
          <a:blip r:embed="rId2" cstate="print"/>
          <a:srcRect/>
          <a:stretch>
            <a:fillRect/>
          </a:stretch>
        </p:blipFill>
        <p:spPr bwMode="auto">
          <a:xfrm>
            <a:off x="117143" y="21446"/>
            <a:ext cx="1137500" cy="1191991"/>
          </a:xfrm>
          <a:prstGeom prst="rect">
            <a:avLst/>
          </a:prstGeom>
          <a:noFill/>
        </p:spPr>
      </p:pic>
      <p:sp>
        <p:nvSpPr>
          <p:cNvPr id="2" name="TextBox 1">
            <a:extLst>
              <a:ext uri="{FF2B5EF4-FFF2-40B4-BE49-F238E27FC236}">
                <a16:creationId xmlns:a16="http://schemas.microsoft.com/office/drawing/2014/main" id="{7A0B5A3B-499D-4178-BB96-D68958247F04}"/>
              </a:ext>
            </a:extLst>
          </p:cNvPr>
          <p:cNvSpPr txBox="1"/>
          <p:nvPr/>
        </p:nvSpPr>
        <p:spPr>
          <a:xfrm>
            <a:off x="8399721" y="4710276"/>
            <a:ext cx="444517" cy="307777"/>
          </a:xfrm>
          <a:prstGeom prst="rect">
            <a:avLst/>
          </a:prstGeom>
          <a:noFill/>
        </p:spPr>
        <p:txBody>
          <a:bodyPr wrap="square">
            <a:spAutoFit/>
          </a:bodyPr>
          <a:lstStyle/>
          <a:p>
            <a:r>
              <a:rPr lang="en-US" dirty="0">
                <a:solidFill>
                  <a:schemeClr val="bg2"/>
                </a:solidFill>
              </a:rPr>
              <a:t>6</a:t>
            </a:r>
          </a:p>
        </p:txBody>
      </p:sp>
    </p:spTree>
    <p:extLst>
      <p:ext uri="{BB962C8B-B14F-4D97-AF65-F5344CB8AC3E}">
        <p14:creationId xmlns:p14="http://schemas.microsoft.com/office/powerpoint/2010/main" val="289940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E6C003-C609-49B9-9124-2B0793F5E56E}"/>
              </a:ext>
            </a:extLst>
          </p:cNvPr>
          <p:cNvPicPr>
            <a:picLocks noChangeAspect="1"/>
          </p:cNvPicPr>
          <p:nvPr/>
        </p:nvPicPr>
        <p:blipFill>
          <a:blip r:embed="rId2"/>
          <a:stretch>
            <a:fillRect/>
          </a:stretch>
        </p:blipFill>
        <p:spPr>
          <a:xfrm>
            <a:off x="0" y="-857250"/>
            <a:ext cx="9144000" cy="6858000"/>
          </a:xfrm>
          <a:prstGeom prst="rect">
            <a:avLst/>
          </a:prstGeom>
        </p:spPr>
      </p:pic>
    </p:spTree>
    <p:extLst>
      <p:ext uri="{BB962C8B-B14F-4D97-AF65-F5344CB8AC3E}">
        <p14:creationId xmlns:p14="http://schemas.microsoft.com/office/powerpoint/2010/main" val="2990071563"/>
      </p:ext>
    </p:extLst>
  </p:cSld>
  <p:clrMapOvr>
    <a:masterClrMapping/>
  </p:clrMapOvr>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413</Words>
  <Application>Microsoft Macintosh PowerPoint</Application>
  <PresentationFormat>On-screen Show (16:9)</PresentationFormat>
  <Paragraphs>30</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Roboto Condensed Light</vt:lpstr>
      <vt:lpstr>-apple-system</vt:lpstr>
      <vt:lpstr>Arial</vt:lpstr>
      <vt:lpstr>Squada One</vt:lpstr>
      <vt:lpstr>Righteous</vt:lpstr>
      <vt:lpstr>Tech Startup by Slidesgo</vt:lpstr>
      <vt:lpstr>TÌM HIỂU VỀ Pure CSS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các IDE và text editor</dc:title>
  <dc:creator>Mai Chi Đào</dc:creator>
  <cp:lastModifiedBy>Microsoft Office User</cp:lastModifiedBy>
  <cp:revision>18</cp:revision>
  <dcterms:modified xsi:type="dcterms:W3CDTF">2020-09-30T19:17:04Z</dcterms:modified>
</cp:coreProperties>
</file>