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9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9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
          <p:cNvSpPr>
            <a:spLocks noGrp="1" noRot="1" noChangeAspect="1"/>
          </p:cNvSpPr>
          <p:nvPr>
            <p:ph type="sldImg"/>
          </p:nvPr>
        </p:nvSpPr>
        <p:spPr/>
      </p:sp>
      <p:sp>
        <p:nvSpPr>
          <p:cNvPr id="1048602" name="Notes Placeholder 2"/>
          <p:cNvSpPr>
            <a:spLocks noGrp="1"/>
          </p:cNvSpPr>
          <p:nvPr>
            <p:ph type="body" idx="1"/>
          </p:nvPr>
        </p:nvSpPr>
        <p:spPr/>
        <p:txBody>
          <a:bodyPr/>
          <a:lstStyle/>
          <a:p>
            <a:endParaRPr lang="en-IN" dirty="0"/>
          </a:p>
        </p:txBody>
      </p:sp>
      <p:sp>
        <p:nvSpPr>
          <p:cNvPr id="104860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71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71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65" name="Footer Placeholder 4"/>
          <p:cNvSpPr>
            <a:spLocks noGrp="1"/>
          </p:cNvSpPr>
          <p:nvPr>
            <p:ph type="ftr" sz="quarter" idx="11"/>
          </p:nvPr>
        </p:nvSpPr>
        <p:spPr/>
        <p:txBody>
          <a:bodyPr/>
          <a:lstStyle/>
          <a:p>
            <a:endParaRPr lang="en-US"/>
          </a:p>
        </p:txBody>
      </p:sp>
      <p:sp>
        <p:nvSpPr>
          <p:cNvPr id="104876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29" name="Footer Placeholder 4"/>
          <p:cNvSpPr>
            <a:spLocks noGrp="1"/>
          </p:cNvSpPr>
          <p:nvPr>
            <p:ph type="ftr" sz="quarter" idx="11"/>
          </p:nvPr>
        </p:nvSpPr>
        <p:spPr/>
        <p:txBody>
          <a:bodyPr/>
          <a:lstStyle/>
          <a:p>
            <a:endParaRPr lang="en-US"/>
          </a:p>
        </p:txBody>
      </p:sp>
      <p:sp>
        <p:nvSpPr>
          <p:cNvPr id="1048730"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5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60" name="Footer Placeholder 4"/>
          <p:cNvSpPr>
            <a:spLocks noGrp="1"/>
          </p:cNvSpPr>
          <p:nvPr>
            <p:ph type="ftr" sz="quarter" idx="11"/>
          </p:nvPr>
        </p:nvSpPr>
        <p:spPr/>
        <p:txBody>
          <a:bodyPr/>
          <a:lstStyle/>
          <a:p>
            <a:endParaRPr lang="en-US"/>
          </a:p>
        </p:txBody>
      </p:sp>
      <p:sp>
        <p:nvSpPr>
          <p:cNvPr id="104876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21" name="Footer Placeholder 4"/>
          <p:cNvSpPr>
            <a:spLocks noGrp="1"/>
          </p:cNvSpPr>
          <p:nvPr>
            <p:ph type="ftr" sz="quarter" idx="11"/>
          </p:nvPr>
        </p:nvSpPr>
        <p:spPr/>
        <p:txBody>
          <a:bodyPr/>
          <a:lstStyle/>
          <a:p>
            <a:endParaRPr lang="en-US"/>
          </a:p>
        </p:txBody>
      </p:sp>
      <p:sp>
        <p:nvSpPr>
          <p:cNvPr id="104872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2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77" name="Footer Placeholder 4"/>
          <p:cNvSpPr>
            <a:spLocks noGrp="1"/>
          </p:cNvSpPr>
          <p:nvPr>
            <p:ph type="ftr" sz="quarter" idx="11"/>
          </p:nvPr>
        </p:nvSpPr>
        <p:spPr/>
        <p:txBody>
          <a:bodyPr/>
          <a:lstStyle/>
          <a:p>
            <a:endParaRPr lang="en-US"/>
          </a:p>
        </p:txBody>
      </p:sp>
      <p:sp>
        <p:nvSpPr>
          <p:cNvPr id="104877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endParaRPr lang="en-US" dirty="0"/>
          </a:p>
        </p:txBody>
      </p:sp>
      <p:sp>
        <p:nvSpPr>
          <p:cNvPr id="1048740"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42" name="Footer Placeholder 4"/>
          <p:cNvSpPr>
            <a:spLocks noGrp="1"/>
          </p:cNvSpPr>
          <p:nvPr>
            <p:ph type="ftr" sz="quarter" idx="11"/>
          </p:nvPr>
        </p:nvSpPr>
        <p:spPr/>
        <p:txBody>
          <a:bodyPr/>
          <a:lstStyle/>
          <a:p>
            <a:endParaRPr lang="en-US"/>
          </a:p>
        </p:txBody>
      </p:sp>
      <p:sp>
        <p:nvSpPr>
          <p:cNvPr id="104874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8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88" name="Footer Placeholder 4"/>
          <p:cNvSpPr>
            <a:spLocks noGrp="1"/>
          </p:cNvSpPr>
          <p:nvPr>
            <p:ph type="ftr" sz="quarter" idx="11"/>
          </p:nvPr>
        </p:nvSpPr>
        <p:spPr/>
        <p:txBody>
          <a:bodyPr/>
          <a:lstStyle/>
          <a:p>
            <a:endParaRPr lang="en-US"/>
          </a:p>
        </p:txBody>
      </p:sp>
      <p:sp>
        <p:nvSpPr>
          <p:cNvPr id="1048789"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4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747" name="Footer Placeholder 4"/>
          <p:cNvSpPr>
            <a:spLocks noGrp="1"/>
          </p:cNvSpPr>
          <p:nvPr>
            <p:ph type="ftr" sz="quarter" idx="11"/>
          </p:nvPr>
        </p:nvSpPr>
        <p:spPr/>
        <p:txBody>
          <a:bodyPr/>
          <a:lstStyle/>
          <a:p>
            <a:endParaRPr lang="en-US"/>
          </a:p>
        </p:txBody>
      </p:sp>
      <p:sp>
        <p:nvSpPr>
          <p:cNvPr id="104874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US"/>
              <a:t>Click to edit Master title style</a:t>
            </a:r>
            <a:endParaRPr lang="en-US" dirty="0"/>
          </a:p>
        </p:txBody>
      </p:sp>
      <p:sp>
        <p:nvSpPr>
          <p:cNvPr id="104876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0"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771" name="Footer Placeholder 5"/>
          <p:cNvSpPr>
            <a:spLocks noGrp="1"/>
          </p:cNvSpPr>
          <p:nvPr>
            <p:ph type="ftr" sz="quarter" idx="11"/>
          </p:nvPr>
        </p:nvSpPr>
        <p:spPr/>
        <p:txBody>
          <a:bodyPr/>
          <a:lstStyle/>
          <a:p>
            <a:endParaRPr lang="en-US"/>
          </a:p>
        </p:txBody>
      </p:sp>
      <p:sp>
        <p:nvSpPr>
          <p:cNvPr id="1048772"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US" dirty="0"/>
          </a:p>
        </p:txBody>
      </p:sp>
      <p:sp>
        <p:nvSpPr>
          <p:cNvPr id="104875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4"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1048755" name="Footer Placeholder 7"/>
          <p:cNvSpPr>
            <a:spLocks noGrp="1"/>
          </p:cNvSpPr>
          <p:nvPr>
            <p:ph type="ftr" sz="quarter" idx="11"/>
          </p:nvPr>
        </p:nvSpPr>
        <p:spPr/>
        <p:txBody>
          <a:bodyPr/>
          <a:lstStyle/>
          <a:p>
            <a:endParaRPr lang="en-US"/>
          </a:p>
        </p:txBody>
      </p:sp>
      <p:sp>
        <p:nvSpPr>
          <p:cNvPr id="1048756"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1048606" name="Footer Placeholder 3"/>
          <p:cNvSpPr>
            <a:spLocks noGrp="1"/>
          </p:cNvSpPr>
          <p:nvPr>
            <p:ph type="ftr" sz="quarter" idx="11"/>
          </p:nvPr>
        </p:nvSpPr>
        <p:spPr/>
        <p:txBody>
          <a:bodyPr/>
          <a:lstStyle/>
          <a:p>
            <a:endParaRPr lang="en-US"/>
          </a:p>
        </p:txBody>
      </p:sp>
      <p:sp>
        <p:nvSpPr>
          <p:cNvPr id="1048607"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1048655" name="Footer Placeholder 2"/>
          <p:cNvSpPr>
            <a:spLocks noGrp="1"/>
          </p:cNvSpPr>
          <p:nvPr>
            <p:ph type="ftr" sz="quarter" idx="11"/>
          </p:nvPr>
        </p:nvSpPr>
        <p:spPr/>
        <p:txBody>
          <a:bodyPr/>
          <a:lstStyle/>
          <a:p>
            <a:endParaRPr lang="en-US"/>
          </a:p>
        </p:txBody>
      </p:sp>
      <p:sp>
        <p:nvSpPr>
          <p:cNvPr id="104865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8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82"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783" name="Footer Placeholder 5"/>
          <p:cNvSpPr>
            <a:spLocks noGrp="1"/>
          </p:cNvSpPr>
          <p:nvPr>
            <p:ph type="ftr" sz="quarter" idx="11"/>
          </p:nvPr>
        </p:nvSpPr>
        <p:spPr/>
        <p:txBody>
          <a:bodyPr/>
          <a:lstStyle/>
          <a:p>
            <a:endParaRPr lang="en-US"/>
          </a:p>
        </p:txBody>
      </p:sp>
      <p:sp>
        <p:nvSpPr>
          <p:cNvPr id="104878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5"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736" name="Footer Placeholder 5"/>
          <p:cNvSpPr>
            <a:spLocks noGrp="1"/>
          </p:cNvSpPr>
          <p:nvPr>
            <p:ph type="ftr" sz="quarter" idx="11"/>
          </p:nvPr>
        </p:nvSpPr>
        <p:spPr/>
        <p:txBody>
          <a:bodyPr/>
          <a:lstStyle/>
          <a:p>
            <a:endParaRPr lang="en-US"/>
          </a:p>
        </p:txBody>
      </p:sp>
      <p:sp>
        <p:nvSpPr>
          <p:cNvPr id="104873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8" name="Date Placeholder 4"/>
          <p:cNvSpPr>
            <a:spLocks noGrp="1"/>
          </p:cNvSpPr>
          <p:nvPr>
            <p:ph type="dt" sz="half" idx="10"/>
          </p:nvPr>
        </p:nvSpPr>
        <p:spPr/>
        <p:txBody>
          <a:bodyPr/>
          <a:lstStyle/>
          <a:p>
            <a:fld id="{1D8BD707-D9CF-40AE-B4C6-C98DA3205C09}" type="datetimeFigureOut">
              <a:rPr lang="en-US" smtClean="0"/>
              <a:t>9/10/2024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59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599" name="object 11"/>
          <p:cNvSpPr txBox="1">
            <a:spLocks noGrp="1"/>
          </p:cNvSpPr>
          <p:nvPr>
            <p:ph type="sldNum" sz="quarter" idx="7"/>
          </p:nvPr>
        </p:nvSpPr>
        <p:spPr>
          <a:xfrm>
            <a:off x="8590663" y="6144232"/>
            <a:ext cx="68333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0" name="TextBox 13"/>
          <p:cNvSpPr txBox="1"/>
          <p:nvPr/>
        </p:nvSpPr>
        <p:spPr>
          <a:xfrm>
            <a:off x="1295400" y="257266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a:t>
            </a:r>
            <a:r>
              <a:rPr lang="en-US" sz="2400" dirty="0" err="1">
                <a:latin typeface="Times New Roman" panose="02020603050405020304" pitchFamily="18" charset="0"/>
                <a:cs typeface="Times New Roman" panose="02020603050405020304" pitchFamily="18" charset="0"/>
              </a:rPr>
              <a:t>V.Udhayakumar</a:t>
            </a:r>
            <a:endParaRPr lang="zh-CN" altLang="en-US" dirty="0"/>
          </a:p>
          <a:p>
            <a:r>
              <a:rPr lang="en-US" sz="2400" dirty="0">
                <a:latin typeface="Times New Roman" panose="02020603050405020304" pitchFamily="18" charset="0"/>
                <a:cs typeface="Times New Roman" panose="02020603050405020304" pitchFamily="18" charset="0"/>
              </a:rPr>
              <a:t>REGISTER NO: 312219885</a:t>
            </a:r>
            <a:endParaRPr lang="zh-CN" altLang="en-US" dirty="0"/>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PERI COLLEGE OF ARTS AND SCIENCE </a:t>
            </a:r>
            <a:endParaRPr lang="zh-CN" altLang="en-US" dirty="0"/>
          </a:p>
          <a:p>
            <a:r>
              <a:rPr lang="en-US" sz="2400" dirty="0">
                <a:latin typeface="Times New Roman" panose="02020603050405020304" pitchFamily="18" charset="0"/>
                <a:cs typeface="Times New Roman" panose="02020603050405020304" pitchFamily="18" charset="0"/>
              </a:rPr>
              <a:t>NM ID:  DCEA53B938D72F0B2D142F27308F9257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9" name="object 7"/>
          <p:cNvSpPr txBox="1">
            <a:spLocks noGrp="1"/>
          </p:cNvSpPr>
          <p:nvPr>
            <p:ph type="title"/>
          </p:nvPr>
        </p:nvSpPr>
        <p:spPr>
          <a:xfrm>
            <a:off x="739775" y="654938"/>
            <a:ext cx="8480425" cy="6007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0" name="object 8"/>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27254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6737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1"/>
          <p:cNvSpPr txBox="1"/>
          <p:nvPr/>
        </p:nvSpPr>
        <p:spPr>
          <a:xfrm>
            <a:off x="304800" y="1219200"/>
            <a:ext cx="10668000" cy="24028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3868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755332" y="385444"/>
            <a:ext cx="2437130" cy="508636"/>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673496" y="1114938"/>
            <a:ext cx="10050628" cy="49562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3723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b="1" dirty="0"/>
              <a:t>Conclusion</a:t>
            </a:r>
          </a:p>
        </p:txBody>
      </p:sp>
      <p:sp>
        <p:nvSpPr>
          <p:cNvPr id="1048703" name="Rectangle 4"/>
          <p:cNvSpPr>
            <a:spLocks noChangeArrowheads="1"/>
          </p:cNvSpPr>
          <p:nvPr/>
        </p:nvSpPr>
        <p:spPr bwMode="auto">
          <a:xfrm>
            <a:off x="304801" y="1681480"/>
            <a:ext cx="9525000" cy="34950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4756151" cy="600710"/>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TextBox 22"/>
          <p:cNvSpPr txBox="1"/>
          <p:nvPr/>
        </p:nvSpPr>
        <p:spPr>
          <a:xfrm>
            <a:off x="1217522" y="2123271"/>
            <a:ext cx="8593228" cy="13106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4" y="445388"/>
            <a:ext cx="3009899" cy="508635"/>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509807" y="1041533"/>
            <a:ext cx="5029200" cy="40284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7157403" cy="6007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extBox 8"/>
          <p:cNvSpPr txBox="1"/>
          <p:nvPr/>
        </p:nvSpPr>
        <p:spPr>
          <a:xfrm>
            <a:off x="689170" y="2190750"/>
            <a:ext cx="7458075" cy="1742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600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48652"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0"/>
          <p:cNvSpPr txBox="1"/>
          <p:nvPr/>
        </p:nvSpPr>
        <p:spPr>
          <a:xfrm>
            <a:off x="737430" y="2117796"/>
            <a:ext cx="7924800" cy="3393440"/>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9" name="Rectangle 21"/>
          <p:cNvSpPr/>
          <p:nvPr/>
        </p:nvSpPr>
        <p:spPr>
          <a:xfrm>
            <a:off x="1088906" y="824041"/>
            <a:ext cx="4930140" cy="675640"/>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1048660" name="Rectangle 4"/>
          <p:cNvSpPr>
            <a:spLocks noChangeArrowheads="1"/>
          </p:cNvSpPr>
          <p:nvPr/>
        </p:nvSpPr>
        <p:spPr bwMode="auto">
          <a:xfrm>
            <a:off x="557212" y="2227702"/>
            <a:ext cx="8824913" cy="26568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4610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5" name="object 8"/>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66" name="TextBox 6"/>
          <p:cNvSpPr txBox="1"/>
          <p:nvPr/>
        </p:nvSpPr>
        <p:spPr>
          <a:xfrm>
            <a:off x="838200" y="2114550"/>
            <a:ext cx="6324600" cy="166624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5086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1" name="object 9"/>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2" name="TextBox 7"/>
          <p:cNvSpPr txBox="1"/>
          <p:nvPr/>
        </p:nvSpPr>
        <p:spPr>
          <a:xfrm>
            <a:off x="3029643" y="2084724"/>
            <a:ext cx="7332863" cy="357124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1048674" name="TextBox 2"/>
          <p:cNvSpPr txBox="1"/>
          <p:nvPr/>
        </p:nvSpPr>
        <p:spPr>
          <a:xfrm>
            <a:off x="533400" y="1295400"/>
            <a:ext cx="10210800" cy="382524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lokeshwari S</dc:creator>
  <cp:lastModifiedBy>Sudhar Viji</cp:lastModifiedBy>
  <cp:revision>3</cp:revision>
  <dcterms:created xsi:type="dcterms:W3CDTF">2024-09-05T01:28:36Z</dcterms:created>
  <dcterms:modified xsi:type="dcterms:W3CDTF">2024-09-10T08:35:28Z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85fb66324f524d68b2ae3a19c1ca243e</vt:lpwstr>
  </property>
</Properties>
</file>