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58" r:id="rId3"/>
    <p:sldId id="260" r:id="rId4"/>
    <p:sldId id="263" r:id="rId5"/>
  </p:sldIdLst>
  <p:sldSz cx="164592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9" autoAdjust="0"/>
    <p:restoredTop sz="93792" autoAdjust="0"/>
  </p:normalViewPr>
  <p:slideViewPr>
    <p:cSldViewPr snapToGrid="0">
      <p:cViewPr varScale="1">
        <p:scale>
          <a:sx n="45" d="100"/>
          <a:sy n="45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192.168.1.241\FramasPublic\PUBLIC\Cuong-pr\Scaling%20cookies%20program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cookies weight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Purging Input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</c:v>
                </c:pt>
                <c:pt idx="1">
                  <c:v>4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F27-4EDD-9E71-67D0CBF451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PP cookies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F27-4EDD-9E71-67D0CBF451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TPU cookies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27-4EDD-9E71-67D0CBF4511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Mixed cookies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F27-4EDD-9E71-67D0CBF45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9906303"/>
        <c:axId val="1682369855"/>
      </c:barChart>
      <c:catAx>
        <c:axId val="11499063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Shift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369855"/>
        <c:crosses val="autoZero"/>
        <c:auto val="1"/>
        <c:lblAlgn val="ctr"/>
        <c:lblOffset val="100"/>
        <c:noMultiLvlLbl val="0"/>
      </c:catAx>
      <c:valAx>
        <c:axId val="1682369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KG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906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571308"/>
            <a:ext cx="12344400" cy="3342640"/>
          </a:xfrm>
        </p:spPr>
        <p:txBody>
          <a:bodyPr anchor="b"/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5042853"/>
            <a:ext cx="12344400" cy="2318067"/>
          </a:xfrm>
        </p:spPr>
        <p:txBody>
          <a:bodyPr/>
          <a:lstStyle>
            <a:lvl1pPr marL="0" indent="0" algn="ctr">
              <a:buNone/>
              <a:defRPr sz="3240"/>
            </a:lvl1pPr>
            <a:lvl2pPr marL="617220" indent="0" algn="ctr">
              <a:buNone/>
              <a:defRPr sz="2700"/>
            </a:lvl2pPr>
            <a:lvl3pPr marL="1234440" indent="0" algn="ctr">
              <a:buNone/>
              <a:defRPr sz="2430"/>
            </a:lvl3pPr>
            <a:lvl4pPr marL="1851660" indent="0" algn="ctr">
              <a:buNone/>
              <a:defRPr sz="2160"/>
            </a:lvl4pPr>
            <a:lvl5pPr marL="2468880" indent="0" algn="ctr">
              <a:buNone/>
              <a:defRPr sz="2160"/>
            </a:lvl5pPr>
            <a:lvl6pPr marL="3086100" indent="0" algn="ctr">
              <a:buNone/>
              <a:defRPr sz="2160"/>
            </a:lvl6pPr>
            <a:lvl7pPr marL="3703320" indent="0" algn="ctr">
              <a:buNone/>
              <a:defRPr sz="2160"/>
            </a:lvl7pPr>
            <a:lvl8pPr marL="4320540" indent="0" algn="ctr">
              <a:buNone/>
              <a:defRPr sz="2160"/>
            </a:lvl8pPr>
            <a:lvl9pPr marL="4937760" indent="0" algn="ctr">
              <a:buNone/>
              <a:defRPr sz="2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4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511175"/>
            <a:ext cx="354901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511175"/>
            <a:ext cx="1044130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58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31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2393634"/>
            <a:ext cx="14196060" cy="3993832"/>
          </a:xfrm>
        </p:spPr>
        <p:txBody>
          <a:bodyPr anchor="b"/>
          <a:lstStyle>
            <a:lvl1pPr>
              <a:defRPr sz="8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6425249"/>
            <a:ext cx="14196060" cy="2100262"/>
          </a:xfrm>
        </p:spPr>
        <p:txBody>
          <a:bodyPr/>
          <a:lstStyle>
            <a:lvl1pPr marL="0" indent="0">
              <a:buNone/>
              <a:defRPr sz="3240">
                <a:solidFill>
                  <a:schemeClr val="tx1">
                    <a:tint val="75000"/>
                  </a:schemeClr>
                </a:solidFill>
              </a:defRPr>
            </a:lvl1pPr>
            <a:lvl2pPr marL="61722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234440" indent="0">
              <a:buNone/>
              <a:defRPr sz="2430">
                <a:solidFill>
                  <a:schemeClr val="tx1">
                    <a:tint val="75000"/>
                  </a:schemeClr>
                </a:solidFill>
              </a:defRPr>
            </a:lvl3pPr>
            <a:lvl4pPr marL="18516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4pPr>
            <a:lvl5pPr marL="24688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5pPr>
            <a:lvl6pPr marL="308610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6pPr>
            <a:lvl7pPr marL="370332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7pPr>
            <a:lvl8pPr marL="43205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8pPr>
            <a:lvl9pPr marL="493776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9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2555875"/>
            <a:ext cx="699516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07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511176"/>
            <a:ext cx="1419606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2353628"/>
            <a:ext cx="6963012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3507105"/>
            <a:ext cx="696301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2353628"/>
            <a:ext cx="6997304" cy="1153477"/>
          </a:xfrm>
        </p:spPr>
        <p:txBody>
          <a:bodyPr anchor="b"/>
          <a:lstStyle>
            <a:lvl1pPr marL="0" indent="0">
              <a:buNone/>
              <a:defRPr sz="3240" b="1"/>
            </a:lvl1pPr>
            <a:lvl2pPr marL="617220" indent="0">
              <a:buNone/>
              <a:defRPr sz="2700" b="1"/>
            </a:lvl2pPr>
            <a:lvl3pPr marL="1234440" indent="0">
              <a:buNone/>
              <a:defRPr sz="2430" b="1"/>
            </a:lvl3pPr>
            <a:lvl4pPr marL="1851660" indent="0">
              <a:buNone/>
              <a:defRPr sz="2160" b="1"/>
            </a:lvl4pPr>
            <a:lvl5pPr marL="2468880" indent="0">
              <a:buNone/>
              <a:defRPr sz="2160" b="1"/>
            </a:lvl5pPr>
            <a:lvl6pPr marL="3086100" indent="0">
              <a:buNone/>
              <a:defRPr sz="2160" b="1"/>
            </a:lvl6pPr>
            <a:lvl7pPr marL="3703320" indent="0">
              <a:buNone/>
              <a:defRPr sz="2160" b="1"/>
            </a:lvl7pPr>
            <a:lvl8pPr marL="4320540" indent="0">
              <a:buNone/>
              <a:defRPr sz="2160" b="1"/>
            </a:lvl8pPr>
            <a:lvl9pPr marL="4937760" indent="0">
              <a:buNone/>
              <a:defRPr sz="21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3507105"/>
            <a:ext cx="6997304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4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5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1382396"/>
            <a:ext cx="8332470" cy="6823075"/>
          </a:xfrm>
        </p:spPr>
        <p:txBody>
          <a:bodyPr/>
          <a:lstStyle>
            <a:lvl1pPr>
              <a:defRPr sz="4320"/>
            </a:lvl1pPr>
            <a:lvl2pPr>
              <a:defRPr sz="3780"/>
            </a:lvl2pPr>
            <a:lvl3pPr>
              <a:defRPr sz="324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2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640080"/>
            <a:ext cx="5308520" cy="2240280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1382396"/>
            <a:ext cx="8332470" cy="6823075"/>
          </a:xfrm>
        </p:spPr>
        <p:txBody>
          <a:bodyPr anchor="t"/>
          <a:lstStyle>
            <a:lvl1pPr marL="0" indent="0">
              <a:buNone/>
              <a:defRPr sz="4320"/>
            </a:lvl1pPr>
            <a:lvl2pPr marL="617220" indent="0">
              <a:buNone/>
              <a:defRPr sz="3780"/>
            </a:lvl2pPr>
            <a:lvl3pPr marL="1234440" indent="0">
              <a:buNone/>
              <a:defRPr sz="3240"/>
            </a:lvl3pPr>
            <a:lvl4pPr marL="1851660" indent="0">
              <a:buNone/>
              <a:defRPr sz="2700"/>
            </a:lvl4pPr>
            <a:lvl5pPr marL="2468880" indent="0">
              <a:buNone/>
              <a:defRPr sz="2700"/>
            </a:lvl5pPr>
            <a:lvl6pPr marL="3086100" indent="0">
              <a:buNone/>
              <a:defRPr sz="2700"/>
            </a:lvl6pPr>
            <a:lvl7pPr marL="3703320" indent="0">
              <a:buNone/>
              <a:defRPr sz="2700"/>
            </a:lvl7pPr>
            <a:lvl8pPr marL="4320540" indent="0">
              <a:buNone/>
              <a:defRPr sz="2700"/>
            </a:lvl8pPr>
            <a:lvl9pPr marL="4937760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880360"/>
            <a:ext cx="5308520" cy="5336223"/>
          </a:xfrm>
        </p:spPr>
        <p:txBody>
          <a:bodyPr/>
          <a:lstStyle>
            <a:lvl1pPr marL="0" indent="0">
              <a:buNone/>
              <a:defRPr sz="2160"/>
            </a:lvl1pPr>
            <a:lvl2pPr marL="617220" indent="0">
              <a:buNone/>
              <a:defRPr sz="1890"/>
            </a:lvl2pPr>
            <a:lvl3pPr marL="1234440" indent="0">
              <a:buNone/>
              <a:defRPr sz="1620"/>
            </a:lvl3pPr>
            <a:lvl4pPr marL="1851660" indent="0">
              <a:buNone/>
              <a:defRPr sz="1350"/>
            </a:lvl4pPr>
            <a:lvl5pPr marL="2468880" indent="0">
              <a:buNone/>
              <a:defRPr sz="1350"/>
            </a:lvl5pPr>
            <a:lvl6pPr marL="3086100" indent="0">
              <a:buNone/>
              <a:defRPr sz="1350"/>
            </a:lvl6pPr>
            <a:lvl7pPr marL="3703320" indent="0">
              <a:buNone/>
              <a:defRPr sz="1350"/>
            </a:lvl7pPr>
            <a:lvl8pPr marL="4320540" indent="0">
              <a:buNone/>
              <a:defRPr sz="1350"/>
            </a:lvl8pPr>
            <a:lvl9pPr marL="493776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2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511176"/>
            <a:ext cx="1419606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555875"/>
            <a:ext cx="1419606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C5F2-F7F4-4302-917D-27D2A60A895E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8898891"/>
            <a:ext cx="55549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8898891"/>
            <a:ext cx="37033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941C-8BFE-4A5B-85F5-854830BF0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5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34440" rtl="0" eaLnBrk="1" latinLnBrk="0" hangingPunct="1">
        <a:lnSpc>
          <a:spcPct val="90000"/>
        </a:lnSpc>
        <a:spcBef>
          <a:spcPct val="0"/>
        </a:spcBef>
        <a:buNone/>
        <a:defRPr sz="5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610" indent="-308610" algn="l" defTabSz="123444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258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3240" kern="1200">
          <a:solidFill>
            <a:schemeClr val="tx1"/>
          </a:solidFill>
          <a:latin typeface="+mn-lt"/>
          <a:ea typeface="+mn-ea"/>
          <a:cs typeface="+mn-cs"/>
        </a:defRPr>
      </a:lvl2pPr>
      <a:lvl3pPr marL="15430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77749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39471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401193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62915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5246370" indent="-308610" algn="l" defTabSz="1234440" rtl="0" eaLnBrk="1" latinLnBrk="0" hangingPunct="1">
        <a:lnSpc>
          <a:spcPct val="90000"/>
        </a:lnSpc>
        <a:spcBef>
          <a:spcPts val="675"/>
        </a:spcBef>
        <a:buFont typeface="Arial" panose="020B0604020202020204" pitchFamily="34" charset="0"/>
        <a:buChar char="•"/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2pPr>
      <a:lvl3pPr marL="12344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3pPr>
      <a:lvl4pPr marL="18516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5pPr>
      <a:lvl6pPr marL="308610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6pPr>
      <a:lvl7pPr marL="370332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8pPr>
      <a:lvl9pPr marL="4937760" algn="l" defTabSz="1234440" rtl="0" eaLnBrk="1" latinLnBrk="0" hangingPunct="1">
        <a:defRPr sz="2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2452"/>
            <a:ext cx="16459200" cy="1031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F1A1-0723-4125-A1F5-FFD1AA0C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8" y="900853"/>
            <a:ext cx="15134748" cy="1042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62B799C-F303-4A09-A925-41935F7DF30E}"/>
              </a:ext>
            </a:extLst>
          </p:cNvPr>
          <p:cNvCxnSpPr>
            <a:cxnSpLocks/>
          </p:cNvCxnSpPr>
          <p:nvPr/>
        </p:nvCxnSpPr>
        <p:spPr>
          <a:xfrm>
            <a:off x="1329303" y="3764483"/>
            <a:ext cx="147441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87558F5-D0CC-4DD5-9349-97AD3EAEE6DB}"/>
              </a:ext>
            </a:extLst>
          </p:cNvPr>
          <p:cNvSpPr txBox="1"/>
          <p:nvPr/>
        </p:nvSpPr>
        <p:spPr>
          <a:xfrm rot="16200000">
            <a:off x="478146" y="2692213"/>
            <a:ext cx="1113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AEE74-4D9E-4199-B9B9-8348C703DA46}"/>
              </a:ext>
            </a:extLst>
          </p:cNvPr>
          <p:cNvSpPr txBox="1"/>
          <p:nvPr/>
        </p:nvSpPr>
        <p:spPr>
          <a:xfrm rot="16200000">
            <a:off x="250263" y="4754281"/>
            <a:ext cx="155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Information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D5DB26-5062-4976-9C23-3084486DBB1B}"/>
              </a:ext>
            </a:extLst>
          </p:cNvPr>
          <p:cNvSpPr/>
          <p:nvPr/>
        </p:nvSpPr>
        <p:spPr>
          <a:xfrm>
            <a:off x="1429791" y="2382339"/>
            <a:ext cx="1136115" cy="5320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Machine-Pro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EA094C-0305-4310-BC2C-827DFA8D6CF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565906" y="2648356"/>
            <a:ext cx="1154094" cy="5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A46487B-45F1-4BBC-953B-A6C351F33016}"/>
              </a:ext>
            </a:extLst>
          </p:cNvPr>
          <p:cNvSpPr/>
          <p:nvPr/>
        </p:nvSpPr>
        <p:spPr>
          <a:xfrm>
            <a:off x="3720000" y="2376150"/>
            <a:ext cx="1045337" cy="555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Create Cookies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B2160-E98E-4C85-ABC1-0ED7CDAFDA5B}"/>
              </a:ext>
            </a:extLst>
          </p:cNvPr>
          <p:cNvSpPr/>
          <p:nvPr/>
        </p:nvSpPr>
        <p:spPr>
          <a:xfrm>
            <a:off x="1643651" y="4076897"/>
            <a:ext cx="957220" cy="1803433"/>
          </a:xfrm>
          <a:prstGeom prst="rect">
            <a:avLst/>
          </a:prstGeom>
          <a:solidFill>
            <a:srgbClr val="92D05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_ Date</a:t>
            </a:r>
          </a:p>
          <a:p>
            <a:r>
              <a:rPr lang="en-US" sz="1600" dirty="0"/>
              <a:t>_ shift</a:t>
            </a:r>
          </a:p>
          <a:p>
            <a:r>
              <a:rPr lang="en-US" sz="1600" dirty="0"/>
              <a:t>_ MC no.</a:t>
            </a:r>
          </a:p>
          <a:p>
            <a:r>
              <a:rPr lang="en-US" sz="1600" dirty="0">
                <a:solidFill>
                  <a:schemeClr val="bg1"/>
                </a:solidFill>
              </a:rPr>
              <a:t>_ Step</a:t>
            </a:r>
          </a:p>
          <a:p>
            <a:r>
              <a:rPr lang="en-US" sz="1600" dirty="0">
                <a:solidFill>
                  <a:schemeClr val="bg1"/>
                </a:solidFill>
              </a:rPr>
              <a:t>_ Screw size</a:t>
            </a:r>
          </a:p>
          <a:p>
            <a:r>
              <a:rPr lang="en-US" sz="1600" dirty="0">
                <a:solidFill>
                  <a:schemeClr val="bg1"/>
                </a:solidFill>
              </a:rPr>
              <a:t>_ Speed</a:t>
            </a:r>
          </a:p>
          <a:p>
            <a:r>
              <a:rPr lang="en-US" sz="1600" dirty="0"/>
              <a:t>_ Item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B2370-F7DD-4515-A239-C6E2265FE25B}"/>
              </a:ext>
            </a:extLst>
          </p:cNvPr>
          <p:cNvSpPr/>
          <p:nvPr/>
        </p:nvSpPr>
        <p:spPr>
          <a:xfrm>
            <a:off x="3324865" y="4099512"/>
            <a:ext cx="1862045" cy="2244132"/>
          </a:xfrm>
          <a:prstGeom prst="rect">
            <a:avLst/>
          </a:prstGeom>
          <a:solidFill>
            <a:srgbClr val="92D05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_cause:</a:t>
            </a:r>
          </a:p>
          <a:p>
            <a:r>
              <a:rPr lang="en-US" sz="1600" dirty="0"/>
              <a:t>   + Color change</a:t>
            </a:r>
          </a:p>
          <a:p>
            <a:r>
              <a:rPr lang="en-US" sz="1600" dirty="0"/>
              <a:t>   + Color variation/testing</a:t>
            </a:r>
          </a:p>
          <a:p>
            <a:r>
              <a:rPr lang="en-US" sz="1600" dirty="0"/>
              <a:t>   + Black dot</a:t>
            </a:r>
          </a:p>
          <a:p>
            <a:r>
              <a:rPr lang="en-US" sz="1600" dirty="0"/>
              <a:t>   + Mold change</a:t>
            </a:r>
          </a:p>
          <a:p>
            <a:r>
              <a:rPr lang="en-US" sz="1600" dirty="0"/>
              <a:t>   + MC stop</a:t>
            </a:r>
          </a:p>
          <a:p>
            <a:r>
              <a:rPr lang="en-US" sz="1600" dirty="0">
                <a:sym typeface="Wingdings 3" panose="05040102010807070707" pitchFamily="18" charset="2"/>
              </a:rPr>
              <a:t>_Purging usage</a:t>
            </a:r>
          </a:p>
          <a:p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0BECC0-AABD-480B-8A92-826171A0ED5F}"/>
              </a:ext>
            </a:extLst>
          </p:cNvPr>
          <p:cNvSpPr/>
          <p:nvPr/>
        </p:nvSpPr>
        <p:spPr>
          <a:xfrm>
            <a:off x="7144638" y="2342424"/>
            <a:ext cx="1253275" cy="555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Scaling cookies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AB5CDE-7E14-4917-A60E-5EC892AFA8D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4765337" y="2654105"/>
            <a:ext cx="729387" cy="1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7064225-C86F-44C2-921E-341437B3F91A}"/>
              </a:ext>
            </a:extLst>
          </p:cNvPr>
          <p:cNvSpPr/>
          <p:nvPr/>
        </p:nvSpPr>
        <p:spPr>
          <a:xfrm>
            <a:off x="7144638" y="4076898"/>
            <a:ext cx="1350228" cy="610399"/>
          </a:xfrm>
          <a:prstGeom prst="rect">
            <a:avLst/>
          </a:prstGeom>
          <a:solidFill>
            <a:srgbClr val="92D05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_ Cookies Weight</a:t>
            </a:r>
          </a:p>
          <a:p>
            <a:endParaRPr lang="en-US" sz="1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C4B6E8-7C12-4B3F-96BC-A4B3A3FEFBD0}"/>
              </a:ext>
            </a:extLst>
          </p:cNvPr>
          <p:cNvSpPr/>
          <p:nvPr/>
        </p:nvSpPr>
        <p:spPr>
          <a:xfrm>
            <a:off x="5494724" y="2428152"/>
            <a:ext cx="981830" cy="45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Classify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7F06E1-EE64-4813-B945-8B5322CBA09A}"/>
              </a:ext>
            </a:extLst>
          </p:cNvPr>
          <p:cNvSpPr/>
          <p:nvPr/>
        </p:nvSpPr>
        <p:spPr>
          <a:xfrm>
            <a:off x="12871661" y="2398911"/>
            <a:ext cx="991335" cy="52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Crusher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5656800-6ED1-4050-B91A-2199AEB0CC37}"/>
              </a:ext>
            </a:extLst>
          </p:cNvPr>
          <p:cNvCxnSpPr>
            <a:cxnSpLocks/>
            <a:stCxn id="31" idx="3"/>
            <a:endCxn id="18" idx="1"/>
          </p:cNvCxnSpPr>
          <p:nvPr/>
        </p:nvCxnSpPr>
        <p:spPr>
          <a:xfrm flipV="1">
            <a:off x="11822399" y="2662971"/>
            <a:ext cx="1049262" cy="2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527393-713D-46E1-B132-21C4AF3A210F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>
          <a:xfrm flipH="1">
            <a:off x="11326731" y="2863507"/>
            <a:ext cx="1" cy="341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B95006-185E-462A-90F3-F0D95864C43E}"/>
              </a:ext>
            </a:extLst>
          </p:cNvPr>
          <p:cNvSpPr txBox="1"/>
          <p:nvPr/>
        </p:nvSpPr>
        <p:spPr>
          <a:xfrm>
            <a:off x="10612800" y="2875978"/>
            <a:ext cx="62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others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DFA9DB-7EE2-4402-87F5-40C7E4BF4C0A}"/>
              </a:ext>
            </a:extLst>
          </p:cNvPr>
          <p:cNvSpPr/>
          <p:nvPr/>
        </p:nvSpPr>
        <p:spPr>
          <a:xfrm>
            <a:off x="10970972" y="3204657"/>
            <a:ext cx="711518" cy="38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B9BE1F-06AA-4AE1-9FD1-49E8BC753A43}"/>
              </a:ext>
            </a:extLst>
          </p:cNvPr>
          <p:cNvSpPr/>
          <p:nvPr/>
        </p:nvSpPr>
        <p:spPr>
          <a:xfrm>
            <a:off x="14909809" y="2395689"/>
            <a:ext cx="976257" cy="5281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Scaling Re-pp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50A6FD-9913-4943-81C5-789ECAF428B9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13862996" y="2659749"/>
            <a:ext cx="1046813" cy="3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DE0F252-CE30-48F7-B233-4C547623E156}"/>
              </a:ext>
            </a:extLst>
          </p:cNvPr>
          <p:cNvSpPr/>
          <p:nvPr/>
        </p:nvSpPr>
        <p:spPr>
          <a:xfrm>
            <a:off x="9176990" y="2469018"/>
            <a:ext cx="711518" cy="38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2E6465-D42D-4AE2-9E6E-A9FF32112243}"/>
              </a:ext>
            </a:extLst>
          </p:cNvPr>
          <p:cNvSpPr/>
          <p:nvPr/>
        </p:nvSpPr>
        <p:spPr>
          <a:xfrm>
            <a:off x="5352066" y="4076897"/>
            <a:ext cx="1649914" cy="1152315"/>
          </a:xfrm>
          <a:prstGeom prst="rect">
            <a:avLst/>
          </a:prstGeom>
          <a:solidFill>
            <a:srgbClr val="92D05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_ Type of cookies</a:t>
            </a:r>
            <a:br>
              <a:rPr lang="en-US" sz="1600" dirty="0"/>
            </a:br>
            <a:r>
              <a:rPr lang="en-US" sz="1600" dirty="0"/>
              <a:t>   + TPU (</a:t>
            </a:r>
            <a:r>
              <a:rPr lang="en-US" sz="1600" dirty="0">
                <a:sym typeface="Wingdings 3" panose="05040102010807070707" pitchFamily="18" charset="2"/>
              </a:rPr>
              <a:t> 80%)</a:t>
            </a:r>
            <a:br>
              <a:rPr lang="en-US" sz="1600" dirty="0">
                <a:sym typeface="Wingdings 3" panose="05040102010807070707" pitchFamily="18" charset="2"/>
              </a:rPr>
            </a:br>
            <a:r>
              <a:rPr lang="en-US" sz="1600" dirty="0">
                <a:sym typeface="Wingdings 3" panose="05040102010807070707" pitchFamily="18" charset="2"/>
              </a:rPr>
              <a:t>   + PP </a:t>
            </a:r>
            <a:r>
              <a:rPr lang="en-US" sz="1600" dirty="0"/>
              <a:t>(</a:t>
            </a:r>
            <a:r>
              <a:rPr lang="en-US" sz="1600" dirty="0">
                <a:sym typeface="Wingdings 3" panose="05040102010807070707" pitchFamily="18" charset="2"/>
              </a:rPr>
              <a:t> 80%)</a:t>
            </a:r>
          </a:p>
          <a:p>
            <a:r>
              <a:rPr lang="en-US" sz="1600" dirty="0">
                <a:sym typeface="Wingdings 3" panose="05040102010807070707" pitchFamily="18" charset="2"/>
              </a:rPr>
              <a:t>   + Mix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0D9E33-9093-4450-A6A1-1DD944B4B0D5}"/>
              </a:ext>
            </a:extLst>
          </p:cNvPr>
          <p:cNvSpPr txBox="1"/>
          <p:nvPr/>
        </p:nvSpPr>
        <p:spPr>
          <a:xfrm>
            <a:off x="8494866" y="2416749"/>
            <a:ext cx="5396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Input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F881FC-FE4C-40E3-A3CD-D72681741D3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6476554" y="2620378"/>
            <a:ext cx="668084" cy="3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3DD210-61E6-4226-894C-ACDD0EE0756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8397913" y="2575744"/>
            <a:ext cx="976464" cy="4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C81B2DF-E2CE-4449-BA8C-704274D80861}"/>
              </a:ext>
            </a:extLst>
          </p:cNvPr>
          <p:cNvSpPr txBox="1"/>
          <p:nvPr/>
        </p:nvSpPr>
        <p:spPr>
          <a:xfrm>
            <a:off x="4793131" y="2058395"/>
            <a:ext cx="7926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Move to cookies station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E5B55E-46F0-4DAC-BEBB-C99C5F82B8CE}"/>
              </a:ext>
            </a:extLst>
          </p:cNvPr>
          <p:cNvSpPr/>
          <p:nvPr/>
        </p:nvSpPr>
        <p:spPr>
          <a:xfrm>
            <a:off x="10831064" y="2467296"/>
            <a:ext cx="991335" cy="3962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3CCB73-C69E-42DE-9978-7090F6F2B3D7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>
            <a:off x="9888508" y="2661471"/>
            <a:ext cx="942556" cy="3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326AAD-3F6D-46D4-A546-D60666240604}"/>
              </a:ext>
            </a:extLst>
          </p:cNvPr>
          <p:cNvSpPr txBox="1"/>
          <p:nvPr/>
        </p:nvSpPr>
        <p:spPr>
          <a:xfrm>
            <a:off x="12129139" y="2318912"/>
            <a:ext cx="565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C57DEA-0BCD-4448-B2B8-5EB0B85A82DA}"/>
              </a:ext>
            </a:extLst>
          </p:cNvPr>
          <p:cNvSpPr/>
          <p:nvPr/>
        </p:nvSpPr>
        <p:spPr>
          <a:xfrm>
            <a:off x="8635696" y="4038564"/>
            <a:ext cx="2479979" cy="5373093"/>
          </a:xfrm>
          <a:prstGeom prst="rect">
            <a:avLst/>
          </a:prstGeom>
          <a:solidFill>
            <a:srgbClr val="92D050"/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/>
              <a:t>_</a:t>
            </a:r>
            <a:r>
              <a:rPr lang="en-US" sz="1600" b="1" dirty="0">
                <a:solidFill>
                  <a:srgbClr val="FF0000"/>
                </a:solidFill>
              </a:rPr>
              <a:t>report with chart from data base</a:t>
            </a:r>
          </a:p>
          <a:p>
            <a:r>
              <a:rPr lang="en-US" sz="1600" dirty="0"/>
              <a:t>+ Cookies weight by MC</a:t>
            </a:r>
          </a:p>
          <a:p>
            <a:r>
              <a:rPr lang="en-US" sz="1600" dirty="0"/>
              <a:t>+ cookies weight by cause</a:t>
            </a:r>
          </a:p>
          <a:p>
            <a:r>
              <a:rPr lang="en-US" sz="1600" dirty="0"/>
              <a:t>+ Cookies weight by Item</a:t>
            </a:r>
            <a:br>
              <a:rPr lang="en-US" sz="1600" dirty="0"/>
            </a:br>
            <a:r>
              <a:rPr lang="en-US" sz="1600" dirty="0"/>
              <a:t>+ Total cookies weight by date</a:t>
            </a:r>
            <a:br>
              <a:rPr lang="en-US" sz="1600" dirty="0"/>
            </a:br>
            <a:r>
              <a:rPr lang="en-US" sz="1600" dirty="0"/>
              <a:t>+ Cookie vs cookie  ( </a:t>
            </a:r>
            <a:r>
              <a:rPr lang="en-US" sz="1600" dirty="0" err="1"/>
              <a:t>TPU,Mixed,PP</a:t>
            </a:r>
            <a:endParaRPr lang="en-US" sz="1600" dirty="0"/>
          </a:p>
          <a:p>
            <a:r>
              <a:rPr lang="en-US" sz="1600" dirty="0"/>
              <a:t>+ Average pp input from A color to B color</a:t>
            </a:r>
          </a:p>
          <a:p>
            <a:r>
              <a:rPr lang="en-US" sz="1600" dirty="0"/>
              <a:t>+ average PP input with screw size </a:t>
            </a:r>
          </a:p>
          <a:p>
            <a:r>
              <a:rPr lang="en-US" sz="1600" b="1" dirty="0"/>
              <a:t>_</a:t>
            </a:r>
            <a:r>
              <a:rPr lang="en-US" sz="1600" b="1" dirty="0">
                <a:solidFill>
                  <a:srgbClr val="FF0000"/>
                </a:solidFill>
              </a:rPr>
              <a:t>report with from pc interface scaling screen</a:t>
            </a:r>
            <a:br>
              <a:rPr lang="en-US" sz="1600" dirty="0"/>
            </a:br>
            <a:r>
              <a:rPr lang="en-US" sz="1600" dirty="0"/>
              <a:t>+ Daily Cookies by shift</a:t>
            </a:r>
          </a:p>
          <a:p>
            <a:r>
              <a:rPr lang="en-US" sz="1600" dirty="0"/>
              <a:t>+Daily data cookies by shift</a:t>
            </a:r>
          </a:p>
          <a:p>
            <a:r>
              <a:rPr lang="en-US" sz="1600" dirty="0"/>
              <a:t>+ weekly purging</a:t>
            </a:r>
          </a:p>
          <a:p>
            <a:r>
              <a:rPr lang="en-US" sz="1600" dirty="0"/>
              <a:t>+ Average PP input by top color change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6C67C6-E40D-4D49-8F82-75DE6F0754D6}"/>
              </a:ext>
            </a:extLst>
          </p:cNvPr>
          <p:cNvSpPr/>
          <p:nvPr/>
        </p:nvSpPr>
        <p:spPr>
          <a:xfrm>
            <a:off x="1464760" y="3107520"/>
            <a:ext cx="1136111" cy="534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Machine-EX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720355-06B1-4187-9917-29802C0ABA9A}"/>
              </a:ext>
            </a:extLst>
          </p:cNvPr>
          <p:cNvCxnSpPr>
            <a:cxnSpLocks/>
          </p:cNvCxnSpPr>
          <p:nvPr/>
        </p:nvCxnSpPr>
        <p:spPr>
          <a:xfrm flipV="1">
            <a:off x="3208115" y="2659748"/>
            <a:ext cx="0" cy="71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7709E2D-8CFD-4016-8001-3E19F1562FB2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390203" y="3299971"/>
            <a:ext cx="210668" cy="75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6C46AB-9052-4310-95DB-DC348DFDC6D4}"/>
              </a:ext>
            </a:extLst>
          </p:cNvPr>
          <p:cNvCxnSpPr>
            <a:stCxn id="35" idx="3"/>
          </p:cNvCxnSpPr>
          <p:nvPr/>
        </p:nvCxnSpPr>
        <p:spPr>
          <a:xfrm>
            <a:off x="2600871" y="3375005"/>
            <a:ext cx="6072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3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2452"/>
            <a:ext cx="16459200" cy="1031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F1A1-0723-4125-A1F5-FFD1AA0C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8" y="900853"/>
            <a:ext cx="15134748" cy="1042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Scaling station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4A2BF-52D9-45CA-ABDD-DC5AF1738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99" y="2459617"/>
            <a:ext cx="15235267" cy="6970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1F3965-19F0-438F-BD5E-4342A5423B97}"/>
              </a:ext>
            </a:extLst>
          </p:cNvPr>
          <p:cNvSpPr/>
          <p:nvPr/>
        </p:nvSpPr>
        <p:spPr>
          <a:xfrm>
            <a:off x="11901488" y="8143880"/>
            <a:ext cx="300037" cy="3286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9165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2452"/>
            <a:ext cx="16459200" cy="1031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F1A1-0723-4125-A1F5-FFD1AA0C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8" y="900853"/>
            <a:ext cx="15134748" cy="1042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Scaling station interface version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915B70-CEAA-49BD-A764-E549ED07CB50}"/>
              </a:ext>
            </a:extLst>
          </p:cNvPr>
          <p:cNvSpPr/>
          <p:nvPr/>
        </p:nvSpPr>
        <p:spPr>
          <a:xfrm>
            <a:off x="1709966" y="2616753"/>
            <a:ext cx="1179211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Purge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52992-2270-4AF5-BC72-61CF92ED46DA}"/>
              </a:ext>
            </a:extLst>
          </p:cNvPr>
          <p:cNvSpPr/>
          <p:nvPr/>
        </p:nvSpPr>
        <p:spPr>
          <a:xfrm>
            <a:off x="1709966" y="3431647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9D2EA-03E1-4CC1-9AA3-E64809FB9748}"/>
              </a:ext>
            </a:extLst>
          </p:cNvPr>
          <p:cNvSpPr/>
          <p:nvPr/>
        </p:nvSpPr>
        <p:spPr>
          <a:xfrm>
            <a:off x="5143553" y="2616549"/>
            <a:ext cx="60573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86D810-323C-41B4-885A-5ED6838AFE2A}"/>
              </a:ext>
            </a:extLst>
          </p:cNvPr>
          <p:cNvSpPr/>
          <p:nvPr/>
        </p:nvSpPr>
        <p:spPr>
          <a:xfrm>
            <a:off x="1726753" y="4290273"/>
            <a:ext cx="601696" cy="21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6DBA4-DEDC-4EBA-A889-6DEC0F01D2CF}"/>
              </a:ext>
            </a:extLst>
          </p:cNvPr>
          <p:cNvSpPr/>
          <p:nvPr/>
        </p:nvSpPr>
        <p:spPr>
          <a:xfrm>
            <a:off x="1726753" y="4958984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3982F0-A0FC-4F8F-9205-9C3D31E40242}"/>
              </a:ext>
            </a:extLst>
          </p:cNvPr>
          <p:cNvSpPr/>
          <p:nvPr/>
        </p:nvSpPr>
        <p:spPr>
          <a:xfrm>
            <a:off x="1709966" y="7281949"/>
            <a:ext cx="15810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material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D9111-DB9A-41BC-B246-E90C5A6AF783}"/>
              </a:ext>
            </a:extLst>
          </p:cNvPr>
          <p:cNvSpPr/>
          <p:nvPr/>
        </p:nvSpPr>
        <p:spPr>
          <a:xfrm>
            <a:off x="5143554" y="3431646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DB234-C324-45E6-97E9-B0FE3B01ADC2}"/>
              </a:ext>
            </a:extLst>
          </p:cNvPr>
          <p:cNvSpPr/>
          <p:nvPr/>
        </p:nvSpPr>
        <p:spPr>
          <a:xfrm>
            <a:off x="1726753" y="5673155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Screw size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834F5-148A-434F-BFB7-456CCA3C4AC5}"/>
              </a:ext>
            </a:extLst>
          </p:cNvPr>
          <p:cNvSpPr/>
          <p:nvPr/>
        </p:nvSpPr>
        <p:spPr>
          <a:xfrm>
            <a:off x="7158949" y="2624571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B63C45-162D-45DB-978A-5D8072491AB1}"/>
              </a:ext>
            </a:extLst>
          </p:cNvPr>
          <p:cNvSpPr/>
          <p:nvPr/>
        </p:nvSpPr>
        <p:spPr>
          <a:xfrm>
            <a:off x="8764258" y="2616548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F4A2F-830E-41B4-8007-CC3B74A9CA71}"/>
              </a:ext>
            </a:extLst>
          </p:cNvPr>
          <p:cNvSpPr/>
          <p:nvPr/>
        </p:nvSpPr>
        <p:spPr>
          <a:xfrm>
            <a:off x="1736495" y="8215556"/>
            <a:ext cx="155447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1967D-F056-4595-9E79-19AA6F8FFA51}"/>
              </a:ext>
            </a:extLst>
          </p:cNvPr>
          <p:cNvSpPr/>
          <p:nvPr/>
        </p:nvSpPr>
        <p:spPr>
          <a:xfrm>
            <a:off x="7486633" y="8234807"/>
            <a:ext cx="1277625" cy="24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TPU cookies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5B3EF0-B33C-4B57-8C0D-8D70A0F75E42}"/>
              </a:ext>
            </a:extLst>
          </p:cNvPr>
          <p:cNvSpPr/>
          <p:nvPr/>
        </p:nvSpPr>
        <p:spPr>
          <a:xfrm>
            <a:off x="9630714" y="8225181"/>
            <a:ext cx="14336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Mixed cookies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58A249-0158-4A5F-A86E-7FA2402AECBE}"/>
              </a:ext>
            </a:extLst>
          </p:cNvPr>
          <p:cNvSpPr/>
          <p:nvPr/>
        </p:nvSpPr>
        <p:spPr>
          <a:xfrm>
            <a:off x="5051636" y="8205931"/>
            <a:ext cx="1554479" cy="29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cookies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34D57-97FF-4CCE-9BD0-BA1840649C9F}"/>
              </a:ext>
            </a:extLst>
          </p:cNvPr>
          <p:cNvSpPr/>
          <p:nvPr/>
        </p:nvSpPr>
        <p:spPr>
          <a:xfrm>
            <a:off x="1709965" y="6435831"/>
            <a:ext cx="15810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Color change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375E0C-B8D5-4E0F-8F00-8E53BA7E80D8}"/>
              </a:ext>
            </a:extLst>
          </p:cNvPr>
          <p:cNvSpPr/>
          <p:nvPr/>
        </p:nvSpPr>
        <p:spPr>
          <a:xfrm>
            <a:off x="3861518" y="2616548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333DEB-A3F0-494A-90DE-9893FAB3E228}"/>
              </a:ext>
            </a:extLst>
          </p:cNvPr>
          <p:cNvSpPr/>
          <p:nvPr/>
        </p:nvSpPr>
        <p:spPr>
          <a:xfrm>
            <a:off x="3865011" y="3447692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57696A-2109-4C79-8325-23B39D815232}"/>
              </a:ext>
            </a:extLst>
          </p:cNvPr>
          <p:cNvSpPr/>
          <p:nvPr/>
        </p:nvSpPr>
        <p:spPr>
          <a:xfrm>
            <a:off x="3861517" y="4278836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F04813-34DB-411D-9D53-8DCE603CAF88}"/>
              </a:ext>
            </a:extLst>
          </p:cNvPr>
          <p:cNvSpPr/>
          <p:nvPr/>
        </p:nvSpPr>
        <p:spPr>
          <a:xfrm>
            <a:off x="3861516" y="4958273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49B9DF-DF7B-4985-B487-57D05153BA99}"/>
              </a:ext>
            </a:extLst>
          </p:cNvPr>
          <p:cNvSpPr/>
          <p:nvPr/>
        </p:nvSpPr>
        <p:spPr>
          <a:xfrm>
            <a:off x="3861515" y="5637710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EE19C9-144C-4BF4-929C-48832F0E264C}"/>
              </a:ext>
            </a:extLst>
          </p:cNvPr>
          <p:cNvSpPr/>
          <p:nvPr/>
        </p:nvSpPr>
        <p:spPr>
          <a:xfrm>
            <a:off x="3861514" y="6468854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74BDF-2E07-404C-ACAB-790F3CDAB452}"/>
              </a:ext>
            </a:extLst>
          </p:cNvPr>
          <p:cNvSpPr/>
          <p:nvPr/>
        </p:nvSpPr>
        <p:spPr>
          <a:xfrm>
            <a:off x="3861513" y="7375527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DA1BD68-0616-42DF-A233-87BD9223CF5A}"/>
              </a:ext>
            </a:extLst>
          </p:cNvPr>
          <p:cNvSpPr/>
          <p:nvPr/>
        </p:nvSpPr>
        <p:spPr>
          <a:xfrm>
            <a:off x="3861512" y="8185159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F803D2-9B60-4552-94BF-D437D3A79861}"/>
              </a:ext>
            </a:extLst>
          </p:cNvPr>
          <p:cNvSpPr/>
          <p:nvPr/>
        </p:nvSpPr>
        <p:spPr>
          <a:xfrm>
            <a:off x="6191151" y="2608525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F689FB-6454-4530-B731-4CCACF74E451}"/>
              </a:ext>
            </a:extLst>
          </p:cNvPr>
          <p:cNvSpPr/>
          <p:nvPr/>
        </p:nvSpPr>
        <p:spPr>
          <a:xfrm>
            <a:off x="6699861" y="8213266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8FB2BC0-D0A7-4C9C-800B-878401C80FCB}"/>
              </a:ext>
            </a:extLst>
          </p:cNvPr>
          <p:cNvSpPr/>
          <p:nvPr/>
        </p:nvSpPr>
        <p:spPr>
          <a:xfrm>
            <a:off x="8824633" y="8225044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9BBD23-E9A5-42E3-AAEA-0E32E8AE2DA0}"/>
              </a:ext>
            </a:extLst>
          </p:cNvPr>
          <p:cNvSpPr/>
          <p:nvPr/>
        </p:nvSpPr>
        <p:spPr>
          <a:xfrm>
            <a:off x="11306814" y="8234807"/>
            <a:ext cx="712335" cy="2843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3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12452"/>
            <a:ext cx="16459200" cy="10311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3F1A1-0723-4125-A1F5-FFD1AA0C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318" y="900853"/>
            <a:ext cx="15134748" cy="10427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Scaling station interface version 2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20447E8-8856-4C70-A6D4-5F41E6F9B690}"/>
              </a:ext>
            </a:extLst>
          </p:cNvPr>
          <p:cNvGraphicFramePr>
            <a:graphicFrameLocks/>
          </p:cNvGraphicFramePr>
          <p:nvPr/>
        </p:nvGraphicFramePr>
        <p:xfrm>
          <a:off x="1678895" y="1955222"/>
          <a:ext cx="2864583" cy="4298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CA81C2-A7F8-481D-844F-55AC77722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766" y="4538689"/>
            <a:ext cx="10229850" cy="1543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915B70-CEAA-49BD-A764-E549ED07CB50}"/>
              </a:ext>
            </a:extLst>
          </p:cNvPr>
          <p:cNvSpPr/>
          <p:nvPr/>
        </p:nvSpPr>
        <p:spPr>
          <a:xfrm>
            <a:off x="1695683" y="6245778"/>
            <a:ext cx="1179211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Purge Date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252992-2270-4AF5-BC72-61CF92ED46DA}"/>
              </a:ext>
            </a:extLst>
          </p:cNvPr>
          <p:cNvSpPr/>
          <p:nvPr/>
        </p:nvSpPr>
        <p:spPr>
          <a:xfrm>
            <a:off x="1695682" y="6677714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Machine No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9D2EA-03E1-4CC1-9AA3-E64809FB9748}"/>
              </a:ext>
            </a:extLst>
          </p:cNvPr>
          <p:cNvSpPr/>
          <p:nvPr/>
        </p:nvSpPr>
        <p:spPr>
          <a:xfrm>
            <a:off x="4543478" y="6245574"/>
            <a:ext cx="60573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Shift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86D810-323C-41B4-885A-5ED6838AFE2A}"/>
              </a:ext>
            </a:extLst>
          </p:cNvPr>
          <p:cNvSpPr/>
          <p:nvPr/>
        </p:nvSpPr>
        <p:spPr>
          <a:xfrm>
            <a:off x="1695682" y="7109650"/>
            <a:ext cx="601696" cy="212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36DBA4-DEDC-4EBA-A889-6DEC0F01D2CF}"/>
              </a:ext>
            </a:extLst>
          </p:cNvPr>
          <p:cNvSpPr/>
          <p:nvPr/>
        </p:nvSpPr>
        <p:spPr>
          <a:xfrm>
            <a:off x="1695682" y="7485824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Component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18EA20-E880-4940-90DC-751128E19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71" y="1955222"/>
            <a:ext cx="8659461" cy="12370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D3982F0-A0FC-4F8F-9205-9C3D31E40242}"/>
              </a:ext>
            </a:extLst>
          </p:cNvPr>
          <p:cNvSpPr/>
          <p:nvPr/>
        </p:nvSpPr>
        <p:spPr>
          <a:xfrm>
            <a:off x="1705424" y="8887566"/>
            <a:ext cx="15810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material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5D9111-DB9A-41BC-B246-E90C5A6AF783}"/>
              </a:ext>
            </a:extLst>
          </p:cNvPr>
          <p:cNvSpPr/>
          <p:nvPr/>
        </p:nvSpPr>
        <p:spPr>
          <a:xfrm>
            <a:off x="4543478" y="6677713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 search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DB234-C324-45E6-97E9-B0FE3B01ADC2}"/>
              </a:ext>
            </a:extLst>
          </p:cNvPr>
          <p:cNvSpPr/>
          <p:nvPr/>
        </p:nvSpPr>
        <p:spPr>
          <a:xfrm>
            <a:off x="1695682" y="7919748"/>
            <a:ext cx="1285090" cy="2683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Screw size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2834F5-148A-434F-BFB7-456CCA3C4AC5}"/>
              </a:ext>
            </a:extLst>
          </p:cNvPr>
          <p:cNvSpPr/>
          <p:nvPr/>
        </p:nvSpPr>
        <p:spPr>
          <a:xfrm>
            <a:off x="6558874" y="6253596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New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AB63C45-162D-45DB-978A-5D8072491AB1}"/>
              </a:ext>
            </a:extLst>
          </p:cNvPr>
          <p:cNvSpPr/>
          <p:nvPr/>
        </p:nvSpPr>
        <p:spPr>
          <a:xfrm>
            <a:off x="7859866" y="6245573"/>
            <a:ext cx="1192318" cy="2683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Cancel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F4A2F-830E-41B4-8007-CC3B74A9CA71}"/>
              </a:ext>
            </a:extLst>
          </p:cNvPr>
          <p:cNvSpPr/>
          <p:nvPr/>
        </p:nvSpPr>
        <p:spPr>
          <a:xfrm>
            <a:off x="1705424" y="9319139"/>
            <a:ext cx="155447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input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41967D-F056-4595-9E79-19AA6F8FFA51}"/>
              </a:ext>
            </a:extLst>
          </p:cNvPr>
          <p:cNvSpPr/>
          <p:nvPr/>
        </p:nvSpPr>
        <p:spPr>
          <a:xfrm>
            <a:off x="6626874" y="9338390"/>
            <a:ext cx="1277625" cy="243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TPU cookies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5B3EF0-B33C-4B57-8C0D-8D70A0F75E42}"/>
              </a:ext>
            </a:extLst>
          </p:cNvPr>
          <p:cNvSpPr/>
          <p:nvPr/>
        </p:nvSpPr>
        <p:spPr>
          <a:xfrm>
            <a:off x="8570927" y="9328764"/>
            <a:ext cx="14336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Mixed cookies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158A249-0158-4A5F-A86E-7FA2402AECBE}"/>
              </a:ext>
            </a:extLst>
          </p:cNvPr>
          <p:cNvSpPr/>
          <p:nvPr/>
        </p:nvSpPr>
        <p:spPr>
          <a:xfrm>
            <a:off x="4434773" y="9309514"/>
            <a:ext cx="1554479" cy="29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Purging cookies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34D57-97FF-4CCE-9BD0-BA1840649C9F}"/>
              </a:ext>
            </a:extLst>
          </p:cNvPr>
          <p:cNvSpPr/>
          <p:nvPr/>
        </p:nvSpPr>
        <p:spPr>
          <a:xfrm>
            <a:off x="1678894" y="8413130"/>
            <a:ext cx="1581009" cy="2724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Color change</a:t>
            </a:r>
          </a:p>
        </p:txBody>
      </p:sp>
    </p:spTree>
    <p:extLst>
      <p:ext uri="{BB962C8B-B14F-4D97-AF65-F5344CB8AC3E}">
        <p14:creationId xmlns:p14="http://schemas.microsoft.com/office/powerpoint/2010/main" val="49849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8274</TotalTime>
  <Words>251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Process</vt:lpstr>
      <vt:lpstr>Scaling station location</vt:lpstr>
      <vt:lpstr>Scaling station interface version 1</vt:lpstr>
      <vt:lpstr>Scaling station interface version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</dc:title>
  <dc:creator>Tancuong Nguyen</dc:creator>
  <cp:lastModifiedBy>Tancuong Nguyen</cp:lastModifiedBy>
  <cp:revision>27</cp:revision>
  <dcterms:created xsi:type="dcterms:W3CDTF">2020-02-22T01:31:36Z</dcterms:created>
  <dcterms:modified xsi:type="dcterms:W3CDTF">2020-03-04T09:20:48Z</dcterms:modified>
</cp:coreProperties>
</file>