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79" r:id="rId5"/>
    <p:sldId id="258" r:id="rId6"/>
    <p:sldId id="264" r:id="rId7"/>
    <p:sldId id="259" r:id="rId8"/>
    <p:sldId id="260" r:id="rId9"/>
    <p:sldId id="261" r:id="rId10"/>
    <p:sldId id="262" r:id="rId11"/>
    <p:sldId id="263" r:id="rId12"/>
    <p:sldId id="265" r:id="rId13"/>
    <p:sldId id="269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37"/>
      <p:bold r:id="rId38"/>
      <p:italic r:id="rId39"/>
      <p:boldItalic r:id="rId40"/>
    </p:embeddedFont>
    <p:embeddedFont>
      <p:font typeface="Fira Sans Condensed Medium" panose="020B0603050000020004" pitchFamily="34" charset="0"/>
      <p:regular r:id="rId41"/>
      <p:bold r:id="rId42"/>
      <p:italic r:id="rId43"/>
      <p:boldItalic r:id="rId44"/>
    </p:embeddedFont>
    <p:embeddedFont>
      <p:font typeface="Fira Sans Extra Condensed" panose="020B0503050000020004" pitchFamily="34" charset="0"/>
      <p:regular r:id="rId45"/>
      <p:bold r:id="rId46"/>
      <p:italic r:id="rId47"/>
      <p:boldItalic r:id="rId48"/>
    </p:embeddedFont>
    <p:embeddedFont>
      <p:font typeface="Fira Sans Extra Condensed Medium" panose="020B0604020202020204" charset="0"/>
      <p:regular r:id="rId49"/>
      <p:bold r:id="rId50"/>
      <p:italic r:id="rId51"/>
      <p:boldItalic r:id="rId52"/>
    </p:embeddedFont>
    <p:embeddedFont>
      <p:font typeface="Fira Sans Extra Condensed SemiBold" panose="020B0604020202020204" charset="0"/>
      <p:regular r:id="rId53"/>
      <p:bold r:id="rId54"/>
      <p:italic r:id="rId55"/>
      <p:boldItalic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  <p:embeddedFont>
      <p:font typeface="Proxima Nova Semibold" panose="020B0604020202020204" charset="0"/>
      <p:regular r:id="rId61"/>
      <p:bold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B6D"/>
    <a:srgbClr val="7273D4"/>
    <a:srgbClr val="5E60CE"/>
    <a:srgbClr val="48BFE3"/>
    <a:srgbClr val="90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>
        <p:guide orient="horz" pos="340"/>
        <p:guide orient="horz" pos="29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font" Target="fonts/font27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5" Type="http://schemas.openxmlformats.org/officeDocument/2006/relationships/slide" Target="slides/slide3.xml"/><Relationship Id="rId61" Type="http://schemas.openxmlformats.org/officeDocument/2006/relationships/font" Target="fonts/font2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font" Target="fonts/font31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font" Target="fonts/font14.fntdata"/><Relationship Id="rId5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573656ce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573656ce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98d0387c0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98d0387c0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9912136d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9912136d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535751eb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535751eb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9912136df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9912136df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535751ebf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535751ebf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9912136df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9912136df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9912136df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9912136dfa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9912136dfa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9912136dfa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997571c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997571c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ec5af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8ec5af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9912136dfa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9912136dfa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9912136dfa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9912136dfa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9912136dfa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9912136dfa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9912136dfa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9912136dfa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997571c3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997571c3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997571c33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997571c33b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997571c33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997571c33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997571c33b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997571c33b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997571c33b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997571c33b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997571c33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997571c33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9912136dfa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9912136dfa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997571c33b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997571c33b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SLIDES_API57632642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SLIDES_API57632642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SLIDES_API5763264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SLIDES_API5763264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9a0420ec06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9a0420ec06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12136dfa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12136dfa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8d0387c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8d0387c0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573656c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573656c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7f65b57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7f65b57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573656ce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9573656ce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9573656ce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9573656ce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2150" y="1726499"/>
            <a:ext cx="4919700" cy="16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5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12150" y="3251288"/>
            <a:ext cx="49197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 Condensed"/>
              <a:buNone/>
              <a:def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801836" y="2042226"/>
            <a:ext cx="5540328" cy="1016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Sản phẩm cuối khoá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112150" y="3017571"/>
            <a:ext cx="49197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Vũ Đình Việt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7325739" y="3667681"/>
            <a:ext cx="2087961" cy="1582090"/>
            <a:chOff x="3174950" y="1423125"/>
            <a:chExt cx="1190875" cy="902350"/>
          </a:xfrm>
        </p:grpSpPr>
        <p:sp>
          <p:nvSpPr>
            <p:cNvPr id="59" name="Google Shape;59;p15"/>
            <p:cNvSpPr/>
            <p:nvPr/>
          </p:nvSpPr>
          <p:spPr>
            <a:xfrm>
              <a:off x="3628600" y="1644125"/>
              <a:ext cx="556250" cy="310250"/>
            </a:xfrm>
            <a:custGeom>
              <a:avLst/>
              <a:gdLst/>
              <a:ahLst/>
              <a:cxnLst/>
              <a:rect l="l" t="t" r="r" b="b"/>
              <a:pathLst>
                <a:path w="22250" h="12410" fill="none" extrusionOk="0">
                  <a:moveTo>
                    <a:pt x="0" y="0"/>
                  </a:moveTo>
                  <a:lnTo>
                    <a:pt x="17413" y="0"/>
                  </a:lnTo>
                  <a:cubicBezTo>
                    <a:pt x="20081" y="0"/>
                    <a:pt x="22216" y="2168"/>
                    <a:pt x="22216" y="4804"/>
                  </a:cubicBezTo>
                  <a:lnTo>
                    <a:pt x="22216" y="11142"/>
                  </a:lnTo>
                  <a:cubicBezTo>
                    <a:pt x="22216" y="11575"/>
                    <a:pt x="22250" y="11976"/>
                    <a:pt x="22149" y="12409"/>
                  </a:cubicBezTo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387600" y="1653300"/>
              <a:ext cx="75075" cy="203500"/>
            </a:xfrm>
            <a:custGeom>
              <a:avLst/>
              <a:gdLst/>
              <a:ahLst/>
              <a:cxnLst/>
              <a:rect l="l" t="t" r="r" b="b"/>
              <a:pathLst>
                <a:path w="3003" h="8140" fill="none" extrusionOk="0">
                  <a:moveTo>
                    <a:pt x="0" y="8139"/>
                  </a:moveTo>
                  <a:lnTo>
                    <a:pt x="0" y="4437"/>
                  </a:lnTo>
                  <a:cubicBezTo>
                    <a:pt x="0" y="2435"/>
                    <a:pt x="1234" y="701"/>
                    <a:pt x="3002" y="0"/>
                  </a:cubicBezTo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491825" y="2036075"/>
              <a:ext cx="612975" cy="6700"/>
            </a:xfrm>
            <a:custGeom>
              <a:avLst/>
              <a:gdLst/>
              <a:ahLst/>
              <a:cxnLst/>
              <a:rect l="l" t="t" r="r" b="b"/>
              <a:pathLst>
                <a:path w="24519" h="268" fill="none" extrusionOk="0">
                  <a:moveTo>
                    <a:pt x="24518" y="0"/>
                  </a:moveTo>
                  <a:cubicBezTo>
                    <a:pt x="24018" y="167"/>
                    <a:pt x="23451" y="267"/>
                    <a:pt x="22884" y="267"/>
                  </a:cubicBezTo>
                  <a:lnTo>
                    <a:pt x="635" y="267"/>
                  </a:lnTo>
                  <a:cubicBezTo>
                    <a:pt x="401" y="267"/>
                    <a:pt x="201" y="267"/>
                    <a:pt x="1" y="234"/>
                  </a:cubicBezTo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452625" y="1709175"/>
              <a:ext cx="666350" cy="268550"/>
            </a:xfrm>
            <a:custGeom>
              <a:avLst/>
              <a:gdLst/>
              <a:ahLst/>
              <a:cxnLst/>
              <a:rect l="l" t="t" r="r" b="b"/>
              <a:pathLst>
                <a:path w="26654" h="10742" fill="none" extrusionOk="0">
                  <a:moveTo>
                    <a:pt x="2203" y="10741"/>
                  </a:moveTo>
                  <a:cubicBezTo>
                    <a:pt x="968" y="10741"/>
                    <a:pt x="1" y="9740"/>
                    <a:pt x="1" y="8540"/>
                  </a:cubicBezTo>
                  <a:lnTo>
                    <a:pt x="1" y="2202"/>
                  </a:lnTo>
                  <a:cubicBezTo>
                    <a:pt x="1" y="1001"/>
                    <a:pt x="968" y="0"/>
                    <a:pt x="2203" y="0"/>
                  </a:cubicBezTo>
                  <a:lnTo>
                    <a:pt x="24452" y="0"/>
                  </a:lnTo>
                  <a:cubicBezTo>
                    <a:pt x="25686" y="0"/>
                    <a:pt x="26653" y="1001"/>
                    <a:pt x="26653" y="2202"/>
                  </a:cubicBezTo>
                  <a:lnTo>
                    <a:pt x="26653" y="8540"/>
                  </a:lnTo>
                  <a:cubicBezTo>
                    <a:pt x="26653" y="9740"/>
                    <a:pt x="25686" y="10741"/>
                    <a:pt x="24452" y="10741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439300" y="2126975"/>
              <a:ext cx="218500" cy="24200"/>
            </a:xfrm>
            <a:custGeom>
              <a:avLst/>
              <a:gdLst/>
              <a:ahLst/>
              <a:cxnLst/>
              <a:rect l="l" t="t" r="r" b="b"/>
              <a:pathLst>
                <a:path w="8740" h="968" fill="none" extrusionOk="0">
                  <a:moveTo>
                    <a:pt x="8740" y="967"/>
                  </a:moveTo>
                  <a:lnTo>
                    <a:pt x="2736" y="967"/>
                  </a:lnTo>
                  <a:cubicBezTo>
                    <a:pt x="1535" y="967"/>
                    <a:pt x="834" y="701"/>
                    <a:pt x="0" y="0"/>
                  </a:cubicBezTo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785375" y="2136150"/>
              <a:ext cx="336925" cy="15025"/>
            </a:xfrm>
            <a:custGeom>
              <a:avLst/>
              <a:gdLst/>
              <a:ahLst/>
              <a:cxnLst/>
              <a:rect l="l" t="t" r="r" b="b"/>
              <a:pathLst>
                <a:path w="13477" h="601" fill="none" extrusionOk="0">
                  <a:moveTo>
                    <a:pt x="13477" y="0"/>
                  </a:moveTo>
                  <a:cubicBezTo>
                    <a:pt x="12776" y="367"/>
                    <a:pt x="12009" y="600"/>
                    <a:pt x="11142" y="600"/>
                  </a:cubicBezTo>
                  <a:lnTo>
                    <a:pt x="0" y="600"/>
                  </a:lnTo>
                </a:path>
              </a:pathLst>
            </a:custGeom>
            <a:noFill/>
            <a:ln w="762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47625" y="1505675"/>
              <a:ext cx="191000" cy="190175"/>
            </a:xfrm>
            <a:custGeom>
              <a:avLst/>
              <a:gdLst/>
              <a:ahLst/>
              <a:cxnLst/>
              <a:rect l="l" t="t" r="r" b="b"/>
              <a:pathLst>
                <a:path w="7640" h="7607" fill="none" extrusionOk="0">
                  <a:moveTo>
                    <a:pt x="6272" y="1369"/>
                  </a:moveTo>
                  <a:cubicBezTo>
                    <a:pt x="7640" y="2703"/>
                    <a:pt x="7640" y="4904"/>
                    <a:pt x="6272" y="6272"/>
                  </a:cubicBezTo>
                  <a:cubicBezTo>
                    <a:pt x="4904" y="7606"/>
                    <a:pt x="2736" y="7606"/>
                    <a:pt x="1368" y="6272"/>
                  </a:cubicBezTo>
                  <a:cubicBezTo>
                    <a:pt x="1" y="4904"/>
                    <a:pt x="1" y="2703"/>
                    <a:pt x="1368" y="1369"/>
                  </a:cubicBezTo>
                  <a:cubicBezTo>
                    <a:pt x="2736" y="1"/>
                    <a:pt x="4904" y="1"/>
                    <a:pt x="6272" y="1369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20250" y="2124475"/>
              <a:ext cx="201000" cy="201000"/>
            </a:xfrm>
            <a:custGeom>
              <a:avLst/>
              <a:gdLst/>
              <a:ahLst/>
              <a:cxnLst/>
              <a:rect l="l" t="t" r="r" b="b"/>
              <a:pathLst>
                <a:path w="8040" h="8040" fill="none" extrusionOk="0">
                  <a:moveTo>
                    <a:pt x="4871" y="467"/>
                  </a:moveTo>
                  <a:cubicBezTo>
                    <a:pt x="6839" y="967"/>
                    <a:pt x="8040" y="2935"/>
                    <a:pt x="7539" y="4870"/>
                  </a:cubicBezTo>
                  <a:cubicBezTo>
                    <a:pt x="7072" y="6838"/>
                    <a:pt x="5104" y="8039"/>
                    <a:pt x="3170" y="7539"/>
                  </a:cubicBezTo>
                  <a:cubicBezTo>
                    <a:pt x="1202" y="7072"/>
                    <a:pt x="1" y="5104"/>
                    <a:pt x="468" y="3169"/>
                  </a:cubicBezTo>
                  <a:cubicBezTo>
                    <a:pt x="935" y="1201"/>
                    <a:pt x="2903" y="0"/>
                    <a:pt x="4871" y="467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174950" y="1860950"/>
              <a:ext cx="299400" cy="290225"/>
            </a:xfrm>
            <a:custGeom>
              <a:avLst/>
              <a:gdLst/>
              <a:ahLst/>
              <a:cxnLst/>
              <a:rect l="l" t="t" r="r" b="b"/>
              <a:pathLst>
                <a:path w="11976" h="11609" fill="none" extrusionOk="0">
                  <a:moveTo>
                    <a:pt x="9707" y="4503"/>
                  </a:moveTo>
                  <a:cubicBezTo>
                    <a:pt x="9940" y="4103"/>
                    <a:pt x="10041" y="3603"/>
                    <a:pt x="10041" y="3102"/>
                  </a:cubicBezTo>
                  <a:cubicBezTo>
                    <a:pt x="10041" y="1401"/>
                    <a:pt x="8640" y="0"/>
                    <a:pt x="6938" y="0"/>
                  </a:cubicBezTo>
                  <a:cubicBezTo>
                    <a:pt x="5204" y="0"/>
                    <a:pt x="3803" y="1401"/>
                    <a:pt x="3803" y="3102"/>
                  </a:cubicBezTo>
                  <a:cubicBezTo>
                    <a:pt x="3803" y="4003"/>
                    <a:pt x="4203" y="4804"/>
                    <a:pt x="4803" y="5371"/>
                  </a:cubicBezTo>
                  <a:cubicBezTo>
                    <a:pt x="4336" y="5137"/>
                    <a:pt x="3836" y="5004"/>
                    <a:pt x="3302" y="5004"/>
                  </a:cubicBezTo>
                  <a:cubicBezTo>
                    <a:pt x="1468" y="5004"/>
                    <a:pt x="0" y="6505"/>
                    <a:pt x="0" y="8306"/>
                  </a:cubicBezTo>
                  <a:cubicBezTo>
                    <a:pt x="0" y="10141"/>
                    <a:pt x="1468" y="11608"/>
                    <a:pt x="3302" y="11608"/>
                  </a:cubicBezTo>
                  <a:cubicBezTo>
                    <a:pt x="4570" y="11608"/>
                    <a:pt x="5671" y="10875"/>
                    <a:pt x="6204" y="9807"/>
                  </a:cubicBezTo>
                  <a:cubicBezTo>
                    <a:pt x="6838" y="10508"/>
                    <a:pt x="7706" y="10908"/>
                    <a:pt x="8673" y="10908"/>
                  </a:cubicBezTo>
                  <a:cubicBezTo>
                    <a:pt x="10474" y="10908"/>
                    <a:pt x="11975" y="9440"/>
                    <a:pt x="11975" y="7606"/>
                  </a:cubicBezTo>
                  <a:cubicBezTo>
                    <a:pt x="11942" y="6171"/>
                    <a:pt x="11008" y="4937"/>
                    <a:pt x="9707" y="4503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6175" y="1466500"/>
              <a:ext cx="104275" cy="104250"/>
            </a:xfrm>
            <a:custGeom>
              <a:avLst/>
              <a:gdLst/>
              <a:ahLst/>
              <a:cxnLst/>
              <a:rect l="l" t="t" r="r" b="b"/>
              <a:pathLst>
                <a:path w="4171" h="4170" fill="none" extrusionOk="0">
                  <a:moveTo>
                    <a:pt x="4170" y="2068"/>
                  </a:moveTo>
                  <a:cubicBezTo>
                    <a:pt x="4170" y="3236"/>
                    <a:pt x="3236" y="4170"/>
                    <a:pt x="2102" y="4170"/>
                  </a:cubicBezTo>
                  <a:cubicBezTo>
                    <a:pt x="935" y="4170"/>
                    <a:pt x="1" y="3236"/>
                    <a:pt x="1" y="2068"/>
                  </a:cubicBezTo>
                  <a:cubicBezTo>
                    <a:pt x="1" y="934"/>
                    <a:pt x="935" y="0"/>
                    <a:pt x="2102" y="0"/>
                  </a:cubicBezTo>
                  <a:cubicBezTo>
                    <a:pt x="3236" y="0"/>
                    <a:pt x="4170" y="934"/>
                    <a:pt x="4170" y="2068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00600" y="1951000"/>
              <a:ext cx="218525" cy="218525"/>
            </a:xfrm>
            <a:custGeom>
              <a:avLst/>
              <a:gdLst/>
              <a:ahLst/>
              <a:cxnLst/>
              <a:rect l="l" t="t" r="r" b="b"/>
              <a:pathLst>
                <a:path w="8741" h="8741" fill="none" extrusionOk="0">
                  <a:moveTo>
                    <a:pt x="7206" y="1535"/>
                  </a:moveTo>
                  <a:cubicBezTo>
                    <a:pt x="8740" y="3103"/>
                    <a:pt x="8740" y="5638"/>
                    <a:pt x="7206" y="7173"/>
                  </a:cubicBezTo>
                  <a:cubicBezTo>
                    <a:pt x="5638" y="8740"/>
                    <a:pt x="3103" y="8740"/>
                    <a:pt x="1568" y="7173"/>
                  </a:cubicBezTo>
                  <a:cubicBezTo>
                    <a:pt x="0" y="5638"/>
                    <a:pt x="0" y="3103"/>
                    <a:pt x="1568" y="1535"/>
                  </a:cubicBezTo>
                  <a:cubicBezTo>
                    <a:pt x="3103" y="1"/>
                    <a:pt x="5638" y="1"/>
                    <a:pt x="7206" y="1535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19025" y="1744200"/>
              <a:ext cx="146800" cy="146775"/>
            </a:xfrm>
            <a:custGeom>
              <a:avLst/>
              <a:gdLst/>
              <a:ahLst/>
              <a:cxnLst/>
              <a:rect l="l" t="t" r="r" b="b"/>
              <a:pathLst>
                <a:path w="5872" h="5871" fill="none" extrusionOk="0">
                  <a:moveTo>
                    <a:pt x="5871" y="2936"/>
                  </a:moveTo>
                  <a:cubicBezTo>
                    <a:pt x="5871" y="4570"/>
                    <a:pt x="4570" y="5871"/>
                    <a:pt x="2936" y="5871"/>
                  </a:cubicBezTo>
                  <a:cubicBezTo>
                    <a:pt x="1301" y="5871"/>
                    <a:pt x="0" y="4570"/>
                    <a:pt x="0" y="2936"/>
                  </a:cubicBezTo>
                  <a:cubicBezTo>
                    <a:pt x="0" y="1301"/>
                    <a:pt x="1301" y="0"/>
                    <a:pt x="2936" y="0"/>
                  </a:cubicBezTo>
                  <a:cubicBezTo>
                    <a:pt x="4570" y="0"/>
                    <a:pt x="5871" y="1301"/>
                    <a:pt x="5871" y="2936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071400" y="1423125"/>
              <a:ext cx="165150" cy="165150"/>
            </a:xfrm>
            <a:custGeom>
              <a:avLst/>
              <a:gdLst/>
              <a:ahLst/>
              <a:cxnLst/>
              <a:rect l="l" t="t" r="r" b="b"/>
              <a:pathLst>
                <a:path w="6606" h="6606" fill="none" extrusionOk="0">
                  <a:moveTo>
                    <a:pt x="6606" y="3303"/>
                  </a:moveTo>
                  <a:cubicBezTo>
                    <a:pt x="6606" y="5104"/>
                    <a:pt x="5105" y="6605"/>
                    <a:pt x="3303" y="6605"/>
                  </a:cubicBezTo>
                  <a:cubicBezTo>
                    <a:pt x="1469" y="6605"/>
                    <a:pt x="1" y="5104"/>
                    <a:pt x="1" y="3303"/>
                  </a:cubicBezTo>
                  <a:cubicBezTo>
                    <a:pt x="1" y="1468"/>
                    <a:pt x="1469" y="1"/>
                    <a:pt x="3303" y="1"/>
                  </a:cubicBezTo>
                  <a:cubicBezTo>
                    <a:pt x="5105" y="1"/>
                    <a:pt x="6606" y="1468"/>
                    <a:pt x="6606" y="3303"/>
                  </a:cubicBezTo>
                  <a:close/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 rot="7175496">
            <a:off x="-41033" y="-324544"/>
            <a:ext cx="1306988" cy="1796213"/>
          </a:xfrm>
          <a:custGeom>
            <a:avLst/>
            <a:gdLst/>
            <a:ahLst/>
            <a:cxnLst/>
            <a:rect l="l" t="t" r="r" b="b"/>
            <a:pathLst>
              <a:path w="22551" h="30994" extrusionOk="0">
                <a:moveTo>
                  <a:pt x="14427" y="2759"/>
                </a:moveTo>
                <a:cubicBezTo>
                  <a:pt x="14466" y="2759"/>
                  <a:pt x="14505" y="2763"/>
                  <a:pt x="14544" y="2773"/>
                </a:cubicBezTo>
                <a:cubicBezTo>
                  <a:pt x="14878" y="2807"/>
                  <a:pt x="15078" y="3040"/>
                  <a:pt x="15145" y="3374"/>
                </a:cubicBezTo>
                <a:cubicBezTo>
                  <a:pt x="14945" y="3240"/>
                  <a:pt x="14745" y="3173"/>
                  <a:pt x="14478" y="3140"/>
                </a:cubicBezTo>
                <a:cubicBezTo>
                  <a:pt x="14378" y="3107"/>
                  <a:pt x="14244" y="3107"/>
                  <a:pt x="14144" y="3073"/>
                </a:cubicBezTo>
                <a:lnTo>
                  <a:pt x="14144" y="2807"/>
                </a:lnTo>
                <a:cubicBezTo>
                  <a:pt x="14239" y="2783"/>
                  <a:pt x="14333" y="2759"/>
                  <a:pt x="14427" y="2759"/>
                </a:cubicBezTo>
                <a:close/>
                <a:moveTo>
                  <a:pt x="17343" y="1302"/>
                </a:moveTo>
                <a:cubicBezTo>
                  <a:pt x="17366" y="1302"/>
                  <a:pt x="17390" y="1303"/>
                  <a:pt x="17413" y="1305"/>
                </a:cubicBezTo>
                <a:cubicBezTo>
                  <a:pt x="17813" y="1339"/>
                  <a:pt x="18047" y="1672"/>
                  <a:pt x="17947" y="2139"/>
                </a:cubicBezTo>
                <a:cubicBezTo>
                  <a:pt x="17713" y="3507"/>
                  <a:pt x="17447" y="4875"/>
                  <a:pt x="17180" y="6242"/>
                </a:cubicBezTo>
                <a:cubicBezTo>
                  <a:pt x="17113" y="6643"/>
                  <a:pt x="17046" y="7043"/>
                  <a:pt x="16946" y="7443"/>
                </a:cubicBezTo>
                <a:cubicBezTo>
                  <a:pt x="16679" y="7143"/>
                  <a:pt x="16279" y="7010"/>
                  <a:pt x="15812" y="6943"/>
                </a:cubicBezTo>
                <a:cubicBezTo>
                  <a:pt x="15845" y="6709"/>
                  <a:pt x="15912" y="6476"/>
                  <a:pt x="15945" y="6242"/>
                </a:cubicBezTo>
                <a:cubicBezTo>
                  <a:pt x="16212" y="4808"/>
                  <a:pt x="16479" y="3374"/>
                  <a:pt x="16746" y="1939"/>
                </a:cubicBezTo>
                <a:cubicBezTo>
                  <a:pt x="16808" y="1505"/>
                  <a:pt x="17043" y="1302"/>
                  <a:pt x="17343" y="1302"/>
                </a:cubicBezTo>
                <a:close/>
                <a:moveTo>
                  <a:pt x="19301" y="3626"/>
                </a:moveTo>
                <a:cubicBezTo>
                  <a:pt x="19336" y="3626"/>
                  <a:pt x="19374" y="3630"/>
                  <a:pt x="19415" y="3640"/>
                </a:cubicBezTo>
                <a:cubicBezTo>
                  <a:pt x="19681" y="3674"/>
                  <a:pt x="19782" y="3874"/>
                  <a:pt x="19782" y="4141"/>
                </a:cubicBezTo>
                <a:cubicBezTo>
                  <a:pt x="19782" y="4274"/>
                  <a:pt x="19715" y="4374"/>
                  <a:pt x="19715" y="4508"/>
                </a:cubicBezTo>
                <a:cubicBezTo>
                  <a:pt x="19348" y="6476"/>
                  <a:pt x="18981" y="8444"/>
                  <a:pt x="18614" y="10445"/>
                </a:cubicBezTo>
                <a:cubicBezTo>
                  <a:pt x="18514" y="10979"/>
                  <a:pt x="18681" y="11313"/>
                  <a:pt x="19081" y="11379"/>
                </a:cubicBezTo>
                <a:cubicBezTo>
                  <a:pt x="19122" y="11387"/>
                  <a:pt x="19162" y="11390"/>
                  <a:pt x="19201" y="11390"/>
                </a:cubicBezTo>
                <a:cubicBezTo>
                  <a:pt x="19512" y="11390"/>
                  <a:pt x="19759" y="11153"/>
                  <a:pt x="19848" y="10679"/>
                </a:cubicBezTo>
                <a:cubicBezTo>
                  <a:pt x="20015" y="9778"/>
                  <a:pt x="20182" y="8878"/>
                  <a:pt x="20349" y="7977"/>
                </a:cubicBezTo>
                <a:cubicBezTo>
                  <a:pt x="20411" y="7668"/>
                  <a:pt x="20530" y="7473"/>
                  <a:pt x="20813" y="7473"/>
                </a:cubicBezTo>
                <a:cubicBezTo>
                  <a:pt x="20835" y="7473"/>
                  <a:pt x="20858" y="7474"/>
                  <a:pt x="20882" y="7477"/>
                </a:cubicBezTo>
                <a:cubicBezTo>
                  <a:pt x="21216" y="7510"/>
                  <a:pt x="21316" y="7743"/>
                  <a:pt x="21283" y="8077"/>
                </a:cubicBezTo>
                <a:cubicBezTo>
                  <a:pt x="21149" y="9345"/>
                  <a:pt x="21049" y="10612"/>
                  <a:pt x="20949" y="11846"/>
                </a:cubicBezTo>
                <a:cubicBezTo>
                  <a:pt x="20749" y="13681"/>
                  <a:pt x="20615" y="15482"/>
                  <a:pt x="20382" y="17284"/>
                </a:cubicBezTo>
                <a:cubicBezTo>
                  <a:pt x="20115" y="18918"/>
                  <a:pt x="19748" y="20553"/>
                  <a:pt x="19415" y="22187"/>
                </a:cubicBezTo>
                <a:cubicBezTo>
                  <a:pt x="19381" y="22421"/>
                  <a:pt x="19381" y="22621"/>
                  <a:pt x="19415" y="22821"/>
                </a:cubicBezTo>
                <a:cubicBezTo>
                  <a:pt x="19615" y="24322"/>
                  <a:pt x="19815" y="25790"/>
                  <a:pt x="20015" y="27257"/>
                </a:cubicBezTo>
                <a:lnTo>
                  <a:pt x="16146" y="27691"/>
                </a:lnTo>
                <a:cubicBezTo>
                  <a:pt x="15979" y="26523"/>
                  <a:pt x="15845" y="25356"/>
                  <a:pt x="15645" y="24188"/>
                </a:cubicBezTo>
                <a:cubicBezTo>
                  <a:pt x="15579" y="23621"/>
                  <a:pt x="15579" y="23054"/>
                  <a:pt x="15712" y="22487"/>
                </a:cubicBezTo>
                <a:cubicBezTo>
                  <a:pt x="16046" y="20853"/>
                  <a:pt x="16446" y="19218"/>
                  <a:pt x="16646" y="17550"/>
                </a:cubicBezTo>
                <a:cubicBezTo>
                  <a:pt x="16913" y="15382"/>
                  <a:pt x="17080" y="13247"/>
                  <a:pt x="17280" y="11079"/>
                </a:cubicBezTo>
                <a:cubicBezTo>
                  <a:pt x="17480" y="11012"/>
                  <a:pt x="17613" y="10812"/>
                  <a:pt x="17680" y="10512"/>
                </a:cubicBezTo>
                <a:cubicBezTo>
                  <a:pt x="17680" y="10479"/>
                  <a:pt x="17680" y="10412"/>
                  <a:pt x="17713" y="10379"/>
                </a:cubicBezTo>
                <a:cubicBezTo>
                  <a:pt x="18080" y="8344"/>
                  <a:pt x="18447" y="6309"/>
                  <a:pt x="18848" y="4274"/>
                </a:cubicBezTo>
                <a:cubicBezTo>
                  <a:pt x="18848" y="4174"/>
                  <a:pt x="18881" y="4074"/>
                  <a:pt x="18914" y="3974"/>
                </a:cubicBezTo>
                <a:cubicBezTo>
                  <a:pt x="18971" y="3776"/>
                  <a:pt x="19100" y="3626"/>
                  <a:pt x="19301" y="3626"/>
                </a:cubicBezTo>
                <a:close/>
                <a:moveTo>
                  <a:pt x="12310" y="2039"/>
                </a:moveTo>
                <a:cubicBezTo>
                  <a:pt x="12576" y="2073"/>
                  <a:pt x="12743" y="2206"/>
                  <a:pt x="12810" y="2406"/>
                </a:cubicBezTo>
                <a:cubicBezTo>
                  <a:pt x="12877" y="2540"/>
                  <a:pt x="12910" y="2706"/>
                  <a:pt x="12877" y="2873"/>
                </a:cubicBezTo>
                <a:cubicBezTo>
                  <a:pt x="12610" y="4274"/>
                  <a:pt x="12343" y="5642"/>
                  <a:pt x="12109" y="7010"/>
                </a:cubicBezTo>
                <a:cubicBezTo>
                  <a:pt x="11843" y="8344"/>
                  <a:pt x="11576" y="9678"/>
                  <a:pt x="11342" y="11046"/>
                </a:cubicBezTo>
                <a:cubicBezTo>
                  <a:pt x="11275" y="11479"/>
                  <a:pt x="11442" y="11780"/>
                  <a:pt x="11809" y="11880"/>
                </a:cubicBezTo>
                <a:lnTo>
                  <a:pt x="11843" y="11880"/>
                </a:lnTo>
                <a:cubicBezTo>
                  <a:pt x="11884" y="11887"/>
                  <a:pt x="11924" y="11891"/>
                  <a:pt x="11963" y="11891"/>
                </a:cubicBezTo>
                <a:cubicBezTo>
                  <a:pt x="12268" y="11891"/>
                  <a:pt x="12488" y="11664"/>
                  <a:pt x="12576" y="11279"/>
                </a:cubicBezTo>
                <a:cubicBezTo>
                  <a:pt x="12576" y="11246"/>
                  <a:pt x="12610" y="11179"/>
                  <a:pt x="12610" y="11112"/>
                </a:cubicBezTo>
                <a:cubicBezTo>
                  <a:pt x="12977" y="9111"/>
                  <a:pt x="13377" y="7076"/>
                  <a:pt x="13744" y="5041"/>
                </a:cubicBezTo>
                <a:cubicBezTo>
                  <a:pt x="13777" y="4941"/>
                  <a:pt x="13777" y="4841"/>
                  <a:pt x="13811" y="4708"/>
                </a:cubicBezTo>
                <a:cubicBezTo>
                  <a:pt x="13871" y="4498"/>
                  <a:pt x="14011" y="4369"/>
                  <a:pt x="14232" y="4369"/>
                </a:cubicBezTo>
                <a:cubicBezTo>
                  <a:pt x="14258" y="4369"/>
                  <a:pt x="14284" y="4371"/>
                  <a:pt x="14311" y="4374"/>
                </a:cubicBezTo>
                <a:cubicBezTo>
                  <a:pt x="14578" y="4408"/>
                  <a:pt x="14711" y="4608"/>
                  <a:pt x="14678" y="4908"/>
                </a:cubicBezTo>
                <a:cubicBezTo>
                  <a:pt x="14678" y="5008"/>
                  <a:pt x="14645" y="5142"/>
                  <a:pt x="14611" y="5242"/>
                </a:cubicBezTo>
                <a:cubicBezTo>
                  <a:pt x="14244" y="7210"/>
                  <a:pt x="13877" y="9211"/>
                  <a:pt x="13510" y="11179"/>
                </a:cubicBezTo>
                <a:cubicBezTo>
                  <a:pt x="13410" y="11713"/>
                  <a:pt x="13577" y="12080"/>
                  <a:pt x="13977" y="12147"/>
                </a:cubicBezTo>
                <a:cubicBezTo>
                  <a:pt x="14018" y="12153"/>
                  <a:pt x="14057" y="12157"/>
                  <a:pt x="14095" y="12157"/>
                </a:cubicBezTo>
                <a:cubicBezTo>
                  <a:pt x="14430" y="12157"/>
                  <a:pt x="14655" y="11896"/>
                  <a:pt x="14745" y="11446"/>
                </a:cubicBezTo>
                <a:cubicBezTo>
                  <a:pt x="14811" y="11112"/>
                  <a:pt x="14878" y="10812"/>
                  <a:pt x="14911" y="10512"/>
                </a:cubicBezTo>
                <a:cubicBezTo>
                  <a:pt x="15045" y="9912"/>
                  <a:pt x="15145" y="9311"/>
                  <a:pt x="15245" y="8711"/>
                </a:cubicBezTo>
                <a:cubicBezTo>
                  <a:pt x="15312" y="8477"/>
                  <a:pt x="15378" y="8310"/>
                  <a:pt x="15579" y="8244"/>
                </a:cubicBezTo>
                <a:cubicBezTo>
                  <a:pt x="15612" y="8227"/>
                  <a:pt x="15645" y="8219"/>
                  <a:pt x="15683" y="8219"/>
                </a:cubicBezTo>
                <a:cubicBezTo>
                  <a:pt x="15720" y="8219"/>
                  <a:pt x="15762" y="8227"/>
                  <a:pt x="15812" y="8244"/>
                </a:cubicBezTo>
                <a:cubicBezTo>
                  <a:pt x="16146" y="8277"/>
                  <a:pt x="16212" y="8511"/>
                  <a:pt x="16179" y="8844"/>
                </a:cubicBezTo>
                <a:cubicBezTo>
                  <a:pt x="16079" y="10112"/>
                  <a:pt x="15979" y="11346"/>
                  <a:pt x="15845" y="12614"/>
                </a:cubicBezTo>
                <a:cubicBezTo>
                  <a:pt x="15679" y="14415"/>
                  <a:pt x="15545" y="16249"/>
                  <a:pt x="15278" y="18017"/>
                </a:cubicBezTo>
                <a:cubicBezTo>
                  <a:pt x="15045" y="19685"/>
                  <a:pt x="14645" y="21320"/>
                  <a:pt x="14344" y="22954"/>
                </a:cubicBezTo>
                <a:cubicBezTo>
                  <a:pt x="14311" y="23154"/>
                  <a:pt x="14278" y="23388"/>
                  <a:pt x="14311" y="23588"/>
                </a:cubicBezTo>
                <a:cubicBezTo>
                  <a:pt x="14511" y="25122"/>
                  <a:pt x="14745" y="26624"/>
                  <a:pt x="14945" y="28158"/>
                </a:cubicBezTo>
                <a:cubicBezTo>
                  <a:pt x="14945" y="28191"/>
                  <a:pt x="14945" y="28191"/>
                  <a:pt x="14945" y="28191"/>
                </a:cubicBezTo>
                <a:lnTo>
                  <a:pt x="14978" y="28725"/>
                </a:lnTo>
                <a:lnTo>
                  <a:pt x="5938" y="29692"/>
                </a:lnTo>
                <a:cubicBezTo>
                  <a:pt x="6439" y="27624"/>
                  <a:pt x="6906" y="25556"/>
                  <a:pt x="7406" y="23455"/>
                </a:cubicBezTo>
                <a:cubicBezTo>
                  <a:pt x="7473" y="23154"/>
                  <a:pt x="7439" y="22888"/>
                  <a:pt x="7239" y="22654"/>
                </a:cubicBezTo>
                <a:cubicBezTo>
                  <a:pt x="6706" y="21954"/>
                  <a:pt x="6172" y="21286"/>
                  <a:pt x="5671" y="20553"/>
                </a:cubicBezTo>
                <a:cubicBezTo>
                  <a:pt x="4637" y="19118"/>
                  <a:pt x="3670" y="17617"/>
                  <a:pt x="3270" y="15849"/>
                </a:cubicBezTo>
                <a:cubicBezTo>
                  <a:pt x="3036" y="14682"/>
                  <a:pt x="2603" y="13581"/>
                  <a:pt x="1869" y="12647"/>
                </a:cubicBezTo>
                <a:cubicBezTo>
                  <a:pt x="1669" y="12413"/>
                  <a:pt x="1502" y="12147"/>
                  <a:pt x="1335" y="11880"/>
                </a:cubicBezTo>
                <a:cubicBezTo>
                  <a:pt x="1168" y="11579"/>
                  <a:pt x="1302" y="11379"/>
                  <a:pt x="1635" y="11379"/>
                </a:cubicBezTo>
                <a:cubicBezTo>
                  <a:pt x="1692" y="11372"/>
                  <a:pt x="1750" y="11370"/>
                  <a:pt x="1808" y="11370"/>
                </a:cubicBezTo>
                <a:cubicBezTo>
                  <a:pt x="1969" y="11370"/>
                  <a:pt x="2136" y="11389"/>
                  <a:pt x="2296" y="11389"/>
                </a:cubicBezTo>
                <a:cubicBezTo>
                  <a:pt x="2355" y="11389"/>
                  <a:pt x="2413" y="11386"/>
                  <a:pt x="2469" y="11379"/>
                </a:cubicBezTo>
                <a:cubicBezTo>
                  <a:pt x="2936" y="11379"/>
                  <a:pt x="3170" y="11579"/>
                  <a:pt x="3370" y="11946"/>
                </a:cubicBezTo>
                <a:cubicBezTo>
                  <a:pt x="3904" y="12914"/>
                  <a:pt x="4471" y="13881"/>
                  <a:pt x="5004" y="14848"/>
                </a:cubicBezTo>
                <a:cubicBezTo>
                  <a:pt x="5157" y="15062"/>
                  <a:pt x="5337" y="15220"/>
                  <a:pt x="5622" y="15220"/>
                </a:cubicBezTo>
                <a:cubicBezTo>
                  <a:pt x="5649" y="15220"/>
                  <a:pt x="5676" y="15218"/>
                  <a:pt x="5705" y="15215"/>
                </a:cubicBezTo>
                <a:cubicBezTo>
                  <a:pt x="6005" y="15182"/>
                  <a:pt x="6172" y="14949"/>
                  <a:pt x="6239" y="14682"/>
                </a:cubicBezTo>
                <a:cubicBezTo>
                  <a:pt x="6272" y="14615"/>
                  <a:pt x="6272" y="14548"/>
                  <a:pt x="6272" y="14482"/>
                </a:cubicBezTo>
                <a:cubicBezTo>
                  <a:pt x="6339" y="14181"/>
                  <a:pt x="6405" y="13881"/>
                  <a:pt x="6472" y="13581"/>
                </a:cubicBezTo>
                <a:cubicBezTo>
                  <a:pt x="6639" y="12980"/>
                  <a:pt x="6772" y="12413"/>
                  <a:pt x="6906" y="11813"/>
                </a:cubicBezTo>
                <a:cubicBezTo>
                  <a:pt x="6972" y="11413"/>
                  <a:pt x="7072" y="11012"/>
                  <a:pt x="7173" y="10612"/>
                </a:cubicBezTo>
                <a:lnTo>
                  <a:pt x="7439" y="9345"/>
                </a:lnTo>
                <a:cubicBezTo>
                  <a:pt x="7773" y="8010"/>
                  <a:pt x="8073" y="6676"/>
                  <a:pt x="8373" y="5308"/>
                </a:cubicBezTo>
                <a:cubicBezTo>
                  <a:pt x="8473" y="4875"/>
                  <a:pt x="8540" y="4474"/>
                  <a:pt x="8674" y="4041"/>
                </a:cubicBezTo>
                <a:cubicBezTo>
                  <a:pt x="8761" y="3721"/>
                  <a:pt x="9026" y="3528"/>
                  <a:pt x="9313" y="3528"/>
                </a:cubicBezTo>
                <a:cubicBezTo>
                  <a:pt x="9355" y="3528"/>
                  <a:pt x="9398" y="3532"/>
                  <a:pt x="9441" y="3540"/>
                </a:cubicBezTo>
                <a:cubicBezTo>
                  <a:pt x="9808" y="3574"/>
                  <a:pt x="10075" y="3874"/>
                  <a:pt x="10041" y="4274"/>
                </a:cubicBezTo>
                <a:cubicBezTo>
                  <a:pt x="10041" y="4441"/>
                  <a:pt x="10008" y="4574"/>
                  <a:pt x="9975" y="4708"/>
                </a:cubicBezTo>
                <a:cubicBezTo>
                  <a:pt x="9674" y="6409"/>
                  <a:pt x="9341" y="8110"/>
                  <a:pt x="9041" y="9845"/>
                </a:cubicBezTo>
                <a:cubicBezTo>
                  <a:pt x="9007" y="10012"/>
                  <a:pt x="8974" y="10212"/>
                  <a:pt x="8940" y="10412"/>
                </a:cubicBezTo>
                <a:cubicBezTo>
                  <a:pt x="8907" y="10579"/>
                  <a:pt x="8874" y="10779"/>
                  <a:pt x="8907" y="10912"/>
                </a:cubicBezTo>
                <a:cubicBezTo>
                  <a:pt x="8999" y="11187"/>
                  <a:pt x="9202" y="11350"/>
                  <a:pt x="9466" y="11350"/>
                </a:cubicBezTo>
                <a:cubicBezTo>
                  <a:pt x="9491" y="11350"/>
                  <a:pt x="9516" y="11349"/>
                  <a:pt x="9541" y="11346"/>
                </a:cubicBezTo>
                <a:cubicBezTo>
                  <a:pt x="9708" y="11346"/>
                  <a:pt x="9841" y="11279"/>
                  <a:pt x="9941" y="11179"/>
                </a:cubicBezTo>
                <a:cubicBezTo>
                  <a:pt x="10041" y="11079"/>
                  <a:pt x="10108" y="10946"/>
                  <a:pt x="10141" y="10779"/>
                </a:cubicBezTo>
                <a:cubicBezTo>
                  <a:pt x="10375" y="9511"/>
                  <a:pt x="10608" y="8244"/>
                  <a:pt x="10842" y="7010"/>
                </a:cubicBezTo>
                <a:cubicBezTo>
                  <a:pt x="11109" y="5575"/>
                  <a:pt x="11376" y="4141"/>
                  <a:pt x="11642" y="2706"/>
                </a:cubicBezTo>
                <a:cubicBezTo>
                  <a:pt x="11742" y="2239"/>
                  <a:pt x="11976" y="2039"/>
                  <a:pt x="12310" y="2039"/>
                </a:cubicBezTo>
                <a:close/>
                <a:moveTo>
                  <a:pt x="17323" y="0"/>
                </a:moveTo>
                <a:cubicBezTo>
                  <a:pt x="16451" y="0"/>
                  <a:pt x="15795" y="602"/>
                  <a:pt x="15445" y="1739"/>
                </a:cubicBezTo>
                <a:cubicBezTo>
                  <a:pt x="15114" y="1564"/>
                  <a:pt x="14783" y="1480"/>
                  <a:pt x="14465" y="1480"/>
                </a:cubicBezTo>
                <a:cubicBezTo>
                  <a:pt x="14239" y="1480"/>
                  <a:pt x="14019" y="1522"/>
                  <a:pt x="13811" y="1606"/>
                </a:cubicBezTo>
                <a:cubicBezTo>
                  <a:pt x="13544" y="1172"/>
                  <a:pt x="13143" y="905"/>
                  <a:pt x="12610" y="805"/>
                </a:cubicBezTo>
                <a:cubicBezTo>
                  <a:pt x="12475" y="780"/>
                  <a:pt x="12346" y="767"/>
                  <a:pt x="12221" y="767"/>
                </a:cubicBezTo>
                <a:cubicBezTo>
                  <a:pt x="11355" y="767"/>
                  <a:pt x="10725" y="1369"/>
                  <a:pt x="10375" y="2506"/>
                </a:cubicBezTo>
                <a:cubicBezTo>
                  <a:pt x="10020" y="2325"/>
                  <a:pt x="9670" y="2241"/>
                  <a:pt x="9342" y="2241"/>
                </a:cubicBezTo>
                <a:cubicBezTo>
                  <a:pt x="8343" y="2241"/>
                  <a:pt x="7532" y="3012"/>
                  <a:pt x="7306" y="4141"/>
                </a:cubicBezTo>
                <a:cubicBezTo>
                  <a:pt x="6939" y="5909"/>
                  <a:pt x="6539" y="7643"/>
                  <a:pt x="6138" y="9411"/>
                </a:cubicBezTo>
                <a:cubicBezTo>
                  <a:pt x="5938" y="10279"/>
                  <a:pt x="5738" y="11146"/>
                  <a:pt x="5538" y="12013"/>
                </a:cubicBezTo>
                <a:cubicBezTo>
                  <a:pt x="5505" y="12147"/>
                  <a:pt x="5471" y="12280"/>
                  <a:pt x="5438" y="12413"/>
                </a:cubicBezTo>
                <a:cubicBezTo>
                  <a:pt x="5405" y="12547"/>
                  <a:pt x="5371" y="12647"/>
                  <a:pt x="5338" y="12847"/>
                </a:cubicBezTo>
                <a:cubicBezTo>
                  <a:pt x="4971" y="12213"/>
                  <a:pt x="4637" y="11646"/>
                  <a:pt x="4337" y="11079"/>
                </a:cubicBezTo>
                <a:cubicBezTo>
                  <a:pt x="4004" y="10512"/>
                  <a:pt x="3537" y="10212"/>
                  <a:pt x="2903" y="10145"/>
                </a:cubicBezTo>
                <a:cubicBezTo>
                  <a:pt x="2436" y="10112"/>
                  <a:pt x="1969" y="10112"/>
                  <a:pt x="1502" y="10112"/>
                </a:cubicBezTo>
                <a:cubicBezTo>
                  <a:pt x="735" y="10112"/>
                  <a:pt x="34" y="10712"/>
                  <a:pt x="34" y="11479"/>
                </a:cubicBezTo>
                <a:cubicBezTo>
                  <a:pt x="1" y="11846"/>
                  <a:pt x="134" y="12280"/>
                  <a:pt x="334" y="12614"/>
                </a:cubicBezTo>
                <a:cubicBezTo>
                  <a:pt x="1135" y="13781"/>
                  <a:pt x="1802" y="14982"/>
                  <a:pt x="2136" y="16416"/>
                </a:cubicBezTo>
                <a:cubicBezTo>
                  <a:pt x="2402" y="17450"/>
                  <a:pt x="2736" y="18451"/>
                  <a:pt x="3370" y="19352"/>
                </a:cubicBezTo>
                <a:cubicBezTo>
                  <a:pt x="4204" y="20586"/>
                  <a:pt x="5038" y="21820"/>
                  <a:pt x="5905" y="23021"/>
                </a:cubicBezTo>
                <a:cubicBezTo>
                  <a:pt x="6072" y="23254"/>
                  <a:pt x="6138" y="23421"/>
                  <a:pt x="6072" y="23688"/>
                </a:cubicBezTo>
                <a:cubicBezTo>
                  <a:pt x="5605" y="25656"/>
                  <a:pt x="5138" y="27624"/>
                  <a:pt x="4671" y="29592"/>
                </a:cubicBezTo>
                <a:cubicBezTo>
                  <a:pt x="4604" y="29859"/>
                  <a:pt x="4604" y="30059"/>
                  <a:pt x="4671" y="30226"/>
                </a:cubicBezTo>
                <a:lnTo>
                  <a:pt x="4771" y="30993"/>
                </a:lnTo>
                <a:lnTo>
                  <a:pt x="16279" y="29726"/>
                </a:lnTo>
                <a:lnTo>
                  <a:pt x="16179" y="28825"/>
                </a:lnTo>
                <a:lnTo>
                  <a:pt x="21416" y="28258"/>
                </a:lnTo>
                <a:lnTo>
                  <a:pt x="21316" y="27124"/>
                </a:lnTo>
                <a:lnTo>
                  <a:pt x="21283" y="27124"/>
                </a:lnTo>
                <a:cubicBezTo>
                  <a:pt x="21082" y="25890"/>
                  <a:pt x="20949" y="24655"/>
                  <a:pt x="20749" y="23421"/>
                </a:cubicBezTo>
                <a:cubicBezTo>
                  <a:pt x="20649" y="22854"/>
                  <a:pt x="20682" y="22287"/>
                  <a:pt x="20782" y="21720"/>
                </a:cubicBezTo>
                <a:cubicBezTo>
                  <a:pt x="21149" y="20086"/>
                  <a:pt x="21549" y="18451"/>
                  <a:pt x="21750" y="16783"/>
                </a:cubicBezTo>
                <a:cubicBezTo>
                  <a:pt x="22083" y="13914"/>
                  <a:pt x="22283" y="11046"/>
                  <a:pt x="22550" y="8210"/>
                </a:cubicBezTo>
                <a:cubicBezTo>
                  <a:pt x="22550" y="7910"/>
                  <a:pt x="22550" y="7577"/>
                  <a:pt x="22450" y="7310"/>
                </a:cubicBezTo>
                <a:cubicBezTo>
                  <a:pt x="22150" y="6509"/>
                  <a:pt x="21516" y="6176"/>
                  <a:pt x="20682" y="6176"/>
                </a:cubicBezTo>
                <a:cubicBezTo>
                  <a:pt x="20749" y="5842"/>
                  <a:pt x="20782" y="5542"/>
                  <a:pt x="20849" y="5242"/>
                </a:cubicBezTo>
                <a:cubicBezTo>
                  <a:pt x="20916" y="4908"/>
                  <a:pt x="20982" y="4608"/>
                  <a:pt x="21016" y="4308"/>
                </a:cubicBezTo>
                <a:cubicBezTo>
                  <a:pt x="21149" y="3340"/>
                  <a:pt x="20515" y="2506"/>
                  <a:pt x="19581" y="2373"/>
                </a:cubicBezTo>
                <a:cubicBezTo>
                  <a:pt x="19481" y="2340"/>
                  <a:pt x="19348" y="2340"/>
                  <a:pt x="19248" y="2306"/>
                </a:cubicBezTo>
                <a:cubicBezTo>
                  <a:pt x="19281" y="1039"/>
                  <a:pt x="18714" y="205"/>
                  <a:pt x="17713" y="38"/>
                </a:cubicBezTo>
                <a:cubicBezTo>
                  <a:pt x="17579" y="13"/>
                  <a:pt x="17449" y="0"/>
                  <a:pt x="173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7175358">
            <a:off x="740535" y="93688"/>
            <a:ext cx="154563" cy="156520"/>
          </a:xfrm>
          <a:custGeom>
            <a:avLst/>
            <a:gdLst/>
            <a:ahLst/>
            <a:cxnLst/>
            <a:rect l="l" t="t" r="r" b="b"/>
            <a:pathLst>
              <a:path w="2603" h="2636" extrusionOk="0">
                <a:moveTo>
                  <a:pt x="1301" y="0"/>
                </a:moveTo>
                <a:cubicBezTo>
                  <a:pt x="567" y="0"/>
                  <a:pt x="0" y="601"/>
                  <a:pt x="0" y="1335"/>
                </a:cubicBezTo>
                <a:cubicBezTo>
                  <a:pt x="0" y="2035"/>
                  <a:pt x="567" y="2636"/>
                  <a:pt x="1301" y="2636"/>
                </a:cubicBezTo>
                <a:cubicBezTo>
                  <a:pt x="2035" y="2636"/>
                  <a:pt x="2602" y="2035"/>
                  <a:pt x="2602" y="1335"/>
                </a:cubicBezTo>
                <a:cubicBezTo>
                  <a:pt x="2602" y="601"/>
                  <a:pt x="2035" y="0"/>
                  <a:pt x="1301" y="0"/>
                </a:cubicBezTo>
                <a:close/>
              </a:path>
            </a:pathLst>
          </a:custGeom>
          <a:solidFill>
            <a:srgbClr val="FFFFFF"/>
          </a:solidFill>
          <a:ln w="7620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7175358">
            <a:off x="716787" y="1364379"/>
            <a:ext cx="202066" cy="202122"/>
          </a:xfrm>
          <a:custGeom>
            <a:avLst/>
            <a:gdLst/>
            <a:ahLst/>
            <a:cxnLst/>
            <a:rect l="l" t="t" r="r" b="b"/>
            <a:pathLst>
              <a:path w="3403" h="3404" extrusionOk="0">
                <a:moveTo>
                  <a:pt x="1701" y="1"/>
                </a:moveTo>
                <a:cubicBezTo>
                  <a:pt x="767" y="1"/>
                  <a:pt x="0" y="768"/>
                  <a:pt x="0" y="1702"/>
                </a:cubicBezTo>
                <a:cubicBezTo>
                  <a:pt x="0" y="2636"/>
                  <a:pt x="767" y="3403"/>
                  <a:pt x="1701" y="3403"/>
                </a:cubicBezTo>
                <a:cubicBezTo>
                  <a:pt x="2635" y="3403"/>
                  <a:pt x="3402" y="2636"/>
                  <a:pt x="3402" y="1702"/>
                </a:cubicBezTo>
                <a:cubicBezTo>
                  <a:pt x="3402" y="768"/>
                  <a:pt x="2635" y="1"/>
                  <a:pt x="1701" y="1"/>
                </a:cubicBezTo>
                <a:close/>
              </a:path>
            </a:pathLst>
          </a:custGeom>
          <a:solidFill>
            <a:srgbClr val="FFFFFF"/>
          </a:solidFill>
          <a:ln w="76200" cap="rnd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7175580">
            <a:off x="1322508" y="635941"/>
            <a:ext cx="241148" cy="241106"/>
          </a:xfrm>
          <a:custGeom>
            <a:avLst/>
            <a:gdLst/>
            <a:ahLst/>
            <a:cxnLst/>
            <a:rect l="l" t="t" r="r" b="b"/>
            <a:pathLst>
              <a:path w="2603" h="2603" extrusionOk="0">
                <a:moveTo>
                  <a:pt x="1301" y="1"/>
                </a:moveTo>
                <a:cubicBezTo>
                  <a:pt x="567" y="1"/>
                  <a:pt x="0" y="601"/>
                  <a:pt x="0" y="1302"/>
                </a:cubicBezTo>
                <a:cubicBezTo>
                  <a:pt x="0" y="2035"/>
                  <a:pt x="567" y="2602"/>
                  <a:pt x="1301" y="2602"/>
                </a:cubicBezTo>
                <a:cubicBezTo>
                  <a:pt x="2002" y="2602"/>
                  <a:pt x="2602" y="2035"/>
                  <a:pt x="2602" y="1302"/>
                </a:cubicBezTo>
                <a:cubicBezTo>
                  <a:pt x="2602" y="601"/>
                  <a:pt x="2002" y="1"/>
                  <a:pt x="1301" y="1"/>
                </a:cubicBezTo>
                <a:close/>
              </a:path>
            </a:pathLst>
          </a:custGeom>
          <a:solidFill>
            <a:srgbClr val="FFFFFF"/>
          </a:solidFill>
          <a:ln w="762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 rot="-824528">
            <a:off x="145600" y="1911587"/>
            <a:ext cx="933715" cy="932135"/>
            <a:chOff x="903183" y="3024051"/>
            <a:chExt cx="399219" cy="398577"/>
          </a:xfrm>
        </p:grpSpPr>
        <p:sp>
          <p:nvSpPr>
            <p:cNvPr id="77" name="Google Shape;77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 rot="-824523">
            <a:off x="1496742" y="1507567"/>
            <a:ext cx="495934" cy="495020"/>
            <a:chOff x="903183" y="3024051"/>
            <a:chExt cx="399219" cy="398577"/>
          </a:xfrm>
        </p:grpSpPr>
        <p:sp>
          <p:nvSpPr>
            <p:cNvPr id="83" name="Google Shape;83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04684" y="81211"/>
            <a:ext cx="986551" cy="984725"/>
            <a:chOff x="903183" y="3024051"/>
            <a:chExt cx="399219" cy="398577"/>
          </a:xfrm>
        </p:grpSpPr>
        <p:sp>
          <p:nvSpPr>
            <p:cNvPr id="89" name="Google Shape;89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 rot="9248222">
            <a:off x="7937199" y="2299448"/>
            <a:ext cx="992237" cy="990570"/>
            <a:chOff x="903183" y="3024051"/>
            <a:chExt cx="399219" cy="398577"/>
          </a:xfrm>
        </p:grpSpPr>
        <p:sp>
          <p:nvSpPr>
            <p:cNvPr id="95" name="Google Shape;95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 rot="9248313">
            <a:off x="7150643" y="3139999"/>
            <a:ext cx="469604" cy="468795"/>
            <a:chOff x="903183" y="3024051"/>
            <a:chExt cx="399219" cy="398577"/>
          </a:xfrm>
        </p:grpSpPr>
        <p:sp>
          <p:nvSpPr>
            <p:cNvPr id="101" name="Google Shape;101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 rot="9246989">
            <a:off x="6293076" y="4116291"/>
            <a:ext cx="810523" cy="809549"/>
            <a:chOff x="903183" y="3024051"/>
            <a:chExt cx="399219" cy="398577"/>
          </a:xfrm>
        </p:grpSpPr>
        <p:sp>
          <p:nvSpPr>
            <p:cNvPr id="107" name="Google Shape;107;p15"/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 rot="7175578">
            <a:off x="271013" y="1012025"/>
            <a:ext cx="161648" cy="161621"/>
          </a:xfrm>
          <a:custGeom>
            <a:avLst/>
            <a:gdLst/>
            <a:ahLst/>
            <a:cxnLst/>
            <a:rect l="l" t="t" r="r" b="b"/>
            <a:pathLst>
              <a:path w="2603" h="2603" extrusionOk="0">
                <a:moveTo>
                  <a:pt x="1301" y="1"/>
                </a:moveTo>
                <a:cubicBezTo>
                  <a:pt x="567" y="1"/>
                  <a:pt x="0" y="601"/>
                  <a:pt x="0" y="1302"/>
                </a:cubicBezTo>
                <a:cubicBezTo>
                  <a:pt x="0" y="2035"/>
                  <a:pt x="567" y="2602"/>
                  <a:pt x="1301" y="2602"/>
                </a:cubicBezTo>
                <a:cubicBezTo>
                  <a:pt x="2002" y="2602"/>
                  <a:pt x="2602" y="2035"/>
                  <a:pt x="2602" y="1302"/>
                </a:cubicBezTo>
                <a:cubicBezTo>
                  <a:pt x="2602" y="601"/>
                  <a:pt x="2002" y="1"/>
                  <a:pt x="1301" y="1"/>
                </a:cubicBezTo>
                <a:close/>
              </a:path>
            </a:pathLst>
          </a:custGeom>
          <a:solidFill>
            <a:srgbClr val="FFFFFF"/>
          </a:solidFill>
          <a:ln w="76200" cap="rnd" cmpd="sng">
            <a:solidFill>
              <a:schemeClr val="dk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2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044" name="Google Shape;1044;p22"/>
          <p:cNvGrpSpPr/>
          <p:nvPr/>
        </p:nvGrpSpPr>
        <p:grpSpPr>
          <a:xfrm>
            <a:off x="1731138" y="1638122"/>
            <a:ext cx="1836018" cy="1848009"/>
            <a:chOff x="1771650" y="1869097"/>
            <a:chExt cx="1836018" cy="1848009"/>
          </a:xfrm>
        </p:grpSpPr>
        <p:grpSp>
          <p:nvGrpSpPr>
            <p:cNvPr id="1045" name="Google Shape;1045;p22"/>
            <p:cNvGrpSpPr/>
            <p:nvPr/>
          </p:nvGrpSpPr>
          <p:grpSpPr>
            <a:xfrm>
              <a:off x="2356662" y="1869097"/>
              <a:ext cx="665994" cy="666006"/>
              <a:chOff x="3137325" y="1153941"/>
              <a:chExt cx="805800" cy="806400"/>
            </a:xfrm>
          </p:grpSpPr>
          <p:sp>
            <p:nvSpPr>
              <p:cNvPr id="1046" name="Google Shape;1046;p22"/>
              <p:cNvSpPr/>
              <p:nvPr/>
            </p:nvSpPr>
            <p:spPr>
              <a:xfrm>
                <a:off x="3137325" y="1153941"/>
                <a:ext cx="805800" cy="806400"/>
              </a:xfrm>
              <a:prstGeom prst="ellipse">
                <a:avLst/>
              </a:prstGeom>
              <a:solidFill>
                <a:srgbClr val="5E60CE">
                  <a:alpha val="20540"/>
                </a:srgbClr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3306493" y="1457205"/>
                <a:ext cx="467465" cy="199872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4926" fill="none" extrusionOk="0">
                    <a:moveTo>
                      <a:pt x="1" y="2250"/>
                    </a:moveTo>
                    <a:cubicBezTo>
                      <a:pt x="1" y="2250"/>
                      <a:pt x="2675" y="275"/>
                      <a:pt x="3679" y="244"/>
                    </a:cubicBezTo>
                    <a:cubicBezTo>
                      <a:pt x="4651" y="214"/>
                      <a:pt x="5624" y="974"/>
                      <a:pt x="5624" y="974"/>
                    </a:cubicBezTo>
                    <a:cubicBezTo>
                      <a:pt x="5624" y="974"/>
                      <a:pt x="6627" y="1"/>
                      <a:pt x="7691" y="1"/>
                    </a:cubicBezTo>
                    <a:cubicBezTo>
                      <a:pt x="8724" y="1"/>
                      <a:pt x="11369" y="2007"/>
                      <a:pt x="11521" y="2402"/>
                    </a:cubicBezTo>
                    <a:cubicBezTo>
                      <a:pt x="9423" y="2189"/>
                      <a:pt x="7904" y="2129"/>
                      <a:pt x="6870" y="2250"/>
                    </a:cubicBezTo>
                    <a:cubicBezTo>
                      <a:pt x="6323" y="3040"/>
                      <a:pt x="5107" y="2767"/>
                      <a:pt x="4530" y="2250"/>
                    </a:cubicBezTo>
                    <a:cubicBezTo>
                      <a:pt x="3648" y="2311"/>
                      <a:pt x="1855" y="2463"/>
                      <a:pt x="609" y="2737"/>
                    </a:cubicBezTo>
                    <a:cubicBezTo>
                      <a:pt x="913" y="3284"/>
                      <a:pt x="2220" y="4925"/>
                      <a:pt x="5685" y="4925"/>
                    </a:cubicBezTo>
                    <a:cubicBezTo>
                      <a:pt x="9180" y="4925"/>
                      <a:pt x="10852" y="3344"/>
                      <a:pt x="10852" y="3344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22"/>
            <p:cNvGrpSpPr/>
            <p:nvPr/>
          </p:nvGrpSpPr>
          <p:grpSpPr>
            <a:xfrm>
              <a:off x="1771650" y="2659525"/>
              <a:ext cx="1836018" cy="1057581"/>
              <a:chOff x="1771650" y="2659525"/>
              <a:chExt cx="1836018" cy="1057581"/>
            </a:xfrm>
          </p:grpSpPr>
          <p:grpSp>
            <p:nvGrpSpPr>
              <p:cNvPr id="1049" name="Google Shape;1049;p22"/>
              <p:cNvGrpSpPr/>
              <p:nvPr/>
            </p:nvGrpSpPr>
            <p:grpSpPr>
              <a:xfrm>
                <a:off x="1771721" y="3017777"/>
                <a:ext cx="1835947" cy="699329"/>
                <a:chOff x="866814" y="2656971"/>
                <a:chExt cx="1970112" cy="707107"/>
              </a:xfrm>
            </p:grpSpPr>
            <p:sp>
              <p:nvSpPr>
                <p:cNvPr id="1050" name="Google Shape;1050;p22"/>
                <p:cNvSpPr txBox="1"/>
                <p:nvPr/>
              </p:nvSpPr>
              <p:spPr>
                <a:xfrm>
                  <a:off x="866814" y="2656971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Venus</a:t>
                  </a:r>
                  <a:endParaRPr sz="1800" b="1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51" name="Google Shape;1051;p22"/>
                <p:cNvSpPr txBox="1"/>
                <p:nvPr/>
              </p:nvSpPr>
              <p:spPr>
                <a:xfrm>
                  <a:off x="866825" y="292127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the second planet from the Sun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52" name="Google Shape;1052;p22"/>
              <p:cNvSpPr txBox="1"/>
              <p:nvPr/>
            </p:nvSpPr>
            <p:spPr>
              <a:xfrm>
                <a:off x="1771650" y="2659525"/>
                <a:ext cx="18360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70 %</a:t>
                </a:r>
                <a:endParaRPr sz="20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sp>
        <p:nvSpPr>
          <p:cNvPr id="1053" name="Google Shape;1053;p22"/>
          <p:cNvSpPr txBox="1"/>
          <p:nvPr/>
        </p:nvSpPr>
        <p:spPr>
          <a:xfrm>
            <a:off x="3108113" y="3953100"/>
            <a:ext cx="29205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AVOID CONTACT</a:t>
            </a:r>
            <a:endParaRPr sz="20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4" name="Google Shape;1054;p22"/>
          <p:cNvGrpSpPr/>
          <p:nvPr/>
        </p:nvGrpSpPr>
        <p:grpSpPr>
          <a:xfrm>
            <a:off x="335689" y="1717169"/>
            <a:ext cx="1462962" cy="1769313"/>
            <a:chOff x="719995" y="1965985"/>
            <a:chExt cx="1596772" cy="1931143"/>
          </a:xfrm>
        </p:grpSpPr>
        <p:sp>
          <p:nvSpPr>
            <p:cNvPr id="1055" name="Google Shape;1055;p22"/>
            <p:cNvSpPr/>
            <p:nvPr/>
          </p:nvSpPr>
          <p:spPr>
            <a:xfrm>
              <a:off x="719995" y="2977502"/>
              <a:ext cx="647940" cy="643738"/>
            </a:xfrm>
            <a:custGeom>
              <a:avLst/>
              <a:gdLst/>
              <a:ahLst/>
              <a:cxnLst/>
              <a:rect l="l" t="t" r="r" b="b"/>
              <a:pathLst>
                <a:path w="9251" h="9191" fill="none" extrusionOk="0">
                  <a:moveTo>
                    <a:pt x="9250" y="0"/>
                  </a:moveTo>
                  <a:lnTo>
                    <a:pt x="0" y="9191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175535" y="3200440"/>
              <a:ext cx="692556" cy="696688"/>
            </a:xfrm>
            <a:custGeom>
              <a:avLst/>
              <a:gdLst/>
              <a:ahLst/>
              <a:cxnLst/>
              <a:rect l="l" t="t" r="r" b="b"/>
              <a:pathLst>
                <a:path w="9888" h="9947" fill="none" extrusionOk="0">
                  <a:moveTo>
                    <a:pt x="1" y="9947"/>
                  </a:moveTo>
                  <a:lnTo>
                    <a:pt x="9888" y="0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1073837" y="1965985"/>
              <a:ext cx="1242930" cy="1279070"/>
            </a:xfrm>
            <a:custGeom>
              <a:avLst/>
              <a:gdLst/>
              <a:ahLst/>
              <a:cxnLst/>
              <a:rect l="l" t="t" r="r" b="b"/>
              <a:pathLst>
                <a:path w="17746" h="18262" fill="none" extrusionOk="0">
                  <a:moveTo>
                    <a:pt x="9151" y="17466"/>
                  </a:moveTo>
                  <a:cubicBezTo>
                    <a:pt x="11300" y="18262"/>
                    <a:pt x="13707" y="17168"/>
                    <a:pt x="14522" y="14999"/>
                  </a:cubicBezTo>
                  <a:lnTo>
                    <a:pt x="15815" y="11518"/>
                  </a:lnTo>
                  <a:lnTo>
                    <a:pt x="17506" y="6943"/>
                  </a:lnTo>
                  <a:cubicBezTo>
                    <a:pt x="17745" y="6346"/>
                    <a:pt x="17427" y="5670"/>
                    <a:pt x="16810" y="5471"/>
                  </a:cubicBezTo>
                  <a:cubicBezTo>
                    <a:pt x="16233" y="5292"/>
                    <a:pt x="15597" y="5610"/>
                    <a:pt x="15398" y="6187"/>
                  </a:cubicBezTo>
                  <a:lnTo>
                    <a:pt x="13826" y="10384"/>
                  </a:lnTo>
                  <a:cubicBezTo>
                    <a:pt x="13767" y="10563"/>
                    <a:pt x="13548" y="10663"/>
                    <a:pt x="13349" y="10603"/>
                  </a:cubicBezTo>
                  <a:cubicBezTo>
                    <a:pt x="13170" y="10524"/>
                    <a:pt x="13070" y="10305"/>
                    <a:pt x="13150" y="10126"/>
                  </a:cubicBezTo>
                  <a:lnTo>
                    <a:pt x="15577" y="3541"/>
                  </a:lnTo>
                  <a:cubicBezTo>
                    <a:pt x="15796" y="2984"/>
                    <a:pt x="15537" y="2328"/>
                    <a:pt x="14980" y="2089"/>
                  </a:cubicBezTo>
                  <a:cubicBezTo>
                    <a:pt x="14383" y="1830"/>
                    <a:pt x="13707" y="2129"/>
                    <a:pt x="13488" y="2726"/>
                  </a:cubicBezTo>
                  <a:lnTo>
                    <a:pt x="11021" y="9330"/>
                  </a:lnTo>
                  <a:cubicBezTo>
                    <a:pt x="10962" y="9529"/>
                    <a:pt x="10743" y="9628"/>
                    <a:pt x="10544" y="9549"/>
                  </a:cubicBezTo>
                  <a:cubicBezTo>
                    <a:pt x="10365" y="9489"/>
                    <a:pt x="10265" y="9270"/>
                    <a:pt x="10345" y="9071"/>
                  </a:cubicBezTo>
                  <a:lnTo>
                    <a:pt x="13070" y="1711"/>
                  </a:lnTo>
                  <a:cubicBezTo>
                    <a:pt x="13289" y="1134"/>
                    <a:pt x="13030" y="498"/>
                    <a:pt x="12473" y="259"/>
                  </a:cubicBezTo>
                  <a:cubicBezTo>
                    <a:pt x="11877" y="0"/>
                    <a:pt x="11200" y="299"/>
                    <a:pt x="10982" y="895"/>
                  </a:cubicBezTo>
                  <a:lnTo>
                    <a:pt x="8216" y="8296"/>
                  </a:lnTo>
                  <a:cubicBezTo>
                    <a:pt x="8157" y="8475"/>
                    <a:pt x="7938" y="8574"/>
                    <a:pt x="7759" y="8514"/>
                  </a:cubicBezTo>
                  <a:lnTo>
                    <a:pt x="7759" y="8514"/>
                  </a:lnTo>
                  <a:cubicBezTo>
                    <a:pt x="7560" y="8435"/>
                    <a:pt x="7461" y="8216"/>
                    <a:pt x="7540" y="8037"/>
                  </a:cubicBezTo>
                  <a:lnTo>
                    <a:pt x="9689" y="2248"/>
                  </a:lnTo>
                  <a:cubicBezTo>
                    <a:pt x="9887" y="1691"/>
                    <a:pt x="9649" y="1035"/>
                    <a:pt x="9092" y="796"/>
                  </a:cubicBezTo>
                  <a:cubicBezTo>
                    <a:pt x="8495" y="537"/>
                    <a:pt x="7799" y="836"/>
                    <a:pt x="7580" y="1433"/>
                  </a:cubicBezTo>
                  <a:lnTo>
                    <a:pt x="5292" y="7599"/>
                  </a:lnTo>
                  <a:lnTo>
                    <a:pt x="4874" y="8733"/>
                  </a:lnTo>
                  <a:cubicBezTo>
                    <a:pt x="4755" y="9051"/>
                    <a:pt x="4317" y="9111"/>
                    <a:pt x="4119" y="8833"/>
                  </a:cubicBezTo>
                  <a:lnTo>
                    <a:pt x="3522" y="8077"/>
                  </a:lnTo>
                  <a:cubicBezTo>
                    <a:pt x="2627" y="6883"/>
                    <a:pt x="1294" y="6505"/>
                    <a:pt x="498" y="7122"/>
                  </a:cubicBezTo>
                  <a:lnTo>
                    <a:pt x="498" y="7122"/>
                  </a:lnTo>
                  <a:cubicBezTo>
                    <a:pt x="80" y="7420"/>
                    <a:pt x="1" y="7997"/>
                    <a:pt x="319" y="8395"/>
                  </a:cubicBezTo>
                  <a:cubicBezTo>
                    <a:pt x="319" y="8395"/>
                    <a:pt x="2090" y="10623"/>
                    <a:pt x="2607" y="11419"/>
                  </a:cubicBezTo>
                  <a:cubicBezTo>
                    <a:pt x="2965" y="11976"/>
                    <a:pt x="4119" y="14303"/>
                    <a:pt x="4119" y="14303"/>
                  </a:cubicBezTo>
                  <a:lnTo>
                    <a:pt x="4119" y="14303"/>
                  </a:lnTo>
                  <a:cubicBezTo>
                    <a:pt x="4576" y="15258"/>
                    <a:pt x="5372" y="16054"/>
                    <a:pt x="6446" y="16452"/>
                  </a:cubicBez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2"/>
          <p:cNvGrpSpPr/>
          <p:nvPr/>
        </p:nvGrpSpPr>
        <p:grpSpPr>
          <a:xfrm>
            <a:off x="7346630" y="1717169"/>
            <a:ext cx="1461679" cy="1769313"/>
            <a:chOff x="6828631" y="2080510"/>
            <a:chExt cx="1595371" cy="1931143"/>
          </a:xfrm>
        </p:grpSpPr>
        <p:sp>
          <p:nvSpPr>
            <p:cNvPr id="1059" name="Google Shape;1059;p22"/>
            <p:cNvSpPr/>
            <p:nvPr/>
          </p:nvSpPr>
          <p:spPr>
            <a:xfrm>
              <a:off x="7777463" y="3092027"/>
              <a:ext cx="646539" cy="643738"/>
            </a:xfrm>
            <a:custGeom>
              <a:avLst/>
              <a:gdLst/>
              <a:ahLst/>
              <a:cxnLst/>
              <a:rect l="l" t="t" r="r" b="b"/>
              <a:pathLst>
                <a:path w="9231" h="9191" fill="none" extrusionOk="0">
                  <a:moveTo>
                    <a:pt x="0" y="0"/>
                  </a:moveTo>
                  <a:lnTo>
                    <a:pt x="9230" y="9191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275836" y="3314965"/>
              <a:ext cx="692556" cy="696688"/>
            </a:xfrm>
            <a:custGeom>
              <a:avLst/>
              <a:gdLst/>
              <a:ahLst/>
              <a:cxnLst/>
              <a:rect l="l" t="t" r="r" b="b"/>
              <a:pathLst>
                <a:path w="9888" h="9947" fill="none" extrusionOk="0">
                  <a:moveTo>
                    <a:pt x="9887" y="9947"/>
                  </a:move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6828631" y="2080510"/>
              <a:ext cx="1241459" cy="1279070"/>
            </a:xfrm>
            <a:custGeom>
              <a:avLst/>
              <a:gdLst/>
              <a:ahLst/>
              <a:cxnLst/>
              <a:rect l="l" t="t" r="r" b="b"/>
              <a:pathLst>
                <a:path w="17725" h="18262" fill="none" extrusionOk="0">
                  <a:moveTo>
                    <a:pt x="8594" y="17466"/>
                  </a:moveTo>
                  <a:cubicBezTo>
                    <a:pt x="6426" y="18262"/>
                    <a:pt x="4019" y="17168"/>
                    <a:pt x="3223" y="14999"/>
                  </a:cubicBezTo>
                  <a:lnTo>
                    <a:pt x="1910" y="11518"/>
                  </a:lnTo>
                  <a:lnTo>
                    <a:pt x="219" y="6943"/>
                  </a:lnTo>
                  <a:cubicBezTo>
                    <a:pt x="0" y="6346"/>
                    <a:pt x="319" y="5670"/>
                    <a:pt x="935" y="5471"/>
                  </a:cubicBezTo>
                  <a:cubicBezTo>
                    <a:pt x="1512" y="5292"/>
                    <a:pt x="2129" y="5610"/>
                    <a:pt x="2328" y="6187"/>
                  </a:cubicBezTo>
                  <a:lnTo>
                    <a:pt x="3899" y="10384"/>
                  </a:lnTo>
                  <a:cubicBezTo>
                    <a:pt x="3979" y="10563"/>
                    <a:pt x="4178" y="10663"/>
                    <a:pt x="4377" y="10603"/>
                  </a:cubicBezTo>
                  <a:cubicBezTo>
                    <a:pt x="4556" y="10524"/>
                    <a:pt x="4655" y="10305"/>
                    <a:pt x="4595" y="10126"/>
                  </a:cubicBezTo>
                  <a:lnTo>
                    <a:pt x="2149" y="3541"/>
                  </a:lnTo>
                  <a:cubicBezTo>
                    <a:pt x="1930" y="2984"/>
                    <a:pt x="2188" y="2328"/>
                    <a:pt x="2745" y="2089"/>
                  </a:cubicBezTo>
                  <a:cubicBezTo>
                    <a:pt x="3342" y="1830"/>
                    <a:pt x="4019" y="2129"/>
                    <a:pt x="4237" y="2726"/>
                  </a:cubicBezTo>
                  <a:lnTo>
                    <a:pt x="6704" y="9330"/>
                  </a:lnTo>
                  <a:cubicBezTo>
                    <a:pt x="6764" y="9529"/>
                    <a:pt x="6983" y="9628"/>
                    <a:pt x="7181" y="9549"/>
                  </a:cubicBezTo>
                  <a:cubicBezTo>
                    <a:pt x="7361" y="9489"/>
                    <a:pt x="7460" y="9270"/>
                    <a:pt x="7400" y="9071"/>
                  </a:cubicBezTo>
                  <a:lnTo>
                    <a:pt x="4655" y="1711"/>
                  </a:lnTo>
                  <a:cubicBezTo>
                    <a:pt x="4436" y="1134"/>
                    <a:pt x="4695" y="498"/>
                    <a:pt x="5252" y="259"/>
                  </a:cubicBezTo>
                  <a:cubicBezTo>
                    <a:pt x="5849" y="0"/>
                    <a:pt x="6525" y="299"/>
                    <a:pt x="6744" y="895"/>
                  </a:cubicBezTo>
                  <a:lnTo>
                    <a:pt x="9509" y="8296"/>
                  </a:lnTo>
                  <a:cubicBezTo>
                    <a:pt x="9569" y="8475"/>
                    <a:pt x="9787" y="8574"/>
                    <a:pt x="9986" y="8514"/>
                  </a:cubicBezTo>
                  <a:lnTo>
                    <a:pt x="9986" y="8514"/>
                  </a:lnTo>
                  <a:cubicBezTo>
                    <a:pt x="10165" y="8435"/>
                    <a:pt x="10265" y="8216"/>
                    <a:pt x="10185" y="8037"/>
                  </a:cubicBezTo>
                  <a:lnTo>
                    <a:pt x="8037" y="2248"/>
                  </a:lnTo>
                  <a:cubicBezTo>
                    <a:pt x="7838" y="1691"/>
                    <a:pt x="8077" y="1035"/>
                    <a:pt x="8654" y="796"/>
                  </a:cubicBezTo>
                  <a:cubicBezTo>
                    <a:pt x="9250" y="537"/>
                    <a:pt x="9927" y="836"/>
                    <a:pt x="10146" y="1433"/>
                  </a:cubicBezTo>
                  <a:lnTo>
                    <a:pt x="12433" y="7599"/>
                  </a:lnTo>
                  <a:lnTo>
                    <a:pt x="12851" y="8733"/>
                  </a:lnTo>
                  <a:cubicBezTo>
                    <a:pt x="12970" y="9051"/>
                    <a:pt x="13408" y="9111"/>
                    <a:pt x="13627" y="8833"/>
                  </a:cubicBezTo>
                  <a:lnTo>
                    <a:pt x="14204" y="8077"/>
                  </a:lnTo>
                  <a:cubicBezTo>
                    <a:pt x="15099" y="6883"/>
                    <a:pt x="16432" y="6505"/>
                    <a:pt x="17247" y="7122"/>
                  </a:cubicBezTo>
                  <a:lnTo>
                    <a:pt x="17247" y="7122"/>
                  </a:lnTo>
                  <a:cubicBezTo>
                    <a:pt x="17645" y="7420"/>
                    <a:pt x="17725" y="7997"/>
                    <a:pt x="17406" y="8395"/>
                  </a:cubicBezTo>
                  <a:cubicBezTo>
                    <a:pt x="17406" y="8395"/>
                    <a:pt x="15656" y="10623"/>
                    <a:pt x="15119" y="11419"/>
                  </a:cubicBezTo>
                  <a:cubicBezTo>
                    <a:pt x="14761" y="11976"/>
                    <a:pt x="13607" y="14303"/>
                    <a:pt x="13607" y="14303"/>
                  </a:cubicBezTo>
                  <a:lnTo>
                    <a:pt x="13607" y="14303"/>
                  </a:lnTo>
                  <a:cubicBezTo>
                    <a:pt x="13149" y="15258"/>
                    <a:pt x="12354" y="16054"/>
                    <a:pt x="11279" y="16452"/>
                  </a:cubicBez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2"/>
          <p:cNvGrpSpPr/>
          <p:nvPr/>
        </p:nvGrpSpPr>
        <p:grpSpPr>
          <a:xfrm>
            <a:off x="3667163" y="1636584"/>
            <a:ext cx="1819201" cy="1849893"/>
            <a:chOff x="3707688" y="1867907"/>
            <a:chExt cx="1819201" cy="1849893"/>
          </a:xfrm>
        </p:grpSpPr>
        <p:grpSp>
          <p:nvGrpSpPr>
            <p:cNvPr id="1063" name="Google Shape;1063;p22"/>
            <p:cNvGrpSpPr/>
            <p:nvPr/>
          </p:nvGrpSpPr>
          <p:grpSpPr>
            <a:xfrm>
              <a:off x="4284291" y="1867907"/>
              <a:ext cx="665994" cy="666006"/>
              <a:chOff x="3586101" y="1974784"/>
              <a:chExt cx="805800" cy="806400"/>
            </a:xfrm>
          </p:grpSpPr>
          <p:sp>
            <p:nvSpPr>
              <p:cNvPr id="1064" name="Google Shape;1064;p22"/>
              <p:cNvSpPr/>
              <p:nvPr/>
            </p:nvSpPr>
            <p:spPr>
              <a:xfrm>
                <a:off x="3586101" y="1974784"/>
                <a:ext cx="805800" cy="806400"/>
              </a:xfrm>
              <a:prstGeom prst="ellipse">
                <a:avLst/>
              </a:prstGeom>
              <a:solidFill>
                <a:srgbClr val="48BFE3">
                  <a:alpha val="14730"/>
                </a:srgbClr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3801518" y="2289179"/>
                <a:ext cx="374954" cy="101153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493" fill="none" extrusionOk="0">
                    <a:moveTo>
                      <a:pt x="0" y="2493"/>
                    </a:moveTo>
                    <a:cubicBezTo>
                      <a:pt x="0" y="2493"/>
                      <a:pt x="1429" y="0"/>
                      <a:pt x="4499" y="0"/>
                    </a:cubicBezTo>
                    <a:cubicBezTo>
                      <a:pt x="7538" y="0"/>
                      <a:pt x="9240" y="2493"/>
                      <a:pt x="9240" y="2493"/>
                    </a:cubicBezTo>
                  </a:path>
                </a:pathLst>
              </a:custGeom>
              <a:solidFill>
                <a:schemeClr val="lt2"/>
              </a:solidFill>
              <a:ln w="285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3902631" y="2291655"/>
                <a:ext cx="172687" cy="172687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extrusionOk="0">
                    <a:moveTo>
                      <a:pt x="2128" y="1186"/>
                    </a:moveTo>
                    <a:cubicBezTo>
                      <a:pt x="2645" y="1186"/>
                      <a:pt x="3071" y="1611"/>
                      <a:pt x="3071" y="2128"/>
                    </a:cubicBezTo>
                    <a:cubicBezTo>
                      <a:pt x="3071" y="2645"/>
                      <a:pt x="2645" y="3070"/>
                      <a:pt x="2128" y="3070"/>
                    </a:cubicBezTo>
                    <a:cubicBezTo>
                      <a:pt x="1612" y="3070"/>
                      <a:pt x="1186" y="2645"/>
                      <a:pt x="1186" y="2128"/>
                    </a:cubicBezTo>
                    <a:cubicBezTo>
                      <a:pt x="1186" y="1611"/>
                      <a:pt x="1612" y="1186"/>
                      <a:pt x="2128" y="1186"/>
                    </a:cubicBezTo>
                    <a:close/>
                    <a:moveTo>
                      <a:pt x="2128" y="0"/>
                    </a:moveTo>
                    <a:cubicBezTo>
                      <a:pt x="943" y="0"/>
                      <a:pt x="1" y="942"/>
                      <a:pt x="1" y="2128"/>
                    </a:cubicBezTo>
                    <a:cubicBezTo>
                      <a:pt x="1" y="3283"/>
                      <a:pt x="943" y="4255"/>
                      <a:pt x="2128" y="4255"/>
                    </a:cubicBezTo>
                    <a:cubicBezTo>
                      <a:pt x="3283" y="4255"/>
                      <a:pt x="4256" y="3283"/>
                      <a:pt x="4256" y="2128"/>
                    </a:cubicBezTo>
                    <a:cubicBezTo>
                      <a:pt x="4256" y="942"/>
                      <a:pt x="3283" y="0"/>
                      <a:pt x="2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4115975" y="2291655"/>
                <a:ext cx="34610" cy="4073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004" fill="none" extrusionOk="0">
                    <a:moveTo>
                      <a:pt x="1" y="1003"/>
                    </a:moveTo>
                    <a:lnTo>
                      <a:pt x="852" y="0"/>
                    </a:lnTo>
                  </a:path>
                </a:pathLst>
              </a:custGeom>
              <a:solidFill>
                <a:schemeClr val="lt2"/>
              </a:solidFill>
              <a:ln w="285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4152979" y="2320016"/>
                <a:ext cx="34570" cy="3947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3" fill="none" extrusionOk="0">
                    <a:moveTo>
                      <a:pt x="1" y="973"/>
                    </a:moveTo>
                    <a:lnTo>
                      <a:pt x="852" y="0"/>
                    </a:lnTo>
                  </a:path>
                </a:pathLst>
              </a:custGeom>
              <a:solidFill>
                <a:schemeClr val="lt2"/>
              </a:solidFill>
              <a:ln w="2857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22"/>
            <p:cNvGrpSpPr/>
            <p:nvPr/>
          </p:nvGrpSpPr>
          <p:grpSpPr>
            <a:xfrm>
              <a:off x="3707688" y="2664163"/>
              <a:ext cx="1819201" cy="1053637"/>
              <a:chOff x="3605450" y="2664163"/>
              <a:chExt cx="1819201" cy="1053637"/>
            </a:xfrm>
          </p:grpSpPr>
          <p:grpSp>
            <p:nvGrpSpPr>
              <p:cNvPr id="1070" name="Google Shape;1070;p22"/>
              <p:cNvGrpSpPr/>
              <p:nvPr/>
            </p:nvGrpSpPr>
            <p:grpSpPr>
              <a:xfrm>
                <a:off x="3605450" y="3018471"/>
                <a:ext cx="1819201" cy="699329"/>
                <a:chOff x="866814" y="2656971"/>
                <a:chExt cx="1970112" cy="707107"/>
              </a:xfrm>
            </p:grpSpPr>
            <p:sp>
              <p:nvSpPr>
                <p:cNvPr id="1071" name="Google Shape;1071;p22"/>
                <p:cNvSpPr txBox="1"/>
                <p:nvPr/>
              </p:nvSpPr>
              <p:spPr>
                <a:xfrm>
                  <a:off x="866814" y="2656971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Mars</a:t>
                  </a:r>
                  <a:endParaRPr sz="1800" b="1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72" name="Google Shape;1072;p22"/>
                <p:cNvSpPr txBox="1"/>
                <p:nvPr/>
              </p:nvSpPr>
              <p:spPr>
                <a:xfrm>
                  <a:off x="866825" y="292127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73" name="Google Shape;1073;p22"/>
              <p:cNvSpPr txBox="1"/>
              <p:nvPr/>
            </p:nvSpPr>
            <p:spPr>
              <a:xfrm>
                <a:off x="3605451" y="2664163"/>
                <a:ext cx="18192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45 %</a:t>
                </a:r>
                <a:endParaRPr sz="2000" b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grpSp>
        <p:nvGrpSpPr>
          <p:cNvPr id="1074" name="Google Shape;1074;p22"/>
          <p:cNvGrpSpPr/>
          <p:nvPr/>
        </p:nvGrpSpPr>
        <p:grpSpPr>
          <a:xfrm>
            <a:off x="5586397" y="1638207"/>
            <a:ext cx="1819200" cy="1849030"/>
            <a:chOff x="5626910" y="1864335"/>
            <a:chExt cx="1819200" cy="1849030"/>
          </a:xfrm>
        </p:grpSpPr>
        <p:grpSp>
          <p:nvGrpSpPr>
            <p:cNvPr id="1075" name="Google Shape;1075;p22"/>
            <p:cNvGrpSpPr/>
            <p:nvPr/>
          </p:nvGrpSpPr>
          <p:grpSpPr>
            <a:xfrm>
              <a:off x="6203513" y="1864335"/>
              <a:ext cx="665994" cy="666006"/>
              <a:chOff x="3374387" y="2961837"/>
              <a:chExt cx="805800" cy="806400"/>
            </a:xfrm>
          </p:grpSpPr>
          <p:sp>
            <p:nvSpPr>
              <p:cNvPr id="1076" name="Google Shape;1076;p22"/>
              <p:cNvSpPr/>
              <p:nvPr/>
            </p:nvSpPr>
            <p:spPr>
              <a:xfrm>
                <a:off x="3374387" y="2961837"/>
                <a:ext cx="805800" cy="806400"/>
              </a:xfrm>
              <a:prstGeom prst="ellipse">
                <a:avLst/>
              </a:prstGeom>
              <a:solidFill>
                <a:srgbClr val="72EFDD">
                  <a:alpha val="20980"/>
                </a:srgbClr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3654559" y="3158455"/>
                <a:ext cx="245479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0183" fill="none" extrusionOk="0">
                    <a:moveTo>
                      <a:pt x="548" y="0"/>
                    </a:moveTo>
                    <a:cubicBezTo>
                      <a:pt x="548" y="0"/>
                      <a:pt x="1217" y="578"/>
                      <a:pt x="1277" y="1885"/>
                    </a:cubicBezTo>
                    <a:cubicBezTo>
                      <a:pt x="1369" y="3161"/>
                      <a:pt x="1125" y="5806"/>
                      <a:pt x="913" y="6262"/>
                    </a:cubicBezTo>
                    <a:cubicBezTo>
                      <a:pt x="700" y="6748"/>
                      <a:pt x="1" y="7903"/>
                      <a:pt x="274" y="8572"/>
                    </a:cubicBezTo>
                    <a:cubicBezTo>
                      <a:pt x="578" y="9241"/>
                      <a:pt x="1217" y="8967"/>
                      <a:pt x="1764" y="9393"/>
                    </a:cubicBezTo>
                    <a:cubicBezTo>
                      <a:pt x="2311" y="9818"/>
                      <a:pt x="2463" y="10183"/>
                      <a:pt x="3223" y="10183"/>
                    </a:cubicBezTo>
                    <a:cubicBezTo>
                      <a:pt x="3983" y="10183"/>
                      <a:pt x="4226" y="9514"/>
                      <a:pt x="4591" y="9332"/>
                    </a:cubicBezTo>
                    <a:cubicBezTo>
                      <a:pt x="4955" y="9149"/>
                      <a:pt x="6050" y="8754"/>
                      <a:pt x="5989" y="8086"/>
                    </a:cubicBezTo>
                    <a:cubicBezTo>
                      <a:pt x="5928" y="7386"/>
                      <a:pt x="4895" y="6383"/>
                      <a:pt x="4895" y="6383"/>
                    </a:cubicBezTo>
                  </a:path>
                </a:pathLst>
              </a:custGeom>
              <a:noFill/>
              <a:ln w="285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3835848" y="3154762"/>
                <a:ext cx="33353" cy="201049"/>
              </a:xfrm>
              <a:custGeom>
                <a:avLst/>
                <a:gdLst/>
                <a:ahLst/>
                <a:cxnLst/>
                <a:rect l="l" t="t" r="r" b="b"/>
                <a:pathLst>
                  <a:path w="822" h="4955" fill="none" extrusionOk="0">
                    <a:moveTo>
                      <a:pt x="822" y="0"/>
                    </a:moveTo>
                    <a:cubicBezTo>
                      <a:pt x="822" y="0"/>
                      <a:pt x="62" y="334"/>
                      <a:pt x="31" y="1611"/>
                    </a:cubicBezTo>
                    <a:cubicBezTo>
                      <a:pt x="1" y="2888"/>
                      <a:pt x="275" y="4955"/>
                      <a:pt x="275" y="4955"/>
                    </a:cubicBezTo>
                  </a:path>
                </a:pathLst>
              </a:custGeom>
              <a:noFill/>
              <a:ln w="285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2"/>
            <p:cNvGrpSpPr/>
            <p:nvPr/>
          </p:nvGrpSpPr>
          <p:grpSpPr>
            <a:xfrm>
              <a:off x="5626910" y="2659400"/>
              <a:ext cx="1819200" cy="1053964"/>
              <a:chOff x="5626910" y="2659400"/>
              <a:chExt cx="1819200" cy="1053964"/>
            </a:xfrm>
          </p:grpSpPr>
          <p:grpSp>
            <p:nvGrpSpPr>
              <p:cNvPr id="1080" name="Google Shape;1080;p22"/>
              <p:cNvGrpSpPr/>
              <p:nvPr/>
            </p:nvGrpSpPr>
            <p:grpSpPr>
              <a:xfrm>
                <a:off x="5626915" y="3012845"/>
                <a:ext cx="1819190" cy="700519"/>
                <a:chOff x="866808" y="2661786"/>
                <a:chExt cx="1970100" cy="708311"/>
              </a:xfrm>
            </p:grpSpPr>
            <p:sp>
              <p:nvSpPr>
                <p:cNvPr id="1081" name="Google Shape;1081;p22"/>
                <p:cNvSpPr txBox="1"/>
                <p:nvPr/>
              </p:nvSpPr>
              <p:spPr>
                <a:xfrm>
                  <a:off x="866808" y="2661786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Mercury</a:t>
                  </a:r>
                  <a:endParaRPr sz="1800" b="1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82" name="Google Shape;1082;p22"/>
                <p:cNvSpPr txBox="1"/>
                <p:nvPr/>
              </p:nvSpPr>
              <p:spPr>
                <a:xfrm>
                  <a:off x="866808" y="292729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closest planet to the Sun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83" name="Google Shape;1083;p22"/>
              <p:cNvSpPr txBox="1"/>
              <p:nvPr/>
            </p:nvSpPr>
            <p:spPr>
              <a:xfrm>
                <a:off x="5626910" y="2659400"/>
                <a:ext cx="18192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3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20 %</a:t>
                </a:r>
                <a:endParaRPr sz="2000" b="1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cxnSp>
        <p:nvCxnSpPr>
          <p:cNvPr id="1084" name="Google Shape;1084;p22"/>
          <p:cNvCxnSpPr/>
          <p:nvPr/>
        </p:nvCxnSpPr>
        <p:spPr>
          <a:xfrm rot="10800000" flipH="1">
            <a:off x="1763213" y="3772125"/>
            <a:ext cx="5610300" cy="9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1" name="Google Shape;1171;p24"/>
          <p:cNvCxnSpPr/>
          <p:nvPr/>
        </p:nvCxnSpPr>
        <p:spPr>
          <a:xfrm flipH="1">
            <a:off x="5972025" y="3079813"/>
            <a:ext cx="351300" cy="49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24"/>
          <p:cNvCxnSpPr/>
          <p:nvPr/>
        </p:nvCxnSpPr>
        <p:spPr>
          <a:xfrm>
            <a:off x="2762250" y="3146488"/>
            <a:ext cx="342900" cy="492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24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1174" name="Google Shape;1174;p24"/>
          <p:cNvSpPr/>
          <p:nvPr/>
        </p:nvSpPr>
        <p:spPr>
          <a:xfrm>
            <a:off x="2466000" y="3032150"/>
            <a:ext cx="4212000" cy="4212600"/>
          </a:xfrm>
          <a:prstGeom prst="pie">
            <a:avLst>
              <a:gd name="adj1" fmla="val 10790235"/>
              <a:gd name="adj2" fmla="val 9684"/>
            </a:avLst>
          </a:prstGeom>
          <a:solidFill>
            <a:srgbClr val="80FFDB">
              <a:alpha val="714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5" name="Google Shape;1175;p24"/>
          <p:cNvCxnSpPr>
            <a:endCxn id="1174" idx="3"/>
          </p:cNvCxnSpPr>
          <p:nvPr/>
        </p:nvCxnSpPr>
        <p:spPr>
          <a:xfrm>
            <a:off x="4570500" y="2797250"/>
            <a:ext cx="1500" cy="23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4"/>
          <p:cNvSpPr/>
          <p:nvPr/>
        </p:nvSpPr>
        <p:spPr>
          <a:xfrm rot="2653320">
            <a:off x="4181439" y="2064391"/>
            <a:ext cx="781142" cy="759286"/>
          </a:xfrm>
          <a:prstGeom prst="ellipse">
            <a:avLst/>
          </a:prstGeom>
          <a:solidFill>
            <a:srgbClr val="FFFFFF">
              <a:alpha val="3973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7" name="Google Shape;1177;p24"/>
          <p:cNvGrpSpPr/>
          <p:nvPr/>
        </p:nvGrpSpPr>
        <p:grpSpPr>
          <a:xfrm>
            <a:off x="4490010" y="2125631"/>
            <a:ext cx="164275" cy="164784"/>
            <a:chOff x="4495112" y="1586176"/>
            <a:chExt cx="185517" cy="186092"/>
          </a:xfrm>
        </p:grpSpPr>
        <p:sp>
          <p:nvSpPr>
            <p:cNvPr id="1178" name="Google Shape;1178;p24"/>
            <p:cNvSpPr/>
            <p:nvPr/>
          </p:nvSpPr>
          <p:spPr>
            <a:xfrm>
              <a:off x="4495112" y="1586176"/>
              <a:ext cx="185517" cy="186092"/>
            </a:xfrm>
            <a:custGeom>
              <a:avLst/>
              <a:gdLst/>
              <a:ahLst/>
              <a:cxnLst/>
              <a:rect l="l" t="t" r="r" b="b"/>
              <a:pathLst>
                <a:path w="10642" h="10675" fill="none" extrusionOk="0">
                  <a:moveTo>
                    <a:pt x="10642" y="5338"/>
                  </a:moveTo>
                  <a:cubicBezTo>
                    <a:pt x="10642" y="8273"/>
                    <a:pt x="8273" y="10675"/>
                    <a:pt x="5338" y="10675"/>
                  </a:cubicBezTo>
                  <a:cubicBezTo>
                    <a:pt x="2369" y="10675"/>
                    <a:pt x="1" y="8273"/>
                    <a:pt x="1" y="5338"/>
                  </a:cubicBezTo>
                  <a:cubicBezTo>
                    <a:pt x="1" y="2402"/>
                    <a:pt x="2369" y="0"/>
                    <a:pt x="5338" y="0"/>
                  </a:cubicBezTo>
                  <a:cubicBezTo>
                    <a:pt x="8273" y="0"/>
                    <a:pt x="10642" y="2402"/>
                    <a:pt x="10642" y="533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4522446" y="1613510"/>
              <a:ext cx="131441" cy="131424"/>
            </a:xfrm>
            <a:custGeom>
              <a:avLst/>
              <a:gdLst/>
              <a:ahLst/>
              <a:cxnLst/>
              <a:rect l="l" t="t" r="r" b="b"/>
              <a:pathLst>
                <a:path w="7540" h="7539" fill="none" extrusionOk="0">
                  <a:moveTo>
                    <a:pt x="7539" y="0"/>
                  </a:moveTo>
                  <a:lnTo>
                    <a:pt x="0" y="753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4"/>
          <p:cNvGrpSpPr/>
          <p:nvPr/>
        </p:nvGrpSpPr>
        <p:grpSpPr>
          <a:xfrm>
            <a:off x="4317168" y="2339874"/>
            <a:ext cx="504658" cy="309594"/>
            <a:chOff x="4170451" y="1624712"/>
            <a:chExt cx="751091" cy="460775"/>
          </a:xfrm>
        </p:grpSpPr>
        <p:sp>
          <p:nvSpPr>
            <p:cNvPr id="1181" name="Google Shape;1181;p24"/>
            <p:cNvSpPr/>
            <p:nvPr/>
          </p:nvSpPr>
          <p:spPr>
            <a:xfrm>
              <a:off x="4217505" y="1624712"/>
              <a:ext cx="93509" cy="93509"/>
            </a:xfrm>
            <a:custGeom>
              <a:avLst/>
              <a:gdLst/>
              <a:ahLst/>
              <a:cxnLst/>
              <a:rect l="l" t="t" r="r" b="b"/>
              <a:pathLst>
                <a:path w="10009" h="10009" fill="none" extrusionOk="0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4170451" y="1735962"/>
              <a:ext cx="187616" cy="165801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4206603" y="1781774"/>
              <a:ext cx="115623" cy="301987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4405130" y="1624712"/>
              <a:ext cx="93509" cy="93509"/>
            </a:xfrm>
            <a:custGeom>
              <a:avLst/>
              <a:gdLst/>
              <a:ahLst/>
              <a:cxnLst/>
              <a:rect l="l" t="t" r="r" b="b"/>
              <a:pathLst>
                <a:path w="10009" h="10009" fill="none" extrusionOk="0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4358076" y="1735962"/>
              <a:ext cx="187616" cy="165801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394228" y="1781774"/>
              <a:ext cx="115623" cy="301987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4593055" y="1626437"/>
              <a:ext cx="93509" cy="93509"/>
            </a:xfrm>
            <a:custGeom>
              <a:avLst/>
              <a:gdLst/>
              <a:ahLst/>
              <a:cxnLst/>
              <a:rect l="l" t="t" r="r" b="b"/>
              <a:pathLst>
                <a:path w="10009" h="10009" fill="none" extrusionOk="0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4546001" y="1737687"/>
              <a:ext cx="187616" cy="165801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4582153" y="1783499"/>
              <a:ext cx="115623" cy="301987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780980" y="1624712"/>
              <a:ext cx="93509" cy="93509"/>
            </a:xfrm>
            <a:custGeom>
              <a:avLst/>
              <a:gdLst/>
              <a:ahLst/>
              <a:cxnLst/>
              <a:rect l="l" t="t" r="r" b="b"/>
              <a:pathLst>
                <a:path w="10009" h="10009" fill="none" extrusionOk="0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733926" y="1735962"/>
              <a:ext cx="187616" cy="165801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4770078" y="1781774"/>
              <a:ext cx="115623" cy="301987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3" name="Google Shape;1193;p24"/>
          <p:cNvSpPr/>
          <p:nvPr/>
        </p:nvSpPr>
        <p:spPr>
          <a:xfrm>
            <a:off x="2319838" y="2590542"/>
            <a:ext cx="799800" cy="777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4"/>
          <p:cNvSpPr/>
          <p:nvPr/>
        </p:nvSpPr>
        <p:spPr>
          <a:xfrm>
            <a:off x="2481070" y="2713702"/>
            <a:ext cx="477396" cy="443992"/>
          </a:xfrm>
          <a:custGeom>
            <a:avLst/>
            <a:gdLst/>
            <a:ahLst/>
            <a:cxnLst/>
            <a:rect l="l" t="t" r="r" b="b"/>
            <a:pathLst>
              <a:path w="25753" h="23951" extrusionOk="0">
                <a:moveTo>
                  <a:pt x="12876" y="0"/>
                </a:moveTo>
                <a:lnTo>
                  <a:pt x="0" y="9107"/>
                </a:lnTo>
                <a:lnTo>
                  <a:pt x="3770" y="9107"/>
                </a:lnTo>
                <a:lnTo>
                  <a:pt x="3770" y="23951"/>
                </a:lnTo>
                <a:lnTo>
                  <a:pt x="21983" y="23951"/>
                </a:lnTo>
                <a:lnTo>
                  <a:pt x="21983" y="9107"/>
                </a:lnTo>
                <a:lnTo>
                  <a:pt x="25752" y="9107"/>
                </a:lnTo>
                <a:lnTo>
                  <a:pt x="12876" y="0"/>
                </a:lnTo>
                <a:close/>
              </a:path>
            </a:pathLst>
          </a:custGeom>
          <a:solidFill>
            <a:srgbClr val="FFFFFF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4"/>
          <p:cNvSpPr/>
          <p:nvPr/>
        </p:nvSpPr>
        <p:spPr>
          <a:xfrm>
            <a:off x="2680180" y="2928272"/>
            <a:ext cx="79785" cy="208399"/>
          </a:xfrm>
          <a:custGeom>
            <a:avLst/>
            <a:gdLst/>
            <a:ahLst/>
            <a:cxnLst/>
            <a:rect l="l" t="t" r="r" b="b"/>
            <a:pathLst>
              <a:path w="4304" h="11242" fill="none" extrusionOk="0">
                <a:moveTo>
                  <a:pt x="4303" y="3803"/>
                </a:moveTo>
                <a:lnTo>
                  <a:pt x="4303" y="0"/>
                </a:lnTo>
                <a:lnTo>
                  <a:pt x="4303" y="10374"/>
                </a:lnTo>
                <a:cubicBezTo>
                  <a:pt x="4303" y="10841"/>
                  <a:pt x="3903" y="11242"/>
                  <a:pt x="3436" y="11242"/>
                </a:cubicBezTo>
                <a:lnTo>
                  <a:pt x="3436" y="11242"/>
                </a:lnTo>
                <a:cubicBezTo>
                  <a:pt x="2936" y="11242"/>
                  <a:pt x="2535" y="10841"/>
                  <a:pt x="2535" y="10374"/>
                </a:cubicBezTo>
                <a:lnTo>
                  <a:pt x="2535" y="4870"/>
                </a:lnTo>
                <a:cubicBezTo>
                  <a:pt x="2535" y="4637"/>
                  <a:pt x="2369" y="4470"/>
                  <a:pt x="2135" y="4470"/>
                </a:cubicBezTo>
                <a:lnTo>
                  <a:pt x="2135" y="4470"/>
                </a:lnTo>
                <a:lnTo>
                  <a:pt x="2135" y="4470"/>
                </a:lnTo>
                <a:cubicBezTo>
                  <a:pt x="1902" y="4470"/>
                  <a:pt x="1735" y="4637"/>
                  <a:pt x="1735" y="4870"/>
                </a:cubicBezTo>
                <a:lnTo>
                  <a:pt x="1735" y="10374"/>
                </a:lnTo>
                <a:cubicBezTo>
                  <a:pt x="1735" y="10841"/>
                  <a:pt x="1335" y="11242"/>
                  <a:pt x="868" y="11242"/>
                </a:cubicBezTo>
                <a:lnTo>
                  <a:pt x="868" y="11242"/>
                </a:lnTo>
                <a:cubicBezTo>
                  <a:pt x="367" y="11242"/>
                  <a:pt x="0" y="10841"/>
                  <a:pt x="0" y="10374"/>
                </a:cubicBezTo>
                <a:lnTo>
                  <a:pt x="0" y="0"/>
                </a:lnTo>
                <a:lnTo>
                  <a:pt x="0" y="3803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4"/>
          <p:cNvSpPr/>
          <p:nvPr/>
        </p:nvSpPr>
        <p:spPr>
          <a:xfrm>
            <a:off x="2654821" y="2896110"/>
            <a:ext cx="129874" cy="115044"/>
          </a:xfrm>
          <a:custGeom>
            <a:avLst/>
            <a:gdLst/>
            <a:ahLst/>
            <a:cxnLst/>
            <a:rect l="l" t="t" r="r" b="b"/>
            <a:pathLst>
              <a:path w="7006" h="6206" fill="none" extrusionOk="0">
                <a:moveTo>
                  <a:pt x="5671" y="1735"/>
                </a:moveTo>
                <a:lnTo>
                  <a:pt x="5671" y="5538"/>
                </a:lnTo>
                <a:cubicBezTo>
                  <a:pt x="5671" y="5905"/>
                  <a:pt x="5972" y="6205"/>
                  <a:pt x="6339" y="6205"/>
                </a:cubicBezTo>
                <a:lnTo>
                  <a:pt x="6339" y="6205"/>
                </a:lnTo>
                <a:cubicBezTo>
                  <a:pt x="6705" y="6205"/>
                  <a:pt x="7006" y="5905"/>
                  <a:pt x="7006" y="5538"/>
                </a:cubicBezTo>
                <a:lnTo>
                  <a:pt x="7006" y="1168"/>
                </a:lnTo>
                <a:cubicBezTo>
                  <a:pt x="7006" y="534"/>
                  <a:pt x="6505" y="1"/>
                  <a:pt x="5838" y="1"/>
                </a:cubicBezTo>
                <a:lnTo>
                  <a:pt x="3503" y="1"/>
                </a:lnTo>
                <a:lnTo>
                  <a:pt x="1168" y="1"/>
                </a:lnTo>
                <a:cubicBezTo>
                  <a:pt x="534" y="1"/>
                  <a:pt x="1" y="534"/>
                  <a:pt x="1" y="1168"/>
                </a:cubicBezTo>
                <a:lnTo>
                  <a:pt x="1" y="5538"/>
                </a:lnTo>
                <a:cubicBezTo>
                  <a:pt x="1" y="5905"/>
                  <a:pt x="301" y="6205"/>
                  <a:pt x="701" y="6205"/>
                </a:cubicBezTo>
                <a:lnTo>
                  <a:pt x="701" y="6205"/>
                </a:lnTo>
                <a:cubicBezTo>
                  <a:pt x="1068" y="6205"/>
                  <a:pt x="1368" y="5905"/>
                  <a:pt x="1368" y="5538"/>
                </a:cubicBezTo>
                <a:lnTo>
                  <a:pt x="1368" y="1735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4"/>
          <p:cNvSpPr/>
          <p:nvPr/>
        </p:nvSpPr>
        <p:spPr>
          <a:xfrm>
            <a:off x="2690691" y="2816343"/>
            <a:ext cx="58764" cy="58764"/>
          </a:xfrm>
          <a:custGeom>
            <a:avLst/>
            <a:gdLst/>
            <a:ahLst/>
            <a:cxnLst/>
            <a:rect l="l" t="t" r="r" b="b"/>
            <a:pathLst>
              <a:path w="3170" h="3170" fill="none" extrusionOk="0">
                <a:moveTo>
                  <a:pt x="3169" y="1568"/>
                </a:moveTo>
                <a:cubicBezTo>
                  <a:pt x="3169" y="2469"/>
                  <a:pt x="2435" y="3170"/>
                  <a:pt x="1568" y="3170"/>
                </a:cubicBezTo>
                <a:cubicBezTo>
                  <a:pt x="701" y="3170"/>
                  <a:pt x="0" y="2469"/>
                  <a:pt x="0" y="1568"/>
                </a:cubicBezTo>
                <a:cubicBezTo>
                  <a:pt x="0" y="701"/>
                  <a:pt x="701" y="1"/>
                  <a:pt x="1568" y="1"/>
                </a:cubicBezTo>
                <a:cubicBezTo>
                  <a:pt x="2435" y="1"/>
                  <a:pt x="3169" y="701"/>
                  <a:pt x="3169" y="1568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24"/>
          <p:cNvGrpSpPr/>
          <p:nvPr/>
        </p:nvGrpSpPr>
        <p:grpSpPr>
          <a:xfrm>
            <a:off x="719999" y="2631165"/>
            <a:ext cx="1625736" cy="624266"/>
            <a:chOff x="866814" y="2648648"/>
            <a:chExt cx="1970112" cy="712876"/>
          </a:xfrm>
        </p:grpSpPr>
        <p:sp>
          <p:nvSpPr>
            <p:cNvPr id="1199" name="Google Shape;1199;p24"/>
            <p:cNvSpPr txBox="1"/>
            <p:nvPr/>
          </p:nvSpPr>
          <p:spPr>
            <a:xfrm>
              <a:off x="866814" y="2648648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Stay home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0" name="Google Shape;1200;p24"/>
            <p:cNvSpPr txBox="1"/>
            <p:nvPr/>
          </p:nvSpPr>
          <p:spPr>
            <a:xfrm>
              <a:off x="866825" y="2918724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1" name="Google Shape;1201;p24"/>
          <p:cNvGrpSpPr/>
          <p:nvPr/>
        </p:nvGrpSpPr>
        <p:grpSpPr>
          <a:xfrm>
            <a:off x="3759270" y="1322429"/>
            <a:ext cx="1625736" cy="624556"/>
            <a:chOff x="853620" y="2721289"/>
            <a:chExt cx="1970112" cy="713207"/>
          </a:xfrm>
        </p:grpSpPr>
        <p:sp>
          <p:nvSpPr>
            <p:cNvPr id="1202" name="Google Shape;1202;p24"/>
            <p:cNvSpPr txBox="1"/>
            <p:nvPr/>
          </p:nvSpPr>
          <p:spPr>
            <a:xfrm>
              <a:off x="853620" y="2721289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 crowds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3" name="Google Shape;1203;p24"/>
            <p:cNvSpPr txBox="1"/>
            <p:nvPr/>
          </p:nvSpPr>
          <p:spPr>
            <a:xfrm>
              <a:off x="853632" y="2991696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6798283" y="2631165"/>
            <a:ext cx="1625736" cy="624266"/>
            <a:chOff x="1815639" y="3602582"/>
            <a:chExt cx="1970112" cy="712876"/>
          </a:xfrm>
        </p:grpSpPr>
        <p:sp>
          <p:nvSpPr>
            <p:cNvPr id="1205" name="Google Shape;1205;p24"/>
            <p:cNvSpPr txBox="1"/>
            <p:nvPr/>
          </p:nvSpPr>
          <p:spPr>
            <a:xfrm>
              <a:off x="1815639" y="3602582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Wear masks</a:t>
              </a:r>
              <a:endParaRPr sz="1800">
                <a:solidFill>
                  <a:schemeClr val="accent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06" name="Google Shape;1206;p24"/>
            <p:cNvSpPr txBox="1"/>
            <p:nvPr/>
          </p:nvSpPr>
          <p:spPr>
            <a:xfrm>
              <a:off x="1815651" y="3872658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 has nothing to do with the liquid metal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7" name="Google Shape;1207;p24"/>
          <p:cNvSpPr txBox="1"/>
          <p:nvPr/>
        </p:nvSpPr>
        <p:spPr>
          <a:xfrm>
            <a:off x="3354950" y="4244152"/>
            <a:ext cx="24291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 DISTANCING</a:t>
            </a:r>
            <a:endParaRPr sz="2000"/>
          </a:p>
        </p:txBody>
      </p:sp>
      <p:grpSp>
        <p:nvGrpSpPr>
          <p:cNvPr id="1208" name="Google Shape;1208;p24"/>
          <p:cNvGrpSpPr/>
          <p:nvPr/>
        </p:nvGrpSpPr>
        <p:grpSpPr>
          <a:xfrm>
            <a:off x="3553038" y="3419801"/>
            <a:ext cx="2037923" cy="683398"/>
            <a:chOff x="3555400" y="3686176"/>
            <a:chExt cx="2037923" cy="683398"/>
          </a:xfrm>
        </p:grpSpPr>
        <p:sp>
          <p:nvSpPr>
            <p:cNvPr id="1209" name="Google Shape;1209;p24"/>
            <p:cNvSpPr/>
            <p:nvPr/>
          </p:nvSpPr>
          <p:spPr>
            <a:xfrm>
              <a:off x="3767748" y="3686176"/>
              <a:ext cx="131550" cy="131550"/>
            </a:xfrm>
            <a:custGeom>
              <a:avLst/>
              <a:gdLst/>
              <a:ahLst/>
              <a:cxnLst/>
              <a:rect l="l" t="t" r="r" b="b"/>
              <a:pathLst>
                <a:path w="10042" h="10042" fill="none" extrusionOk="0">
                  <a:moveTo>
                    <a:pt x="6072" y="601"/>
                  </a:moveTo>
                  <a:cubicBezTo>
                    <a:pt x="8540" y="1168"/>
                    <a:pt x="10041" y="3637"/>
                    <a:pt x="9474" y="6072"/>
                  </a:cubicBezTo>
                  <a:cubicBezTo>
                    <a:pt x="8874" y="8540"/>
                    <a:pt x="6439" y="10041"/>
                    <a:pt x="3970" y="9474"/>
                  </a:cubicBezTo>
                  <a:cubicBezTo>
                    <a:pt x="1535" y="8874"/>
                    <a:pt x="1" y="6439"/>
                    <a:pt x="601" y="3970"/>
                  </a:cubicBezTo>
                  <a:cubicBezTo>
                    <a:pt x="1168" y="1535"/>
                    <a:pt x="3637" y="1"/>
                    <a:pt x="6072" y="60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702214" y="3842602"/>
              <a:ext cx="263074" cy="232486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12" y="4904"/>
                  </a:moveTo>
                  <a:lnTo>
                    <a:pt x="16212" y="15812"/>
                  </a:lnTo>
                  <a:cubicBezTo>
                    <a:pt x="16212" y="16879"/>
                    <a:pt x="17079" y="17747"/>
                    <a:pt x="18147" y="17747"/>
                  </a:cubicBezTo>
                  <a:lnTo>
                    <a:pt x="18147" y="17747"/>
                  </a:lnTo>
                  <a:cubicBezTo>
                    <a:pt x="19214" y="17747"/>
                    <a:pt x="20081" y="16879"/>
                    <a:pt x="20081" y="15812"/>
                  </a:cubicBezTo>
                  <a:lnTo>
                    <a:pt x="20081" y="3303"/>
                  </a:lnTo>
                  <a:cubicBezTo>
                    <a:pt x="20081" y="1468"/>
                    <a:pt x="18580" y="1"/>
                    <a:pt x="16779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468" y="1"/>
                    <a:pt x="0" y="1468"/>
                    <a:pt x="0" y="3303"/>
                  </a:cubicBezTo>
                  <a:lnTo>
                    <a:pt x="0" y="15812"/>
                  </a:lnTo>
                  <a:cubicBezTo>
                    <a:pt x="0" y="16879"/>
                    <a:pt x="868" y="17747"/>
                    <a:pt x="1935" y="17747"/>
                  </a:cubicBezTo>
                  <a:lnTo>
                    <a:pt x="1935" y="17747"/>
                  </a:lnTo>
                  <a:cubicBezTo>
                    <a:pt x="2969" y="17747"/>
                    <a:pt x="3836" y="16879"/>
                    <a:pt x="3836" y="15812"/>
                  </a:cubicBezTo>
                  <a:lnTo>
                    <a:pt x="3836" y="49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3752462" y="3906839"/>
              <a:ext cx="162126" cy="423444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72" y="31222"/>
                    <a:pt x="7372" y="29821"/>
                  </a:cubicBezTo>
                  <a:lnTo>
                    <a:pt x="7372" y="14010"/>
                  </a:lnTo>
                  <a:cubicBezTo>
                    <a:pt x="7372" y="13376"/>
                    <a:pt x="6839" y="12843"/>
                    <a:pt x="6205" y="12843"/>
                  </a:cubicBezTo>
                  <a:lnTo>
                    <a:pt x="6205" y="12843"/>
                  </a:lnTo>
                  <a:lnTo>
                    <a:pt x="6205" y="12843"/>
                  </a:lnTo>
                  <a:cubicBezTo>
                    <a:pt x="5538" y="12843"/>
                    <a:pt x="5037" y="13376"/>
                    <a:pt x="5037" y="14010"/>
                  </a:cubicBezTo>
                  <a:lnTo>
                    <a:pt x="5037" y="29821"/>
                  </a:lnTo>
                  <a:cubicBezTo>
                    <a:pt x="5037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4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3966120" y="4335039"/>
              <a:ext cx="135048" cy="13"/>
            </a:xfrm>
            <a:custGeom>
              <a:avLst/>
              <a:gdLst/>
              <a:ahLst/>
              <a:cxnLst/>
              <a:rect l="l" t="t" r="r" b="b"/>
              <a:pathLst>
                <a:path w="10309" h="1" fill="none" extrusionOk="0">
                  <a:moveTo>
                    <a:pt x="1" y="0"/>
                  </a:moveTo>
                  <a:lnTo>
                    <a:pt x="10308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4074056" y="4300511"/>
              <a:ext cx="37584" cy="69063"/>
            </a:xfrm>
            <a:custGeom>
              <a:avLst/>
              <a:gdLst/>
              <a:ahLst/>
              <a:cxnLst/>
              <a:rect l="l" t="t" r="r" b="b"/>
              <a:pathLst>
                <a:path w="2869" h="5272" fill="none" extrusionOk="0">
                  <a:moveTo>
                    <a:pt x="0" y="1"/>
                  </a:moveTo>
                  <a:lnTo>
                    <a:pt x="2869" y="2636"/>
                  </a:lnTo>
                  <a:lnTo>
                    <a:pt x="0" y="527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3566325" y="4335039"/>
              <a:ext cx="134603" cy="13"/>
            </a:xfrm>
            <a:custGeom>
              <a:avLst/>
              <a:gdLst/>
              <a:ahLst/>
              <a:cxnLst/>
              <a:rect l="l" t="t" r="r" b="b"/>
              <a:pathLst>
                <a:path w="10275" h="1" fill="none" extrusionOk="0">
                  <a:moveTo>
                    <a:pt x="10274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3555400" y="4300511"/>
              <a:ext cx="37584" cy="69063"/>
            </a:xfrm>
            <a:custGeom>
              <a:avLst/>
              <a:gdLst/>
              <a:ahLst/>
              <a:cxnLst/>
              <a:rect l="l" t="t" r="r" b="b"/>
              <a:pathLst>
                <a:path w="2869" h="5272" fill="none" extrusionOk="0">
                  <a:moveTo>
                    <a:pt x="2869" y="5271"/>
                  </a:moveTo>
                  <a:lnTo>
                    <a:pt x="0" y="2636"/>
                  </a:lnTo>
                  <a:lnTo>
                    <a:pt x="2869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5249432" y="3686609"/>
              <a:ext cx="131118" cy="131118"/>
            </a:xfrm>
            <a:custGeom>
              <a:avLst/>
              <a:gdLst/>
              <a:ahLst/>
              <a:cxnLst/>
              <a:rect l="l" t="t" r="r" b="b"/>
              <a:pathLst>
                <a:path w="10009" h="10009" fill="none" extrusionOk="0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5183452" y="3842602"/>
              <a:ext cx="263074" cy="232486"/>
            </a:xfrm>
            <a:custGeom>
              <a:avLst/>
              <a:gdLst/>
              <a:ahLst/>
              <a:cxnLst/>
              <a:rect l="l" t="t" r="r" b="b"/>
              <a:pathLst>
                <a:path w="20082" h="17747" fill="none" extrusionOk="0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5234145" y="3906839"/>
              <a:ext cx="162126" cy="423444"/>
            </a:xfrm>
            <a:custGeom>
              <a:avLst/>
              <a:gdLst/>
              <a:ahLst/>
              <a:cxnLst/>
              <a:rect l="l" t="t" r="r" b="b"/>
              <a:pathLst>
                <a:path w="12376" h="32324" fill="none" extrusionOk="0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447816" y="4335039"/>
              <a:ext cx="134603" cy="13"/>
            </a:xfrm>
            <a:custGeom>
              <a:avLst/>
              <a:gdLst/>
              <a:ahLst/>
              <a:cxnLst/>
              <a:rect l="l" t="t" r="r" b="b"/>
              <a:pathLst>
                <a:path w="10275" h="1" fill="none" extrusionOk="0">
                  <a:moveTo>
                    <a:pt x="0" y="0"/>
                  </a:moveTo>
                  <a:lnTo>
                    <a:pt x="1027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555739" y="4300511"/>
              <a:ext cx="37584" cy="69063"/>
            </a:xfrm>
            <a:custGeom>
              <a:avLst/>
              <a:gdLst/>
              <a:ahLst/>
              <a:cxnLst/>
              <a:rect l="l" t="t" r="r" b="b"/>
              <a:pathLst>
                <a:path w="2869" h="5272" fill="none" extrusionOk="0">
                  <a:moveTo>
                    <a:pt x="0" y="1"/>
                  </a:moveTo>
                  <a:lnTo>
                    <a:pt x="2869" y="2636"/>
                  </a:lnTo>
                  <a:lnTo>
                    <a:pt x="0" y="527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047563" y="4335039"/>
              <a:ext cx="135048" cy="13"/>
            </a:xfrm>
            <a:custGeom>
              <a:avLst/>
              <a:gdLst/>
              <a:ahLst/>
              <a:cxnLst/>
              <a:rect l="l" t="t" r="r" b="b"/>
              <a:pathLst>
                <a:path w="10309" h="1" fill="none" extrusionOk="0">
                  <a:moveTo>
                    <a:pt x="10308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037083" y="4300511"/>
              <a:ext cx="37597" cy="69063"/>
            </a:xfrm>
            <a:custGeom>
              <a:avLst/>
              <a:gdLst/>
              <a:ahLst/>
              <a:cxnLst/>
              <a:rect l="l" t="t" r="r" b="b"/>
              <a:pathLst>
                <a:path w="2870" h="5272" fill="none" extrusionOk="0">
                  <a:moveTo>
                    <a:pt x="2869" y="5271"/>
                  </a:moveTo>
                  <a:lnTo>
                    <a:pt x="0" y="2636"/>
                  </a:lnTo>
                  <a:lnTo>
                    <a:pt x="2869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4220425" y="4053651"/>
              <a:ext cx="13" cy="125419"/>
            </a:xfrm>
            <a:custGeom>
              <a:avLst/>
              <a:gdLst/>
              <a:ahLst/>
              <a:cxnLst/>
              <a:rect l="l" t="t" r="r" b="b"/>
              <a:pathLst>
                <a:path w="1" h="9574" fill="none" extrusionOk="0">
                  <a:moveTo>
                    <a:pt x="1" y="0"/>
                  </a:moveTo>
                  <a:lnTo>
                    <a:pt x="1" y="4770"/>
                  </a:lnTo>
                  <a:lnTo>
                    <a:pt x="1" y="95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4928283" y="4053651"/>
              <a:ext cx="13" cy="125419"/>
            </a:xfrm>
            <a:custGeom>
              <a:avLst/>
              <a:gdLst/>
              <a:ahLst/>
              <a:cxnLst/>
              <a:rect l="l" t="t" r="r" b="b"/>
              <a:pathLst>
                <a:path w="1" h="9574" fill="none" extrusionOk="0">
                  <a:moveTo>
                    <a:pt x="0" y="0"/>
                  </a:moveTo>
                  <a:lnTo>
                    <a:pt x="0" y="4770"/>
                  </a:lnTo>
                  <a:lnTo>
                    <a:pt x="0" y="95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4220425" y="4116132"/>
              <a:ext cx="707924" cy="13"/>
            </a:xfrm>
            <a:custGeom>
              <a:avLst/>
              <a:gdLst/>
              <a:ahLst/>
              <a:cxnLst/>
              <a:rect l="l" t="t" r="r" b="b"/>
              <a:pathLst>
                <a:path w="54040" h="1" fill="none" extrusionOk="0">
                  <a:moveTo>
                    <a:pt x="5403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 txBox="1"/>
            <p:nvPr/>
          </p:nvSpPr>
          <p:spPr>
            <a:xfrm>
              <a:off x="4219314" y="3775050"/>
              <a:ext cx="7101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2M</a:t>
              </a:r>
              <a:endParaRPr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7" name="Google Shape;1227;p24"/>
          <p:cNvSpPr/>
          <p:nvPr/>
        </p:nvSpPr>
        <p:spPr>
          <a:xfrm flipH="1">
            <a:off x="6067796" y="2578892"/>
            <a:ext cx="764100" cy="74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24"/>
          <p:cNvGrpSpPr/>
          <p:nvPr/>
        </p:nvGrpSpPr>
        <p:grpSpPr>
          <a:xfrm>
            <a:off x="6238196" y="2681236"/>
            <a:ext cx="423753" cy="515743"/>
            <a:chOff x="6908801" y="2273912"/>
            <a:chExt cx="478547" cy="582432"/>
          </a:xfrm>
        </p:grpSpPr>
        <p:sp>
          <p:nvSpPr>
            <p:cNvPr id="1229" name="Google Shape;1229;p24"/>
            <p:cNvSpPr/>
            <p:nvPr/>
          </p:nvSpPr>
          <p:spPr>
            <a:xfrm>
              <a:off x="6908801" y="2273912"/>
              <a:ext cx="478547" cy="582432"/>
            </a:xfrm>
            <a:custGeom>
              <a:avLst/>
              <a:gdLst/>
              <a:ahLst/>
              <a:cxnLst/>
              <a:rect l="l" t="t" r="r" b="b"/>
              <a:pathLst>
                <a:path w="24585" h="29922" fill="none" extrusionOk="0">
                  <a:moveTo>
                    <a:pt x="16079" y="29922"/>
                  </a:moveTo>
                  <a:lnTo>
                    <a:pt x="16079" y="24885"/>
                  </a:lnTo>
                  <a:lnTo>
                    <a:pt x="19047" y="24885"/>
                  </a:lnTo>
                  <a:cubicBezTo>
                    <a:pt x="20482" y="24885"/>
                    <a:pt x="21649" y="23684"/>
                    <a:pt x="21616" y="22249"/>
                  </a:cubicBezTo>
                  <a:lnTo>
                    <a:pt x="21616" y="20915"/>
                  </a:lnTo>
                  <a:cubicBezTo>
                    <a:pt x="21616" y="19881"/>
                    <a:pt x="22316" y="18980"/>
                    <a:pt x="23317" y="18747"/>
                  </a:cubicBezTo>
                  <a:lnTo>
                    <a:pt x="23317" y="18747"/>
                  </a:lnTo>
                  <a:cubicBezTo>
                    <a:pt x="24151" y="18547"/>
                    <a:pt x="24585" y="17613"/>
                    <a:pt x="24151" y="16846"/>
                  </a:cubicBezTo>
                  <a:lnTo>
                    <a:pt x="22717" y="14410"/>
                  </a:lnTo>
                  <a:lnTo>
                    <a:pt x="21583" y="12509"/>
                  </a:lnTo>
                  <a:cubicBezTo>
                    <a:pt x="21583" y="10441"/>
                    <a:pt x="20949" y="7372"/>
                    <a:pt x="19781" y="5704"/>
                  </a:cubicBezTo>
                  <a:cubicBezTo>
                    <a:pt x="15712" y="0"/>
                    <a:pt x="5238" y="968"/>
                    <a:pt x="2369" y="8106"/>
                  </a:cubicBezTo>
                  <a:cubicBezTo>
                    <a:pt x="1" y="14010"/>
                    <a:pt x="2402" y="19347"/>
                    <a:pt x="7039" y="23283"/>
                  </a:cubicBezTo>
                  <a:lnTo>
                    <a:pt x="7039" y="2992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7219780" y="2554371"/>
              <a:ext cx="167535" cy="203896"/>
            </a:xfrm>
            <a:custGeom>
              <a:avLst/>
              <a:gdLst/>
              <a:ahLst/>
              <a:cxnLst/>
              <a:rect l="l" t="t" r="r" b="b"/>
              <a:pathLst>
                <a:path w="8607" h="10475" fill="none" extrusionOk="0">
                  <a:moveTo>
                    <a:pt x="101" y="10475"/>
                  </a:moveTo>
                  <a:lnTo>
                    <a:pt x="3069" y="10475"/>
                  </a:lnTo>
                  <a:cubicBezTo>
                    <a:pt x="4504" y="10475"/>
                    <a:pt x="5671" y="9274"/>
                    <a:pt x="5638" y="7839"/>
                  </a:cubicBezTo>
                  <a:lnTo>
                    <a:pt x="5638" y="6505"/>
                  </a:lnTo>
                  <a:cubicBezTo>
                    <a:pt x="5638" y="5471"/>
                    <a:pt x="6338" y="4570"/>
                    <a:pt x="7339" y="4337"/>
                  </a:cubicBezTo>
                  <a:lnTo>
                    <a:pt x="7339" y="4337"/>
                  </a:lnTo>
                  <a:cubicBezTo>
                    <a:pt x="8173" y="4137"/>
                    <a:pt x="8607" y="3203"/>
                    <a:pt x="8173" y="2436"/>
                  </a:cubicBezTo>
                  <a:lnTo>
                    <a:pt x="6739" y="0"/>
                  </a:lnTo>
                  <a:lnTo>
                    <a:pt x="2836" y="0"/>
                  </a:lnTo>
                  <a:cubicBezTo>
                    <a:pt x="2102" y="0"/>
                    <a:pt x="1368" y="301"/>
                    <a:pt x="835" y="834"/>
                  </a:cubicBezTo>
                  <a:lnTo>
                    <a:pt x="835" y="834"/>
                  </a:lnTo>
                  <a:cubicBezTo>
                    <a:pt x="301" y="1368"/>
                    <a:pt x="1" y="2102"/>
                    <a:pt x="1" y="286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7025657" y="2523211"/>
              <a:ext cx="201949" cy="235059"/>
            </a:xfrm>
            <a:custGeom>
              <a:avLst/>
              <a:gdLst/>
              <a:ahLst/>
              <a:cxnLst/>
              <a:rect l="l" t="t" r="r" b="b"/>
              <a:pathLst>
                <a:path w="10375" h="12076" fill="none" extrusionOk="0">
                  <a:moveTo>
                    <a:pt x="10375" y="3002"/>
                  </a:moveTo>
                  <a:lnTo>
                    <a:pt x="3837" y="834"/>
                  </a:lnTo>
                  <a:cubicBezTo>
                    <a:pt x="3437" y="334"/>
                    <a:pt x="2836" y="0"/>
                    <a:pt x="2202" y="0"/>
                  </a:cubicBezTo>
                  <a:cubicBezTo>
                    <a:pt x="968" y="0"/>
                    <a:pt x="1" y="1134"/>
                    <a:pt x="1" y="2502"/>
                  </a:cubicBezTo>
                  <a:cubicBezTo>
                    <a:pt x="1" y="4537"/>
                    <a:pt x="1902" y="6839"/>
                    <a:pt x="2836" y="6839"/>
                  </a:cubicBezTo>
                  <a:cubicBezTo>
                    <a:pt x="3437" y="6839"/>
                    <a:pt x="3937" y="6505"/>
                    <a:pt x="4237" y="6005"/>
                  </a:cubicBezTo>
                  <a:lnTo>
                    <a:pt x="10075" y="12076"/>
                  </a:lnTo>
                  <a:lnTo>
                    <a:pt x="7540" y="1207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7045781" y="2656298"/>
              <a:ext cx="45470" cy="70794"/>
            </a:xfrm>
            <a:custGeom>
              <a:avLst/>
              <a:gdLst/>
              <a:ahLst/>
              <a:cxnLst/>
              <a:rect l="l" t="t" r="r" b="b"/>
              <a:pathLst>
                <a:path w="2336" h="3637" fill="none" extrusionOk="0">
                  <a:moveTo>
                    <a:pt x="1" y="3636"/>
                  </a:moveTo>
                  <a:lnTo>
                    <a:pt x="2336" y="2069"/>
                  </a:lnTo>
                  <a:lnTo>
                    <a:pt x="2336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094478" y="2399214"/>
              <a:ext cx="207789" cy="140265"/>
            </a:xfrm>
            <a:custGeom>
              <a:avLst/>
              <a:gdLst/>
              <a:ahLst/>
              <a:cxnLst/>
              <a:rect l="l" t="t" r="r" b="b"/>
              <a:pathLst>
                <a:path w="10675" h="7206" fill="none" extrusionOk="0">
                  <a:moveTo>
                    <a:pt x="10675" y="0"/>
                  </a:moveTo>
                  <a:lnTo>
                    <a:pt x="1435" y="0"/>
                  </a:lnTo>
                  <a:lnTo>
                    <a:pt x="1" y="1901"/>
                  </a:lnTo>
                  <a:lnTo>
                    <a:pt x="1302" y="4070"/>
                  </a:lnTo>
                  <a:lnTo>
                    <a:pt x="301" y="720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219780" y="2605656"/>
              <a:ext cx="159107" cy="19"/>
            </a:xfrm>
            <a:custGeom>
              <a:avLst/>
              <a:gdLst/>
              <a:ahLst/>
              <a:cxnLst/>
              <a:rect l="l" t="t" r="r" b="b"/>
              <a:pathLst>
                <a:path w="8174" h="1" fill="none" extrusionOk="0">
                  <a:moveTo>
                    <a:pt x="1" y="1"/>
                  </a:moveTo>
                  <a:lnTo>
                    <a:pt x="8173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219780" y="2659548"/>
              <a:ext cx="115603" cy="19"/>
            </a:xfrm>
            <a:custGeom>
              <a:avLst/>
              <a:gdLst/>
              <a:ahLst/>
              <a:cxnLst/>
              <a:rect l="l" t="t" r="r" b="b"/>
              <a:pathLst>
                <a:path w="5939" h="1" fill="none" extrusionOk="0">
                  <a:moveTo>
                    <a:pt x="1" y="0"/>
                  </a:moveTo>
                  <a:lnTo>
                    <a:pt x="5938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7219780" y="2713422"/>
              <a:ext cx="109744" cy="19"/>
            </a:xfrm>
            <a:custGeom>
              <a:avLst/>
              <a:gdLst/>
              <a:ahLst/>
              <a:cxnLst/>
              <a:rect l="l" t="t" r="r" b="b"/>
              <a:pathLst>
                <a:path w="5638" h="1" fill="none" extrusionOk="0">
                  <a:moveTo>
                    <a:pt x="1" y="1"/>
                  </a:moveTo>
                  <a:lnTo>
                    <a:pt x="5638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7211333" y="2512176"/>
              <a:ext cx="54560" cy="19"/>
            </a:xfrm>
            <a:custGeom>
              <a:avLst/>
              <a:gdLst/>
              <a:ahLst/>
              <a:cxnLst/>
              <a:rect l="l" t="t" r="r" b="b"/>
              <a:pathLst>
                <a:path w="2803" h="1" fill="none" extrusionOk="0">
                  <a:moveTo>
                    <a:pt x="1" y="0"/>
                  </a:moveTo>
                  <a:lnTo>
                    <a:pt x="280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7193817" y="2463480"/>
              <a:ext cx="53256" cy="18842"/>
            </a:xfrm>
            <a:custGeom>
              <a:avLst/>
              <a:gdLst/>
              <a:ahLst/>
              <a:cxnLst/>
              <a:rect l="l" t="t" r="r" b="b"/>
              <a:pathLst>
                <a:path w="2736" h="968" fill="none" extrusionOk="0">
                  <a:moveTo>
                    <a:pt x="0" y="968"/>
                  </a:moveTo>
                  <a:cubicBezTo>
                    <a:pt x="0" y="968"/>
                    <a:pt x="1068" y="0"/>
                    <a:pt x="2736" y="467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1028188" y="1644691"/>
            <a:ext cx="2816744" cy="2584521"/>
            <a:chOff x="1028188" y="1644691"/>
            <a:chExt cx="2816744" cy="2584521"/>
          </a:xfrm>
        </p:grpSpPr>
        <p:sp>
          <p:nvSpPr>
            <p:cNvPr id="1554" name="Google Shape;1554;p28"/>
            <p:cNvSpPr/>
            <p:nvPr/>
          </p:nvSpPr>
          <p:spPr>
            <a:xfrm>
              <a:off x="2873650" y="3824367"/>
              <a:ext cx="139892" cy="139656"/>
            </a:xfrm>
            <a:custGeom>
              <a:avLst/>
              <a:gdLst/>
              <a:ahLst/>
              <a:cxnLst/>
              <a:rect l="l" t="t" r="r" b="b"/>
              <a:pathLst>
                <a:path w="6537" h="6526" extrusionOk="0">
                  <a:moveTo>
                    <a:pt x="3045" y="0"/>
                  </a:moveTo>
                  <a:cubicBezTo>
                    <a:pt x="2842" y="0"/>
                    <a:pt x="2639" y="41"/>
                    <a:pt x="2436" y="122"/>
                  </a:cubicBezTo>
                  <a:cubicBezTo>
                    <a:pt x="2193" y="162"/>
                    <a:pt x="2030" y="244"/>
                    <a:pt x="1827" y="325"/>
                  </a:cubicBezTo>
                  <a:cubicBezTo>
                    <a:pt x="1624" y="447"/>
                    <a:pt x="1462" y="528"/>
                    <a:pt x="1259" y="690"/>
                  </a:cubicBezTo>
                  <a:cubicBezTo>
                    <a:pt x="1097" y="812"/>
                    <a:pt x="934" y="934"/>
                    <a:pt x="813" y="1096"/>
                  </a:cubicBezTo>
                  <a:cubicBezTo>
                    <a:pt x="650" y="1259"/>
                    <a:pt x="528" y="1462"/>
                    <a:pt x="447" y="1624"/>
                  </a:cubicBezTo>
                  <a:cubicBezTo>
                    <a:pt x="325" y="1827"/>
                    <a:pt x="244" y="2030"/>
                    <a:pt x="163" y="2233"/>
                  </a:cubicBezTo>
                  <a:cubicBezTo>
                    <a:pt x="122" y="2436"/>
                    <a:pt x="41" y="2639"/>
                    <a:pt x="41" y="2842"/>
                  </a:cubicBezTo>
                  <a:cubicBezTo>
                    <a:pt x="1" y="3045"/>
                    <a:pt x="1" y="3248"/>
                    <a:pt x="1" y="3491"/>
                  </a:cubicBezTo>
                  <a:cubicBezTo>
                    <a:pt x="41" y="3694"/>
                    <a:pt x="82" y="3897"/>
                    <a:pt x="122" y="4100"/>
                  </a:cubicBezTo>
                  <a:cubicBezTo>
                    <a:pt x="163" y="4303"/>
                    <a:pt x="244" y="4506"/>
                    <a:pt x="366" y="4709"/>
                  </a:cubicBezTo>
                  <a:cubicBezTo>
                    <a:pt x="447" y="4912"/>
                    <a:pt x="569" y="5074"/>
                    <a:pt x="691" y="5237"/>
                  </a:cubicBezTo>
                  <a:cubicBezTo>
                    <a:pt x="813" y="5440"/>
                    <a:pt x="975" y="5562"/>
                    <a:pt x="1137" y="5724"/>
                  </a:cubicBezTo>
                  <a:cubicBezTo>
                    <a:pt x="1300" y="5846"/>
                    <a:pt x="1462" y="5968"/>
                    <a:pt x="1665" y="6089"/>
                  </a:cubicBezTo>
                  <a:cubicBezTo>
                    <a:pt x="1827" y="6211"/>
                    <a:pt x="2030" y="6292"/>
                    <a:pt x="2233" y="6333"/>
                  </a:cubicBezTo>
                  <a:cubicBezTo>
                    <a:pt x="2436" y="6414"/>
                    <a:pt x="2639" y="6455"/>
                    <a:pt x="2842" y="6495"/>
                  </a:cubicBezTo>
                  <a:cubicBezTo>
                    <a:pt x="2964" y="6516"/>
                    <a:pt x="3076" y="6526"/>
                    <a:pt x="3182" y="6526"/>
                  </a:cubicBezTo>
                  <a:cubicBezTo>
                    <a:pt x="3289" y="6526"/>
                    <a:pt x="3390" y="6516"/>
                    <a:pt x="3492" y="6495"/>
                  </a:cubicBezTo>
                  <a:cubicBezTo>
                    <a:pt x="3695" y="6495"/>
                    <a:pt x="3898" y="6455"/>
                    <a:pt x="4141" y="6414"/>
                  </a:cubicBezTo>
                  <a:cubicBezTo>
                    <a:pt x="4344" y="6333"/>
                    <a:pt x="4547" y="6292"/>
                    <a:pt x="4710" y="6171"/>
                  </a:cubicBezTo>
                  <a:cubicBezTo>
                    <a:pt x="4913" y="6089"/>
                    <a:pt x="5116" y="5968"/>
                    <a:pt x="5278" y="5846"/>
                  </a:cubicBezTo>
                  <a:cubicBezTo>
                    <a:pt x="5440" y="5724"/>
                    <a:pt x="5603" y="5562"/>
                    <a:pt x="5725" y="5399"/>
                  </a:cubicBezTo>
                  <a:cubicBezTo>
                    <a:pt x="5887" y="5237"/>
                    <a:pt x="6009" y="5074"/>
                    <a:pt x="6090" y="4872"/>
                  </a:cubicBezTo>
                  <a:cubicBezTo>
                    <a:pt x="6212" y="4709"/>
                    <a:pt x="6293" y="4506"/>
                    <a:pt x="6374" y="4303"/>
                  </a:cubicBezTo>
                  <a:cubicBezTo>
                    <a:pt x="6415" y="4100"/>
                    <a:pt x="6496" y="3897"/>
                    <a:pt x="6496" y="3694"/>
                  </a:cubicBezTo>
                  <a:cubicBezTo>
                    <a:pt x="6536" y="3451"/>
                    <a:pt x="6536" y="3248"/>
                    <a:pt x="6536" y="3045"/>
                  </a:cubicBezTo>
                  <a:cubicBezTo>
                    <a:pt x="6496" y="2842"/>
                    <a:pt x="6496" y="2598"/>
                    <a:pt x="6415" y="2395"/>
                  </a:cubicBezTo>
                  <a:cubicBezTo>
                    <a:pt x="6374" y="2192"/>
                    <a:pt x="6293" y="1989"/>
                    <a:pt x="6212" y="1827"/>
                  </a:cubicBezTo>
                  <a:cubicBezTo>
                    <a:pt x="6090" y="1624"/>
                    <a:pt x="5968" y="1421"/>
                    <a:pt x="5846" y="1259"/>
                  </a:cubicBezTo>
                  <a:cubicBezTo>
                    <a:pt x="5725" y="1096"/>
                    <a:pt x="5562" y="934"/>
                    <a:pt x="5400" y="812"/>
                  </a:cubicBezTo>
                  <a:cubicBezTo>
                    <a:pt x="5237" y="650"/>
                    <a:pt x="5075" y="528"/>
                    <a:pt x="4913" y="406"/>
                  </a:cubicBezTo>
                  <a:cubicBezTo>
                    <a:pt x="4710" y="325"/>
                    <a:pt x="4507" y="244"/>
                    <a:pt x="4304" y="162"/>
                  </a:cubicBezTo>
                  <a:cubicBezTo>
                    <a:pt x="4101" y="81"/>
                    <a:pt x="3898" y="41"/>
                    <a:pt x="3695" y="41"/>
                  </a:cubicBezTo>
                  <a:cubicBezTo>
                    <a:pt x="3492" y="0"/>
                    <a:pt x="3248" y="0"/>
                    <a:pt x="3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2926637" y="3870398"/>
              <a:ext cx="281496" cy="358814"/>
            </a:xfrm>
            <a:custGeom>
              <a:avLst/>
              <a:gdLst/>
              <a:ahLst/>
              <a:cxnLst/>
              <a:rect l="l" t="t" r="r" b="b"/>
              <a:pathLst>
                <a:path w="13154" h="16767" extrusionOk="0">
                  <a:moveTo>
                    <a:pt x="610" y="1"/>
                  </a:moveTo>
                  <a:lnTo>
                    <a:pt x="1" y="447"/>
                  </a:lnTo>
                  <a:lnTo>
                    <a:pt x="12585" y="16766"/>
                  </a:lnTo>
                  <a:lnTo>
                    <a:pt x="13154" y="16320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3301072" y="3385645"/>
              <a:ext cx="453509" cy="202444"/>
            </a:xfrm>
            <a:custGeom>
              <a:avLst/>
              <a:gdLst/>
              <a:ahLst/>
              <a:cxnLst/>
              <a:rect l="l" t="t" r="r" b="b"/>
              <a:pathLst>
                <a:path w="21192" h="9460" extrusionOk="0">
                  <a:moveTo>
                    <a:pt x="285" y="1"/>
                  </a:moveTo>
                  <a:lnTo>
                    <a:pt x="1" y="691"/>
                  </a:lnTo>
                  <a:lnTo>
                    <a:pt x="20907" y="9459"/>
                  </a:lnTo>
                  <a:lnTo>
                    <a:pt x="21191" y="8810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3255897" y="3336340"/>
              <a:ext cx="139892" cy="139678"/>
            </a:xfrm>
            <a:custGeom>
              <a:avLst/>
              <a:gdLst/>
              <a:ahLst/>
              <a:cxnLst/>
              <a:rect l="l" t="t" r="r" b="b"/>
              <a:pathLst>
                <a:path w="6537" h="6527" extrusionOk="0">
                  <a:moveTo>
                    <a:pt x="3345" y="1"/>
                  </a:moveTo>
                  <a:cubicBezTo>
                    <a:pt x="3238" y="1"/>
                    <a:pt x="3126" y="11"/>
                    <a:pt x="3005" y="31"/>
                  </a:cubicBezTo>
                  <a:cubicBezTo>
                    <a:pt x="2802" y="31"/>
                    <a:pt x="2599" y="72"/>
                    <a:pt x="2396" y="112"/>
                  </a:cubicBezTo>
                  <a:cubicBezTo>
                    <a:pt x="2193" y="194"/>
                    <a:pt x="1990" y="275"/>
                    <a:pt x="1787" y="356"/>
                  </a:cubicBezTo>
                  <a:cubicBezTo>
                    <a:pt x="1624" y="478"/>
                    <a:pt x="1421" y="559"/>
                    <a:pt x="1259" y="721"/>
                  </a:cubicBezTo>
                  <a:cubicBezTo>
                    <a:pt x="1097" y="843"/>
                    <a:pt x="934" y="1005"/>
                    <a:pt x="812" y="1168"/>
                  </a:cubicBezTo>
                  <a:cubicBezTo>
                    <a:pt x="650" y="1330"/>
                    <a:pt x="528" y="1493"/>
                    <a:pt x="447" y="1655"/>
                  </a:cubicBezTo>
                  <a:cubicBezTo>
                    <a:pt x="325" y="1858"/>
                    <a:pt x="244" y="2061"/>
                    <a:pt x="163" y="2264"/>
                  </a:cubicBezTo>
                  <a:cubicBezTo>
                    <a:pt x="122" y="2467"/>
                    <a:pt x="82" y="2670"/>
                    <a:pt x="41" y="2873"/>
                  </a:cubicBezTo>
                  <a:cubicBezTo>
                    <a:pt x="1" y="3116"/>
                    <a:pt x="1" y="3319"/>
                    <a:pt x="41" y="3522"/>
                  </a:cubicBezTo>
                  <a:cubicBezTo>
                    <a:pt x="41" y="3725"/>
                    <a:pt x="82" y="3928"/>
                    <a:pt x="122" y="4172"/>
                  </a:cubicBezTo>
                  <a:cubicBezTo>
                    <a:pt x="204" y="4375"/>
                    <a:pt x="285" y="4578"/>
                    <a:pt x="366" y="4740"/>
                  </a:cubicBezTo>
                  <a:cubicBezTo>
                    <a:pt x="488" y="4943"/>
                    <a:pt x="569" y="5106"/>
                    <a:pt x="731" y="5268"/>
                  </a:cubicBezTo>
                  <a:cubicBezTo>
                    <a:pt x="853" y="5471"/>
                    <a:pt x="1015" y="5593"/>
                    <a:pt x="1178" y="5755"/>
                  </a:cubicBezTo>
                  <a:cubicBezTo>
                    <a:pt x="1340" y="5877"/>
                    <a:pt x="1503" y="5999"/>
                    <a:pt x="1665" y="6120"/>
                  </a:cubicBezTo>
                  <a:cubicBezTo>
                    <a:pt x="1868" y="6202"/>
                    <a:pt x="2071" y="6323"/>
                    <a:pt x="2274" y="6364"/>
                  </a:cubicBezTo>
                  <a:cubicBezTo>
                    <a:pt x="2477" y="6445"/>
                    <a:pt x="2680" y="6486"/>
                    <a:pt x="2883" y="6526"/>
                  </a:cubicBezTo>
                  <a:lnTo>
                    <a:pt x="3532" y="6526"/>
                  </a:lnTo>
                  <a:cubicBezTo>
                    <a:pt x="3735" y="6486"/>
                    <a:pt x="3938" y="6445"/>
                    <a:pt x="4182" y="6405"/>
                  </a:cubicBezTo>
                  <a:cubicBezTo>
                    <a:pt x="4385" y="6364"/>
                    <a:pt x="4547" y="6283"/>
                    <a:pt x="4750" y="6161"/>
                  </a:cubicBezTo>
                  <a:cubicBezTo>
                    <a:pt x="4953" y="6080"/>
                    <a:pt x="5116" y="5958"/>
                    <a:pt x="5278" y="5836"/>
                  </a:cubicBezTo>
                  <a:cubicBezTo>
                    <a:pt x="5481" y="5715"/>
                    <a:pt x="5603" y="5552"/>
                    <a:pt x="5765" y="5390"/>
                  </a:cubicBezTo>
                  <a:cubicBezTo>
                    <a:pt x="5887" y="5227"/>
                    <a:pt x="6009" y="5065"/>
                    <a:pt x="6130" y="4862"/>
                  </a:cubicBezTo>
                  <a:cubicBezTo>
                    <a:pt x="6212" y="4659"/>
                    <a:pt x="6333" y="4497"/>
                    <a:pt x="6374" y="4294"/>
                  </a:cubicBezTo>
                  <a:cubicBezTo>
                    <a:pt x="6455" y="4091"/>
                    <a:pt x="6496" y="3847"/>
                    <a:pt x="6536" y="3644"/>
                  </a:cubicBezTo>
                  <a:cubicBezTo>
                    <a:pt x="6536" y="3441"/>
                    <a:pt x="6536" y="3238"/>
                    <a:pt x="6536" y="2995"/>
                  </a:cubicBezTo>
                  <a:cubicBezTo>
                    <a:pt x="6496" y="2792"/>
                    <a:pt x="6455" y="2589"/>
                    <a:pt x="6415" y="2386"/>
                  </a:cubicBezTo>
                  <a:cubicBezTo>
                    <a:pt x="6374" y="2183"/>
                    <a:pt x="6293" y="1980"/>
                    <a:pt x="6171" y="1777"/>
                  </a:cubicBezTo>
                  <a:cubicBezTo>
                    <a:pt x="6090" y="1614"/>
                    <a:pt x="5968" y="1411"/>
                    <a:pt x="5846" y="1249"/>
                  </a:cubicBezTo>
                  <a:cubicBezTo>
                    <a:pt x="5724" y="1087"/>
                    <a:pt x="5562" y="924"/>
                    <a:pt x="5400" y="803"/>
                  </a:cubicBezTo>
                  <a:cubicBezTo>
                    <a:pt x="5237" y="640"/>
                    <a:pt x="5075" y="518"/>
                    <a:pt x="4872" y="437"/>
                  </a:cubicBezTo>
                  <a:cubicBezTo>
                    <a:pt x="4669" y="315"/>
                    <a:pt x="4466" y="234"/>
                    <a:pt x="4304" y="153"/>
                  </a:cubicBezTo>
                  <a:cubicBezTo>
                    <a:pt x="4101" y="112"/>
                    <a:pt x="3857" y="72"/>
                    <a:pt x="3654" y="31"/>
                  </a:cubicBezTo>
                  <a:cubicBezTo>
                    <a:pt x="3553" y="11"/>
                    <a:pt x="3451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3351469" y="2863528"/>
              <a:ext cx="139870" cy="139892"/>
            </a:xfrm>
            <a:custGeom>
              <a:avLst/>
              <a:gdLst/>
              <a:ahLst/>
              <a:cxnLst/>
              <a:rect l="l" t="t" r="r" b="b"/>
              <a:pathLst>
                <a:path w="6536" h="6537" extrusionOk="0">
                  <a:moveTo>
                    <a:pt x="3288" y="1"/>
                  </a:moveTo>
                  <a:cubicBezTo>
                    <a:pt x="3045" y="1"/>
                    <a:pt x="2842" y="1"/>
                    <a:pt x="2639" y="41"/>
                  </a:cubicBezTo>
                  <a:cubicBezTo>
                    <a:pt x="2436" y="82"/>
                    <a:pt x="2233" y="163"/>
                    <a:pt x="2030" y="244"/>
                  </a:cubicBezTo>
                  <a:cubicBezTo>
                    <a:pt x="1827" y="326"/>
                    <a:pt x="1624" y="407"/>
                    <a:pt x="1461" y="529"/>
                  </a:cubicBezTo>
                  <a:cubicBezTo>
                    <a:pt x="1299" y="650"/>
                    <a:pt x="1137" y="772"/>
                    <a:pt x="974" y="935"/>
                  </a:cubicBezTo>
                  <a:cubicBezTo>
                    <a:pt x="812" y="1097"/>
                    <a:pt x="690" y="1259"/>
                    <a:pt x="568" y="1422"/>
                  </a:cubicBezTo>
                  <a:cubicBezTo>
                    <a:pt x="447" y="1625"/>
                    <a:pt x="325" y="1787"/>
                    <a:pt x="244" y="1990"/>
                  </a:cubicBezTo>
                  <a:cubicBezTo>
                    <a:pt x="162" y="2193"/>
                    <a:pt x="122" y="2396"/>
                    <a:pt x="81" y="2599"/>
                  </a:cubicBezTo>
                  <a:cubicBezTo>
                    <a:pt x="41" y="2842"/>
                    <a:pt x="0" y="3045"/>
                    <a:pt x="0" y="3248"/>
                  </a:cubicBezTo>
                  <a:cubicBezTo>
                    <a:pt x="0" y="3451"/>
                    <a:pt x="41" y="3695"/>
                    <a:pt x="81" y="3898"/>
                  </a:cubicBezTo>
                  <a:cubicBezTo>
                    <a:pt x="122" y="4101"/>
                    <a:pt x="162" y="4304"/>
                    <a:pt x="244" y="4507"/>
                  </a:cubicBezTo>
                  <a:cubicBezTo>
                    <a:pt x="325" y="4710"/>
                    <a:pt x="447" y="4913"/>
                    <a:pt x="568" y="5075"/>
                  </a:cubicBezTo>
                  <a:cubicBezTo>
                    <a:pt x="690" y="5238"/>
                    <a:pt x="812" y="5400"/>
                    <a:pt x="974" y="5562"/>
                  </a:cubicBezTo>
                  <a:cubicBezTo>
                    <a:pt x="1096" y="5725"/>
                    <a:pt x="1299" y="5847"/>
                    <a:pt x="1461" y="5968"/>
                  </a:cubicBezTo>
                  <a:cubicBezTo>
                    <a:pt x="1624" y="6090"/>
                    <a:pt x="1827" y="6171"/>
                    <a:pt x="2030" y="6252"/>
                  </a:cubicBezTo>
                  <a:cubicBezTo>
                    <a:pt x="2233" y="6374"/>
                    <a:pt x="2436" y="6415"/>
                    <a:pt x="2639" y="6455"/>
                  </a:cubicBezTo>
                  <a:cubicBezTo>
                    <a:pt x="2842" y="6496"/>
                    <a:pt x="3045" y="6537"/>
                    <a:pt x="3288" y="6537"/>
                  </a:cubicBezTo>
                  <a:cubicBezTo>
                    <a:pt x="3491" y="6537"/>
                    <a:pt x="3694" y="6496"/>
                    <a:pt x="3897" y="6455"/>
                  </a:cubicBezTo>
                  <a:cubicBezTo>
                    <a:pt x="4141" y="6415"/>
                    <a:pt x="4344" y="6334"/>
                    <a:pt x="4547" y="6252"/>
                  </a:cubicBezTo>
                  <a:cubicBezTo>
                    <a:pt x="4709" y="6171"/>
                    <a:pt x="4912" y="6090"/>
                    <a:pt x="5074" y="5968"/>
                  </a:cubicBezTo>
                  <a:cubicBezTo>
                    <a:pt x="5277" y="5847"/>
                    <a:pt x="5440" y="5725"/>
                    <a:pt x="5602" y="5562"/>
                  </a:cubicBezTo>
                  <a:cubicBezTo>
                    <a:pt x="5724" y="5400"/>
                    <a:pt x="5886" y="5238"/>
                    <a:pt x="6008" y="5075"/>
                  </a:cubicBezTo>
                  <a:cubicBezTo>
                    <a:pt x="6089" y="4872"/>
                    <a:pt x="6211" y="4710"/>
                    <a:pt x="6292" y="4507"/>
                  </a:cubicBezTo>
                  <a:cubicBezTo>
                    <a:pt x="6373" y="4304"/>
                    <a:pt x="6455" y="4101"/>
                    <a:pt x="6495" y="3898"/>
                  </a:cubicBezTo>
                  <a:cubicBezTo>
                    <a:pt x="6536" y="3695"/>
                    <a:pt x="6536" y="3451"/>
                    <a:pt x="6536" y="3248"/>
                  </a:cubicBezTo>
                  <a:cubicBezTo>
                    <a:pt x="6536" y="3045"/>
                    <a:pt x="6536" y="2842"/>
                    <a:pt x="6495" y="2599"/>
                  </a:cubicBezTo>
                  <a:cubicBezTo>
                    <a:pt x="6414" y="2396"/>
                    <a:pt x="6373" y="2193"/>
                    <a:pt x="6292" y="1990"/>
                  </a:cubicBezTo>
                  <a:cubicBezTo>
                    <a:pt x="6211" y="1787"/>
                    <a:pt x="6089" y="1625"/>
                    <a:pt x="6008" y="1422"/>
                  </a:cubicBezTo>
                  <a:cubicBezTo>
                    <a:pt x="5886" y="1259"/>
                    <a:pt x="5724" y="1097"/>
                    <a:pt x="5602" y="935"/>
                  </a:cubicBezTo>
                  <a:cubicBezTo>
                    <a:pt x="5440" y="772"/>
                    <a:pt x="5277" y="650"/>
                    <a:pt x="5074" y="529"/>
                  </a:cubicBezTo>
                  <a:cubicBezTo>
                    <a:pt x="4912" y="407"/>
                    <a:pt x="4709" y="326"/>
                    <a:pt x="4547" y="244"/>
                  </a:cubicBezTo>
                  <a:cubicBezTo>
                    <a:pt x="4344" y="163"/>
                    <a:pt x="4141" y="82"/>
                    <a:pt x="3897" y="41"/>
                  </a:cubicBezTo>
                  <a:cubicBezTo>
                    <a:pt x="3694" y="1"/>
                    <a:pt x="3491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3313228" y="2279736"/>
              <a:ext cx="441354" cy="197222"/>
            </a:xfrm>
            <a:custGeom>
              <a:avLst/>
              <a:gdLst/>
              <a:ahLst/>
              <a:cxnLst/>
              <a:rect l="l" t="t" r="r" b="b"/>
              <a:pathLst>
                <a:path w="20624" h="9216" extrusionOk="0">
                  <a:moveTo>
                    <a:pt x="20339" y="1"/>
                  </a:moveTo>
                  <a:lnTo>
                    <a:pt x="1" y="8526"/>
                  </a:lnTo>
                  <a:lnTo>
                    <a:pt x="285" y="9216"/>
                  </a:lnTo>
                  <a:lnTo>
                    <a:pt x="20623" y="691"/>
                  </a:lnTo>
                  <a:lnTo>
                    <a:pt x="203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258508" y="2397886"/>
              <a:ext cx="139892" cy="139036"/>
            </a:xfrm>
            <a:custGeom>
              <a:avLst/>
              <a:gdLst/>
              <a:ahLst/>
              <a:cxnLst/>
              <a:rect l="l" t="t" r="r" b="b"/>
              <a:pathLst>
                <a:path w="6537" h="6497" extrusionOk="0">
                  <a:moveTo>
                    <a:pt x="2964" y="1"/>
                  </a:moveTo>
                  <a:cubicBezTo>
                    <a:pt x="2761" y="1"/>
                    <a:pt x="2558" y="41"/>
                    <a:pt x="2355" y="123"/>
                  </a:cubicBezTo>
                  <a:cubicBezTo>
                    <a:pt x="2152" y="163"/>
                    <a:pt x="1949" y="244"/>
                    <a:pt x="1746" y="366"/>
                  </a:cubicBezTo>
                  <a:cubicBezTo>
                    <a:pt x="1584" y="447"/>
                    <a:pt x="1381" y="569"/>
                    <a:pt x="1218" y="691"/>
                  </a:cubicBezTo>
                  <a:cubicBezTo>
                    <a:pt x="1056" y="853"/>
                    <a:pt x="893" y="975"/>
                    <a:pt x="772" y="1137"/>
                  </a:cubicBezTo>
                  <a:cubicBezTo>
                    <a:pt x="609" y="1300"/>
                    <a:pt x="487" y="1503"/>
                    <a:pt x="406" y="1665"/>
                  </a:cubicBezTo>
                  <a:cubicBezTo>
                    <a:pt x="285" y="1868"/>
                    <a:pt x="203" y="2071"/>
                    <a:pt x="163" y="2274"/>
                  </a:cubicBezTo>
                  <a:cubicBezTo>
                    <a:pt x="82" y="2477"/>
                    <a:pt x="41" y="2680"/>
                    <a:pt x="41" y="2883"/>
                  </a:cubicBezTo>
                  <a:cubicBezTo>
                    <a:pt x="0" y="3086"/>
                    <a:pt x="0" y="3330"/>
                    <a:pt x="0" y="3533"/>
                  </a:cubicBezTo>
                  <a:cubicBezTo>
                    <a:pt x="41" y="3736"/>
                    <a:pt x="82" y="3939"/>
                    <a:pt x="122" y="4142"/>
                  </a:cubicBezTo>
                  <a:cubicBezTo>
                    <a:pt x="203" y="4385"/>
                    <a:pt x="285" y="4547"/>
                    <a:pt x="366" y="4750"/>
                  </a:cubicBezTo>
                  <a:cubicBezTo>
                    <a:pt x="487" y="4953"/>
                    <a:pt x="609" y="5116"/>
                    <a:pt x="731" y="5278"/>
                  </a:cubicBezTo>
                  <a:cubicBezTo>
                    <a:pt x="853" y="5441"/>
                    <a:pt x="1015" y="5603"/>
                    <a:pt x="1178" y="5765"/>
                  </a:cubicBezTo>
                  <a:cubicBezTo>
                    <a:pt x="1340" y="5887"/>
                    <a:pt x="1502" y="6009"/>
                    <a:pt x="1705" y="6090"/>
                  </a:cubicBezTo>
                  <a:cubicBezTo>
                    <a:pt x="1868" y="6212"/>
                    <a:pt x="2071" y="6293"/>
                    <a:pt x="2274" y="6374"/>
                  </a:cubicBezTo>
                  <a:cubicBezTo>
                    <a:pt x="2477" y="6415"/>
                    <a:pt x="2680" y="6455"/>
                    <a:pt x="2923" y="6496"/>
                  </a:cubicBezTo>
                  <a:lnTo>
                    <a:pt x="3532" y="6496"/>
                  </a:lnTo>
                  <a:cubicBezTo>
                    <a:pt x="3776" y="6496"/>
                    <a:pt x="3979" y="6455"/>
                    <a:pt x="4182" y="6374"/>
                  </a:cubicBezTo>
                  <a:cubicBezTo>
                    <a:pt x="4385" y="6334"/>
                    <a:pt x="4588" y="6252"/>
                    <a:pt x="4791" y="6131"/>
                  </a:cubicBezTo>
                  <a:cubicBezTo>
                    <a:pt x="4953" y="6050"/>
                    <a:pt x="5156" y="5928"/>
                    <a:pt x="5318" y="5806"/>
                  </a:cubicBezTo>
                  <a:cubicBezTo>
                    <a:pt x="5481" y="5644"/>
                    <a:pt x="5643" y="5522"/>
                    <a:pt x="5765" y="5359"/>
                  </a:cubicBezTo>
                  <a:cubicBezTo>
                    <a:pt x="5887" y="5197"/>
                    <a:pt x="6008" y="4994"/>
                    <a:pt x="6130" y="4832"/>
                  </a:cubicBezTo>
                  <a:cubicBezTo>
                    <a:pt x="6211" y="4629"/>
                    <a:pt x="6293" y="4426"/>
                    <a:pt x="6374" y="4223"/>
                  </a:cubicBezTo>
                  <a:cubicBezTo>
                    <a:pt x="6455" y="4020"/>
                    <a:pt x="6496" y="3817"/>
                    <a:pt x="6496" y="3614"/>
                  </a:cubicBezTo>
                  <a:cubicBezTo>
                    <a:pt x="6536" y="3411"/>
                    <a:pt x="6536" y="3167"/>
                    <a:pt x="6496" y="2964"/>
                  </a:cubicBezTo>
                  <a:cubicBezTo>
                    <a:pt x="6496" y="2761"/>
                    <a:pt x="6455" y="2558"/>
                    <a:pt x="6414" y="2315"/>
                  </a:cubicBezTo>
                  <a:cubicBezTo>
                    <a:pt x="6333" y="2112"/>
                    <a:pt x="6252" y="1949"/>
                    <a:pt x="6171" y="1746"/>
                  </a:cubicBezTo>
                  <a:cubicBezTo>
                    <a:pt x="6049" y="1543"/>
                    <a:pt x="5927" y="1381"/>
                    <a:pt x="5805" y="1219"/>
                  </a:cubicBezTo>
                  <a:cubicBezTo>
                    <a:pt x="5684" y="1016"/>
                    <a:pt x="5521" y="894"/>
                    <a:pt x="5359" y="732"/>
                  </a:cubicBezTo>
                  <a:cubicBezTo>
                    <a:pt x="5197" y="610"/>
                    <a:pt x="5034" y="488"/>
                    <a:pt x="4831" y="366"/>
                  </a:cubicBezTo>
                  <a:cubicBezTo>
                    <a:pt x="4628" y="285"/>
                    <a:pt x="4466" y="204"/>
                    <a:pt x="4263" y="123"/>
                  </a:cubicBezTo>
                  <a:cubicBezTo>
                    <a:pt x="4060" y="82"/>
                    <a:pt x="3816" y="41"/>
                    <a:pt x="3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2944013" y="1644691"/>
              <a:ext cx="264119" cy="336237"/>
            </a:xfrm>
            <a:custGeom>
              <a:avLst/>
              <a:gdLst/>
              <a:ahLst/>
              <a:cxnLst/>
              <a:rect l="l" t="t" r="r" b="b"/>
              <a:pathLst>
                <a:path w="12342" h="15712" extrusionOk="0">
                  <a:moveTo>
                    <a:pt x="11773" y="1"/>
                  </a:moveTo>
                  <a:lnTo>
                    <a:pt x="1" y="15265"/>
                  </a:lnTo>
                  <a:lnTo>
                    <a:pt x="569" y="15711"/>
                  </a:lnTo>
                  <a:lnTo>
                    <a:pt x="12342" y="447"/>
                  </a:lnTo>
                  <a:lnTo>
                    <a:pt x="11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2874528" y="1903588"/>
              <a:ext cx="139892" cy="139870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288" y="0"/>
                  </a:moveTo>
                  <a:cubicBezTo>
                    <a:pt x="3045" y="0"/>
                    <a:pt x="2842" y="0"/>
                    <a:pt x="2639" y="41"/>
                  </a:cubicBezTo>
                  <a:cubicBezTo>
                    <a:pt x="2436" y="122"/>
                    <a:pt x="2233" y="163"/>
                    <a:pt x="2030" y="244"/>
                  </a:cubicBezTo>
                  <a:cubicBezTo>
                    <a:pt x="1827" y="325"/>
                    <a:pt x="1624" y="447"/>
                    <a:pt x="1462" y="528"/>
                  </a:cubicBezTo>
                  <a:cubicBezTo>
                    <a:pt x="1299" y="650"/>
                    <a:pt x="1137" y="812"/>
                    <a:pt x="975" y="934"/>
                  </a:cubicBezTo>
                  <a:cubicBezTo>
                    <a:pt x="812" y="1096"/>
                    <a:pt x="690" y="1259"/>
                    <a:pt x="569" y="1462"/>
                  </a:cubicBezTo>
                  <a:cubicBezTo>
                    <a:pt x="447" y="1624"/>
                    <a:pt x="325" y="1786"/>
                    <a:pt x="244" y="1989"/>
                  </a:cubicBezTo>
                  <a:cubicBezTo>
                    <a:pt x="163" y="2192"/>
                    <a:pt x="122" y="2395"/>
                    <a:pt x="81" y="2598"/>
                  </a:cubicBezTo>
                  <a:cubicBezTo>
                    <a:pt x="41" y="2842"/>
                    <a:pt x="0" y="3045"/>
                    <a:pt x="0" y="3248"/>
                  </a:cubicBezTo>
                  <a:cubicBezTo>
                    <a:pt x="0" y="3491"/>
                    <a:pt x="41" y="3694"/>
                    <a:pt x="81" y="3897"/>
                  </a:cubicBezTo>
                  <a:cubicBezTo>
                    <a:pt x="122" y="4100"/>
                    <a:pt x="163" y="4303"/>
                    <a:pt x="244" y="4506"/>
                  </a:cubicBezTo>
                  <a:cubicBezTo>
                    <a:pt x="325" y="4709"/>
                    <a:pt x="447" y="4912"/>
                    <a:pt x="569" y="5075"/>
                  </a:cubicBezTo>
                  <a:cubicBezTo>
                    <a:pt x="690" y="5237"/>
                    <a:pt x="812" y="5399"/>
                    <a:pt x="975" y="5562"/>
                  </a:cubicBezTo>
                  <a:cubicBezTo>
                    <a:pt x="1096" y="5724"/>
                    <a:pt x="1299" y="5846"/>
                    <a:pt x="1462" y="5968"/>
                  </a:cubicBezTo>
                  <a:cubicBezTo>
                    <a:pt x="1624" y="6089"/>
                    <a:pt x="1827" y="6211"/>
                    <a:pt x="2030" y="6252"/>
                  </a:cubicBezTo>
                  <a:cubicBezTo>
                    <a:pt x="2233" y="6374"/>
                    <a:pt x="2436" y="6414"/>
                    <a:pt x="2639" y="6455"/>
                  </a:cubicBezTo>
                  <a:cubicBezTo>
                    <a:pt x="2842" y="6495"/>
                    <a:pt x="3085" y="6536"/>
                    <a:pt x="3288" y="6536"/>
                  </a:cubicBezTo>
                  <a:cubicBezTo>
                    <a:pt x="3491" y="6536"/>
                    <a:pt x="3694" y="6495"/>
                    <a:pt x="3938" y="6455"/>
                  </a:cubicBezTo>
                  <a:cubicBezTo>
                    <a:pt x="4141" y="6414"/>
                    <a:pt x="4344" y="6333"/>
                    <a:pt x="4547" y="6252"/>
                  </a:cubicBezTo>
                  <a:cubicBezTo>
                    <a:pt x="4750" y="6211"/>
                    <a:pt x="4912" y="6089"/>
                    <a:pt x="5115" y="5968"/>
                  </a:cubicBezTo>
                  <a:cubicBezTo>
                    <a:pt x="5278" y="5846"/>
                    <a:pt x="5440" y="5724"/>
                    <a:pt x="5602" y="5562"/>
                  </a:cubicBezTo>
                  <a:cubicBezTo>
                    <a:pt x="5724" y="5440"/>
                    <a:pt x="5887" y="5237"/>
                    <a:pt x="6008" y="5075"/>
                  </a:cubicBezTo>
                  <a:cubicBezTo>
                    <a:pt x="6130" y="4912"/>
                    <a:pt x="6211" y="4709"/>
                    <a:pt x="6293" y="4506"/>
                  </a:cubicBezTo>
                  <a:cubicBezTo>
                    <a:pt x="6374" y="4303"/>
                    <a:pt x="6455" y="4100"/>
                    <a:pt x="6495" y="3897"/>
                  </a:cubicBezTo>
                  <a:cubicBezTo>
                    <a:pt x="6536" y="3694"/>
                    <a:pt x="6536" y="3491"/>
                    <a:pt x="6536" y="3248"/>
                  </a:cubicBezTo>
                  <a:cubicBezTo>
                    <a:pt x="6536" y="3045"/>
                    <a:pt x="6536" y="2842"/>
                    <a:pt x="6495" y="2598"/>
                  </a:cubicBezTo>
                  <a:cubicBezTo>
                    <a:pt x="6455" y="2395"/>
                    <a:pt x="6374" y="2192"/>
                    <a:pt x="6293" y="1989"/>
                  </a:cubicBezTo>
                  <a:cubicBezTo>
                    <a:pt x="6211" y="1786"/>
                    <a:pt x="6130" y="1624"/>
                    <a:pt x="6008" y="1462"/>
                  </a:cubicBezTo>
                  <a:cubicBezTo>
                    <a:pt x="5887" y="1259"/>
                    <a:pt x="5724" y="1096"/>
                    <a:pt x="5602" y="934"/>
                  </a:cubicBezTo>
                  <a:cubicBezTo>
                    <a:pt x="5440" y="812"/>
                    <a:pt x="5278" y="650"/>
                    <a:pt x="5115" y="528"/>
                  </a:cubicBezTo>
                  <a:cubicBezTo>
                    <a:pt x="4912" y="447"/>
                    <a:pt x="4750" y="325"/>
                    <a:pt x="4547" y="244"/>
                  </a:cubicBezTo>
                  <a:cubicBezTo>
                    <a:pt x="4344" y="163"/>
                    <a:pt x="4141" y="81"/>
                    <a:pt x="3938" y="41"/>
                  </a:cubicBezTo>
                  <a:cubicBezTo>
                    <a:pt x="3694" y="0"/>
                    <a:pt x="3491" y="0"/>
                    <a:pt x="3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1930513" y="2639725"/>
              <a:ext cx="649650" cy="657150"/>
            </a:xfrm>
            <a:custGeom>
              <a:avLst/>
              <a:gdLst/>
              <a:ahLst/>
              <a:cxnLst/>
              <a:rect l="l" t="t" r="r" b="b"/>
              <a:pathLst>
                <a:path w="25986" h="26286" fill="none" extrusionOk="0">
                  <a:moveTo>
                    <a:pt x="1234" y="19247"/>
                  </a:moveTo>
                  <a:cubicBezTo>
                    <a:pt x="3436" y="23417"/>
                    <a:pt x="7806" y="26286"/>
                    <a:pt x="12843" y="26286"/>
                  </a:cubicBezTo>
                  <a:cubicBezTo>
                    <a:pt x="20115" y="26286"/>
                    <a:pt x="25986" y="20382"/>
                    <a:pt x="25986" y="13143"/>
                  </a:cubicBezTo>
                  <a:cubicBezTo>
                    <a:pt x="25986" y="5905"/>
                    <a:pt x="20115" y="0"/>
                    <a:pt x="12843" y="0"/>
                  </a:cubicBezTo>
                  <a:cubicBezTo>
                    <a:pt x="6538" y="0"/>
                    <a:pt x="1268" y="4470"/>
                    <a:pt x="0" y="10408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109813" y="2788150"/>
              <a:ext cx="321900" cy="360300"/>
            </a:xfrm>
            <a:custGeom>
              <a:avLst/>
              <a:gdLst/>
              <a:ahLst/>
              <a:cxnLst/>
              <a:rect l="l" t="t" r="r" b="b"/>
              <a:pathLst>
                <a:path w="12876" h="14412" fill="none" extrusionOk="0">
                  <a:moveTo>
                    <a:pt x="701" y="12410"/>
                  </a:moveTo>
                  <a:cubicBezTo>
                    <a:pt x="1968" y="13644"/>
                    <a:pt x="3736" y="14411"/>
                    <a:pt x="5671" y="14411"/>
                  </a:cubicBezTo>
                  <a:cubicBezTo>
                    <a:pt x="9674" y="14411"/>
                    <a:pt x="12876" y="11176"/>
                    <a:pt x="12876" y="7206"/>
                  </a:cubicBezTo>
                  <a:cubicBezTo>
                    <a:pt x="12876" y="3237"/>
                    <a:pt x="9674" y="1"/>
                    <a:pt x="5671" y="1"/>
                  </a:cubicBezTo>
                  <a:cubicBezTo>
                    <a:pt x="3369" y="1"/>
                    <a:pt x="1301" y="1102"/>
                    <a:pt x="0" y="277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251563" y="2844025"/>
              <a:ext cx="124275" cy="248550"/>
            </a:xfrm>
            <a:custGeom>
              <a:avLst/>
              <a:gdLst/>
              <a:ahLst/>
              <a:cxnLst/>
              <a:rect l="l" t="t" r="r" b="b"/>
              <a:pathLst>
                <a:path w="4971" h="9942" fill="none" extrusionOk="0">
                  <a:moveTo>
                    <a:pt x="1" y="9941"/>
                  </a:moveTo>
                  <a:cubicBezTo>
                    <a:pt x="2769" y="9941"/>
                    <a:pt x="4971" y="7706"/>
                    <a:pt x="4971" y="4971"/>
                  </a:cubicBezTo>
                  <a:cubicBezTo>
                    <a:pt x="4971" y="2236"/>
                    <a:pt x="2769" y="1"/>
                    <a:pt x="1" y="1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1174963" y="2844025"/>
              <a:ext cx="1076625" cy="230200"/>
            </a:xfrm>
            <a:custGeom>
              <a:avLst/>
              <a:gdLst/>
              <a:ahLst/>
              <a:cxnLst/>
              <a:rect l="l" t="t" r="r" b="b"/>
              <a:pathLst>
                <a:path w="43065" h="9208" fill="none" extrusionOk="0">
                  <a:moveTo>
                    <a:pt x="43065" y="1"/>
                  </a:moveTo>
                  <a:cubicBezTo>
                    <a:pt x="30956" y="1"/>
                    <a:pt x="13077" y="9207"/>
                    <a:pt x="6939" y="9207"/>
                  </a:cubicBezTo>
                  <a:cubicBezTo>
                    <a:pt x="768" y="9207"/>
                    <a:pt x="1" y="2269"/>
                    <a:pt x="1" y="2269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028188" y="2900750"/>
              <a:ext cx="1223400" cy="340250"/>
            </a:xfrm>
            <a:custGeom>
              <a:avLst/>
              <a:gdLst/>
              <a:ahLst/>
              <a:cxnLst/>
              <a:rect l="l" t="t" r="r" b="b"/>
              <a:pathLst>
                <a:path w="48936" h="13610" fill="none" extrusionOk="0">
                  <a:moveTo>
                    <a:pt x="48936" y="7672"/>
                  </a:moveTo>
                  <a:cubicBezTo>
                    <a:pt x="34692" y="7672"/>
                    <a:pt x="21783" y="13610"/>
                    <a:pt x="12810" y="13610"/>
                  </a:cubicBezTo>
                  <a:cubicBezTo>
                    <a:pt x="3804" y="13610"/>
                    <a:pt x="1" y="4737"/>
                    <a:pt x="1" y="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998888" y="3375250"/>
              <a:ext cx="505375" cy="504550"/>
            </a:xfrm>
            <a:custGeom>
              <a:avLst/>
              <a:gdLst/>
              <a:ahLst/>
              <a:cxnLst/>
              <a:rect l="l" t="t" r="r" b="b"/>
              <a:pathLst>
                <a:path w="20215" h="20182" fill="none" extrusionOk="0">
                  <a:moveTo>
                    <a:pt x="20215" y="10108"/>
                  </a:moveTo>
                  <a:cubicBezTo>
                    <a:pt x="20215" y="15678"/>
                    <a:pt x="15712" y="20182"/>
                    <a:pt x="10108" y="20182"/>
                  </a:cubicBezTo>
                  <a:cubicBezTo>
                    <a:pt x="4537" y="20182"/>
                    <a:pt x="1" y="15678"/>
                    <a:pt x="1" y="10108"/>
                  </a:cubicBezTo>
                  <a:cubicBezTo>
                    <a:pt x="1" y="4504"/>
                    <a:pt x="4537" y="0"/>
                    <a:pt x="10108" y="0"/>
                  </a:cubicBezTo>
                  <a:cubicBezTo>
                    <a:pt x="15712" y="0"/>
                    <a:pt x="20215" y="4504"/>
                    <a:pt x="20215" y="10108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2060588" y="3436950"/>
              <a:ext cx="381975" cy="381975"/>
            </a:xfrm>
            <a:custGeom>
              <a:avLst/>
              <a:gdLst/>
              <a:ahLst/>
              <a:cxnLst/>
              <a:rect l="l" t="t" r="r" b="b"/>
              <a:pathLst>
                <a:path w="15279" h="15279" fill="none" extrusionOk="0">
                  <a:moveTo>
                    <a:pt x="15279" y="7640"/>
                  </a:moveTo>
                  <a:cubicBezTo>
                    <a:pt x="15279" y="11843"/>
                    <a:pt x="11876" y="15278"/>
                    <a:pt x="7640" y="15278"/>
                  </a:cubicBezTo>
                  <a:cubicBezTo>
                    <a:pt x="3437" y="15278"/>
                    <a:pt x="1" y="11843"/>
                    <a:pt x="1" y="7640"/>
                  </a:cubicBezTo>
                  <a:cubicBezTo>
                    <a:pt x="1" y="3403"/>
                    <a:pt x="3437" y="1"/>
                    <a:pt x="7640" y="1"/>
                  </a:cubicBezTo>
                  <a:cubicBezTo>
                    <a:pt x="11876" y="1"/>
                    <a:pt x="15279" y="3403"/>
                    <a:pt x="15279" y="764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2220713" y="3557875"/>
              <a:ext cx="62575" cy="59225"/>
            </a:xfrm>
            <a:custGeom>
              <a:avLst/>
              <a:gdLst/>
              <a:ahLst/>
              <a:cxnLst/>
              <a:rect l="l" t="t" r="r" b="b"/>
              <a:pathLst>
                <a:path w="2503" h="2369" fill="none" extrusionOk="0">
                  <a:moveTo>
                    <a:pt x="701" y="2369"/>
                  </a:moveTo>
                  <a:cubicBezTo>
                    <a:pt x="267" y="2169"/>
                    <a:pt x="1" y="1735"/>
                    <a:pt x="1" y="1235"/>
                  </a:cubicBezTo>
                  <a:cubicBezTo>
                    <a:pt x="1" y="568"/>
                    <a:pt x="568" y="1"/>
                    <a:pt x="1235" y="1"/>
                  </a:cubicBezTo>
                  <a:cubicBezTo>
                    <a:pt x="1935" y="1"/>
                    <a:pt x="2502" y="568"/>
                    <a:pt x="2502" y="1235"/>
                  </a:cubicBezTo>
                  <a:cubicBezTo>
                    <a:pt x="2502" y="1735"/>
                    <a:pt x="2202" y="2169"/>
                    <a:pt x="1768" y="2369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2222388" y="3617100"/>
              <a:ext cx="59225" cy="95075"/>
            </a:xfrm>
            <a:custGeom>
              <a:avLst/>
              <a:gdLst/>
              <a:ahLst/>
              <a:cxnLst/>
              <a:rect l="l" t="t" r="r" b="b"/>
              <a:pathLst>
                <a:path w="2369" h="3803" fill="none" extrusionOk="0">
                  <a:moveTo>
                    <a:pt x="634" y="0"/>
                  </a:moveTo>
                  <a:lnTo>
                    <a:pt x="0" y="3803"/>
                  </a:lnTo>
                  <a:lnTo>
                    <a:pt x="2369" y="3803"/>
                  </a:lnTo>
                  <a:lnTo>
                    <a:pt x="1735" y="0"/>
                  </a:ln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 rot="-242908">
              <a:off x="1467043" y="2561883"/>
              <a:ext cx="522048" cy="542922"/>
            </a:xfrm>
            <a:custGeom>
              <a:avLst/>
              <a:gdLst/>
              <a:ahLst/>
              <a:cxnLst/>
              <a:rect l="l" t="t" r="r" b="b"/>
              <a:pathLst>
                <a:path w="20882" h="21717" fill="none" extrusionOk="0">
                  <a:moveTo>
                    <a:pt x="0" y="21716"/>
                  </a:moveTo>
                  <a:lnTo>
                    <a:pt x="20882" y="1"/>
                  </a:ln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 rot="-242908">
              <a:off x="1853498" y="1940715"/>
              <a:ext cx="686347" cy="687172"/>
            </a:xfrm>
            <a:custGeom>
              <a:avLst/>
              <a:gdLst/>
              <a:ahLst/>
              <a:cxnLst/>
              <a:rect l="l" t="t" r="r" b="b"/>
              <a:pathLst>
                <a:path w="27454" h="27487" extrusionOk="0">
                  <a:moveTo>
                    <a:pt x="13710" y="1"/>
                  </a:moveTo>
                  <a:cubicBezTo>
                    <a:pt x="6138" y="1"/>
                    <a:pt x="0" y="6172"/>
                    <a:pt x="0" y="13744"/>
                  </a:cubicBezTo>
                  <a:cubicBezTo>
                    <a:pt x="0" y="21316"/>
                    <a:pt x="6138" y="27487"/>
                    <a:pt x="13710" y="27487"/>
                  </a:cubicBezTo>
                  <a:cubicBezTo>
                    <a:pt x="21316" y="27487"/>
                    <a:pt x="27453" y="21316"/>
                    <a:pt x="27453" y="13744"/>
                  </a:cubicBezTo>
                  <a:cubicBezTo>
                    <a:pt x="27453" y="6172"/>
                    <a:pt x="21316" y="1"/>
                    <a:pt x="13710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2224695" y="1672490"/>
              <a:ext cx="1211047" cy="2520235"/>
            </a:xfrm>
            <a:custGeom>
              <a:avLst/>
              <a:gdLst/>
              <a:ahLst/>
              <a:cxnLst/>
              <a:rect l="l" t="t" r="r" b="b"/>
              <a:pathLst>
                <a:path w="56591" h="117768" extrusionOk="0">
                  <a:moveTo>
                    <a:pt x="326" y="1"/>
                  </a:moveTo>
                  <a:cubicBezTo>
                    <a:pt x="285" y="1"/>
                    <a:pt x="204" y="41"/>
                    <a:pt x="163" y="41"/>
                  </a:cubicBezTo>
                  <a:cubicBezTo>
                    <a:pt x="123" y="82"/>
                    <a:pt x="82" y="123"/>
                    <a:pt x="42" y="163"/>
                  </a:cubicBezTo>
                  <a:cubicBezTo>
                    <a:pt x="1" y="244"/>
                    <a:pt x="1" y="285"/>
                    <a:pt x="1" y="366"/>
                  </a:cubicBezTo>
                  <a:cubicBezTo>
                    <a:pt x="1" y="407"/>
                    <a:pt x="1" y="447"/>
                    <a:pt x="1" y="529"/>
                  </a:cubicBezTo>
                  <a:cubicBezTo>
                    <a:pt x="42" y="569"/>
                    <a:pt x="82" y="610"/>
                    <a:pt x="123" y="650"/>
                  </a:cubicBezTo>
                  <a:cubicBezTo>
                    <a:pt x="163" y="691"/>
                    <a:pt x="204" y="732"/>
                    <a:pt x="285" y="732"/>
                  </a:cubicBezTo>
                  <a:cubicBezTo>
                    <a:pt x="326" y="752"/>
                    <a:pt x="356" y="762"/>
                    <a:pt x="382" y="762"/>
                  </a:cubicBezTo>
                  <a:cubicBezTo>
                    <a:pt x="407" y="762"/>
                    <a:pt x="427" y="752"/>
                    <a:pt x="448" y="732"/>
                  </a:cubicBezTo>
                  <a:cubicBezTo>
                    <a:pt x="1097" y="772"/>
                    <a:pt x="1747" y="813"/>
                    <a:pt x="2356" y="853"/>
                  </a:cubicBezTo>
                  <a:lnTo>
                    <a:pt x="2396" y="853"/>
                  </a:lnTo>
                  <a:cubicBezTo>
                    <a:pt x="2477" y="853"/>
                    <a:pt x="2558" y="813"/>
                    <a:pt x="2599" y="732"/>
                  </a:cubicBezTo>
                  <a:cubicBezTo>
                    <a:pt x="2640" y="691"/>
                    <a:pt x="2680" y="610"/>
                    <a:pt x="2680" y="529"/>
                  </a:cubicBezTo>
                  <a:cubicBezTo>
                    <a:pt x="2680" y="447"/>
                    <a:pt x="2680" y="366"/>
                    <a:pt x="2599" y="285"/>
                  </a:cubicBezTo>
                  <a:cubicBezTo>
                    <a:pt x="2558" y="204"/>
                    <a:pt x="2518" y="163"/>
                    <a:pt x="2437" y="123"/>
                  </a:cubicBezTo>
                  <a:cubicBezTo>
                    <a:pt x="1787" y="82"/>
                    <a:pt x="1138" y="41"/>
                    <a:pt x="488" y="1"/>
                  </a:cubicBezTo>
                  <a:close/>
                  <a:moveTo>
                    <a:pt x="4345" y="326"/>
                  </a:moveTo>
                  <a:cubicBezTo>
                    <a:pt x="4263" y="326"/>
                    <a:pt x="4182" y="366"/>
                    <a:pt x="4101" y="447"/>
                  </a:cubicBezTo>
                  <a:cubicBezTo>
                    <a:pt x="4061" y="488"/>
                    <a:pt x="4020" y="569"/>
                    <a:pt x="4020" y="650"/>
                  </a:cubicBezTo>
                  <a:cubicBezTo>
                    <a:pt x="4020" y="732"/>
                    <a:pt x="4020" y="813"/>
                    <a:pt x="4061" y="894"/>
                  </a:cubicBezTo>
                  <a:cubicBezTo>
                    <a:pt x="4101" y="975"/>
                    <a:pt x="4182" y="1016"/>
                    <a:pt x="4263" y="1056"/>
                  </a:cubicBezTo>
                  <a:cubicBezTo>
                    <a:pt x="4913" y="1097"/>
                    <a:pt x="5522" y="1178"/>
                    <a:pt x="6171" y="1300"/>
                  </a:cubicBezTo>
                  <a:lnTo>
                    <a:pt x="6212" y="1300"/>
                  </a:lnTo>
                  <a:cubicBezTo>
                    <a:pt x="6293" y="1300"/>
                    <a:pt x="6374" y="1259"/>
                    <a:pt x="6415" y="1178"/>
                  </a:cubicBezTo>
                  <a:cubicBezTo>
                    <a:pt x="6496" y="1138"/>
                    <a:pt x="6537" y="1056"/>
                    <a:pt x="6537" y="975"/>
                  </a:cubicBezTo>
                  <a:cubicBezTo>
                    <a:pt x="6537" y="894"/>
                    <a:pt x="6537" y="813"/>
                    <a:pt x="6456" y="732"/>
                  </a:cubicBezTo>
                  <a:cubicBezTo>
                    <a:pt x="6415" y="650"/>
                    <a:pt x="6334" y="610"/>
                    <a:pt x="6212" y="569"/>
                  </a:cubicBezTo>
                  <a:cubicBezTo>
                    <a:pt x="5603" y="488"/>
                    <a:pt x="4954" y="407"/>
                    <a:pt x="4345" y="326"/>
                  </a:cubicBezTo>
                  <a:close/>
                  <a:moveTo>
                    <a:pt x="8161" y="853"/>
                  </a:moveTo>
                  <a:cubicBezTo>
                    <a:pt x="8079" y="853"/>
                    <a:pt x="7958" y="894"/>
                    <a:pt x="7876" y="935"/>
                  </a:cubicBezTo>
                  <a:cubicBezTo>
                    <a:pt x="7795" y="975"/>
                    <a:pt x="7755" y="1056"/>
                    <a:pt x="7755" y="1178"/>
                  </a:cubicBezTo>
                  <a:cubicBezTo>
                    <a:pt x="7714" y="1259"/>
                    <a:pt x="7755" y="1340"/>
                    <a:pt x="7795" y="1422"/>
                  </a:cubicBezTo>
                  <a:cubicBezTo>
                    <a:pt x="7876" y="1503"/>
                    <a:pt x="7958" y="1584"/>
                    <a:pt x="8039" y="1584"/>
                  </a:cubicBezTo>
                  <a:cubicBezTo>
                    <a:pt x="8648" y="1706"/>
                    <a:pt x="9297" y="1828"/>
                    <a:pt x="9906" y="1990"/>
                  </a:cubicBezTo>
                  <a:lnTo>
                    <a:pt x="9987" y="1990"/>
                  </a:lnTo>
                  <a:lnTo>
                    <a:pt x="9987" y="1949"/>
                  </a:lnTo>
                  <a:cubicBezTo>
                    <a:pt x="10069" y="1949"/>
                    <a:pt x="10150" y="1949"/>
                    <a:pt x="10231" y="1868"/>
                  </a:cubicBezTo>
                  <a:cubicBezTo>
                    <a:pt x="10272" y="1828"/>
                    <a:pt x="10312" y="1746"/>
                    <a:pt x="10353" y="1665"/>
                  </a:cubicBezTo>
                  <a:cubicBezTo>
                    <a:pt x="10353" y="1584"/>
                    <a:pt x="10353" y="1503"/>
                    <a:pt x="10272" y="1422"/>
                  </a:cubicBezTo>
                  <a:cubicBezTo>
                    <a:pt x="10231" y="1340"/>
                    <a:pt x="10150" y="1259"/>
                    <a:pt x="10069" y="1259"/>
                  </a:cubicBezTo>
                  <a:cubicBezTo>
                    <a:pt x="9419" y="1097"/>
                    <a:pt x="8810" y="975"/>
                    <a:pt x="8161" y="853"/>
                  </a:cubicBezTo>
                  <a:close/>
                  <a:moveTo>
                    <a:pt x="11936" y="1706"/>
                  </a:moveTo>
                  <a:cubicBezTo>
                    <a:pt x="11855" y="1706"/>
                    <a:pt x="11774" y="1746"/>
                    <a:pt x="11692" y="1787"/>
                  </a:cubicBezTo>
                  <a:cubicBezTo>
                    <a:pt x="11652" y="1828"/>
                    <a:pt x="11611" y="1909"/>
                    <a:pt x="11571" y="1990"/>
                  </a:cubicBezTo>
                  <a:cubicBezTo>
                    <a:pt x="11571" y="2071"/>
                    <a:pt x="11571" y="2152"/>
                    <a:pt x="11611" y="2234"/>
                  </a:cubicBezTo>
                  <a:cubicBezTo>
                    <a:pt x="11611" y="2315"/>
                    <a:pt x="11692" y="2355"/>
                    <a:pt x="11774" y="2396"/>
                  </a:cubicBezTo>
                  <a:cubicBezTo>
                    <a:pt x="12383" y="2558"/>
                    <a:pt x="12991" y="2721"/>
                    <a:pt x="13600" y="2883"/>
                  </a:cubicBezTo>
                  <a:cubicBezTo>
                    <a:pt x="13621" y="2903"/>
                    <a:pt x="13641" y="2914"/>
                    <a:pt x="13656" y="2914"/>
                  </a:cubicBezTo>
                  <a:cubicBezTo>
                    <a:pt x="13671" y="2914"/>
                    <a:pt x="13682" y="2903"/>
                    <a:pt x="13682" y="2883"/>
                  </a:cubicBezTo>
                  <a:lnTo>
                    <a:pt x="13682" y="2924"/>
                  </a:lnTo>
                  <a:cubicBezTo>
                    <a:pt x="13763" y="2883"/>
                    <a:pt x="13844" y="2843"/>
                    <a:pt x="13885" y="2802"/>
                  </a:cubicBezTo>
                  <a:cubicBezTo>
                    <a:pt x="13966" y="2721"/>
                    <a:pt x="14006" y="2680"/>
                    <a:pt x="14006" y="2599"/>
                  </a:cubicBezTo>
                  <a:cubicBezTo>
                    <a:pt x="14006" y="2518"/>
                    <a:pt x="14006" y="2437"/>
                    <a:pt x="13966" y="2355"/>
                  </a:cubicBezTo>
                  <a:cubicBezTo>
                    <a:pt x="13925" y="2274"/>
                    <a:pt x="13844" y="2234"/>
                    <a:pt x="13803" y="2193"/>
                  </a:cubicBezTo>
                  <a:cubicBezTo>
                    <a:pt x="13194" y="2031"/>
                    <a:pt x="12545" y="1868"/>
                    <a:pt x="11936" y="1706"/>
                  </a:cubicBezTo>
                  <a:close/>
                  <a:moveTo>
                    <a:pt x="15305" y="2680"/>
                  </a:moveTo>
                  <a:cubicBezTo>
                    <a:pt x="15265" y="2721"/>
                    <a:pt x="15184" y="2721"/>
                    <a:pt x="15143" y="2802"/>
                  </a:cubicBezTo>
                  <a:cubicBezTo>
                    <a:pt x="15102" y="2843"/>
                    <a:pt x="15102" y="2883"/>
                    <a:pt x="15062" y="2924"/>
                  </a:cubicBezTo>
                  <a:cubicBezTo>
                    <a:pt x="15062" y="3005"/>
                    <a:pt x="15062" y="3045"/>
                    <a:pt x="15062" y="3127"/>
                  </a:cubicBezTo>
                  <a:cubicBezTo>
                    <a:pt x="15062" y="3167"/>
                    <a:pt x="15102" y="3208"/>
                    <a:pt x="15102" y="3289"/>
                  </a:cubicBezTo>
                  <a:cubicBezTo>
                    <a:pt x="15143" y="3330"/>
                    <a:pt x="15184" y="3370"/>
                    <a:pt x="15265" y="3411"/>
                  </a:cubicBezTo>
                  <a:cubicBezTo>
                    <a:pt x="15305" y="3411"/>
                    <a:pt x="15346" y="3451"/>
                    <a:pt x="15427" y="3451"/>
                  </a:cubicBezTo>
                  <a:cubicBezTo>
                    <a:pt x="16036" y="3614"/>
                    <a:pt x="16645" y="3857"/>
                    <a:pt x="17254" y="4060"/>
                  </a:cubicBezTo>
                  <a:lnTo>
                    <a:pt x="17376" y="4060"/>
                  </a:lnTo>
                  <a:cubicBezTo>
                    <a:pt x="17457" y="4060"/>
                    <a:pt x="17498" y="4020"/>
                    <a:pt x="17579" y="3979"/>
                  </a:cubicBezTo>
                  <a:cubicBezTo>
                    <a:pt x="17619" y="3898"/>
                    <a:pt x="17660" y="3857"/>
                    <a:pt x="17660" y="3776"/>
                  </a:cubicBezTo>
                  <a:cubicBezTo>
                    <a:pt x="17701" y="3695"/>
                    <a:pt x="17660" y="3614"/>
                    <a:pt x="17619" y="3533"/>
                  </a:cubicBezTo>
                  <a:cubicBezTo>
                    <a:pt x="17619" y="3451"/>
                    <a:pt x="17538" y="3411"/>
                    <a:pt x="17498" y="3370"/>
                  </a:cubicBezTo>
                  <a:cubicBezTo>
                    <a:pt x="16889" y="3167"/>
                    <a:pt x="16280" y="2924"/>
                    <a:pt x="15630" y="2761"/>
                  </a:cubicBezTo>
                  <a:cubicBezTo>
                    <a:pt x="15590" y="2721"/>
                    <a:pt x="15549" y="2680"/>
                    <a:pt x="15468" y="2680"/>
                  </a:cubicBezTo>
                  <a:close/>
                  <a:moveTo>
                    <a:pt x="18959" y="3979"/>
                  </a:moveTo>
                  <a:cubicBezTo>
                    <a:pt x="18878" y="4020"/>
                    <a:pt x="18837" y="4020"/>
                    <a:pt x="18797" y="4060"/>
                  </a:cubicBezTo>
                  <a:cubicBezTo>
                    <a:pt x="18756" y="4101"/>
                    <a:pt x="18715" y="4142"/>
                    <a:pt x="18675" y="4223"/>
                  </a:cubicBezTo>
                  <a:cubicBezTo>
                    <a:pt x="18675" y="4263"/>
                    <a:pt x="18675" y="4304"/>
                    <a:pt x="18675" y="4385"/>
                  </a:cubicBezTo>
                  <a:cubicBezTo>
                    <a:pt x="18675" y="4426"/>
                    <a:pt x="18675" y="4507"/>
                    <a:pt x="18715" y="4548"/>
                  </a:cubicBezTo>
                  <a:cubicBezTo>
                    <a:pt x="18756" y="4588"/>
                    <a:pt x="18797" y="4629"/>
                    <a:pt x="18837" y="4669"/>
                  </a:cubicBezTo>
                  <a:cubicBezTo>
                    <a:pt x="18918" y="4710"/>
                    <a:pt x="18959" y="4710"/>
                    <a:pt x="19000" y="4710"/>
                  </a:cubicBezTo>
                  <a:cubicBezTo>
                    <a:pt x="19608" y="4953"/>
                    <a:pt x="20217" y="5197"/>
                    <a:pt x="20786" y="5441"/>
                  </a:cubicBezTo>
                  <a:cubicBezTo>
                    <a:pt x="20826" y="5481"/>
                    <a:pt x="20867" y="5481"/>
                    <a:pt x="20948" y="5481"/>
                  </a:cubicBezTo>
                  <a:cubicBezTo>
                    <a:pt x="21111" y="5481"/>
                    <a:pt x="21192" y="5400"/>
                    <a:pt x="21273" y="5278"/>
                  </a:cubicBezTo>
                  <a:cubicBezTo>
                    <a:pt x="21313" y="5197"/>
                    <a:pt x="21313" y="5075"/>
                    <a:pt x="21273" y="4994"/>
                  </a:cubicBezTo>
                  <a:cubicBezTo>
                    <a:pt x="21232" y="4913"/>
                    <a:pt x="21151" y="4832"/>
                    <a:pt x="21070" y="4791"/>
                  </a:cubicBezTo>
                  <a:cubicBezTo>
                    <a:pt x="20502" y="4548"/>
                    <a:pt x="19893" y="4304"/>
                    <a:pt x="19284" y="4060"/>
                  </a:cubicBezTo>
                  <a:cubicBezTo>
                    <a:pt x="19243" y="4020"/>
                    <a:pt x="19203" y="3979"/>
                    <a:pt x="19121" y="3979"/>
                  </a:cubicBezTo>
                  <a:close/>
                  <a:moveTo>
                    <a:pt x="22786" y="5586"/>
                  </a:moveTo>
                  <a:cubicBezTo>
                    <a:pt x="22731" y="5586"/>
                    <a:pt x="22682" y="5615"/>
                    <a:pt x="22653" y="5644"/>
                  </a:cubicBezTo>
                  <a:cubicBezTo>
                    <a:pt x="22572" y="5684"/>
                    <a:pt x="22491" y="5725"/>
                    <a:pt x="22450" y="5806"/>
                  </a:cubicBezTo>
                  <a:cubicBezTo>
                    <a:pt x="22450" y="5887"/>
                    <a:pt x="22410" y="5968"/>
                    <a:pt x="22450" y="6050"/>
                  </a:cubicBezTo>
                  <a:cubicBezTo>
                    <a:pt x="22450" y="6131"/>
                    <a:pt x="22491" y="6171"/>
                    <a:pt x="22572" y="6253"/>
                  </a:cubicBezTo>
                  <a:cubicBezTo>
                    <a:pt x="23140" y="6537"/>
                    <a:pt x="23709" y="6821"/>
                    <a:pt x="24277" y="7105"/>
                  </a:cubicBezTo>
                  <a:cubicBezTo>
                    <a:pt x="24318" y="7105"/>
                    <a:pt x="24358" y="7146"/>
                    <a:pt x="24439" y="7146"/>
                  </a:cubicBezTo>
                  <a:cubicBezTo>
                    <a:pt x="24561" y="7146"/>
                    <a:pt x="24683" y="7064"/>
                    <a:pt x="24764" y="6943"/>
                  </a:cubicBezTo>
                  <a:cubicBezTo>
                    <a:pt x="24805" y="6861"/>
                    <a:pt x="24805" y="6740"/>
                    <a:pt x="24764" y="6658"/>
                  </a:cubicBezTo>
                  <a:cubicBezTo>
                    <a:pt x="24764" y="6577"/>
                    <a:pt x="24683" y="6496"/>
                    <a:pt x="24602" y="6455"/>
                  </a:cubicBezTo>
                  <a:cubicBezTo>
                    <a:pt x="24033" y="6131"/>
                    <a:pt x="23465" y="5847"/>
                    <a:pt x="22856" y="5603"/>
                  </a:cubicBezTo>
                  <a:cubicBezTo>
                    <a:pt x="22832" y="5591"/>
                    <a:pt x="22809" y="5586"/>
                    <a:pt x="22786" y="5586"/>
                  </a:cubicBezTo>
                  <a:close/>
                  <a:moveTo>
                    <a:pt x="26307" y="7349"/>
                  </a:moveTo>
                  <a:cubicBezTo>
                    <a:pt x="26226" y="7349"/>
                    <a:pt x="26144" y="7349"/>
                    <a:pt x="26063" y="7389"/>
                  </a:cubicBezTo>
                  <a:cubicBezTo>
                    <a:pt x="25982" y="7430"/>
                    <a:pt x="25941" y="7470"/>
                    <a:pt x="25901" y="7552"/>
                  </a:cubicBezTo>
                  <a:cubicBezTo>
                    <a:pt x="25820" y="7633"/>
                    <a:pt x="25820" y="7673"/>
                    <a:pt x="25820" y="7795"/>
                  </a:cubicBezTo>
                  <a:cubicBezTo>
                    <a:pt x="25860" y="7876"/>
                    <a:pt x="25901" y="7917"/>
                    <a:pt x="25941" y="7998"/>
                  </a:cubicBezTo>
                  <a:cubicBezTo>
                    <a:pt x="26510" y="8323"/>
                    <a:pt x="27037" y="8607"/>
                    <a:pt x="27606" y="8932"/>
                  </a:cubicBezTo>
                  <a:cubicBezTo>
                    <a:pt x="27646" y="8972"/>
                    <a:pt x="27728" y="9013"/>
                    <a:pt x="27768" y="9013"/>
                  </a:cubicBezTo>
                  <a:cubicBezTo>
                    <a:pt x="27971" y="8972"/>
                    <a:pt x="28052" y="8891"/>
                    <a:pt x="28093" y="8729"/>
                  </a:cubicBezTo>
                  <a:cubicBezTo>
                    <a:pt x="28133" y="8566"/>
                    <a:pt x="28093" y="8445"/>
                    <a:pt x="27971" y="8323"/>
                  </a:cubicBezTo>
                  <a:cubicBezTo>
                    <a:pt x="27403" y="7998"/>
                    <a:pt x="26875" y="7673"/>
                    <a:pt x="26307" y="7349"/>
                  </a:cubicBezTo>
                  <a:close/>
                  <a:moveTo>
                    <a:pt x="29270" y="9175"/>
                  </a:moveTo>
                  <a:cubicBezTo>
                    <a:pt x="29230" y="9216"/>
                    <a:pt x="29148" y="9216"/>
                    <a:pt x="29108" y="9257"/>
                  </a:cubicBezTo>
                  <a:cubicBezTo>
                    <a:pt x="29067" y="9297"/>
                    <a:pt x="28986" y="9338"/>
                    <a:pt x="28986" y="9378"/>
                  </a:cubicBezTo>
                  <a:cubicBezTo>
                    <a:pt x="28945" y="9419"/>
                    <a:pt x="28905" y="9500"/>
                    <a:pt x="28905" y="9541"/>
                  </a:cubicBezTo>
                  <a:cubicBezTo>
                    <a:pt x="28905" y="9581"/>
                    <a:pt x="28905" y="9663"/>
                    <a:pt x="28945" y="9703"/>
                  </a:cubicBezTo>
                  <a:cubicBezTo>
                    <a:pt x="28986" y="9784"/>
                    <a:pt x="28986" y="9825"/>
                    <a:pt x="29067" y="9865"/>
                  </a:cubicBezTo>
                  <a:cubicBezTo>
                    <a:pt x="29108" y="9906"/>
                    <a:pt x="29148" y="9947"/>
                    <a:pt x="29189" y="9947"/>
                  </a:cubicBezTo>
                  <a:cubicBezTo>
                    <a:pt x="29717" y="10271"/>
                    <a:pt x="30285" y="10637"/>
                    <a:pt x="30772" y="11002"/>
                  </a:cubicBezTo>
                  <a:cubicBezTo>
                    <a:pt x="30843" y="11037"/>
                    <a:pt x="30913" y="11073"/>
                    <a:pt x="30983" y="11081"/>
                  </a:cubicBezTo>
                  <a:lnTo>
                    <a:pt x="30983" y="11081"/>
                  </a:lnTo>
                  <a:cubicBezTo>
                    <a:pt x="31142" y="11040"/>
                    <a:pt x="31260" y="10959"/>
                    <a:pt x="31300" y="10799"/>
                  </a:cubicBezTo>
                  <a:cubicBezTo>
                    <a:pt x="31341" y="10637"/>
                    <a:pt x="31341" y="10515"/>
                    <a:pt x="31178" y="10393"/>
                  </a:cubicBezTo>
                  <a:cubicBezTo>
                    <a:pt x="30650" y="10028"/>
                    <a:pt x="30123" y="9663"/>
                    <a:pt x="29595" y="9338"/>
                  </a:cubicBezTo>
                  <a:cubicBezTo>
                    <a:pt x="29554" y="9297"/>
                    <a:pt x="29514" y="9257"/>
                    <a:pt x="29433" y="9216"/>
                  </a:cubicBezTo>
                  <a:cubicBezTo>
                    <a:pt x="29392" y="9216"/>
                    <a:pt x="29351" y="9175"/>
                    <a:pt x="29270" y="9175"/>
                  </a:cubicBezTo>
                  <a:close/>
                  <a:moveTo>
                    <a:pt x="30983" y="11081"/>
                  </a:moveTo>
                  <a:cubicBezTo>
                    <a:pt x="30981" y="11082"/>
                    <a:pt x="30978" y="11083"/>
                    <a:pt x="30975" y="11083"/>
                  </a:cubicBezTo>
                  <a:lnTo>
                    <a:pt x="31016" y="11083"/>
                  </a:lnTo>
                  <a:cubicBezTo>
                    <a:pt x="31005" y="11083"/>
                    <a:pt x="30994" y="11083"/>
                    <a:pt x="30983" y="11081"/>
                  </a:cubicBezTo>
                  <a:close/>
                  <a:moveTo>
                    <a:pt x="32477" y="11449"/>
                  </a:moveTo>
                  <a:cubicBezTo>
                    <a:pt x="32396" y="11489"/>
                    <a:pt x="32315" y="11530"/>
                    <a:pt x="32234" y="11611"/>
                  </a:cubicBezTo>
                  <a:cubicBezTo>
                    <a:pt x="32193" y="11692"/>
                    <a:pt x="32193" y="11773"/>
                    <a:pt x="32193" y="11895"/>
                  </a:cubicBezTo>
                  <a:cubicBezTo>
                    <a:pt x="32193" y="11976"/>
                    <a:pt x="32234" y="12058"/>
                    <a:pt x="32315" y="12139"/>
                  </a:cubicBezTo>
                  <a:cubicBezTo>
                    <a:pt x="32843" y="12504"/>
                    <a:pt x="33370" y="12910"/>
                    <a:pt x="33857" y="13275"/>
                  </a:cubicBezTo>
                  <a:cubicBezTo>
                    <a:pt x="33898" y="13357"/>
                    <a:pt x="33979" y="13357"/>
                    <a:pt x="34060" y="13357"/>
                  </a:cubicBezTo>
                  <a:cubicBezTo>
                    <a:pt x="34182" y="13357"/>
                    <a:pt x="34263" y="13316"/>
                    <a:pt x="34345" y="13235"/>
                  </a:cubicBezTo>
                  <a:cubicBezTo>
                    <a:pt x="34385" y="13154"/>
                    <a:pt x="34426" y="13032"/>
                    <a:pt x="34426" y="12951"/>
                  </a:cubicBezTo>
                  <a:cubicBezTo>
                    <a:pt x="34385" y="12870"/>
                    <a:pt x="34345" y="12788"/>
                    <a:pt x="34304" y="12707"/>
                  </a:cubicBezTo>
                  <a:cubicBezTo>
                    <a:pt x="33776" y="12301"/>
                    <a:pt x="33289" y="11895"/>
                    <a:pt x="32761" y="11530"/>
                  </a:cubicBezTo>
                  <a:cubicBezTo>
                    <a:pt x="32680" y="11489"/>
                    <a:pt x="32599" y="11449"/>
                    <a:pt x="32477" y="11449"/>
                  </a:cubicBezTo>
                  <a:close/>
                  <a:moveTo>
                    <a:pt x="35644" y="13907"/>
                  </a:moveTo>
                  <a:cubicBezTo>
                    <a:pt x="35617" y="13907"/>
                    <a:pt x="35589" y="13911"/>
                    <a:pt x="35562" y="13925"/>
                  </a:cubicBezTo>
                  <a:cubicBezTo>
                    <a:pt x="35481" y="13925"/>
                    <a:pt x="35400" y="13966"/>
                    <a:pt x="35359" y="14047"/>
                  </a:cubicBezTo>
                  <a:cubicBezTo>
                    <a:pt x="35278" y="14087"/>
                    <a:pt x="35278" y="14169"/>
                    <a:pt x="35278" y="14250"/>
                  </a:cubicBezTo>
                  <a:cubicBezTo>
                    <a:pt x="35238" y="14331"/>
                    <a:pt x="35278" y="14412"/>
                    <a:pt x="35319" y="14493"/>
                  </a:cubicBezTo>
                  <a:cubicBezTo>
                    <a:pt x="35806" y="14899"/>
                    <a:pt x="36293" y="15346"/>
                    <a:pt x="36740" y="15752"/>
                  </a:cubicBezTo>
                  <a:cubicBezTo>
                    <a:pt x="36821" y="15833"/>
                    <a:pt x="36902" y="15874"/>
                    <a:pt x="36983" y="15874"/>
                  </a:cubicBezTo>
                  <a:cubicBezTo>
                    <a:pt x="37105" y="15874"/>
                    <a:pt x="37186" y="15833"/>
                    <a:pt x="37267" y="15752"/>
                  </a:cubicBezTo>
                  <a:cubicBezTo>
                    <a:pt x="37349" y="15671"/>
                    <a:pt x="37389" y="15589"/>
                    <a:pt x="37349" y="15468"/>
                  </a:cubicBezTo>
                  <a:cubicBezTo>
                    <a:pt x="37349" y="15386"/>
                    <a:pt x="37308" y="15265"/>
                    <a:pt x="37227" y="15224"/>
                  </a:cubicBezTo>
                  <a:cubicBezTo>
                    <a:pt x="36780" y="14777"/>
                    <a:pt x="36293" y="14372"/>
                    <a:pt x="35806" y="13925"/>
                  </a:cubicBezTo>
                  <a:cubicBezTo>
                    <a:pt x="35752" y="13925"/>
                    <a:pt x="35698" y="13907"/>
                    <a:pt x="35644" y="13907"/>
                  </a:cubicBezTo>
                  <a:close/>
                  <a:moveTo>
                    <a:pt x="38312" y="16343"/>
                  </a:moveTo>
                  <a:cubicBezTo>
                    <a:pt x="38273" y="16343"/>
                    <a:pt x="38228" y="16361"/>
                    <a:pt x="38201" y="16361"/>
                  </a:cubicBezTo>
                  <a:cubicBezTo>
                    <a:pt x="38120" y="16401"/>
                    <a:pt x="38079" y="16401"/>
                    <a:pt x="38039" y="16442"/>
                  </a:cubicBezTo>
                  <a:cubicBezTo>
                    <a:pt x="37998" y="16482"/>
                    <a:pt x="37958" y="16564"/>
                    <a:pt x="37958" y="16604"/>
                  </a:cubicBezTo>
                  <a:cubicBezTo>
                    <a:pt x="37917" y="16645"/>
                    <a:pt x="37917" y="16726"/>
                    <a:pt x="37958" y="16767"/>
                  </a:cubicBezTo>
                  <a:cubicBezTo>
                    <a:pt x="37958" y="16848"/>
                    <a:pt x="37958" y="16888"/>
                    <a:pt x="37998" y="16929"/>
                  </a:cubicBezTo>
                  <a:cubicBezTo>
                    <a:pt x="38039" y="17010"/>
                    <a:pt x="38079" y="17010"/>
                    <a:pt x="38120" y="17051"/>
                  </a:cubicBezTo>
                  <a:cubicBezTo>
                    <a:pt x="38607" y="17497"/>
                    <a:pt x="39054" y="17944"/>
                    <a:pt x="39500" y="18390"/>
                  </a:cubicBezTo>
                  <a:cubicBezTo>
                    <a:pt x="39581" y="18472"/>
                    <a:pt x="39663" y="18512"/>
                    <a:pt x="39744" y="18512"/>
                  </a:cubicBezTo>
                  <a:cubicBezTo>
                    <a:pt x="39906" y="18512"/>
                    <a:pt x="40028" y="18431"/>
                    <a:pt x="40069" y="18269"/>
                  </a:cubicBezTo>
                  <a:cubicBezTo>
                    <a:pt x="40150" y="18147"/>
                    <a:pt x="40109" y="18025"/>
                    <a:pt x="40028" y="17903"/>
                  </a:cubicBezTo>
                  <a:cubicBezTo>
                    <a:pt x="39581" y="17457"/>
                    <a:pt x="39094" y="16970"/>
                    <a:pt x="38648" y="16523"/>
                  </a:cubicBezTo>
                  <a:cubicBezTo>
                    <a:pt x="38607" y="16482"/>
                    <a:pt x="38566" y="16442"/>
                    <a:pt x="38526" y="16401"/>
                  </a:cubicBezTo>
                  <a:cubicBezTo>
                    <a:pt x="38485" y="16361"/>
                    <a:pt x="38445" y="16361"/>
                    <a:pt x="38364" y="16361"/>
                  </a:cubicBezTo>
                  <a:cubicBezTo>
                    <a:pt x="38350" y="16347"/>
                    <a:pt x="38332" y="16343"/>
                    <a:pt x="38312" y="16343"/>
                  </a:cubicBezTo>
                  <a:close/>
                  <a:moveTo>
                    <a:pt x="40982" y="19091"/>
                  </a:moveTo>
                  <a:cubicBezTo>
                    <a:pt x="40951" y="19091"/>
                    <a:pt x="40921" y="19101"/>
                    <a:pt x="40880" y="19121"/>
                  </a:cubicBezTo>
                  <a:cubicBezTo>
                    <a:pt x="40840" y="19121"/>
                    <a:pt x="40799" y="19162"/>
                    <a:pt x="40718" y="19202"/>
                  </a:cubicBezTo>
                  <a:cubicBezTo>
                    <a:pt x="40677" y="19243"/>
                    <a:pt x="40637" y="19284"/>
                    <a:pt x="40637" y="19324"/>
                  </a:cubicBezTo>
                  <a:cubicBezTo>
                    <a:pt x="40596" y="19405"/>
                    <a:pt x="40596" y="19446"/>
                    <a:pt x="40596" y="19527"/>
                  </a:cubicBezTo>
                  <a:cubicBezTo>
                    <a:pt x="40596" y="19568"/>
                    <a:pt x="40637" y="19608"/>
                    <a:pt x="40677" y="19690"/>
                  </a:cubicBezTo>
                  <a:cubicBezTo>
                    <a:pt x="40718" y="19730"/>
                    <a:pt x="40759" y="19771"/>
                    <a:pt x="40799" y="19811"/>
                  </a:cubicBezTo>
                  <a:cubicBezTo>
                    <a:pt x="41205" y="20258"/>
                    <a:pt x="41652" y="20745"/>
                    <a:pt x="42058" y="21232"/>
                  </a:cubicBezTo>
                  <a:cubicBezTo>
                    <a:pt x="42139" y="21313"/>
                    <a:pt x="42220" y="21354"/>
                    <a:pt x="42342" y="21354"/>
                  </a:cubicBezTo>
                  <a:cubicBezTo>
                    <a:pt x="42423" y="21354"/>
                    <a:pt x="42504" y="21313"/>
                    <a:pt x="42585" y="21273"/>
                  </a:cubicBezTo>
                  <a:cubicBezTo>
                    <a:pt x="42626" y="21192"/>
                    <a:pt x="42667" y="21110"/>
                    <a:pt x="42707" y="21029"/>
                  </a:cubicBezTo>
                  <a:cubicBezTo>
                    <a:pt x="42707" y="20948"/>
                    <a:pt x="42667" y="20826"/>
                    <a:pt x="42626" y="20745"/>
                  </a:cubicBezTo>
                  <a:cubicBezTo>
                    <a:pt x="42179" y="20258"/>
                    <a:pt x="41774" y="19771"/>
                    <a:pt x="41327" y="19324"/>
                  </a:cubicBezTo>
                  <a:cubicBezTo>
                    <a:pt x="41327" y="19243"/>
                    <a:pt x="41286" y="19202"/>
                    <a:pt x="41205" y="19162"/>
                  </a:cubicBezTo>
                  <a:cubicBezTo>
                    <a:pt x="41165" y="19121"/>
                    <a:pt x="41124" y="19121"/>
                    <a:pt x="41083" y="19121"/>
                  </a:cubicBezTo>
                  <a:cubicBezTo>
                    <a:pt x="41043" y="19101"/>
                    <a:pt x="41012" y="19091"/>
                    <a:pt x="40982" y="19091"/>
                  </a:cubicBezTo>
                  <a:close/>
                  <a:moveTo>
                    <a:pt x="43397" y="22003"/>
                  </a:moveTo>
                  <a:cubicBezTo>
                    <a:pt x="43357" y="22003"/>
                    <a:pt x="43276" y="22044"/>
                    <a:pt x="43235" y="22085"/>
                  </a:cubicBezTo>
                  <a:cubicBezTo>
                    <a:pt x="43194" y="22125"/>
                    <a:pt x="43154" y="22166"/>
                    <a:pt x="43154" y="22206"/>
                  </a:cubicBezTo>
                  <a:cubicBezTo>
                    <a:pt x="43113" y="22288"/>
                    <a:pt x="43113" y="22328"/>
                    <a:pt x="43113" y="22409"/>
                  </a:cubicBezTo>
                  <a:cubicBezTo>
                    <a:pt x="43113" y="22450"/>
                    <a:pt x="43113" y="22531"/>
                    <a:pt x="43154" y="22572"/>
                  </a:cubicBezTo>
                  <a:cubicBezTo>
                    <a:pt x="43194" y="22612"/>
                    <a:pt x="43194" y="22653"/>
                    <a:pt x="43276" y="22694"/>
                  </a:cubicBezTo>
                  <a:lnTo>
                    <a:pt x="44412" y="24236"/>
                  </a:lnTo>
                  <a:cubicBezTo>
                    <a:pt x="44493" y="24317"/>
                    <a:pt x="44575" y="24358"/>
                    <a:pt x="44696" y="24358"/>
                  </a:cubicBezTo>
                  <a:cubicBezTo>
                    <a:pt x="44778" y="24358"/>
                    <a:pt x="44859" y="24317"/>
                    <a:pt x="44940" y="24277"/>
                  </a:cubicBezTo>
                  <a:cubicBezTo>
                    <a:pt x="44981" y="24196"/>
                    <a:pt x="45062" y="24114"/>
                    <a:pt x="45062" y="24033"/>
                  </a:cubicBezTo>
                  <a:cubicBezTo>
                    <a:pt x="45062" y="23911"/>
                    <a:pt x="45062" y="23830"/>
                    <a:pt x="44981" y="23749"/>
                  </a:cubicBezTo>
                  <a:cubicBezTo>
                    <a:pt x="44615" y="23262"/>
                    <a:pt x="44209" y="22734"/>
                    <a:pt x="43844" y="22247"/>
                  </a:cubicBezTo>
                  <a:cubicBezTo>
                    <a:pt x="43803" y="22166"/>
                    <a:pt x="43763" y="22125"/>
                    <a:pt x="43722" y="22085"/>
                  </a:cubicBezTo>
                  <a:cubicBezTo>
                    <a:pt x="43681" y="22044"/>
                    <a:pt x="43641" y="22044"/>
                    <a:pt x="43560" y="22003"/>
                  </a:cubicBezTo>
                  <a:close/>
                  <a:moveTo>
                    <a:pt x="45874" y="25251"/>
                  </a:moveTo>
                  <a:cubicBezTo>
                    <a:pt x="45792" y="25251"/>
                    <a:pt x="45711" y="25292"/>
                    <a:pt x="45671" y="25332"/>
                  </a:cubicBezTo>
                  <a:cubicBezTo>
                    <a:pt x="45589" y="25373"/>
                    <a:pt x="45549" y="25454"/>
                    <a:pt x="45508" y="25535"/>
                  </a:cubicBezTo>
                  <a:cubicBezTo>
                    <a:pt x="45468" y="25616"/>
                    <a:pt x="45468" y="25698"/>
                    <a:pt x="45508" y="25779"/>
                  </a:cubicBezTo>
                  <a:cubicBezTo>
                    <a:pt x="45874" y="26266"/>
                    <a:pt x="46239" y="26834"/>
                    <a:pt x="46564" y="27362"/>
                  </a:cubicBezTo>
                  <a:cubicBezTo>
                    <a:pt x="46645" y="27443"/>
                    <a:pt x="46767" y="27524"/>
                    <a:pt x="46889" y="27524"/>
                  </a:cubicBezTo>
                  <a:cubicBezTo>
                    <a:pt x="46970" y="27524"/>
                    <a:pt x="47010" y="27484"/>
                    <a:pt x="47091" y="27443"/>
                  </a:cubicBezTo>
                  <a:cubicBezTo>
                    <a:pt x="47173" y="27403"/>
                    <a:pt x="47213" y="27321"/>
                    <a:pt x="47213" y="27200"/>
                  </a:cubicBezTo>
                  <a:cubicBezTo>
                    <a:pt x="47254" y="27118"/>
                    <a:pt x="47254" y="27037"/>
                    <a:pt x="47173" y="26956"/>
                  </a:cubicBezTo>
                  <a:cubicBezTo>
                    <a:pt x="46848" y="26428"/>
                    <a:pt x="46483" y="25860"/>
                    <a:pt x="46117" y="25332"/>
                  </a:cubicBezTo>
                  <a:cubicBezTo>
                    <a:pt x="46036" y="25292"/>
                    <a:pt x="45995" y="25251"/>
                    <a:pt x="45874" y="25251"/>
                  </a:cubicBezTo>
                  <a:close/>
                  <a:moveTo>
                    <a:pt x="47985" y="28458"/>
                  </a:moveTo>
                  <a:cubicBezTo>
                    <a:pt x="47903" y="28458"/>
                    <a:pt x="47822" y="28499"/>
                    <a:pt x="47741" y="28539"/>
                  </a:cubicBezTo>
                  <a:cubicBezTo>
                    <a:pt x="47660" y="28580"/>
                    <a:pt x="47619" y="28620"/>
                    <a:pt x="47579" y="28702"/>
                  </a:cubicBezTo>
                  <a:cubicBezTo>
                    <a:pt x="47538" y="28783"/>
                    <a:pt x="47538" y="28864"/>
                    <a:pt x="47579" y="28945"/>
                  </a:cubicBezTo>
                  <a:cubicBezTo>
                    <a:pt x="47903" y="29514"/>
                    <a:pt x="48228" y="30041"/>
                    <a:pt x="48512" y="30610"/>
                  </a:cubicBezTo>
                  <a:cubicBezTo>
                    <a:pt x="48594" y="30731"/>
                    <a:pt x="48715" y="30772"/>
                    <a:pt x="48837" y="30813"/>
                  </a:cubicBezTo>
                  <a:lnTo>
                    <a:pt x="48878" y="30813"/>
                  </a:lnTo>
                  <a:cubicBezTo>
                    <a:pt x="48918" y="30813"/>
                    <a:pt x="48959" y="30772"/>
                    <a:pt x="49040" y="30731"/>
                  </a:cubicBezTo>
                  <a:cubicBezTo>
                    <a:pt x="49121" y="30691"/>
                    <a:pt x="49162" y="30610"/>
                    <a:pt x="49202" y="30528"/>
                  </a:cubicBezTo>
                  <a:cubicBezTo>
                    <a:pt x="49243" y="30407"/>
                    <a:pt x="49202" y="30325"/>
                    <a:pt x="49162" y="30244"/>
                  </a:cubicBezTo>
                  <a:cubicBezTo>
                    <a:pt x="48837" y="29676"/>
                    <a:pt x="48553" y="29108"/>
                    <a:pt x="48188" y="28580"/>
                  </a:cubicBezTo>
                  <a:cubicBezTo>
                    <a:pt x="48147" y="28539"/>
                    <a:pt x="48066" y="28499"/>
                    <a:pt x="47985" y="28458"/>
                  </a:cubicBezTo>
                  <a:close/>
                  <a:moveTo>
                    <a:pt x="49690" y="31624"/>
                  </a:moveTo>
                  <a:cubicBezTo>
                    <a:pt x="49608" y="31624"/>
                    <a:pt x="49568" y="31624"/>
                    <a:pt x="49527" y="31665"/>
                  </a:cubicBezTo>
                  <a:cubicBezTo>
                    <a:pt x="49446" y="31706"/>
                    <a:pt x="49405" y="31746"/>
                    <a:pt x="49365" y="31787"/>
                  </a:cubicBezTo>
                  <a:cubicBezTo>
                    <a:pt x="49365" y="31827"/>
                    <a:pt x="49324" y="31868"/>
                    <a:pt x="49324" y="31949"/>
                  </a:cubicBezTo>
                  <a:cubicBezTo>
                    <a:pt x="49324" y="31990"/>
                    <a:pt x="49324" y="32071"/>
                    <a:pt x="49324" y="32112"/>
                  </a:cubicBezTo>
                  <a:cubicBezTo>
                    <a:pt x="49365" y="32193"/>
                    <a:pt x="49365" y="32233"/>
                    <a:pt x="49446" y="32274"/>
                  </a:cubicBezTo>
                  <a:cubicBezTo>
                    <a:pt x="49730" y="32842"/>
                    <a:pt x="50014" y="33411"/>
                    <a:pt x="50258" y="33979"/>
                  </a:cubicBezTo>
                  <a:cubicBezTo>
                    <a:pt x="50339" y="34141"/>
                    <a:pt x="50461" y="34182"/>
                    <a:pt x="50583" y="34182"/>
                  </a:cubicBezTo>
                  <a:lnTo>
                    <a:pt x="50623" y="34182"/>
                  </a:lnTo>
                  <a:cubicBezTo>
                    <a:pt x="50664" y="34182"/>
                    <a:pt x="50704" y="34182"/>
                    <a:pt x="50745" y="34141"/>
                  </a:cubicBezTo>
                  <a:cubicBezTo>
                    <a:pt x="50826" y="34101"/>
                    <a:pt x="50907" y="34020"/>
                    <a:pt x="50948" y="33938"/>
                  </a:cubicBezTo>
                  <a:cubicBezTo>
                    <a:pt x="50948" y="33857"/>
                    <a:pt x="50948" y="33776"/>
                    <a:pt x="50907" y="33654"/>
                  </a:cubicBezTo>
                  <a:cubicBezTo>
                    <a:pt x="50664" y="33086"/>
                    <a:pt x="50380" y="32518"/>
                    <a:pt x="50055" y="31949"/>
                  </a:cubicBezTo>
                  <a:cubicBezTo>
                    <a:pt x="50055" y="31868"/>
                    <a:pt x="50055" y="31827"/>
                    <a:pt x="50014" y="31787"/>
                  </a:cubicBezTo>
                  <a:cubicBezTo>
                    <a:pt x="49974" y="31746"/>
                    <a:pt x="49933" y="31706"/>
                    <a:pt x="49852" y="31665"/>
                  </a:cubicBezTo>
                  <a:cubicBezTo>
                    <a:pt x="49811" y="31624"/>
                    <a:pt x="49730" y="31624"/>
                    <a:pt x="49690" y="31624"/>
                  </a:cubicBezTo>
                  <a:close/>
                  <a:moveTo>
                    <a:pt x="51395" y="35288"/>
                  </a:moveTo>
                  <a:cubicBezTo>
                    <a:pt x="51354" y="35288"/>
                    <a:pt x="51313" y="35298"/>
                    <a:pt x="51273" y="35319"/>
                  </a:cubicBezTo>
                  <a:cubicBezTo>
                    <a:pt x="51192" y="35359"/>
                    <a:pt x="51151" y="35400"/>
                    <a:pt x="51110" y="35481"/>
                  </a:cubicBezTo>
                  <a:cubicBezTo>
                    <a:pt x="51070" y="35562"/>
                    <a:pt x="51029" y="35643"/>
                    <a:pt x="51070" y="35725"/>
                  </a:cubicBezTo>
                  <a:cubicBezTo>
                    <a:pt x="51313" y="36293"/>
                    <a:pt x="51557" y="36902"/>
                    <a:pt x="51801" y="37470"/>
                  </a:cubicBezTo>
                  <a:cubicBezTo>
                    <a:pt x="51841" y="37633"/>
                    <a:pt x="51963" y="37714"/>
                    <a:pt x="52125" y="37714"/>
                  </a:cubicBezTo>
                  <a:cubicBezTo>
                    <a:pt x="52166" y="37714"/>
                    <a:pt x="52206" y="37714"/>
                    <a:pt x="52247" y="37673"/>
                  </a:cubicBezTo>
                  <a:cubicBezTo>
                    <a:pt x="52328" y="37633"/>
                    <a:pt x="52409" y="37592"/>
                    <a:pt x="52450" y="37470"/>
                  </a:cubicBezTo>
                  <a:cubicBezTo>
                    <a:pt x="52491" y="37389"/>
                    <a:pt x="52491" y="37308"/>
                    <a:pt x="52450" y="37227"/>
                  </a:cubicBezTo>
                  <a:cubicBezTo>
                    <a:pt x="52206" y="36618"/>
                    <a:pt x="51963" y="36009"/>
                    <a:pt x="51719" y="35440"/>
                  </a:cubicBezTo>
                  <a:cubicBezTo>
                    <a:pt x="51679" y="35359"/>
                    <a:pt x="51598" y="35319"/>
                    <a:pt x="51516" y="35319"/>
                  </a:cubicBezTo>
                  <a:cubicBezTo>
                    <a:pt x="51476" y="35298"/>
                    <a:pt x="51435" y="35288"/>
                    <a:pt x="51395" y="35288"/>
                  </a:cubicBezTo>
                  <a:close/>
                  <a:moveTo>
                    <a:pt x="52653" y="38647"/>
                  </a:moveTo>
                  <a:cubicBezTo>
                    <a:pt x="52572" y="38688"/>
                    <a:pt x="52531" y="38729"/>
                    <a:pt x="52491" y="38769"/>
                  </a:cubicBezTo>
                  <a:cubicBezTo>
                    <a:pt x="52450" y="38810"/>
                    <a:pt x="52409" y="38850"/>
                    <a:pt x="52409" y="38932"/>
                  </a:cubicBezTo>
                  <a:cubicBezTo>
                    <a:pt x="52369" y="38972"/>
                    <a:pt x="52369" y="39013"/>
                    <a:pt x="52409" y="39094"/>
                  </a:cubicBezTo>
                  <a:cubicBezTo>
                    <a:pt x="52409" y="39135"/>
                    <a:pt x="52409" y="39216"/>
                    <a:pt x="52450" y="39256"/>
                  </a:cubicBezTo>
                  <a:cubicBezTo>
                    <a:pt x="52694" y="39865"/>
                    <a:pt x="52897" y="40474"/>
                    <a:pt x="53059" y="41043"/>
                  </a:cubicBezTo>
                  <a:cubicBezTo>
                    <a:pt x="53140" y="41205"/>
                    <a:pt x="53262" y="41286"/>
                    <a:pt x="53424" y="41327"/>
                  </a:cubicBezTo>
                  <a:cubicBezTo>
                    <a:pt x="53465" y="41327"/>
                    <a:pt x="53506" y="41286"/>
                    <a:pt x="53546" y="41286"/>
                  </a:cubicBezTo>
                  <a:cubicBezTo>
                    <a:pt x="53627" y="41246"/>
                    <a:pt x="53709" y="41205"/>
                    <a:pt x="53749" y="41124"/>
                  </a:cubicBezTo>
                  <a:cubicBezTo>
                    <a:pt x="53790" y="41002"/>
                    <a:pt x="53790" y="40921"/>
                    <a:pt x="53749" y="40840"/>
                  </a:cubicBezTo>
                  <a:cubicBezTo>
                    <a:pt x="53587" y="40231"/>
                    <a:pt x="53384" y="39622"/>
                    <a:pt x="53140" y="39013"/>
                  </a:cubicBezTo>
                  <a:cubicBezTo>
                    <a:pt x="53140" y="38932"/>
                    <a:pt x="53140" y="38891"/>
                    <a:pt x="53100" y="38850"/>
                  </a:cubicBezTo>
                  <a:cubicBezTo>
                    <a:pt x="53059" y="38769"/>
                    <a:pt x="53018" y="38729"/>
                    <a:pt x="52978" y="38688"/>
                  </a:cubicBezTo>
                  <a:cubicBezTo>
                    <a:pt x="52937" y="38688"/>
                    <a:pt x="52856" y="38647"/>
                    <a:pt x="52815" y="38647"/>
                  </a:cubicBezTo>
                  <a:close/>
                  <a:moveTo>
                    <a:pt x="53830" y="42301"/>
                  </a:moveTo>
                  <a:cubicBezTo>
                    <a:pt x="53790" y="42301"/>
                    <a:pt x="53709" y="42342"/>
                    <a:pt x="53668" y="42382"/>
                  </a:cubicBezTo>
                  <a:cubicBezTo>
                    <a:pt x="53627" y="42423"/>
                    <a:pt x="53587" y="42463"/>
                    <a:pt x="53587" y="42545"/>
                  </a:cubicBezTo>
                  <a:cubicBezTo>
                    <a:pt x="53546" y="42585"/>
                    <a:pt x="53546" y="42666"/>
                    <a:pt x="53546" y="42707"/>
                  </a:cubicBezTo>
                  <a:cubicBezTo>
                    <a:pt x="53587" y="42788"/>
                    <a:pt x="53587" y="42829"/>
                    <a:pt x="53627" y="42869"/>
                  </a:cubicBezTo>
                  <a:cubicBezTo>
                    <a:pt x="53790" y="43478"/>
                    <a:pt x="53952" y="44087"/>
                    <a:pt x="54114" y="44737"/>
                  </a:cubicBezTo>
                  <a:cubicBezTo>
                    <a:pt x="54155" y="44818"/>
                    <a:pt x="54196" y="44859"/>
                    <a:pt x="54236" y="44899"/>
                  </a:cubicBezTo>
                  <a:cubicBezTo>
                    <a:pt x="54317" y="44980"/>
                    <a:pt x="54399" y="44980"/>
                    <a:pt x="54480" y="44980"/>
                  </a:cubicBezTo>
                  <a:lnTo>
                    <a:pt x="54561" y="44980"/>
                  </a:lnTo>
                  <a:cubicBezTo>
                    <a:pt x="54642" y="44940"/>
                    <a:pt x="54723" y="44899"/>
                    <a:pt x="54764" y="44818"/>
                  </a:cubicBezTo>
                  <a:cubicBezTo>
                    <a:pt x="54805" y="44737"/>
                    <a:pt x="54845" y="44615"/>
                    <a:pt x="54805" y="44534"/>
                  </a:cubicBezTo>
                  <a:cubicBezTo>
                    <a:pt x="54683" y="43925"/>
                    <a:pt x="54520" y="43275"/>
                    <a:pt x="54317" y="42666"/>
                  </a:cubicBezTo>
                  <a:cubicBezTo>
                    <a:pt x="54317" y="42626"/>
                    <a:pt x="54317" y="42545"/>
                    <a:pt x="54277" y="42504"/>
                  </a:cubicBezTo>
                  <a:cubicBezTo>
                    <a:pt x="54236" y="42463"/>
                    <a:pt x="54236" y="42382"/>
                    <a:pt x="54155" y="42382"/>
                  </a:cubicBezTo>
                  <a:cubicBezTo>
                    <a:pt x="54114" y="42342"/>
                    <a:pt x="54074" y="42301"/>
                    <a:pt x="53993" y="42301"/>
                  </a:cubicBezTo>
                  <a:close/>
                  <a:moveTo>
                    <a:pt x="54871" y="46005"/>
                  </a:moveTo>
                  <a:cubicBezTo>
                    <a:pt x="54845" y="46005"/>
                    <a:pt x="54825" y="46015"/>
                    <a:pt x="54805" y="46036"/>
                  </a:cubicBezTo>
                  <a:cubicBezTo>
                    <a:pt x="54723" y="46036"/>
                    <a:pt x="54683" y="46076"/>
                    <a:pt x="54642" y="46076"/>
                  </a:cubicBezTo>
                  <a:cubicBezTo>
                    <a:pt x="54602" y="46117"/>
                    <a:pt x="54561" y="46158"/>
                    <a:pt x="54520" y="46239"/>
                  </a:cubicBezTo>
                  <a:cubicBezTo>
                    <a:pt x="54480" y="46279"/>
                    <a:pt x="54480" y="46361"/>
                    <a:pt x="54480" y="46401"/>
                  </a:cubicBezTo>
                  <a:cubicBezTo>
                    <a:pt x="54480" y="46482"/>
                    <a:pt x="54520" y="46523"/>
                    <a:pt x="54520" y="46564"/>
                  </a:cubicBezTo>
                  <a:cubicBezTo>
                    <a:pt x="54683" y="47172"/>
                    <a:pt x="54805" y="47822"/>
                    <a:pt x="54926" y="48431"/>
                  </a:cubicBezTo>
                  <a:cubicBezTo>
                    <a:pt x="54926" y="48512"/>
                    <a:pt x="54967" y="48593"/>
                    <a:pt x="55048" y="48674"/>
                  </a:cubicBezTo>
                  <a:cubicBezTo>
                    <a:pt x="55129" y="48715"/>
                    <a:pt x="55211" y="48756"/>
                    <a:pt x="55292" y="48756"/>
                  </a:cubicBezTo>
                  <a:lnTo>
                    <a:pt x="55332" y="48756"/>
                  </a:lnTo>
                  <a:cubicBezTo>
                    <a:pt x="55414" y="48715"/>
                    <a:pt x="55495" y="48674"/>
                    <a:pt x="55576" y="48593"/>
                  </a:cubicBezTo>
                  <a:cubicBezTo>
                    <a:pt x="55616" y="48512"/>
                    <a:pt x="55657" y="48431"/>
                    <a:pt x="55616" y="48309"/>
                  </a:cubicBezTo>
                  <a:cubicBezTo>
                    <a:pt x="55495" y="47660"/>
                    <a:pt x="55373" y="47051"/>
                    <a:pt x="55251" y="46401"/>
                  </a:cubicBezTo>
                  <a:cubicBezTo>
                    <a:pt x="55251" y="46361"/>
                    <a:pt x="55251" y="46320"/>
                    <a:pt x="55211" y="46239"/>
                  </a:cubicBezTo>
                  <a:cubicBezTo>
                    <a:pt x="55211" y="46198"/>
                    <a:pt x="55170" y="46158"/>
                    <a:pt x="55129" y="46117"/>
                  </a:cubicBezTo>
                  <a:cubicBezTo>
                    <a:pt x="55089" y="46076"/>
                    <a:pt x="55008" y="46036"/>
                    <a:pt x="54967" y="46036"/>
                  </a:cubicBezTo>
                  <a:cubicBezTo>
                    <a:pt x="54926" y="46015"/>
                    <a:pt x="54896" y="46005"/>
                    <a:pt x="54871" y="46005"/>
                  </a:cubicBezTo>
                  <a:close/>
                  <a:moveTo>
                    <a:pt x="55535" y="49892"/>
                  </a:moveTo>
                  <a:cubicBezTo>
                    <a:pt x="55414" y="49933"/>
                    <a:pt x="55373" y="49974"/>
                    <a:pt x="55292" y="50055"/>
                  </a:cubicBezTo>
                  <a:cubicBezTo>
                    <a:pt x="55251" y="50136"/>
                    <a:pt x="55211" y="50217"/>
                    <a:pt x="55211" y="50339"/>
                  </a:cubicBezTo>
                  <a:cubicBezTo>
                    <a:pt x="55332" y="50988"/>
                    <a:pt x="55414" y="51597"/>
                    <a:pt x="55454" y="52247"/>
                  </a:cubicBezTo>
                  <a:cubicBezTo>
                    <a:pt x="55495" y="52328"/>
                    <a:pt x="55535" y="52409"/>
                    <a:pt x="55616" y="52450"/>
                  </a:cubicBezTo>
                  <a:cubicBezTo>
                    <a:pt x="55657" y="52531"/>
                    <a:pt x="55738" y="52531"/>
                    <a:pt x="55819" y="52572"/>
                  </a:cubicBezTo>
                  <a:lnTo>
                    <a:pt x="55860" y="52531"/>
                  </a:lnTo>
                  <a:cubicBezTo>
                    <a:pt x="55982" y="52490"/>
                    <a:pt x="56063" y="52450"/>
                    <a:pt x="56104" y="52369"/>
                  </a:cubicBezTo>
                  <a:cubicBezTo>
                    <a:pt x="56185" y="52287"/>
                    <a:pt x="56185" y="52206"/>
                    <a:pt x="56185" y="52125"/>
                  </a:cubicBezTo>
                  <a:cubicBezTo>
                    <a:pt x="56104" y="51476"/>
                    <a:pt x="56022" y="50867"/>
                    <a:pt x="55941" y="50217"/>
                  </a:cubicBezTo>
                  <a:cubicBezTo>
                    <a:pt x="55941" y="50136"/>
                    <a:pt x="55860" y="50055"/>
                    <a:pt x="55779" y="49974"/>
                  </a:cubicBezTo>
                  <a:cubicBezTo>
                    <a:pt x="55698" y="49933"/>
                    <a:pt x="55616" y="49892"/>
                    <a:pt x="55535" y="49892"/>
                  </a:cubicBezTo>
                  <a:close/>
                  <a:moveTo>
                    <a:pt x="55982" y="53708"/>
                  </a:moveTo>
                  <a:cubicBezTo>
                    <a:pt x="55901" y="53749"/>
                    <a:pt x="55819" y="53789"/>
                    <a:pt x="55738" y="53871"/>
                  </a:cubicBezTo>
                  <a:cubicBezTo>
                    <a:pt x="55657" y="53911"/>
                    <a:pt x="55657" y="53992"/>
                    <a:pt x="55657" y="54114"/>
                  </a:cubicBezTo>
                  <a:cubicBezTo>
                    <a:pt x="55698" y="54723"/>
                    <a:pt x="55738" y="55373"/>
                    <a:pt x="55779" y="56022"/>
                  </a:cubicBezTo>
                  <a:cubicBezTo>
                    <a:pt x="55779" y="56103"/>
                    <a:pt x="55819" y="56185"/>
                    <a:pt x="55901" y="56266"/>
                  </a:cubicBezTo>
                  <a:cubicBezTo>
                    <a:pt x="55982" y="56347"/>
                    <a:pt x="56063" y="56347"/>
                    <a:pt x="56144" y="56347"/>
                  </a:cubicBezTo>
                  <a:lnTo>
                    <a:pt x="56144" y="56388"/>
                  </a:lnTo>
                  <a:cubicBezTo>
                    <a:pt x="56225" y="56347"/>
                    <a:pt x="56307" y="56306"/>
                    <a:pt x="56388" y="56266"/>
                  </a:cubicBezTo>
                  <a:cubicBezTo>
                    <a:pt x="56469" y="56185"/>
                    <a:pt x="56469" y="56103"/>
                    <a:pt x="56469" y="55982"/>
                  </a:cubicBezTo>
                  <a:cubicBezTo>
                    <a:pt x="56469" y="55332"/>
                    <a:pt x="56428" y="54683"/>
                    <a:pt x="56347" y="54074"/>
                  </a:cubicBezTo>
                  <a:cubicBezTo>
                    <a:pt x="56347" y="53952"/>
                    <a:pt x="56307" y="53871"/>
                    <a:pt x="56225" y="53830"/>
                  </a:cubicBezTo>
                  <a:cubicBezTo>
                    <a:pt x="56144" y="53749"/>
                    <a:pt x="56063" y="53708"/>
                    <a:pt x="55982" y="53708"/>
                  </a:cubicBezTo>
                  <a:close/>
                  <a:moveTo>
                    <a:pt x="56225" y="57524"/>
                  </a:moveTo>
                  <a:cubicBezTo>
                    <a:pt x="56104" y="57524"/>
                    <a:pt x="56022" y="57565"/>
                    <a:pt x="55941" y="57646"/>
                  </a:cubicBezTo>
                  <a:cubicBezTo>
                    <a:pt x="55901" y="57727"/>
                    <a:pt x="55860" y="57808"/>
                    <a:pt x="55860" y="57890"/>
                  </a:cubicBezTo>
                  <a:lnTo>
                    <a:pt x="55860" y="58864"/>
                  </a:lnTo>
                  <a:lnTo>
                    <a:pt x="55860" y="59798"/>
                  </a:lnTo>
                  <a:cubicBezTo>
                    <a:pt x="55860" y="59919"/>
                    <a:pt x="55901" y="60001"/>
                    <a:pt x="55941" y="60082"/>
                  </a:cubicBezTo>
                  <a:cubicBezTo>
                    <a:pt x="56022" y="60163"/>
                    <a:pt x="56104" y="60203"/>
                    <a:pt x="56225" y="60203"/>
                  </a:cubicBezTo>
                  <a:lnTo>
                    <a:pt x="56225" y="60163"/>
                  </a:lnTo>
                  <a:cubicBezTo>
                    <a:pt x="56307" y="60163"/>
                    <a:pt x="56428" y="60122"/>
                    <a:pt x="56469" y="60082"/>
                  </a:cubicBezTo>
                  <a:cubicBezTo>
                    <a:pt x="56550" y="60001"/>
                    <a:pt x="56591" y="59919"/>
                    <a:pt x="56591" y="59798"/>
                  </a:cubicBezTo>
                  <a:lnTo>
                    <a:pt x="56591" y="58864"/>
                  </a:lnTo>
                  <a:lnTo>
                    <a:pt x="56591" y="57890"/>
                  </a:lnTo>
                  <a:cubicBezTo>
                    <a:pt x="56591" y="57768"/>
                    <a:pt x="56550" y="57687"/>
                    <a:pt x="56469" y="57605"/>
                  </a:cubicBezTo>
                  <a:cubicBezTo>
                    <a:pt x="56388" y="57565"/>
                    <a:pt x="56307" y="57524"/>
                    <a:pt x="56225" y="57524"/>
                  </a:cubicBezTo>
                  <a:close/>
                  <a:moveTo>
                    <a:pt x="56096" y="61486"/>
                  </a:moveTo>
                  <a:cubicBezTo>
                    <a:pt x="56036" y="61486"/>
                    <a:pt x="55999" y="61514"/>
                    <a:pt x="55941" y="61543"/>
                  </a:cubicBezTo>
                  <a:cubicBezTo>
                    <a:pt x="55860" y="61584"/>
                    <a:pt x="55819" y="61665"/>
                    <a:pt x="55779" y="61746"/>
                  </a:cubicBezTo>
                  <a:cubicBezTo>
                    <a:pt x="55738" y="62396"/>
                    <a:pt x="55698" y="63005"/>
                    <a:pt x="55657" y="63654"/>
                  </a:cubicBezTo>
                  <a:cubicBezTo>
                    <a:pt x="55657" y="63735"/>
                    <a:pt x="55698" y="63816"/>
                    <a:pt x="55779" y="63898"/>
                  </a:cubicBezTo>
                  <a:cubicBezTo>
                    <a:pt x="55819" y="63979"/>
                    <a:pt x="55901" y="64019"/>
                    <a:pt x="55982" y="64019"/>
                  </a:cubicBezTo>
                  <a:lnTo>
                    <a:pt x="56022" y="64019"/>
                  </a:lnTo>
                  <a:cubicBezTo>
                    <a:pt x="56104" y="64019"/>
                    <a:pt x="56185" y="63979"/>
                    <a:pt x="56266" y="63938"/>
                  </a:cubicBezTo>
                  <a:cubicBezTo>
                    <a:pt x="56347" y="63857"/>
                    <a:pt x="56388" y="63776"/>
                    <a:pt x="56388" y="63695"/>
                  </a:cubicBezTo>
                  <a:cubicBezTo>
                    <a:pt x="56428" y="63045"/>
                    <a:pt x="56469" y="62436"/>
                    <a:pt x="56510" y="61787"/>
                  </a:cubicBezTo>
                  <a:cubicBezTo>
                    <a:pt x="56510" y="61706"/>
                    <a:pt x="56469" y="61624"/>
                    <a:pt x="56388" y="61584"/>
                  </a:cubicBezTo>
                  <a:cubicBezTo>
                    <a:pt x="56347" y="61503"/>
                    <a:pt x="56266" y="61503"/>
                    <a:pt x="56185" y="61503"/>
                  </a:cubicBezTo>
                  <a:cubicBezTo>
                    <a:pt x="56149" y="61491"/>
                    <a:pt x="56120" y="61486"/>
                    <a:pt x="56096" y="61486"/>
                  </a:cubicBezTo>
                  <a:close/>
                  <a:moveTo>
                    <a:pt x="55738" y="65075"/>
                  </a:moveTo>
                  <a:cubicBezTo>
                    <a:pt x="55657" y="65116"/>
                    <a:pt x="55616" y="65156"/>
                    <a:pt x="55576" y="65197"/>
                  </a:cubicBezTo>
                  <a:cubicBezTo>
                    <a:pt x="55535" y="65237"/>
                    <a:pt x="55495" y="65278"/>
                    <a:pt x="55495" y="65318"/>
                  </a:cubicBezTo>
                  <a:cubicBezTo>
                    <a:pt x="55454" y="65400"/>
                    <a:pt x="55454" y="65440"/>
                    <a:pt x="55495" y="65521"/>
                  </a:cubicBezTo>
                  <a:cubicBezTo>
                    <a:pt x="55414" y="66171"/>
                    <a:pt x="55332" y="66780"/>
                    <a:pt x="55251" y="67429"/>
                  </a:cubicBezTo>
                  <a:cubicBezTo>
                    <a:pt x="55211" y="67511"/>
                    <a:pt x="55251" y="67592"/>
                    <a:pt x="55292" y="67673"/>
                  </a:cubicBezTo>
                  <a:cubicBezTo>
                    <a:pt x="55373" y="67754"/>
                    <a:pt x="55454" y="67795"/>
                    <a:pt x="55535" y="67835"/>
                  </a:cubicBezTo>
                  <a:lnTo>
                    <a:pt x="55576" y="67835"/>
                  </a:lnTo>
                  <a:cubicBezTo>
                    <a:pt x="55698" y="67835"/>
                    <a:pt x="55779" y="67795"/>
                    <a:pt x="55819" y="67714"/>
                  </a:cubicBezTo>
                  <a:cubicBezTo>
                    <a:pt x="55901" y="67673"/>
                    <a:pt x="55941" y="67592"/>
                    <a:pt x="55941" y="67511"/>
                  </a:cubicBezTo>
                  <a:cubicBezTo>
                    <a:pt x="56063" y="66861"/>
                    <a:pt x="56144" y="66212"/>
                    <a:pt x="56225" y="65603"/>
                  </a:cubicBezTo>
                  <a:cubicBezTo>
                    <a:pt x="56225" y="65521"/>
                    <a:pt x="56225" y="65481"/>
                    <a:pt x="56225" y="65440"/>
                  </a:cubicBezTo>
                  <a:cubicBezTo>
                    <a:pt x="56225" y="65359"/>
                    <a:pt x="56225" y="65318"/>
                    <a:pt x="56185" y="65237"/>
                  </a:cubicBezTo>
                  <a:cubicBezTo>
                    <a:pt x="56144" y="65197"/>
                    <a:pt x="56104" y="65156"/>
                    <a:pt x="56063" y="65116"/>
                  </a:cubicBezTo>
                  <a:cubicBezTo>
                    <a:pt x="56022" y="65075"/>
                    <a:pt x="55941" y="65075"/>
                    <a:pt x="55901" y="65075"/>
                  </a:cubicBezTo>
                  <a:close/>
                  <a:moveTo>
                    <a:pt x="55373" y="68850"/>
                  </a:moveTo>
                  <a:cubicBezTo>
                    <a:pt x="55332" y="68850"/>
                    <a:pt x="55251" y="68850"/>
                    <a:pt x="55211" y="68891"/>
                  </a:cubicBezTo>
                  <a:cubicBezTo>
                    <a:pt x="55129" y="68891"/>
                    <a:pt x="55089" y="68931"/>
                    <a:pt x="55048" y="68972"/>
                  </a:cubicBezTo>
                  <a:cubicBezTo>
                    <a:pt x="55008" y="69013"/>
                    <a:pt x="54967" y="69053"/>
                    <a:pt x="54967" y="69094"/>
                  </a:cubicBezTo>
                  <a:cubicBezTo>
                    <a:pt x="54926" y="69175"/>
                    <a:pt x="54926" y="69216"/>
                    <a:pt x="54926" y="69297"/>
                  </a:cubicBezTo>
                  <a:cubicBezTo>
                    <a:pt x="54805" y="69906"/>
                    <a:pt x="54683" y="70555"/>
                    <a:pt x="54561" y="71164"/>
                  </a:cubicBezTo>
                  <a:cubicBezTo>
                    <a:pt x="54561" y="71245"/>
                    <a:pt x="54561" y="71367"/>
                    <a:pt x="54602" y="71448"/>
                  </a:cubicBezTo>
                  <a:cubicBezTo>
                    <a:pt x="54683" y="71530"/>
                    <a:pt x="54723" y="71570"/>
                    <a:pt x="54845" y="71611"/>
                  </a:cubicBezTo>
                  <a:lnTo>
                    <a:pt x="54926" y="71611"/>
                  </a:lnTo>
                  <a:cubicBezTo>
                    <a:pt x="55008" y="71611"/>
                    <a:pt x="55089" y="71570"/>
                    <a:pt x="55129" y="71530"/>
                  </a:cubicBezTo>
                  <a:cubicBezTo>
                    <a:pt x="55211" y="71489"/>
                    <a:pt x="55251" y="71408"/>
                    <a:pt x="55292" y="71327"/>
                  </a:cubicBezTo>
                  <a:cubicBezTo>
                    <a:pt x="55414" y="70677"/>
                    <a:pt x="55535" y="70068"/>
                    <a:pt x="55657" y="69419"/>
                  </a:cubicBezTo>
                  <a:cubicBezTo>
                    <a:pt x="55698" y="69378"/>
                    <a:pt x="55698" y="69297"/>
                    <a:pt x="55698" y="69256"/>
                  </a:cubicBezTo>
                  <a:cubicBezTo>
                    <a:pt x="55698" y="69175"/>
                    <a:pt x="55698" y="69134"/>
                    <a:pt x="55657" y="69094"/>
                  </a:cubicBezTo>
                  <a:cubicBezTo>
                    <a:pt x="55616" y="69013"/>
                    <a:pt x="55576" y="68972"/>
                    <a:pt x="55535" y="68931"/>
                  </a:cubicBezTo>
                  <a:cubicBezTo>
                    <a:pt x="55495" y="68891"/>
                    <a:pt x="55454" y="68891"/>
                    <a:pt x="55373" y="68850"/>
                  </a:cubicBezTo>
                  <a:close/>
                  <a:moveTo>
                    <a:pt x="54561" y="72747"/>
                  </a:moveTo>
                  <a:cubicBezTo>
                    <a:pt x="54480" y="72747"/>
                    <a:pt x="54399" y="72747"/>
                    <a:pt x="54277" y="72788"/>
                  </a:cubicBezTo>
                  <a:cubicBezTo>
                    <a:pt x="54196" y="72869"/>
                    <a:pt x="54155" y="72910"/>
                    <a:pt x="54114" y="73032"/>
                  </a:cubicBezTo>
                  <a:cubicBezTo>
                    <a:pt x="53993" y="73641"/>
                    <a:pt x="53790" y="74249"/>
                    <a:pt x="53627" y="74858"/>
                  </a:cubicBezTo>
                  <a:cubicBezTo>
                    <a:pt x="53627" y="74980"/>
                    <a:pt x="53627" y="75061"/>
                    <a:pt x="53668" y="75143"/>
                  </a:cubicBezTo>
                  <a:cubicBezTo>
                    <a:pt x="53709" y="75224"/>
                    <a:pt x="53790" y="75305"/>
                    <a:pt x="53871" y="75305"/>
                  </a:cubicBezTo>
                  <a:lnTo>
                    <a:pt x="53993" y="75305"/>
                  </a:lnTo>
                  <a:lnTo>
                    <a:pt x="53993" y="75345"/>
                  </a:lnTo>
                  <a:cubicBezTo>
                    <a:pt x="54074" y="75305"/>
                    <a:pt x="54155" y="75305"/>
                    <a:pt x="54196" y="75264"/>
                  </a:cubicBezTo>
                  <a:cubicBezTo>
                    <a:pt x="54277" y="75224"/>
                    <a:pt x="54317" y="75143"/>
                    <a:pt x="54358" y="75061"/>
                  </a:cubicBezTo>
                  <a:cubicBezTo>
                    <a:pt x="54520" y="74452"/>
                    <a:pt x="54683" y="73843"/>
                    <a:pt x="54845" y="73194"/>
                  </a:cubicBezTo>
                  <a:cubicBezTo>
                    <a:pt x="54845" y="73113"/>
                    <a:pt x="54845" y="73032"/>
                    <a:pt x="54805" y="72950"/>
                  </a:cubicBezTo>
                  <a:cubicBezTo>
                    <a:pt x="54723" y="72829"/>
                    <a:pt x="54683" y="72788"/>
                    <a:pt x="54561" y="72747"/>
                  </a:cubicBezTo>
                  <a:close/>
                  <a:moveTo>
                    <a:pt x="53475" y="76302"/>
                  </a:moveTo>
                  <a:cubicBezTo>
                    <a:pt x="53456" y="76302"/>
                    <a:pt x="53438" y="76306"/>
                    <a:pt x="53424" y="76320"/>
                  </a:cubicBezTo>
                  <a:cubicBezTo>
                    <a:pt x="53343" y="76320"/>
                    <a:pt x="53303" y="76320"/>
                    <a:pt x="53262" y="76360"/>
                  </a:cubicBezTo>
                  <a:cubicBezTo>
                    <a:pt x="53221" y="76401"/>
                    <a:pt x="53181" y="76442"/>
                    <a:pt x="53140" y="76523"/>
                  </a:cubicBezTo>
                  <a:cubicBezTo>
                    <a:pt x="53100" y="76563"/>
                    <a:pt x="53100" y="76604"/>
                    <a:pt x="53100" y="76685"/>
                  </a:cubicBezTo>
                  <a:cubicBezTo>
                    <a:pt x="52897" y="77294"/>
                    <a:pt x="52694" y="77903"/>
                    <a:pt x="52491" y="78471"/>
                  </a:cubicBezTo>
                  <a:cubicBezTo>
                    <a:pt x="52450" y="78553"/>
                    <a:pt x="52450" y="78593"/>
                    <a:pt x="52450" y="78674"/>
                  </a:cubicBezTo>
                  <a:cubicBezTo>
                    <a:pt x="52491" y="78715"/>
                    <a:pt x="52491" y="78755"/>
                    <a:pt x="52531" y="78796"/>
                  </a:cubicBezTo>
                  <a:cubicBezTo>
                    <a:pt x="52572" y="78877"/>
                    <a:pt x="52612" y="78877"/>
                    <a:pt x="52653" y="78918"/>
                  </a:cubicBezTo>
                  <a:cubicBezTo>
                    <a:pt x="52694" y="78958"/>
                    <a:pt x="52775" y="78958"/>
                    <a:pt x="52815" y="78958"/>
                  </a:cubicBezTo>
                  <a:lnTo>
                    <a:pt x="52815" y="78999"/>
                  </a:lnTo>
                  <a:cubicBezTo>
                    <a:pt x="53018" y="78958"/>
                    <a:pt x="53100" y="78877"/>
                    <a:pt x="53181" y="78715"/>
                  </a:cubicBezTo>
                  <a:cubicBezTo>
                    <a:pt x="53384" y="78106"/>
                    <a:pt x="53587" y="77497"/>
                    <a:pt x="53790" y="76888"/>
                  </a:cubicBezTo>
                  <a:cubicBezTo>
                    <a:pt x="53830" y="76848"/>
                    <a:pt x="53830" y="76807"/>
                    <a:pt x="53830" y="76726"/>
                  </a:cubicBezTo>
                  <a:cubicBezTo>
                    <a:pt x="53871" y="76685"/>
                    <a:pt x="53830" y="76604"/>
                    <a:pt x="53830" y="76563"/>
                  </a:cubicBezTo>
                  <a:cubicBezTo>
                    <a:pt x="53830" y="76523"/>
                    <a:pt x="53790" y="76442"/>
                    <a:pt x="53749" y="76401"/>
                  </a:cubicBezTo>
                  <a:cubicBezTo>
                    <a:pt x="53709" y="76360"/>
                    <a:pt x="53627" y="76360"/>
                    <a:pt x="53587" y="76320"/>
                  </a:cubicBezTo>
                  <a:cubicBezTo>
                    <a:pt x="53560" y="76320"/>
                    <a:pt x="53515" y="76302"/>
                    <a:pt x="53475" y="76302"/>
                  </a:cubicBezTo>
                  <a:close/>
                  <a:moveTo>
                    <a:pt x="52085" y="80118"/>
                  </a:moveTo>
                  <a:cubicBezTo>
                    <a:pt x="52058" y="80118"/>
                    <a:pt x="52031" y="80122"/>
                    <a:pt x="52004" y="80136"/>
                  </a:cubicBezTo>
                  <a:cubicBezTo>
                    <a:pt x="51922" y="80136"/>
                    <a:pt x="51841" y="80217"/>
                    <a:pt x="51801" y="80258"/>
                  </a:cubicBezTo>
                  <a:cubicBezTo>
                    <a:pt x="51557" y="80866"/>
                    <a:pt x="51313" y="81435"/>
                    <a:pt x="51070" y="82044"/>
                  </a:cubicBezTo>
                  <a:cubicBezTo>
                    <a:pt x="51029" y="82125"/>
                    <a:pt x="51029" y="82206"/>
                    <a:pt x="51070" y="82328"/>
                  </a:cubicBezTo>
                  <a:cubicBezTo>
                    <a:pt x="51110" y="82409"/>
                    <a:pt x="51151" y="82490"/>
                    <a:pt x="51273" y="82531"/>
                  </a:cubicBezTo>
                  <a:lnTo>
                    <a:pt x="51395" y="82531"/>
                  </a:lnTo>
                  <a:lnTo>
                    <a:pt x="51395" y="82571"/>
                  </a:lnTo>
                  <a:cubicBezTo>
                    <a:pt x="51557" y="82531"/>
                    <a:pt x="51679" y="82490"/>
                    <a:pt x="51719" y="82328"/>
                  </a:cubicBezTo>
                  <a:cubicBezTo>
                    <a:pt x="52004" y="81719"/>
                    <a:pt x="52247" y="81151"/>
                    <a:pt x="52491" y="80542"/>
                  </a:cubicBezTo>
                  <a:cubicBezTo>
                    <a:pt x="52491" y="80460"/>
                    <a:pt x="52450" y="80379"/>
                    <a:pt x="52409" y="80298"/>
                  </a:cubicBezTo>
                  <a:cubicBezTo>
                    <a:pt x="52369" y="80217"/>
                    <a:pt x="52328" y="80176"/>
                    <a:pt x="52247" y="80136"/>
                  </a:cubicBezTo>
                  <a:cubicBezTo>
                    <a:pt x="52193" y="80136"/>
                    <a:pt x="52139" y="80118"/>
                    <a:pt x="52085" y="80118"/>
                  </a:cubicBezTo>
                  <a:close/>
                  <a:moveTo>
                    <a:pt x="50628" y="83556"/>
                  </a:moveTo>
                  <a:cubicBezTo>
                    <a:pt x="50583" y="83556"/>
                    <a:pt x="50542" y="83566"/>
                    <a:pt x="50501" y="83586"/>
                  </a:cubicBezTo>
                  <a:cubicBezTo>
                    <a:pt x="50380" y="83627"/>
                    <a:pt x="50339" y="83708"/>
                    <a:pt x="50299" y="83789"/>
                  </a:cubicBezTo>
                  <a:cubicBezTo>
                    <a:pt x="50014" y="84358"/>
                    <a:pt x="49730" y="84926"/>
                    <a:pt x="49446" y="85494"/>
                  </a:cubicBezTo>
                  <a:cubicBezTo>
                    <a:pt x="49405" y="85575"/>
                    <a:pt x="49405" y="85657"/>
                    <a:pt x="49405" y="85778"/>
                  </a:cubicBezTo>
                  <a:cubicBezTo>
                    <a:pt x="49446" y="85860"/>
                    <a:pt x="49527" y="85941"/>
                    <a:pt x="49608" y="85981"/>
                  </a:cubicBezTo>
                  <a:cubicBezTo>
                    <a:pt x="49649" y="86022"/>
                    <a:pt x="49690" y="86022"/>
                    <a:pt x="49771" y="86022"/>
                  </a:cubicBezTo>
                  <a:cubicBezTo>
                    <a:pt x="49893" y="86022"/>
                    <a:pt x="50014" y="85981"/>
                    <a:pt x="50096" y="85819"/>
                  </a:cubicBezTo>
                  <a:cubicBezTo>
                    <a:pt x="50380" y="85251"/>
                    <a:pt x="50664" y="84682"/>
                    <a:pt x="50948" y="84114"/>
                  </a:cubicBezTo>
                  <a:cubicBezTo>
                    <a:pt x="50989" y="83992"/>
                    <a:pt x="50989" y="83911"/>
                    <a:pt x="50948" y="83830"/>
                  </a:cubicBezTo>
                  <a:cubicBezTo>
                    <a:pt x="50907" y="83708"/>
                    <a:pt x="50867" y="83668"/>
                    <a:pt x="50786" y="83586"/>
                  </a:cubicBezTo>
                  <a:cubicBezTo>
                    <a:pt x="50725" y="83566"/>
                    <a:pt x="50674" y="83556"/>
                    <a:pt x="50628" y="83556"/>
                  </a:cubicBezTo>
                  <a:close/>
                  <a:moveTo>
                    <a:pt x="48756" y="87037"/>
                  </a:moveTo>
                  <a:cubicBezTo>
                    <a:pt x="48675" y="87078"/>
                    <a:pt x="48594" y="87118"/>
                    <a:pt x="48553" y="87159"/>
                  </a:cubicBezTo>
                  <a:cubicBezTo>
                    <a:pt x="48228" y="87727"/>
                    <a:pt x="47903" y="88255"/>
                    <a:pt x="47579" y="88823"/>
                  </a:cubicBezTo>
                  <a:cubicBezTo>
                    <a:pt x="47538" y="88904"/>
                    <a:pt x="47538" y="88985"/>
                    <a:pt x="47538" y="89067"/>
                  </a:cubicBezTo>
                  <a:cubicBezTo>
                    <a:pt x="47579" y="89188"/>
                    <a:pt x="47619" y="89270"/>
                    <a:pt x="47700" y="89310"/>
                  </a:cubicBezTo>
                  <a:cubicBezTo>
                    <a:pt x="47782" y="89351"/>
                    <a:pt x="47822" y="89351"/>
                    <a:pt x="47903" y="89351"/>
                  </a:cubicBezTo>
                  <a:lnTo>
                    <a:pt x="47903" y="89391"/>
                  </a:lnTo>
                  <a:cubicBezTo>
                    <a:pt x="48025" y="89391"/>
                    <a:pt x="48147" y="89310"/>
                    <a:pt x="48228" y="89188"/>
                  </a:cubicBezTo>
                  <a:cubicBezTo>
                    <a:pt x="48553" y="88620"/>
                    <a:pt x="48878" y="88092"/>
                    <a:pt x="49162" y="87524"/>
                  </a:cubicBezTo>
                  <a:cubicBezTo>
                    <a:pt x="49202" y="87443"/>
                    <a:pt x="49202" y="87362"/>
                    <a:pt x="49162" y="87280"/>
                  </a:cubicBezTo>
                  <a:cubicBezTo>
                    <a:pt x="49121" y="87199"/>
                    <a:pt x="49081" y="87159"/>
                    <a:pt x="48999" y="87118"/>
                  </a:cubicBezTo>
                  <a:cubicBezTo>
                    <a:pt x="48918" y="87078"/>
                    <a:pt x="48837" y="87037"/>
                    <a:pt x="48756" y="87037"/>
                  </a:cubicBezTo>
                  <a:close/>
                  <a:moveTo>
                    <a:pt x="46807" y="90325"/>
                  </a:moveTo>
                  <a:cubicBezTo>
                    <a:pt x="46726" y="90366"/>
                    <a:pt x="46645" y="90366"/>
                    <a:pt x="46564" y="90447"/>
                  </a:cubicBezTo>
                  <a:cubicBezTo>
                    <a:pt x="46239" y="90975"/>
                    <a:pt x="45874" y="91502"/>
                    <a:pt x="45508" y="92030"/>
                  </a:cubicBezTo>
                  <a:cubicBezTo>
                    <a:pt x="45468" y="92111"/>
                    <a:pt x="45427" y="92192"/>
                    <a:pt x="45468" y="92274"/>
                  </a:cubicBezTo>
                  <a:cubicBezTo>
                    <a:pt x="45468" y="92395"/>
                    <a:pt x="45508" y="92477"/>
                    <a:pt x="45589" y="92517"/>
                  </a:cubicBezTo>
                  <a:cubicBezTo>
                    <a:pt x="45671" y="92558"/>
                    <a:pt x="45752" y="92598"/>
                    <a:pt x="45833" y="92598"/>
                  </a:cubicBezTo>
                  <a:cubicBezTo>
                    <a:pt x="45955" y="92598"/>
                    <a:pt x="46036" y="92517"/>
                    <a:pt x="46117" y="92436"/>
                  </a:cubicBezTo>
                  <a:cubicBezTo>
                    <a:pt x="46483" y="91868"/>
                    <a:pt x="46848" y="91340"/>
                    <a:pt x="47213" y="90812"/>
                  </a:cubicBezTo>
                  <a:cubicBezTo>
                    <a:pt x="47213" y="90731"/>
                    <a:pt x="47213" y="90650"/>
                    <a:pt x="47173" y="90569"/>
                  </a:cubicBezTo>
                  <a:cubicBezTo>
                    <a:pt x="47132" y="90487"/>
                    <a:pt x="47091" y="90447"/>
                    <a:pt x="47010" y="90406"/>
                  </a:cubicBezTo>
                  <a:cubicBezTo>
                    <a:pt x="46970" y="90366"/>
                    <a:pt x="46889" y="90325"/>
                    <a:pt x="46807" y="90325"/>
                  </a:cubicBezTo>
                  <a:close/>
                  <a:moveTo>
                    <a:pt x="44656" y="93410"/>
                  </a:moveTo>
                  <a:cubicBezTo>
                    <a:pt x="44534" y="93451"/>
                    <a:pt x="44453" y="93492"/>
                    <a:pt x="44412" y="93573"/>
                  </a:cubicBezTo>
                  <a:cubicBezTo>
                    <a:pt x="44047" y="94100"/>
                    <a:pt x="43641" y="94588"/>
                    <a:pt x="43235" y="95075"/>
                  </a:cubicBezTo>
                  <a:cubicBezTo>
                    <a:pt x="43194" y="95156"/>
                    <a:pt x="43154" y="95278"/>
                    <a:pt x="43154" y="95359"/>
                  </a:cubicBezTo>
                  <a:cubicBezTo>
                    <a:pt x="43194" y="95440"/>
                    <a:pt x="43235" y="95521"/>
                    <a:pt x="43316" y="95602"/>
                  </a:cubicBezTo>
                  <a:cubicBezTo>
                    <a:pt x="43357" y="95643"/>
                    <a:pt x="43438" y="95684"/>
                    <a:pt x="43519" y="95684"/>
                  </a:cubicBezTo>
                  <a:cubicBezTo>
                    <a:pt x="43641" y="95684"/>
                    <a:pt x="43763" y="95602"/>
                    <a:pt x="43803" y="95521"/>
                  </a:cubicBezTo>
                  <a:cubicBezTo>
                    <a:pt x="44209" y="95034"/>
                    <a:pt x="44615" y="94506"/>
                    <a:pt x="44981" y="93979"/>
                  </a:cubicBezTo>
                  <a:cubicBezTo>
                    <a:pt x="45062" y="93897"/>
                    <a:pt x="45062" y="93816"/>
                    <a:pt x="45062" y="93735"/>
                  </a:cubicBezTo>
                  <a:cubicBezTo>
                    <a:pt x="45021" y="93613"/>
                    <a:pt x="44981" y="93532"/>
                    <a:pt x="44899" y="93492"/>
                  </a:cubicBezTo>
                  <a:cubicBezTo>
                    <a:pt x="44818" y="93451"/>
                    <a:pt x="44737" y="93410"/>
                    <a:pt x="44656" y="93410"/>
                  </a:cubicBezTo>
                  <a:close/>
                  <a:moveTo>
                    <a:pt x="42261" y="96414"/>
                  </a:moveTo>
                  <a:cubicBezTo>
                    <a:pt x="42179" y="96455"/>
                    <a:pt x="42098" y="96496"/>
                    <a:pt x="42017" y="96536"/>
                  </a:cubicBezTo>
                  <a:cubicBezTo>
                    <a:pt x="41611" y="97023"/>
                    <a:pt x="41205" y="97510"/>
                    <a:pt x="40759" y="97998"/>
                  </a:cubicBezTo>
                  <a:cubicBezTo>
                    <a:pt x="40677" y="98119"/>
                    <a:pt x="40677" y="98241"/>
                    <a:pt x="40718" y="98363"/>
                  </a:cubicBezTo>
                  <a:cubicBezTo>
                    <a:pt x="40799" y="98525"/>
                    <a:pt x="40880" y="98607"/>
                    <a:pt x="41043" y="98607"/>
                  </a:cubicBezTo>
                  <a:cubicBezTo>
                    <a:pt x="41165" y="98607"/>
                    <a:pt x="41246" y="98566"/>
                    <a:pt x="41327" y="98485"/>
                  </a:cubicBezTo>
                  <a:cubicBezTo>
                    <a:pt x="41733" y="97998"/>
                    <a:pt x="42179" y="97510"/>
                    <a:pt x="42585" y="97023"/>
                  </a:cubicBezTo>
                  <a:cubicBezTo>
                    <a:pt x="42626" y="96942"/>
                    <a:pt x="42667" y="96861"/>
                    <a:pt x="42667" y="96780"/>
                  </a:cubicBezTo>
                  <a:cubicBezTo>
                    <a:pt x="42667" y="96658"/>
                    <a:pt x="42626" y="96577"/>
                    <a:pt x="42545" y="96496"/>
                  </a:cubicBezTo>
                  <a:cubicBezTo>
                    <a:pt x="42464" y="96455"/>
                    <a:pt x="42382" y="96414"/>
                    <a:pt x="42261" y="96414"/>
                  </a:cubicBezTo>
                  <a:close/>
                  <a:moveTo>
                    <a:pt x="39744" y="99175"/>
                  </a:moveTo>
                  <a:cubicBezTo>
                    <a:pt x="39663" y="99175"/>
                    <a:pt x="39622" y="99215"/>
                    <a:pt x="39581" y="99256"/>
                  </a:cubicBezTo>
                  <a:cubicBezTo>
                    <a:pt x="39541" y="99256"/>
                    <a:pt x="39500" y="99337"/>
                    <a:pt x="39460" y="99378"/>
                  </a:cubicBezTo>
                  <a:cubicBezTo>
                    <a:pt x="39013" y="99824"/>
                    <a:pt x="38566" y="100271"/>
                    <a:pt x="38120" y="100717"/>
                  </a:cubicBezTo>
                  <a:cubicBezTo>
                    <a:pt x="38039" y="100799"/>
                    <a:pt x="37998" y="100880"/>
                    <a:pt x="37998" y="100961"/>
                  </a:cubicBezTo>
                  <a:cubicBezTo>
                    <a:pt x="37998" y="101083"/>
                    <a:pt x="38039" y="101164"/>
                    <a:pt x="38120" y="101245"/>
                  </a:cubicBezTo>
                  <a:cubicBezTo>
                    <a:pt x="38201" y="101326"/>
                    <a:pt x="38282" y="101367"/>
                    <a:pt x="38364" y="101367"/>
                  </a:cubicBezTo>
                  <a:cubicBezTo>
                    <a:pt x="38485" y="101367"/>
                    <a:pt x="38566" y="101326"/>
                    <a:pt x="38607" y="101245"/>
                  </a:cubicBezTo>
                  <a:cubicBezTo>
                    <a:pt x="39094" y="100799"/>
                    <a:pt x="39541" y="100352"/>
                    <a:pt x="39987" y="99865"/>
                  </a:cubicBezTo>
                  <a:cubicBezTo>
                    <a:pt x="40028" y="99865"/>
                    <a:pt x="40069" y="99824"/>
                    <a:pt x="40109" y="99743"/>
                  </a:cubicBezTo>
                  <a:cubicBezTo>
                    <a:pt x="40150" y="99703"/>
                    <a:pt x="40190" y="99662"/>
                    <a:pt x="40190" y="99581"/>
                  </a:cubicBezTo>
                  <a:cubicBezTo>
                    <a:pt x="40190" y="99540"/>
                    <a:pt x="40190" y="99500"/>
                    <a:pt x="40150" y="99418"/>
                  </a:cubicBezTo>
                  <a:cubicBezTo>
                    <a:pt x="40150" y="99378"/>
                    <a:pt x="40109" y="99337"/>
                    <a:pt x="40069" y="99297"/>
                  </a:cubicBezTo>
                  <a:cubicBezTo>
                    <a:pt x="40028" y="99215"/>
                    <a:pt x="39987" y="99215"/>
                    <a:pt x="39906" y="99175"/>
                  </a:cubicBezTo>
                  <a:close/>
                  <a:moveTo>
                    <a:pt x="36983" y="102017"/>
                  </a:moveTo>
                  <a:cubicBezTo>
                    <a:pt x="36902" y="102017"/>
                    <a:pt x="36821" y="102017"/>
                    <a:pt x="36740" y="102057"/>
                  </a:cubicBezTo>
                  <a:cubicBezTo>
                    <a:pt x="36253" y="102504"/>
                    <a:pt x="35765" y="102910"/>
                    <a:pt x="35319" y="103316"/>
                  </a:cubicBezTo>
                  <a:cubicBezTo>
                    <a:pt x="35197" y="103437"/>
                    <a:pt x="35156" y="103559"/>
                    <a:pt x="35238" y="103722"/>
                  </a:cubicBezTo>
                  <a:cubicBezTo>
                    <a:pt x="35278" y="103843"/>
                    <a:pt x="35400" y="103965"/>
                    <a:pt x="35522" y="103965"/>
                  </a:cubicBezTo>
                  <a:lnTo>
                    <a:pt x="35522" y="103925"/>
                  </a:lnTo>
                  <a:cubicBezTo>
                    <a:pt x="35603" y="103925"/>
                    <a:pt x="35684" y="103925"/>
                    <a:pt x="35765" y="103884"/>
                  </a:cubicBezTo>
                  <a:cubicBezTo>
                    <a:pt x="36253" y="103437"/>
                    <a:pt x="36740" y="103031"/>
                    <a:pt x="37227" y="102585"/>
                  </a:cubicBezTo>
                  <a:cubicBezTo>
                    <a:pt x="37267" y="102544"/>
                    <a:pt x="37267" y="102463"/>
                    <a:pt x="37267" y="102382"/>
                  </a:cubicBezTo>
                  <a:cubicBezTo>
                    <a:pt x="37267" y="102260"/>
                    <a:pt x="37227" y="102220"/>
                    <a:pt x="37186" y="102138"/>
                  </a:cubicBezTo>
                  <a:cubicBezTo>
                    <a:pt x="37105" y="102098"/>
                    <a:pt x="37064" y="102057"/>
                    <a:pt x="36983" y="102017"/>
                  </a:cubicBezTo>
                  <a:close/>
                  <a:moveTo>
                    <a:pt x="34142" y="104371"/>
                  </a:moveTo>
                  <a:cubicBezTo>
                    <a:pt x="34101" y="104371"/>
                    <a:pt x="34020" y="104371"/>
                    <a:pt x="33979" y="104412"/>
                  </a:cubicBezTo>
                  <a:cubicBezTo>
                    <a:pt x="33939" y="104452"/>
                    <a:pt x="33857" y="104452"/>
                    <a:pt x="33857" y="104533"/>
                  </a:cubicBezTo>
                  <a:cubicBezTo>
                    <a:pt x="33330" y="104939"/>
                    <a:pt x="32843" y="105305"/>
                    <a:pt x="32315" y="105670"/>
                  </a:cubicBezTo>
                  <a:cubicBezTo>
                    <a:pt x="32234" y="105751"/>
                    <a:pt x="32193" y="105832"/>
                    <a:pt x="32193" y="105914"/>
                  </a:cubicBezTo>
                  <a:cubicBezTo>
                    <a:pt x="32152" y="106035"/>
                    <a:pt x="32193" y="106117"/>
                    <a:pt x="32234" y="106198"/>
                  </a:cubicBezTo>
                  <a:cubicBezTo>
                    <a:pt x="32315" y="106279"/>
                    <a:pt x="32437" y="106320"/>
                    <a:pt x="32558" y="106320"/>
                  </a:cubicBezTo>
                  <a:cubicBezTo>
                    <a:pt x="32640" y="106320"/>
                    <a:pt x="32721" y="106320"/>
                    <a:pt x="32761" y="106279"/>
                  </a:cubicBezTo>
                  <a:cubicBezTo>
                    <a:pt x="33289" y="105873"/>
                    <a:pt x="33817" y="105508"/>
                    <a:pt x="34304" y="105102"/>
                  </a:cubicBezTo>
                  <a:cubicBezTo>
                    <a:pt x="34345" y="105061"/>
                    <a:pt x="34385" y="105021"/>
                    <a:pt x="34426" y="104980"/>
                  </a:cubicBezTo>
                  <a:cubicBezTo>
                    <a:pt x="34466" y="104939"/>
                    <a:pt x="34507" y="104899"/>
                    <a:pt x="34507" y="104818"/>
                  </a:cubicBezTo>
                  <a:cubicBezTo>
                    <a:pt x="34548" y="104777"/>
                    <a:pt x="34548" y="104736"/>
                    <a:pt x="34548" y="104655"/>
                  </a:cubicBezTo>
                  <a:cubicBezTo>
                    <a:pt x="34507" y="104615"/>
                    <a:pt x="34507" y="104533"/>
                    <a:pt x="34466" y="104493"/>
                  </a:cubicBezTo>
                  <a:cubicBezTo>
                    <a:pt x="34426" y="104452"/>
                    <a:pt x="34385" y="104412"/>
                    <a:pt x="34304" y="104412"/>
                  </a:cubicBezTo>
                  <a:cubicBezTo>
                    <a:pt x="34263" y="104371"/>
                    <a:pt x="34223" y="104371"/>
                    <a:pt x="34142" y="104371"/>
                  </a:cubicBezTo>
                  <a:close/>
                  <a:moveTo>
                    <a:pt x="30894" y="106776"/>
                  </a:moveTo>
                  <a:cubicBezTo>
                    <a:pt x="30853" y="106776"/>
                    <a:pt x="30813" y="106786"/>
                    <a:pt x="30772" y="106807"/>
                  </a:cubicBezTo>
                  <a:cubicBezTo>
                    <a:pt x="30244" y="107172"/>
                    <a:pt x="29717" y="107497"/>
                    <a:pt x="29189" y="107862"/>
                  </a:cubicBezTo>
                  <a:cubicBezTo>
                    <a:pt x="29067" y="107943"/>
                    <a:pt x="29027" y="108106"/>
                    <a:pt x="29067" y="108268"/>
                  </a:cubicBezTo>
                  <a:cubicBezTo>
                    <a:pt x="29108" y="108390"/>
                    <a:pt x="29230" y="108512"/>
                    <a:pt x="29392" y="108512"/>
                  </a:cubicBezTo>
                  <a:cubicBezTo>
                    <a:pt x="29473" y="108512"/>
                    <a:pt x="29514" y="108512"/>
                    <a:pt x="29595" y="108471"/>
                  </a:cubicBezTo>
                  <a:cubicBezTo>
                    <a:pt x="30123" y="108106"/>
                    <a:pt x="30650" y="107781"/>
                    <a:pt x="31178" y="107416"/>
                  </a:cubicBezTo>
                  <a:cubicBezTo>
                    <a:pt x="31259" y="107334"/>
                    <a:pt x="31259" y="107253"/>
                    <a:pt x="31259" y="107172"/>
                  </a:cubicBezTo>
                  <a:cubicBezTo>
                    <a:pt x="31300" y="107091"/>
                    <a:pt x="31259" y="107010"/>
                    <a:pt x="31219" y="106929"/>
                  </a:cubicBezTo>
                  <a:cubicBezTo>
                    <a:pt x="31178" y="106888"/>
                    <a:pt x="31097" y="106807"/>
                    <a:pt x="31016" y="106807"/>
                  </a:cubicBezTo>
                  <a:cubicBezTo>
                    <a:pt x="30975" y="106786"/>
                    <a:pt x="30935" y="106776"/>
                    <a:pt x="30894" y="106776"/>
                  </a:cubicBezTo>
                  <a:close/>
                  <a:moveTo>
                    <a:pt x="27565" y="108837"/>
                  </a:moveTo>
                  <a:cubicBezTo>
                    <a:pt x="27037" y="109161"/>
                    <a:pt x="26469" y="109486"/>
                    <a:pt x="25941" y="109811"/>
                  </a:cubicBezTo>
                  <a:cubicBezTo>
                    <a:pt x="25779" y="109933"/>
                    <a:pt x="25738" y="110054"/>
                    <a:pt x="25779" y="110217"/>
                  </a:cubicBezTo>
                  <a:cubicBezTo>
                    <a:pt x="25820" y="110379"/>
                    <a:pt x="25941" y="110460"/>
                    <a:pt x="26104" y="110501"/>
                  </a:cubicBezTo>
                  <a:cubicBezTo>
                    <a:pt x="26185" y="110501"/>
                    <a:pt x="26226" y="110501"/>
                    <a:pt x="26307" y="110460"/>
                  </a:cubicBezTo>
                  <a:cubicBezTo>
                    <a:pt x="26834" y="110136"/>
                    <a:pt x="27403" y="109811"/>
                    <a:pt x="27971" y="109486"/>
                  </a:cubicBezTo>
                  <a:cubicBezTo>
                    <a:pt x="28012" y="109405"/>
                    <a:pt x="28052" y="109324"/>
                    <a:pt x="28052" y="109242"/>
                  </a:cubicBezTo>
                  <a:cubicBezTo>
                    <a:pt x="28052" y="109161"/>
                    <a:pt x="28052" y="109080"/>
                    <a:pt x="28012" y="109039"/>
                  </a:cubicBezTo>
                  <a:cubicBezTo>
                    <a:pt x="27971" y="108958"/>
                    <a:pt x="27890" y="108877"/>
                    <a:pt x="27809" y="108877"/>
                  </a:cubicBezTo>
                  <a:cubicBezTo>
                    <a:pt x="27728" y="108837"/>
                    <a:pt x="27646" y="108837"/>
                    <a:pt x="27565" y="108837"/>
                  </a:cubicBezTo>
                  <a:close/>
                  <a:moveTo>
                    <a:pt x="24399" y="110673"/>
                  </a:moveTo>
                  <a:cubicBezTo>
                    <a:pt x="24358" y="110673"/>
                    <a:pt x="24318" y="110684"/>
                    <a:pt x="24277" y="110704"/>
                  </a:cubicBezTo>
                  <a:cubicBezTo>
                    <a:pt x="23709" y="110988"/>
                    <a:pt x="23140" y="111272"/>
                    <a:pt x="22572" y="111556"/>
                  </a:cubicBezTo>
                  <a:cubicBezTo>
                    <a:pt x="22410" y="111638"/>
                    <a:pt x="22369" y="111800"/>
                    <a:pt x="22410" y="111962"/>
                  </a:cubicBezTo>
                  <a:cubicBezTo>
                    <a:pt x="22450" y="112124"/>
                    <a:pt x="22531" y="112206"/>
                    <a:pt x="22733" y="112246"/>
                  </a:cubicBezTo>
                  <a:lnTo>
                    <a:pt x="22733" y="112246"/>
                  </a:lnTo>
                  <a:cubicBezTo>
                    <a:pt x="22789" y="112245"/>
                    <a:pt x="22823" y="112239"/>
                    <a:pt x="22856" y="112206"/>
                  </a:cubicBezTo>
                  <a:cubicBezTo>
                    <a:pt x="23465" y="111962"/>
                    <a:pt x="24033" y="111678"/>
                    <a:pt x="24602" y="111353"/>
                  </a:cubicBezTo>
                  <a:cubicBezTo>
                    <a:pt x="24683" y="111313"/>
                    <a:pt x="24723" y="111232"/>
                    <a:pt x="24764" y="111150"/>
                  </a:cubicBezTo>
                  <a:cubicBezTo>
                    <a:pt x="24805" y="111069"/>
                    <a:pt x="24805" y="110947"/>
                    <a:pt x="24764" y="110866"/>
                  </a:cubicBezTo>
                  <a:cubicBezTo>
                    <a:pt x="24723" y="110785"/>
                    <a:pt x="24642" y="110744"/>
                    <a:pt x="24521" y="110704"/>
                  </a:cubicBezTo>
                  <a:cubicBezTo>
                    <a:pt x="24480" y="110684"/>
                    <a:pt x="24439" y="110673"/>
                    <a:pt x="24399" y="110673"/>
                  </a:cubicBezTo>
                  <a:close/>
                  <a:moveTo>
                    <a:pt x="22733" y="112246"/>
                  </a:moveTo>
                  <a:cubicBezTo>
                    <a:pt x="22721" y="112247"/>
                    <a:pt x="22708" y="112247"/>
                    <a:pt x="22694" y="112247"/>
                  </a:cubicBezTo>
                  <a:lnTo>
                    <a:pt x="22734" y="112247"/>
                  </a:lnTo>
                  <a:cubicBezTo>
                    <a:pt x="22734" y="112246"/>
                    <a:pt x="22734" y="112246"/>
                    <a:pt x="22733" y="112246"/>
                  </a:cubicBezTo>
                  <a:close/>
                  <a:moveTo>
                    <a:pt x="20953" y="112297"/>
                  </a:moveTo>
                  <a:cubicBezTo>
                    <a:pt x="20908" y="112297"/>
                    <a:pt x="20867" y="112307"/>
                    <a:pt x="20826" y="112328"/>
                  </a:cubicBezTo>
                  <a:cubicBezTo>
                    <a:pt x="20258" y="112571"/>
                    <a:pt x="19649" y="112815"/>
                    <a:pt x="19081" y="113058"/>
                  </a:cubicBezTo>
                  <a:cubicBezTo>
                    <a:pt x="19000" y="113099"/>
                    <a:pt x="18959" y="113180"/>
                    <a:pt x="18918" y="113221"/>
                  </a:cubicBezTo>
                  <a:cubicBezTo>
                    <a:pt x="18878" y="113302"/>
                    <a:pt x="18878" y="113383"/>
                    <a:pt x="18878" y="113464"/>
                  </a:cubicBezTo>
                  <a:cubicBezTo>
                    <a:pt x="18918" y="113546"/>
                    <a:pt x="18918" y="113627"/>
                    <a:pt x="19000" y="113667"/>
                  </a:cubicBezTo>
                  <a:cubicBezTo>
                    <a:pt x="19040" y="113708"/>
                    <a:pt x="19121" y="113749"/>
                    <a:pt x="19203" y="113789"/>
                  </a:cubicBezTo>
                  <a:lnTo>
                    <a:pt x="19203" y="113749"/>
                  </a:lnTo>
                  <a:lnTo>
                    <a:pt x="19324" y="113749"/>
                  </a:lnTo>
                  <a:cubicBezTo>
                    <a:pt x="19933" y="113505"/>
                    <a:pt x="20542" y="113261"/>
                    <a:pt x="21111" y="113018"/>
                  </a:cubicBezTo>
                  <a:cubicBezTo>
                    <a:pt x="21192" y="112977"/>
                    <a:pt x="21273" y="112896"/>
                    <a:pt x="21313" y="112815"/>
                  </a:cubicBezTo>
                  <a:cubicBezTo>
                    <a:pt x="21354" y="112693"/>
                    <a:pt x="21354" y="112612"/>
                    <a:pt x="21313" y="112531"/>
                  </a:cubicBezTo>
                  <a:cubicBezTo>
                    <a:pt x="21273" y="112449"/>
                    <a:pt x="21192" y="112368"/>
                    <a:pt x="21111" y="112328"/>
                  </a:cubicBezTo>
                  <a:cubicBezTo>
                    <a:pt x="21050" y="112307"/>
                    <a:pt x="20999" y="112297"/>
                    <a:pt x="20953" y="112297"/>
                  </a:cubicBezTo>
                  <a:close/>
                  <a:moveTo>
                    <a:pt x="17295" y="113749"/>
                  </a:moveTo>
                  <a:cubicBezTo>
                    <a:pt x="16686" y="113952"/>
                    <a:pt x="16077" y="114154"/>
                    <a:pt x="15468" y="114357"/>
                  </a:cubicBezTo>
                  <a:cubicBezTo>
                    <a:pt x="15427" y="114398"/>
                    <a:pt x="15346" y="114439"/>
                    <a:pt x="15305" y="114520"/>
                  </a:cubicBezTo>
                  <a:cubicBezTo>
                    <a:pt x="15265" y="114601"/>
                    <a:pt x="15265" y="114682"/>
                    <a:pt x="15265" y="114763"/>
                  </a:cubicBezTo>
                  <a:cubicBezTo>
                    <a:pt x="15305" y="114845"/>
                    <a:pt x="15346" y="114926"/>
                    <a:pt x="15387" y="114966"/>
                  </a:cubicBezTo>
                  <a:cubicBezTo>
                    <a:pt x="15468" y="115007"/>
                    <a:pt x="15508" y="115048"/>
                    <a:pt x="15590" y="115088"/>
                  </a:cubicBezTo>
                  <a:cubicBezTo>
                    <a:pt x="15630" y="115088"/>
                    <a:pt x="15671" y="115048"/>
                    <a:pt x="15711" y="115048"/>
                  </a:cubicBezTo>
                  <a:cubicBezTo>
                    <a:pt x="16320" y="114845"/>
                    <a:pt x="16929" y="114642"/>
                    <a:pt x="17538" y="114439"/>
                  </a:cubicBezTo>
                  <a:cubicBezTo>
                    <a:pt x="17619" y="114398"/>
                    <a:pt x="17660" y="114317"/>
                    <a:pt x="17660" y="114236"/>
                  </a:cubicBezTo>
                  <a:cubicBezTo>
                    <a:pt x="17701" y="114154"/>
                    <a:pt x="17701" y="114073"/>
                    <a:pt x="17660" y="113992"/>
                  </a:cubicBezTo>
                  <a:cubicBezTo>
                    <a:pt x="17660" y="113911"/>
                    <a:pt x="17579" y="113830"/>
                    <a:pt x="17538" y="113789"/>
                  </a:cubicBezTo>
                  <a:cubicBezTo>
                    <a:pt x="17457" y="113749"/>
                    <a:pt x="17376" y="113749"/>
                    <a:pt x="17295" y="113749"/>
                  </a:cubicBezTo>
                  <a:close/>
                  <a:moveTo>
                    <a:pt x="13803" y="114804"/>
                  </a:moveTo>
                  <a:cubicBezTo>
                    <a:pt x="13763" y="114845"/>
                    <a:pt x="13682" y="114845"/>
                    <a:pt x="13641" y="114885"/>
                  </a:cubicBezTo>
                  <a:cubicBezTo>
                    <a:pt x="13032" y="115048"/>
                    <a:pt x="12423" y="115210"/>
                    <a:pt x="11814" y="115372"/>
                  </a:cubicBezTo>
                  <a:cubicBezTo>
                    <a:pt x="11733" y="115413"/>
                    <a:pt x="11692" y="115454"/>
                    <a:pt x="11652" y="115535"/>
                  </a:cubicBezTo>
                  <a:cubicBezTo>
                    <a:pt x="11611" y="115616"/>
                    <a:pt x="11571" y="115697"/>
                    <a:pt x="11571" y="115778"/>
                  </a:cubicBezTo>
                  <a:cubicBezTo>
                    <a:pt x="11611" y="115859"/>
                    <a:pt x="11652" y="115941"/>
                    <a:pt x="11692" y="115981"/>
                  </a:cubicBezTo>
                  <a:cubicBezTo>
                    <a:pt x="11733" y="116022"/>
                    <a:pt x="11814" y="116103"/>
                    <a:pt x="11895" y="116103"/>
                  </a:cubicBezTo>
                  <a:lnTo>
                    <a:pt x="11977" y="116103"/>
                  </a:lnTo>
                  <a:cubicBezTo>
                    <a:pt x="12626" y="115941"/>
                    <a:pt x="13235" y="115778"/>
                    <a:pt x="13844" y="115575"/>
                  </a:cubicBezTo>
                  <a:cubicBezTo>
                    <a:pt x="13925" y="115575"/>
                    <a:pt x="13966" y="115575"/>
                    <a:pt x="14006" y="115535"/>
                  </a:cubicBezTo>
                  <a:cubicBezTo>
                    <a:pt x="14088" y="115535"/>
                    <a:pt x="14128" y="115494"/>
                    <a:pt x="14169" y="115454"/>
                  </a:cubicBezTo>
                  <a:cubicBezTo>
                    <a:pt x="14209" y="115372"/>
                    <a:pt x="14209" y="115332"/>
                    <a:pt x="14250" y="115291"/>
                  </a:cubicBezTo>
                  <a:cubicBezTo>
                    <a:pt x="14250" y="115210"/>
                    <a:pt x="14250" y="115169"/>
                    <a:pt x="14209" y="115088"/>
                  </a:cubicBezTo>
                  <a:cubicBezTo>
                    <a:pt x="14209" y="115048"/>
                    <a:pt x="14169" y="114966"/>
                    <a:pt x="14128" y="114926"/>
                  </a:cubicBezTo>
                  <a:cubicBezTo>
                    <a:pt x="14088" y="114885"/>
                    <a:pt x="14047" y="114885"/>
                    <a:pt x="14006" y="114845"/>
                  </a:cubicBezTo>
                  <a:cubicBezTo>
                    <a:pt x="13925" y="114804"/>
                    <a:pt x="13885" y="114804"/>
                    <a:pt x="13803" y="114804"/>
                  </a:cubicBezTo>
                  <a:close/>
                  <a:moveTo>
                    <a:pt x="10150" y="115738"/>
                  </a:moveTo>
                  <a:cubicBezTo>
                    <a:pt x="10069" y="115738"/>
                    <a:pt x="10028" y="115778"/>
                    <a:pt x="9947" y="115819"/>
                  </a:cubicBezTo>
                  <a:cubicBezTo>
                    <a:pt x="9338" y="115941"/>
                    <a:pt x="8688" y="116062"/>
                    <a:pt x="8079" y="116184"/>
                  </a:cubicBezTo>
                  <a:cubicBezTo>
                    <a:pt x="7998" y="116225"/>
                    <a:pt x="7958" y="116265"/>
                    <a:pt x="7917" y="116347"/>
                  </a:cubicBezTo>
                  <a:cubicBezTo>
                    <a:pt x="7876" y="116428"/>
                    <a:pt x="7836" y="116468"/>
                    <a:pt x="7836" y="116550"/>
                  </a:cubicBezTo>
                  <a:cubicBezTo>
                    <a:pt x="7876" y="116631"/>
                    <a:pt x="7876" y="116712"/>
                    <a:pt x="7958" y="116793"/>
                  </a:cubicBezTo>
                  <a:cubicBezTo>
                    <a:pt x="7998" y="116834"/>
                    <a:pt x="8079" y="116874"/>
                    <a:pt x="8161" y="116915"/>
                  </a:cubicBezTo>
                  <a:lnTo>
                    <a:pt x="8201" y="116915"/>
                  </a:lnTo>
                  <a:cubicBezTo>
                    <a:pt x="8851" y="116793"/>
                    <a:pt x="9500" y="116671"/>
                    <a:pt x="10109" y="116509"/>
                  </a:cubicBezTo>
                  <a:lnTo>
                    <a:pt x="10272" y="116509"/>
                  </a:lnTo>
                  <a:cubicBezTo>
                    <a:pt x="10353" y="116468"/>
                    <a:pt x="10393" y="116428"/>
                    <a:pt x="10434" y="116387"/>
                  </a:cubicBezTo>
                  <a:cubicBezTo>
                    <a:pt x="10475" y="116347"/>
                    <a:pt x="10515" y="116306"/>
                    <a:pt x="10515" y="116225"/>
                  </a:cubicBezTo>
                  <a:cubicBezTo>
                    <a:pt x="10515" y="116184"/>
                    <a:pt x="10515" y="116103"/>
                    <a:pt x="10515" y="116062"/>
                  </a:cubicBezTo>
                  <a:cubicBezTo>
                    <a:pt x="10515" y="115981"/>
                    <a:pt x="10475" y="115941"/>
                    <a:pt x="10434" y="115900"/>
                  </a:cubicBezTo>
                  <a:cubicBezTo>
                    <a:pt x="10393" y="115859"/>
                    <a:pt x="10353" y="115819"/>
                    <a:pt x="10312" y="115778"/>
                  </a:cubicBezTo>
                  <a:cubicBezTo>
                    <a:pt x="10231" y="115778"/>
                    <a:pt x="10190" y="115738"/>
                    <a:pt x="10150" y="115738"/>
                  </a:cubicBezTo>
                  <a:close/>
                  <a:moveTo>
                    <a:pt x="6212" y="116509"/>
                  </a:moveTo>
                  <a:cubicBezTo>
                    <a:pt x="5603" y="116590"/>
                    <a:pt x="4954" y="116671"/>
                    <a:pt x="4304" y="116753"/>
                  </a:cubicBezTo>
                  <a:cubicBezTo>
                    <a:pt x="4223" y="116753"/>
                    <a:pt x="4182" y="116834"/>
                    <a:pt x="4142" y="116874"/>
                  </a:cubicBezTo>
                  <a:cubicBezTo>
                    <a:pt x="4101" y="116956"/>
                    <a:pt x="4061" y="117037"/>
                    <a:pt x="4061" y="117118"/>
                  </a:cubicBezTo>
                  <a:cubicBezTo>
                    <a:pt x="4061" y="117199"/>
                    <a:pt x="4101" y="117280"/>
                    <a:pt x="4142" y="117362"/>
                  </a:cubicBezTo>
                  <a:cubicBezTo>
                    <a:pt x="4223" y="117402"/>
                    <a:pt x="4263" y="117443"/>
                    <a:pt x="4345" y="117483"/>
                  </a:cubicBezTo>
                  <a:lnTo>
                    <a:pt x="4426" y="117483"/>
                  </a:lnTo>
                  <a:cubicBezTo>
                    <a:pt x="5075" y="117402"/>
                    <a:pt x="5684" y="117321"/>
                    <a:pt x="6334" y="117199"/>
                  </a:cubicBezTo>
                  <a:cubicBezTo>
                    <a:pt x="6415" y="117199"/>
                    <a:pt x="6456" y="117118"/>
                    <a:pt x="6496" y="117037"/>
                  </a:cubicBezTo>
                  <a:cubicBezTo>
                    <a:pt x="6537" y="116956"/>
                    <a:pt x="6577" y="116915"/>
                    <a:pt x="6537" y="116793"/>
                  </a:cubicBezTo>
                  <a:cubicBezTo>
                    <a:pt x="6537" y="116712"/>
                    <a:pt x="6496" y="116671"/>
                    <a:pt x="6456" y="116590"/>
                  </a:cubicBezTo>
                  <a:cubicBezTo>
                    <a:pt x="6374" y="116550"/>
                    <a:pt x="6293" y="116509"/>
                    <a:pt x="6212" y="116509"/>
                  </a:cubicBezTo>
                  <a:close/>
                  <a:moveTo>
                    <a:pt x="2437" y="116915"/>
                  </a:moveTo>
                  <a:cubicBezTo>
                    <a:pt x="1787" y="116996"/>
                    <a:pt x="1178" y="117037"/>
                    <a:pt x="529" y="117037"/>
                  </a:cubicBezTo>
                  <a:cubicBezTo>
                    <a:pt x="448" y="117077"/>
                    <a:pt x="366" y="117118"/>
                    <a:pt x="326" y="117199"/>
                  </a:cubicBezTo>
                  <a:cubicBezTo>
                    <a:pt x="285" y="117280"/>
                    <a:pt x="285" y="117362"/>
                    <a:pt x="285" y="117443"/>
                  </a:cubicBezTo>
                  <a:cubicBezTo>
                    <a:pt x="285" y="117524"/>
                    <a:pt x="285" y="117564"/>
                    <a:pt x="366" y="117646"/>
                  </a:cubicBezTo>
                  <a:cubicBezTo>
                    <a:pt x="407" y="117727"/>
                    <a:pt x="488" y="117767"/>
                    <a:pt x="569" y="117767"/>
                  </a:cubicBezTo>
                  <a:cubicBezTo>
                    <a:pt x="1178" y="117727"/>
                    <a:pt x="1828" y="117686"/>
                    <a:pt x="2477" y="117646"/>
                  </a:cubicBezTo>
                  <a:cubicBezTo>
                    <a:pt x="2558" y="117646"/>
                    <a:pt x="2640" y="117605"/>
                    <a:pt x="2721" y="117524"/>
                  </a:cubicBezTo>
                  <a:cubicBezTo>
                    <a:pt x="2802" y="117443"/>
                    <a:pt x="2802" y="117362"/>
                    <a:pt x="2802" y="117280"/>
                  </a:cubicBezTo>
                  <a:cubicBezTo>
                    <a:pt x="2802" y="117159"/>
                    <a:pt x="2761" y="117077"/>
                    <a:pt x="2680" y="117037"/>
                  </a:cubicBezTo>
                  <a:cubicBezTo>
                    <a:pt x="2599" y="116956"/>
                    <a:pt x="2518" y="116915"/>
                    <a:pt x="2437" y="116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457888" y="3092575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fill="none" extrusionOk="0">
                  <a:moveTo>
                    <a:pt x="2303" y="1168"/>
                  </a:moveTo>
                  <a:cubicBezTo>
                    <a:pt x="2303" y="1802"/>
                    <a:pt x="1802" y="2302"/>
                    <a:pt x="1168" y="2302"/>
                  </a:cubicBezTo>
                  <a:cubicBezTo>
                    <a:pt x="535" y="2302"/>
                    <a:pt x="1" y="1802"/>
                    <a:pt x="1" y="1168"/>
                  </a:cubicBezTo>
                  <a:cubicBezTo>
                    <a:pt x="1" y="534"/>
                    <a:pt x="535" y="1"/>
                    <a:pt x="1168" y="1"/>
                  </a:cubicBezTo>
                  <a:cubicBezTo>
                    <a:pt x="1802" y="1"/>
                    <a:pt x="2303" y="534"/>
                    <a:pt x="2303" y="1168"/>
                  </a:cubicBezTo>
                  <a:close/>
                </a:path>
              </a:pathLst>
            </a:custGeom>
            <a:solidFill>
              <a:schemeClr val="accent6"/>
            </a:solidFill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2904060" y="1932243"/>
              <a:ext cx="81684" cy="81684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1665" y="1"/>
                    <a:pt x="1421" y="41"/>
                    <a:pt x="1178" y="163"/>
                  </a:cubicBezTo>
                  <a:cubicBezTo>
                    <a:pt x="975" y="244"/>
                    <a:pt x="731" y="407"/>
                    <a:pt x="569" y="569"/>
                  </a:cubicBezTo>
                  <a:cubicBezTo>
                    <a:pt x="406" y="732"/>
                    <a:pt x="244" y="934"/>
                    <a:pt x="163" y="1178"/>
                  </a:cubicBezTo>
                  <a:cubicBezTo>
                    <a:pt x="82" y="1422"/>
                    <a:pt x="0" y="1665"/>
                    <a:pt x="0" y="1909"/>
                  </a:cubicBezTo>
                  <a:cubicBezTo>
                    <a:pt x="0" y="2152"/>
                    <a:pt x="41" y="2396"/>
                    <a:pt x="163" y="2639"/>
                  </a:cubicBezTo>
                  <a:cubicBezTo>
                    <a:pt x="244" y="2883"/>
                    <a:pt x="406" y="3086"/>
                    <a:pt x="569" y="3248"/>
                  </a:cubicBezTo>
                  <a:cubicBezTo>
                    <a:pt x="731" y="3451"/>
                    <a:pt x="975" y="3573"/>
                    <a:pt x="1178" y="3695"/>
                  </a:cubicBezTo>
                  <a:cubicBezTo>
                    <a:pt x="1421" y="3776"/>
                    <a:pt x="1665" y="3817"/>
                    <a:pt x="1908" y="3817"/>
                  </a:cubicBezTo>
                  <a:cubicBezTo>
                    <a:pt x="2193" y="3817"/>
                    <a:pt x="2396" y="3776"/>
                    <a:pt x="2639" y="3695"/>
                  </a:cubicBezTo>
                  <a:cubicBezTo>
                    <a:pt x="2883" y="3573"/>
                    <a:pt x="3086" y="3451"/>
                    <a:pt x="3289" y="3248"/>
                  </a:cubicBezTo>
                  <a:cubicBezTo>
                    <a:pt x="3451" y="3086"/>
                    <a:pt x="3573" y="2883"/>
                    <a:pt x="3695" y="2639"/>
                  </a:cubicBezTo>
                  <a:cubicBezTo>
                    <a:pt x="3776" y="2396"/>
                    <a:pt x="3816" y="2152"/>
                    <a:pt x="3816" y="1909"/>
                  </a:cubicBezTo>
                  <a:cubicBezTo>
                    <a:pt x="3816" y="1665"/>
                    <a:pt x="3776" y="1422"/>
                    <a:pt x="3695" y="1178"/>
                  </a:cubicBezTo>
                  <a:cubicBezTo>
                    <a:pt x="3573" y="934"/>
                    <a:pt x="3451" y="732"/>
                    <a:pt x="3289" y="569"/>
                  </a:cubicBezTo>
                  <a:cubicBezTo>
                    <a:pt x="3086" y="407"/>
                    <a:pt x="2883" y="244"/>
                    <a:pt x="2639" y="163"/>
                  </a:cubicBezTo>
                  <a:cubicBezTo>
                    <a:pt x="2396" y="41"/>
                    <a:pt x="2193" y="1"/>
                    <a:pt x="190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 rot="-243064">
              <a:off x="1989582" y="2071073"/>
              <a:ext cx="413380" cy="413380"/>
            </a:xfrm>
            <a:custGeom>
              <a:avLst/>
              <a:gdLst/>
              <a:ahLst/>
              <a:cxnLst/>
              <a:rect l="l" t="t" r="r" b="b"/>
              <a:pathLst>
                <a:path w="22281" h="22281" extrusionOk="0">
                  <a:moveTo>
                    <a:pt x="11125" y="4468"/>
                  </a:moveTo>
                  <a:cubicBezTo>
                    <a:pt x="14834" y="4468"/>
                    <a:pt x="17812" y="7447"/>
                    <a:pt x="17812" y="11155"/>
                  </a:cubicBezTo>
                  <a:cubicBezTo>
                    <a:pt x="17812" y="14833"/>
                    <a:pt x="14834" y="17842"/>
                    <a:pt x="11125" y="17842"/>
                  </a:cubicBezTo>
                  <a:cubicBezTo>
                    <a:pt x="7447" y="17842"/>
                    <a:pt x="4438" y="14833"/>
                    <a:pt x="4438" y="11155"/>
                  </a:cubicBezTo>
                  <a:cubicBezTo>
                    <a:pt x="4438" y="7447"/>
                    <a:pt x="7447" y="4468"/>
                    <a:pt x="11125" y="4468"/>
                  </a:cubicBezTo>
                  <a:close/>
                  <a:moveTo>
                    <a:pt x="10244" y="0"/>
                  </a:moveTo>
                  <a:cubicBezTo>
                    <a:pt x="10001" y="0"/>
                    <a:pt x="9788" y="213"/>
                    <a:pt x="9788" y="456"/>
                  </a:cubicBezTo>
                  <a:cubicBezTo>
                    <a:pt x="9788" y="699"/>
                    <a:pt x="10001" y="882"/>
                    <a:pt x="10244" y="882"/>
                  </a:cubicBezTo>
                  <a:lnTo>
                    <a:pt x="10730" y="882"/>
                  </a:lnTo>
                  <a:lnTo>
                    <a:pt x="10730" y="3587"/>
                  </a:lnTo>
                  <a:cubicBezTo>
                    <a:pt x="9028" y="3678"/>
                    <a:pt x="7417" y="4347"/>
                    <a:pt x="6140" y="5471"/>
                  </a:cubicBezTo>
                  <a:lnTo>
                    <a:pt x="4226" y="3557"/>
                  </a:lnTo>
                  <a:lnTo>
                    <a:pt x="4529" y="3253"/>
                  </a:lnTo>
                  <a:cubicBezTo>
                    <a:pt x="4681" y="3101"/>
                    <a:pt x="4681" y="2797"/>
                    <a:pt x="4499" y="2645"/>
                  </a:cubicBezTo>
                  <a:cubicBezTo>
                    <a:pt x="4423" y="2553"/>
                    <a:pt x="4317" y="2508"/>
                    <a:pt x="4207" y="2508"/>
                  </a:cubicBezTo>
                  <a:cubicBezTo>
                    <a:pt x="4096" y="2508"/>
                    <a:pt x="3982" y="2553"/>
                    <a:pt x="3891" y="2645"/>
                  </a:cubicBezTo>
                  <a:lnTo>
                    <a:pt x="2615" y="3891"/>
                  </a:lnTo>
                  <a:cubicBezTo>
                    <a:pt x="2463" y="4073"/>
                    <a:pt x="2463" y="4347"/>
                    <a:pt x="2645" y="4529"/>
                  </a:cubicBezTo>
                  <a:cubicBezTo>
                    <a:pt x="2721" y="4605"/>
                    <a:pt x="2827" y="4643"/>
                    <a:pt x="2937" y="4643"/>
                  </a:cubicBezTo>
                  <a:cubicBezTo>
                    <a:pt x="3048" y="4643"/>
                    <a:pt x="3162" y="4605"/>
                    <a:pt x="3253" y="4529"/>
                  </a:cubicBezTo>
                  <a:lnTo>
                    <a:pt x="3587" y="4195"/>
                  </a:lnTo>
                  <a:lnTo>
                    <a:pt x="5502" y="6110"/>
                  </a:lnTo>
                  <a:cubicBezTo>
                    <a:pt x="4377" y="7356"/>
                    <a:pt x="3678" y="8967"/>
                    <a:pt x="3587" y="10669"/>
                  </a:cubicBezTo>
                  <a:lnTo>
                    <a:pt x="882" y="10669"/>
                  </a:lnTo>
                  <a:lnTo>
                    <a:pt x="882" y="10244"/>
                  </a:lnTo>
                  <a:cubicBezTo>
                    <a:pt x="882" y="10000"/>
                    <a:pt x="700" y="9818"/>
                    <a:pt x="426" y="9818"/>
                  </a:cubicBezTo>
                  <a:cubicBezTo>
                    <a:pt x="183" y="9818"/>
                    <a:pt x="1" y="10000"/>
                    <a:pt x="1" y="10244"/>
                  </a:cubicBezTo>
                  <a:lnTo>
                    <a:pt x="1" y="12037"/>
                  </a:lnTo>
                  <a:cubicBezTo>
                    <a:pt x="1" y="12280"/>
                    <a:pt x="183" y="12493"/>
                    <a:pt x="426" y="12493"/>
                  </a:cubicBezTo>
                  <a:cubicBezTo>
                    <a:pt x="700" y="12493"/>
                    <a:pt x="882" y="12280"/>
                    <a:pt x="882" y="12037"/>
                  </a:cubicBezTo>
                  <a:lnTo>
                    <a:pt x="882" y="11551"/>
                  </a:lnTo>
                  <a:lnTo>
                    <a:pt x="3587" y="11551"/>
                  </a:lnTo>
                  <a:cubicBezTo>
                    <a:pt x="3678" y="13253"/>
                    <a:pt x="4347" y="14894"/>
                    <a:pt x="5472" y="16140"/>
                  </a:cubicBezTo>
                  <a:lnTo>
                    <a:pt x="3557" y="18055"/>
                  </a:lnTo>
                  <a:lnTo>
                    <a:pt x="3253" y="17751"/>
                  </a:lnTo>
                  <a:cubicBezTo>
                    <a:pt x="3166" y="17679"/>
                    <a:pt x="3058" y="17641"/>
                    <a:pt x="2949" y="17641"/>
                  </a:cubicBezTo>
                  <a:cubicBezTo>
                    <a:pt x="2830" y="17641"/>
                    <a:pt x="2710" y="17686"/>
                    <a:pt x="2615" y="17782"/>
                  </a:cubicBezTo>
                  <a:cubicBezTo>
                    <a:pt x="2463" y="17964"/>
                    <a:pt x="2463" y="18238"/>
                    <a:pt x="2615" y="18390"/>
                  </a:cubicBezTo>
                  <a:lnTo>
                    <a:pt x="3891" y="19666"/>
                  </a:lnTo>
                  <a:cubicBezTo>
                    <a:pt x="3978" y="19739"/>
                    <a:pt x="4086" y="19777"/>
                    <a:pt x="4195" y="19777"/>
                  </a:cubicBezTo>
                  <a:cubicBezTo>
                    <a:pt x="4314" y="19777"/>
                    <a:pt x="4434" y="19731"/>
                    <a:pt x="4529" y="19636"/>
                  </a:cubicBezTo>
                  <a:cubicBezTo>
                    <a:pt x="4681" y="19484"/>
                    <a:pt x="4681" y="19210"/>
                    <a:pt x="4529" y="19028"/>
                  </a:cubicBezTo>
                  <a:lnTo>
                    <a:pt x="4195" y="18693"/>
                  </a:lnTo>
                  <a:lnTo>
                    <a:pt x="6080" y="16779"/>
                  </a:lnTo>
                  <a:cubicBezTo>
                    <a:pt x="7356" y="17934"/>
                    <a:pt x="8998" y="18602"/>
                    <a:pt x="10730" y="18693"/>
                  </a:cubicBezTo>
                  <a:lnTo>
                    <a:pt x="10730" y="21399"/>
                  </a:lnTo>
                  <a:lnTo>
                    <a:pt x="10244" y="21399"/>
                  </a:lnTo>
                  <a:cubicBezTo>
                    <a:pt x="10001" y="21399"/>
                    <a:pt x="9788" y="21611"/>
                    <a:pt x="9788" y="21855"/>
                  </a:cubicBezTo>
                  <a:cubicBezTo>
                    <a:pt x="9788" y="22098"/>
                    <a:pt x="10001" y="22280"/>
                    <a:pt x="10244" y="22280"/>
                  </a:cubicBezTo>
                  <a:lnTo>
                    <a:pt x="12037" y="22280"/>
                  </a:lnTo>
                  <a:cubicBezTo>
                    <a:pt x="12280" y="22280"/>
                    <a:pt x="12463" y="22098"/>
                    <a:pt x="12463" y="21855"/>
                  </a:cubicBezTo>
                  <a:cubicBezTo>
                    <a:pt x="12463" y="21611"/>
                    <a:pt x="12280" y="21399"/>
                    <a:pt x="12037" y="21399"/>
                  </a:cubicBezTo>
                  <a:lnTo>
                    <a:pt x="11612" y="21399"/>
                  </a:lnTo>
                  <a:lnTo>
                    <a:pt x="11612" y="18693"/>
                  </a:lnTo>
                  <a:cubicBezTo>
                    <a:pt x="13314" y="18602"/>
                    <a:pt x="14925" y="17934"/>
                    <a:pt x="16171" y="16779"/>
                  </a:cubicBezTo>
                  <a:lnTo>
                    <a:pt x="18086" y="18693"/>
                  </a:lnTo>
                  <a:lnTo>
                    <a:pt x="17752" y="19028"/>
                  </a:lnTo>
                  <a:cubicBezTo>
                    <a:pt x="17600" y="19210"/>
                    <a:pt x="17600" y="19484"/>
                    <a:pt x="17782" y="19666"/>
                  </a:cubicBezTo>
                  <a:cubicBezTo>
                    <a:pt x="17858" y="19742"/>
                    <a:pt x="17964" y="19780"/>
                    <a:pt x="18075" y="19780"/>
                  </a:cubicBezTo>
                  <a:cubicBezTo>
                    <a:pt x="18185" y="19780"/>
                    <a:pt x="18299" y="19742"/>
                    <a:pt x="18390" y="19666"/>
                  </a:cubicBezTo>
                  <a:lnTo>
                    <a:pt x="19636" y="18390"/>
                  </a:lnTo>
                  <a:cubicBezTo>
                    <a:pt x="19819" y="18207"/>
                    <a:pt x="19819" y="17934"/>
                    <a:pt x="19636" y="17751"/>
                  </a:cubicBezTo>
                  <a:cubicBezTo>
                    <a:pt x="19545" y="17675"/>
                    <a:pt x="19431" y="17637"/>
                    <a:pt x="19321" y="17637"/>
                  </a:cubicBezTo>
                  <a:cubicBezTo>
                    <a:pt x="19211" y="17637"/>
                    <a:pt x="19104" y="17675"/>
                    <a:pt x="19028" y="17751"/>
                  </a:cubicBezTo>
                  <a:lnTo>
                    <a:pt x="18724" y="18055"/>
                  </a:lnTo>
                  <a:lnTo>
                    <a:pt x="16809" y="16140"/>
                  </a:lnTo>
                  <a:cubicBezTo>
                    <a:pt x="17934" y="14864"/>
                    <a:pt x="18603" y="13253"/>
                    <a:pt x="18694" y="11551"/>
                  </a:cubicBezTo>
                  <a:lnTo>
                    <a:pt x="21399" y="11551"/>
                  </a:lnTo>
                  <a:lnTo>
                    <a:pt x="21399" y="12037"/>
                  </a:lnTo>
                  <a:cubicBezTo>
                    <a:pt x="21399" y="12280"/>
                    <a:pt x="21581" y="12493"/>
                    <a:pt x="21825" y="12493"/>
                  </a:cubicBezTo>
                  <a:cubicBezTo>
                    <a:pt x="22068" y="12493"/>
                    <a:pt x="22281" y="12280"/>
                    <a:pt x="22281" y="12037"/>
                  </a:cubicBezTo>
                  <a:lnTo>
                    <a:pt x="22281" y="10244"/>
                  </a:lnTo>
                  <a:cubicBezTo>
                    <a:pt x="22281" y="10000"/>
                    <a:pt x="22098" y="9818"/>
                    <a:pt x="21825" y="9818"/>
                  </a:cubicBezTo>
                  <a:cubicBezTo>
                    <a:pt x="21581" y="9818"/>
                    <a:pt x="21399" y="10000"/>
                    <a:pt x="21399" y="10244"/>
                  </a:cubicBezTo>
                  <a:lnTo>
                    <a:pt x="21399" y="10669"/>
                  </a:lnTo>
                  <a:lnTo>
                    <a:pt x="18694" y="10669"/>
                  </a:lnTo>
                  <a:cubicBezTo>
                    <a:pt x="18603" y="8967"/>
                    <a:pt x="17904" y="7356"/>
                    <a:pt x="16779" y="6110"/>
                  </a:cubicBezTo>
                  <a:lnTo>
                    <a:pt x="18694" y="4195"/>
                  </a:lnTo>
                  <a:lnTo>
                    <a:pt x="19028" y="4529"/>
                  </a:lnTo>
                  <a:cubicBezTo>
                    <a:pt x="19119" y="4605"/>
                    <a:pt x="19233" y="4643"/>
                    <a:pt x="19344" y="4643"/>
                  </a:cubicBezTo>
                  <a:cubicBezTo>
                    <a:pt x="19454" y="4643"/>
                    <a:pt x="19560" y="4605"/>
                    <a:pt x="19636" y="4529"/>
                  </a:cubicBezTo>
                  <a:cubicBezTo>
                    <a:pt x="19819" y="4347"/>
                    <a:pt x="19819" y="4073"/>
                    <a:pt x="19636" y="3891"/>
                  </a:cubicBezTo>
                  <a:lnTo>
                    <a:pt x="18390" y="2645"/>
                  </a:lnTo>
                  <a:cubicBezTo>
                    <a:pt x="18299" y="2553"/>
                    <a:pt x="18185" y="2508"/>
                    <a:pt x="18071" y="2508"/>
                  </a:cubicBezTo>
                  <a:cubicBezTo>
                    <a:pt x="17957" y="2508"/>
                    <a:pt x="17843" y="2553"/>
                    <a:pt x="17752" y="2645"/>
                  </a:cubicBezTo>
                  <a:cubicBezTo>
                    <a:pt x="17600" y="2827"/>
                    <a:pt x="17600" y="3101"/>
                    <a:pt x="17752" y="3253"/>
                  </a:cubicBezTo>
                  <a:lnTo>
                    <a:pt x="18056" y="3557"/>
                  </a:lnTo>
                  <a:lnTo>
                    <a:pt x="16141" y="5471"/>
                  </a:lnTo>
                  <a:cubicBezTo>
                    <a:pt x="14894" y="4347"/>
                    <a:pt x="13283" y="3708"/>
                    <a:pt x="11612" y="3587"/>
                  </a:cubicBezTo>
                  <a:lnTo>
                    <a:pt x="11612" y="882"/>
                  </a:lnTo>
                  <a:lnTo>
                    <a:pt x="12037" y="882"/>
                  </a:lnTo>
                  <a:cubicBezTo>
                    <a:pt x="12280" y="882"/>
                    <a:pt x="12463" y="699"/>
                    <a:pt x="12463" y="456"/>
                  </a:cubicBezTo>
                  <a:cubicBezTo>
                    <a:pt x="12463" y="213"/>
                    <a:pt x="12280" y="0"/>
                    <a:pt x="1203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 rot="-243064">
              <a:off x="2126006" y="2189169"/>
              <a:ext cx="65993" cy="66550"/>
            </a:xfrm>
            <a:custGeom>
              <a:avLst/>
              <a:gdLst/>
              <a:ahLst/>
              <a:cxnLst/>
              <a:rect l="l" t="t" r="r" b="b"/>
              <a:pathLst>
                <a:path w="3557" h="3587" extrusionOk="0">
                  <a:moveTo>
                    <a:pt x="1793" y="912"/>
                  </a:moveTo>
                  <a:cubicBezTo>
                    <a:pt x="2280" y="912"/>
                    <a:pt x="2675" y="1307"/>
                    <a:pt x="2675" y="1794"/>
                  </a:cubicBezTo>
                  <a:cubicBezTo>
                    <a:pt x="2675" y="2280"/>
                    <a:pt x="2280" y="2675"/>
                    <a:pt x="1793" y="2675"/>
                  </a:cubicBezTo>
                  <a:cubicBezTo>
                    <a:pt x="1307" y="2675"/>
                    <a:pt x="882" y="2280"/>
                    <a:pt x="882" y="1794"/>
                  </a:cubicBezTo>
                  <a:cubicBezTo>
                    <a:pt x="882" y="1307"/>
                    <a:pt x="1307" y="912"/>
                    <a:pt x="1793" y="912"/>
                  </a:cubicBezTo>
                  <a:close/>
                  <a:moveTo>
                    <a:pt x="1793" y="0"/>
                  </a:moveTo>
                  <a:cubicBezTo>
                    <a:pt x="790" y="0"/>
                    <a:pt x="0" y="821"/>
                    <a:pt x="0" y="1794"/>
                  </a:cubicBezTo>
                  <a:cubicBezTo>
                    <a:pt x="0" y="2766"/>
                    <a:pt x="790" y="3587"/>
                    <a:pt x="1793" y="3587"/>
                  </a:cubicBezTo>
                  <a:cubicBezTo>
                    <a:pt x="2766" y="3587"/>
                    <a:pt x="3556" y="2766"/>
                    <a:pt x="3556" y="1794"/>
                  </a:cubicBezTo>
                  <a:cubicBezTo>
                    <a:pt x="3556" y="821"/>
                    <a:pt x="2766" y="0"/>
                    <a:pt x="17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 rot="-243064">
              <a:off x="2199095" y="2283190"/>
              <a:ext cx="74453" cy="74472"/>
            </a:xfrm>
            <a:custGeom>
              <a:avLst/>
              <a:gdLst/>
              <a:ahLst/>
              <a:cxnLst/>
              <a:rect l="l" t="t" r="r" b="b"/>
              <a:pathLst>
                <a:path w="4013" h="4014" extrusionOk="0">
                  <a:moveTo>
                    <a:pt x="2006" y="913"/>
                  </a:moveTo>
                  <a:cubicBezTo>
                    <a:pt x="2645" y="913"/>
                    <a:pt x="3131" y="1399"/>
                    <a:pt x="3131" y="2007"/>
                  </a:cubicBezTo>
                  <a:cubicBezTo>
                    <a:pt x="3131" y="2645"/>
                    <a:pt x="2645" y="3132"/>
                    <a:pt x="2006" y="3132"/>
                  </a:cubicBezTo>
                  <a:cubicBezTo>
                    <a:pt x="1399" y="3132"/>
                    <a:pt x="912" y="2645"/>
                    <a:pt x="912" y="2007"/>
                  </a:cubicBezTo>
                  <a:cubicBezTo>
                    <a:pt x="912" y="1399"/>
                    <a:pt x="1399" y="913"/>
                    <a:pt x="2006" y="913"/>
                  </a:cubicBezTo>
                  <a:close/>
                  <a:moveTo>
                    <a:pt x="2006" y="1"/>
                  </a:moveTo>
                  <a:cubicBezTo>
                    <a:pt x="912" y="1"/>
                    <a:pt x="0" y="913"/>
                    <a:pt x="0" y="2007"/>
                  </a:cubicBezTo>
                  <a:cubicBezTo>
                    <a:pt x="0" y="3132"/>
                    <a:pt x="912" y="4013"/>
                    <a:pt x="2006" y="4013"/>
                  </a:cubicBezTo>
                  <a:cubicBezTo>
                    <a:pt x="3131" y="4013"/>
                    <a:pt x="4013" y="3132"/>
                    <a:pt x="4013" y="2007"/>
                  </a:cubicBezTo>
                  <a:cubicBezTo>
                    <a:pt x="4013" y="913"/>
                    <a:pt x="3131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 rot="-243064">
              <a:off x="2133946" y="2322866"/>
              <a:ext cx="24824" cy="24824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3" y="1338"/>
                    <a:pt x="1337" y="1034"/>
                    <a:pt x="1337" y="669"/>
                  </a:cubicBezTo>
                  <a:cubicBezTo>
                    <a:pt x="1337" y="304"/>
                    <a:pt x="1033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 rot="-243064">
              <a:off x="2233766" y="2207810"/>
              <a:ext cx="24842" cy="24842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3288040" y="2426562"/>
              <a:ext cx="81684" cy="81684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1665" y="0"/>
                    <a:pt x="1421" y="41"/>
                    <a:pt x="1178" y="122"/>
                  </a:cubicBezTo>
                  <a:cubicBezTo>
                    <a:pt x="934" y="244"/>
                    <a:pt x="731" y="366"/>
                    <a:pt x="569" y="569"/>
                  </a:cubicBezTo>
                  <a:cubicBezTo>
                    <a:pt x="366" y="731"/>
                    <a:pt x="244" y="934"/>
                    <a:pt x="163" y="1178"/>
                  </a:cubicBezTo>
                  <a:cubicBezTo>
                    <a:pt x="41" y="1421"/>
                    <a:pt x="1" y="1665"/>
                    <a:pt x="1" y="1908"/>
                  </a:cubicBezTo>
                  <a:cubicBezTo>
                    <a:pt x="1" y="2152"/>
                    <a:pt x="41" y="2396"/>
                    <a:pt x="163" y="2639"/>
                  </a:cubicBezTo>
                  <a:cubicBezTo>
                    <a:pt x="244" y="2883"/>
                    <a:pt x="366" y="3086"/>
                    <a:pt x="569" y="3248"/>
                  </a:cubicBezTo>
                  <a:cubicBezTo>
                    <a:pt x="731" y="3410"/>
                    <a:pt x="934" y="3573"/>
                    <a:pt x="1178" y="3654"/>
                  </a:cubicBezTo>
                  <a:cubicBezTo>
                    <a:pt x="1421" y="3776"/>
                    <a:pt x="1665" y="3816"/>
                    <a:pt x="1909" y="3816"/>
                  </a:cubicBezTo>
                  <a:cubicBezTo>
                    <a:pt x="2152" y="3816"/>
                    <a:pt x="2396" y="3776"/>
                    <a:pt x="2639" y="3654"/>
                  </a:cubicBezTo>
                  <a:cubicBezTo>
                    <a:pt x="2883" y="3573"/>
                    <a:pt x="3086" y="3410"/>
                    <a:pt x="3248" y="3248"/>
                  </a:cubicBezTo>
                  <a:cubicBezTo>
                    <a:pt x="3451" y="3086"/>
                    <a:pt x="3573" y="2883"/>
                    <a:pt x="3654" y="2639"/>
                  </a:cubicBezTo>
                  <a:cubicBezTo>
                    <a:pt x="3776" y="2396"/>
                    <a:pt x="3817" y="2152"/>
                    <a:pt x="3817" y="1908"/>
                  </a:cubicBezTo>
                  <a:cubicBezTo>
                    <a:pt x="3817" y="1665"/>
                    <a:pt x="3776" y="1421"/>
                    <a:pt x="3654" y="1178"/>
                  </a:cubicBezTo>
                  <a:cubicBezTo>
                    <a:pt x="3573" y="934"/>
                    <a:pt x="3451" y="731"/>
                    <a:pt x="3248" y="569"/>
                  </a:cubicBezTo>
                  <a:cubicBezTo>
                    <a:pt x="3086" y="366"/>
                    <a:pt x="2883" y="244"/>
                    <a:pt x="2639" y="122"/>
                  </a:cubicBezTo>
                  <a:cubicBezTo>
                    <a:pt x="2396" y="41"/>
                    <a:pt x="2152" y="0"/>
                    <a:pt x="190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3400968" y="2924347"/>
              <a:ext cx="443964" cy="15665"/>
            </a:xfrm>
            <a:custGeom>
              <a:avLst/>
              <a:gdLst/>
              <a:ahLst/>
              <a:cxnLst/>
              <a:rect l="l" t="t" r="r" b="b"/>
              <a:pathLst>
                <a:path w="20746" h="732" extrusionOk="0">
                  <a:moveTo>
                    <a:pt x="1" y="0"/>
                  </a:moveTo>
                  <a:lnTo>
                    <a:pt x="1" y="731"/>
                  </a:lnTo>
                  <a:lnTo>
                    <a:pt x="20745" y="731"/>
                  </a:lnTo>
                  <a:lnTo>
                    <a:pt x="207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3381001" y="2892204"/>
              <a:ext cx="81684" cy="81684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1665" y="0"/>
                    <a:pt x="1421" y="41"/>
                    <a:pt x="1178" y="163"/>
                  </a:cubicBezTo>
                  <a:cubicBezTo>
                    <a:pt x="934" y="244"/>
                    <a:pt x="731" y="406"/>
                    <a:pt x="569" y="569"/>
                  </a:cubicBezTo>
                  <a:cubicBezTo>
                    <a:pt x="406" y="731"/>
                    <a:pt x="244" y="934"/>
                    <a:pt x="163" y="1178"/>
                  </a:cubicBezTo>
                  <a:cubicBezTo>
                    <a:pt x="41" y="1421"/>
                    <a:pt x="0" y="1665"/>
                    <a:pt x="0" y="1908"/>
                  </a:cubicBezTo>
                  <a:cubicBezTo>
                    <a:pt x="0" y="2152"/>
                    <a:pt x="41" y="2396"/>
                    <a:pt x="163" y="2639"/>
                  </a:cubicBezTo>
                  <a:cubicBezTo>
                    <a:pt x="244" y="2883"/>
                    <a:pt x="406" y="3086"/>
                    <a:pt x="569" y="3248"/>
                  </a:cubicBezTo>
                  <a:cubicBezTo>
                    <a:pt x="731" y="3451"/>
                    <a:pt x="934" y="3573"/>
                    <a:pt x="1178" y="3695"/>
                  </a:cubicBezTo>
                  <a:cubicBezTo>
                    <a:pt x="1421" y="3776"/>
                    <a:pt x="1665" y="3816"/>
                    <a:pt x="1908" y="3816"/>
                  </a:cubicBezTo>
                  <a:cubicBezTo>
                    <a:pt x="2152" y="3816"/>
                    <a:pt x="2395" y="3776"/>
                    <a:pt x="2639" y="3695"/>
                  </a:cubicBezTo>
                  <a:cubicBezTo>
                    <a:pt x="2883" y="3573"/>
                    <a:pt x="3086" y="3451"/>
                    <a:pt x="3248" y="3248"/>
                  </a:cubicBezTo>
                  <a:cubicBezTo>
                    <a:pt x="3451" y="3086"/>
                    <a:pt x="3573" y="2883"/>
                    <a:pt x="3694" y="2639"/>
                  </a:cubicBezTo>
                  <a:cubicBezTo>
                    <a:pt x="3776" y="2396"/>
                    <a:pt x="3816" y="2152"/>
                    <a:pt x="3816" y="1908"/>
                  </a:cubicBezTo>
                  <a:cubicBezTo>
                    <a:pt x="3816" y="1665"/>
                    <a:pt x="3776" y="1421"/>
                    <a:pt x="3694" y="1178"/>
                  </a:cubicBezTo>
                  <a:cubicBezTo>
                    <a:pt x="3573" y="934"/>
                    <a:pt x="3451" y="731"/>
                    <a:pt x="3248" y="569"/>
                  </a:cubicBezTo>
                  <a:cubicBezTo>
                    <a:pt x="3086" y="406"/>
                    <a:pt x="2883" y="244"/>
                    <a:pt x="2639" y="163"/>
                  </a:cubicBezTo>
                  <a:cubicBezTo>
                    <a:pt x="2395" y="41"/>
                    <a:pt x="2152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3285429" y="3365658"/>
              <a:ext cx="81684" cy="81684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1665" y="1"/>
                    <a:pt x="1422" y="41"/>
                    <a:pt x="1178" y="123"/>
                  </a:cubicBezTo>
                  <a:cubicBezTo>
                    <a:pt x="934" y="244"/>
                    <a:pt x="732" y="366"/>
                    <a:pt x="569" y="569"/>
                  </a:cubicBezTo>
                  <a:cubicBezTo>
                    <a:pt x="407" y="732"/>
                    <a:pt x="244" y="935"/>
                    <a:pt x="163" y="1178"/>
                  </a:cubicBezTo>
                  <a:cubicBezTo>
                    <a:pt x="41" y="1422"/>
                    <a:pt x="1" y="1665"/>
                    <a:pt x="1" y="1909"/>
                  </a:cubicBezTo>
                  <a:cubicBezTo>
                    <a:pt x="1" y="2152"/>
                    <a:pt x="41" y="2396"/>
                    <a:pt x="163" y="2640"/>
                  </a:cubicBezTo>
                  <a:cubicBezTo>
                    <a:pt x="244" y="2883"/>
                    <a:pt x="407" y="3086"/>
                    <a:pt x="569" y="3248"/>
                  </a:cubicBezTo>
                  <a:cubicBezTo>
                    <a:pt x="732" y="3411"/>
                    <a:pt x="934" y="3573"/>
                    <a:pt x="1178" y="3654"/>
                  </a:cubicBezTo>
                  <a:cubicBezTo>
                    <a:pt x="1422" y="3776"/>
                    <a:pt x="1665" y="3817"/>
                    <a:pt x="1909" y="3817"/>
                  </a:cubicBezTo>
                  <a:cubicBezTo>
                    <a:pt x="2152" y="3817"/>
                    <a:pt x="2396" y="3776"/>
                    <a:pt x="2639" y="3654"/>
                  </a:cubicBezTo>
                  <a:cubicBezTo>
                    <a:pt x="2883" y="3573"/>
                    <a:pt x="3086" y="3411"/>
                    <a:pt x="3248" y="3248"/>
                  </a:cubicBezTo>
                  <a:cubicBezTo>
                    <a:pt x="3451" y="3086"/>
                    <a:pt x="3573" y="2843"/>
                    <a:pt x="3695" y="2640"/>
                  </a:cubicBezTo>
                  <a:cubicBezTo>
                    <a:pt x="3776" y="2396"/>
                    <a:pt x="3817" y="2152"/>
                    <a:pt x="3817" y="1909"/>
                  </a:cubicBezTo>
                  <a:cubicBezTo>
                    <a:pt x="3817" y="1665"/>
                    <a:pt x="3776" y="1422"/>
                    <a:pt x="3695" y="1178"/>
                  </a:cubicBezTo>
                  <a:cubicBezTo>
                    <a:pt x="3573" y="935"/>
                    <a:pt x="3451" y="732"/>
                    <a:pt x="3248" y="569"/>
                  </a:cubicBezTo>
                  <a:cubicBezTo>
                    <a:pt x="3086" y="366"/>
                    <a:pt x="2883" y="244"/>
                    <a:pt x="2639" y="123"/>
                  </a:cubicBezTo>
                  <a:cubicBezTo>
                    <a:pt x="2396" y="41"/>
                    <a:pt x="2152" y="1"/>
                    <a:pt x="190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2903182" y="3853021"/>
              <a:ext cx="81684" cy="81684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1665" y="1"/>
                    <a:pt x="1422" y="82"/>
                    <a:pt x="1178" y="163"/>
                  </a:cubicBezTo>
                  <a:cubicBezTo>
                    <a:pt x="935" y="244"/>
                    <a:pt x="732" y="407"/>
                    <a:pt x="569" y="569"/>
                  </a:cubicBezTo>
                  <a:cubicBezTo>
                    <a:pt x="366" y="772"/>
                    <a:pt x="244" y="975"/>
                    <a:pt x="123" y="1178"/>
                  </a:cubicBezTo>
                  <a:cubicBezTo>
                    <a:pt x="41" y="1422"/>
                    <a:pt x="1" y="1665"/>
                    <a:pt x="1" y="1909"/>
                  </a:cubicBezTo>
                  <a:cubicBezTo>
                    <a:pt x="1" y="2193"/>
                    <a:pt x="41" y="2436"/>
                    <a:pt x="123" y="2639"/>
                  </a:cubicBezTo>
                  <a:cubicBezTo>
                    <a:pt x="244" y="2883"/>
                    <a:pt x="366" y="3086"/>
                    <a:pt x="569" y="3289"/>
                  </a:cubicBezTo>
                  <a:cubicBezTo>
                    <a:pt x="732" y="3451"/>
                    <a:pt x="935" y="3573"/>
                    <a:pt x="1178" y="3695"/>
                  </a:cubicBezTo>
                  <a:cubicBezTo>
                    <a:pt x="1422" y="3776"/>
                    <a:pt x="1665" y="3817"/>
                    <a:pt x="1909" y="3817"/>
                  </a:cubicBezTo>
                  <a:cubicBezTo>
                    <a:pt x="2152" y="3817"/>
                    <a:pt x="2396" y="3776"/>
                    <a:pt x="2640" y="3695"/>
                  </a:cubicBezTo>
                  <a:cubicBezTo>
                    <a:pt x="2883" y="3573"/>
                    <a:pt x="3086" y="3451"/>
                    <a:pt x="3249" y="3289"/>
                  </a:cubicBezTo>
                  <a:cubicBezTo>
                    <a:pt x="3411" y="3086"/>
                    <a:pt x="3573" y="2883"/>
                    <a:pt x="3654" y="2639"/>
                  </a:cubicBezTo>
                  <a:cubicBezTo>
                    <a:pt x="3776" y="2436"/>
                    <a:pt x="3817" y="2193"/>
                    <a:pt x="3817" y="1909"/>
                  </a:cubicBezTo>
                  <a:cubicBezTo>
                    <a:pt x="3817" y="1665"/>
                    <a:pt x="3776" y="1422"/>
                    <a:pt x="3654" y="1178"/>
                  </a:cubicBezTo>
                  <a:cubicBezTo>
                    <a:pt x="3573" y="975"/>
                    <a:pt x="3411" y="772"/>
                    <a:pt x="3249" y="569"/>
                  </a:cubicBezTo>
                  <a:cubicBezTo>
                    <a:pt x="3086" y="407"/>
                    <a:pt x="2883" y="244"/>
                    <a:pt x="2640" y="163"/>
                  </a:cubicBezTo>
                  <a:cubicBezTo>
                    <a:pt x="2396" y="82"/>
                    <a:pt x="2152" y="1"/>
                    <a:pt x="190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028188" y="2827350"/>
              <a:ext cx="146800" cy="73425"/>
            </a:xfrm>
            <a:custGeom>
              <a:avLst/>
              <a:gdLst/>
              <a:ahLst/>
              <a:cxnLst/>
              <a:rect l="l" t="t" r="r" b="b"/>
              <a:pathLst>
                <a:path w="5872" h="2937" fill="none" extrusionOk="0">
                  <a:moveTo>
                    <a:pt x="5872" y="2936"/>
                  </a:moveTo>
                  <a:cubicBezTo>
                    <a:pt x="5872" y="1302"/>
                    <a:pt x="4571" y="1"/>
                    <a:pt x="2936" y="1"/>
                  </a:cubicBezTo>
                  <a:cubicBezTo>
                    <a:pt x="1335" y="1"/>
                    <a:pt x="1" y="1302"/>
                    <a:pt x="1" y="2936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28"/>
          <p:cNvGrpSpPr/>
          <p:nvPr/>
        </p:nvGrpSpPr>
        <p:grpSpPr>
          <a:xfrm>
            <a:off x="3017188" y="1447325"/>
            <a:ext cx="5072063" cy="391250"/>
            <a:chOff x="3017188" y="1447325"/>
            <a:chExt cx="5072063" cy="391250"/>
          </a:xfrm>
        </p:grpSpPr>
        <p:sp>
          <p:nvSpPr>
            <p:cNvPr id="1589" name="Google Shape;1589;p28"/>
            <p:cNvSpPr/>
            <p:nvPr/>
          </p:nvSpPr>
          <p:spPr>
            <a:xfrm>
              <a:off x="4130700" y="1456675"/>
              <a:ext cx="3360000" cy="3819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3028925" y="1454700"/>
              <a:ext cx="1395662" cy="381995"/>
            </a:xfrm>
            <a:custGeom>
              <a:avLst/>
              <a:gdLst/>
              <a:ahLst/>
              <a:cxnLst/>
              <a:rect l="l" t="t" r="r" b="b"/>
              <a:pathLst>
                <a:path w="84114" h="23708" extrusionOk="0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3031753" y="1447490"/>
              <a:ext cx="390101" cy="390079"/>
            </a:xfrm>
            <a:custGeom>
              <a:avLst/>
              <a:gdLst/>
              <a:ahLst/>
              <a:cxnLst/>
              <a:rect l="l" t="t" r="r" b="b"/>
              <a:pathLst>
                <a:path w="18229" h="18228" extrusionOk="0">
                  <a:moveTo>
                    <a:pt x="9419" y="1"/>
                  </a:moveTo>
                  <a:cubicBezTo>
                    <a:pt x="9135" y="1"/>
                    <a:pt x="8810" y="1"/>
                    <a:pt x="8526" y="41"/>
                  </a:cubicBezTo>
                  <a:cubicBezTo>
                    <a:pt x="8242" y="41"/>
                    <a:pt x="7917" y="82"/>
                    <a:pt x="7633" y="122"/>
                  </a:cubicBezTo>
                  <a:cubicBezTo>
                    <a:pt x="7349" y="163"/>
                    <a:pt x="7065" y="244"/>
                    <a:pt x="6780" y="325"/>
                  </a:cubicBezTo>
                  <a:cubicBezTo>
                    <a:pt x="6456" y="407"/>
                    <a:pt x="6171" y="488"/>
                    <a:pt x="5928" y="569"/>
                  </a:cubicBezTo>
                  <a:cubicBezTo>
                    <a:pt x="5644" y="691"/>
                    <a:pt x="5360" y="813"/>
                    <a:pt x="5075" y="934"/>
                  </a:cubicBezTo>
                  <a:cubicBezTo>
                    <a:pt x="4832" y="1056"/>
                    <a:pt x="4548" y="1219"/>
                    <a:pt x="4304" y="1381"/>
                  </a:cubicBezTo>
                  <a:cubicBezTo>
                    <a:pt x="4061" y="1543"/>
                    <a:pt x="3817" y="1706"/>
                    <a:pt x="3573" y="1868"/>
                  </a:cubicBezTo>
                  <a:cubicBezTo>
                    <a:pt x="3330" y="2071"/>
                    <a:pt x="3127" y="2274"/>
                    <a:pt x="2883" y="2477"/>
                  </a:cubicBezTo>
                  <a:cubicBezTo>
                    <a:pt x="2680" y="2680"/>
                    <a:pt x="2477" y="2883"/>
                    <a:pt x="2274" y="3086"/>
                  </a:cubicBezTo>
                  <a:cubicBezTo>
                    <a:pt x="2071" y="3330"/>
                    <a:pt x="1868" y="3573"/>
                    <a:pt x="1706" y="3817"/>
                  </a:cubicBezTo>
                  <a:cubicBezTo>
                    <a:pt x="1544" y="4060"/>
                    <a:pt x="1381" y="4304"/>
                    <a:pt x="1219" y="4547"/>
                  </a:cubicBezTo>
                  <a:cubicBezTo>
                    <a:pt x="1056" y="4832"/>
                    <a:pt x="935" y="5075"/>
                    <a:pt x="813" y="5359"/>
                  </a:cubicBezTo>
                  <a:cubicBezTo>
                    <a:pt x="691" y="5643"/>
                    <a:pt x="569" y="5887"/>
                    <a:pt x="488" y="6171"/>
                  </a:cubicBezTo>
                  <a:cubicBezTo>
                    <a:pt x="407" y="6455"/>
                    <a:pt x="285" y="6740"/>
                    <a:pt x="245" y="7024"/>
                  </a:cubicBezTo>
                  <a:cubicBezTo>
                    <a:pt x="163" y="7348"/>
                    <a:pt x="123" y="7633"/>
                    <a:pt x="82" y="7917"/>
                  </a:cubicBezTo>
                  <a:cubicBezTo>
                    <a:pt x="42" y="8201"/>
                    <a:pt x="1" y="8526"/>
                    <a:pt x="1" y="8810"/>
                  </a:cubicBezTo>
                  <a:cubicBezTo>
                    <a:pt x="1" y="9094"/>
                    <a:pt x="1" y="9419"/>
                    <a:pt x="1" y="9703"/>
                  </a:cubicBezTo>
                  <a:cubicBezTo>
                    <a:pt x="42" y="9987"/>
                    <a:pt x="82" y="10312"/>
                    <a:pt x="123" y="10596"/>
                  </a:cubicBezTo>
                  <a:cubicBezTo>
                    <a:pt x="163" y="10880"/>
                    <a:pt x="245" y="11164"/>
                    <a:pt x="326" y="11449"/>
                  </a:cubicBezTo>
                  <a:cubicBezTo>
                    <a:pt x="366" y="11773"/>
                    <a:pt x="488" y="12057"/>
                    <a:pt x="569" y="12301"/>
                  </a:cubicBezTo>
                  <a:cubicBezTo>
                    <a:pt x="691" y="12585"/>
                    <a:pt x="813" y="12869"/>
                    <a:pt x="935" y="13154"/>
                  </a:cubicBezTo>
                  <a:cubicBezTo>
                    <a:pt x="1056" y="13397"/>
                    <a:pt x="1219" y="13681"/>
                    <a:pt x="1381" y="13925"/>
                  </a:cubicBezTo>
                  <a:cubicBezTo>
                    <a:pt x="1544" y="14168"/>
                    <a:pt x="1706" y="14412"/>
                    <a:pt x="1868" y="14656"/>
                  </a:cubicBezTo>
                  <a:cubicBezTo>
                    <a:pt x="2071" y="14899"/>
                    <a:pt x="2234" y="15102"/>
                    <a:pt x="2437" y="15346"/>
                  </a:cubicBezTo>
                  <a:cubicBezTo>
                    <a:pt x="2680" y="15549"/>
                    <a:pt x="2883" y="15752"/>
                    <a:pt x="3086" y="15955"/>
                  </a:cubicBezTo>
                  <a:cubicBezTo>
                    <a:pt x="3330" y="16158"/>
                    <a:pt x="3573" y="16361"/>
                    <a:pt x="3817" y="16523"/>
                  </a:cubicBezTo>
                  <a:cubicBezTo>
                    <a:pt x="4061" y="16685"/>
                    <a:pt x="4304" y="16848"/>
                    <a:pt x="4548" y="17010"/>
                  </a:cubicBezTo>
                  <a:cubicBezTo>
                    <a:pt x="4791" y="17172"/>
                    <a:pt x="5075" y="17294"/>
                    <a:pt x="5360" y="17416"/>
                  </a:cubicBezTo>
                  <a:cubicBezTo>
                    <a:pt x="5603" y="17538"/>
                    <a:pt x="5887" y="17660"/>
                    <a:pt x="6171" y="17741"/>
                  </a:cubicBezTo>
                  <a:cubicBezTo>
                    <a:pt x="6456" y="17822"/>
                    <a:pt x="6740" y="17944"/>
                    <a:pt x="7024" y="17984"/>
                  </a:cubicBezTo>
                  <a:cubicBezTo>
                    <a:pt x="7308" y="18066"/>
                    <a:pt x="7633" y="18106"/>
                    <a:pt x="7917" y="18147"/>
                  </a:cubicBezTo>
                  <a:cubicBezTo>
                    <a:pt x="8201" y="18187"/>
                    <a:pt x="8485" y="18228"/>
                    <a:pt x="8810" y="18228"/>
                  </a:cubicBezTo>
                  <a:lnTo>
                    <a:pt x="9703" y="18228"/>
                  </a:lnTo>
                  <a:cubicBezTo>
                    <a:pt x="9987" y="18187"/>
                    <a:pt x="10272" y="18147"/>
                    <a:pt x="10596" y="18106"/>
                  </a:cubicBezTo>
                  <a:cubicBezTo>
                    <a:pt x="10881" y="18066"/>
                    <a:pt x="11165" y="17984"/>
                    <a:pt x="11449" y="17903"/>
                  </a:cubicBezTo>
                  <a:cubicBezTo>
                    <a:pt x="11733" y="17863"/>
                    <a:pt x="12017" y="17741"/>
                    <a:pt x="12301" y="17660"/>
                  </a:cubicBezTo>
                  <a:cubicBezTo>
                    <a:pt x="12586" y="17538"/>
                    <a:pt x="12870" y="17416"/>
                    <a:pt x="13113" y="17294"/>
                  </a:cubicBezTo>
                  <a:cubicBezTo>
                    <a:pt x="13397" y="17172"/>
                    <a:pt x="13641" y="17010"/>
                    <a:pt x="13925" y="16848"/>
                  </a:cubicBezTo>
                  <a:cubicBezTo>
                    <a:pt x="14169" y="16685"/>
                    <a:pt x="14412" y="16523"/>
                    <a:pt x="14656" y="16361"/>
                  </a:cubicBezTo>
                  <a:cubicBezTo>
                    <a:pt x="14899" y="16158"/>
                    <a:pt x="15102" y="15995"/>
                    <a:pt x="15346" y="15792"/>
                  </a:cubicBezTo>
                  <a:cubicBezTo>
                    <a:pt x="15549" y="15549"/>
                    <a:pt x="15752" y="15346"/>
                    <a:pt x="15955" y="15143"/>
                  </a:cubicBezTo>
                  <a:cubicBezTo>
                    <a:pt x="16158" y="14899"/>
                    <a:pt x="16320" y="14656"/>
                    <a:pt x="16523" y="14412"/>
                  </a:cubicBezTo>
                  <a:cubicBezTo>
                    <a:pt x="16686" y="14168"/>
                    <a:pt x="16848" y="13925"/>
                    <a:pt x="17010" y="13681"/>
                  </a:cubicBezTo>
                  <a:cubicBezTo>
                    <a:pt x="17132" y="13438"/>
                    <a:pt x="17295" y="13154"/>
                    <a:pt x="17416" y="12869"/>
                  </a:cubicBezTo>
                  <a:cubicBezTo>
                    <a:pt x="17538" y="12626"/>
                    <a:pt x="17660" y="12342"/>
                    <a:pt x="17741" y="12057"/>
                  </a:cubicBezTo>
                  <a:cubicBezTo>
                    <a:pt x="17822" y="11773"/>
                    <a:pt x="17903" y="11489"/>
                    <a:pt x="17985" y="11205"/>
                  </a:cubicBezTo>
                  <a:cubicBezTo>
                    <a:pt x="18066" y="10921"/>
                    <a:pt x="18106" y="10596"/>
                    <a:pt x="18147" y="10312"/>
                  </a:cubicBezTo>
                  <a:cubicBezTo>
                    <a:pt x="18188" y="10028"/>
                    <a:pt x="18188" y="9703"/>
                    <a:pt x="18228" y="9419"/>
                  </a:cubicBezTo>
                  <a:cubicBezTo>
                    <a:pt x="18228" y="9135"/>
                    <a:pt x="18228" y="8810"/>
                    <a:pt x="18188" y="8526"/>
                  </a:cubicBezTo>
                  <a:cubicBezTo>
                    <a:pt x="18188" y="8242"/>
                    <a:pt x="18147" y="7917"/>
                    <a:pt x="18106" y="7633"/>
                  </a:cubicBezTo>
                  <a:cubicBezTo>
                    <a:pt x="18066" y="7348"/>
                    <a:pt x="17985" y="7064"/>
                    <a:pt x="17903" y="6780"/>
                  </a:cubicBezTo>
                  <a:cubicBezTo>
                    <a:pt x="17822" y="6496"/>
                    <a:pt x="17741" y="6212"/>
                    <a:pt x="17619" y="5928"/>
                  </a:cubicBezTo>
                  <a:cubicBezTo>
                    <a:pt x="17538" y="5643"/>
                    <a:pt x="17416" y="5359"/>
                    <a:pt x="17295" y="5075"/>
                  </a:cubicBezTo>
                  <a:cubicBezTo>
                    <a:pt x="17173" y="4832"/>
                    <a:pt x="17010" y="4547"/>
                    <a:pt x="16848" y="4304"/>
                  </a:cubicBezTo>
                  <a:cubicBezTo>
                    <a:pt x="16686" y="4060"/>
                    <a:pt x="16523" y="3817"/>
                    <a:pt x="16361" y="3573"/>
                  </a:cubicBezTo>
                  <a:cubicBezTo>
                    <a:pt x="16158" y="3330"/>
                    <a:pt x="15955" y="3127"/>
                    <a:pt x="15752" y="2883"/>
                  </a:cubicBezTo>
                  <a:cubicBezTo>
                    <a:pt x="15549" y="2680"/>
                    <a:pt x="15346" y="2477"/>
                    <a:pt x="15102" y="2274"/>
                  </a:cubicBezTo>
                  <a:cubicBezTo>
                    <a:pt x="14899" y="2071"/>
                    <a:pt x="14656" y="1909"/>
                    <a:pt x="14412" y="1706"/>
                  </a:cubicBezTo>
                  <a:cubicBezTo>
                    <a:pt x="14169" y="1543"/>
                    <a:pt x="13925" y="1381"/>
                    <a:pt x="13682" y="1219"/>
                  </a:cubicBezTo>
                  <a:cubicBezTo>
                    <a:pt x="13397" y="1056"/>
                    <a:pt x="13154" y="934"/>
                    <a:pt x="12870" y="813"/>
                  </a:cubicBezTo>
                  <a:cubicBezTo>
                    <a:pt x="12586" y="691"/>
                    <a:pt x="12342" y="569"/>
                    <a:pt x="12058" y="488"/>
                  </a:cubicBezTo>
                  <a:cubicBezTo>
                    <a:pt x="11774" y="407"/>
                    <a:pt x="11489" y="325"/>
                    <a:pt x="11205" y="244"/>
                  </a:cubicBezTo>
                  <a:cubicBezTo>
                    <a:pt x="10881" y="163"/>
                    <a:pt x="10596" y="122"/>
                    <a:pt x="10312" y="82"/>
                  </a:cubicBezTo>
                  <a:cubicBezTo>
                    <a:pt x="10028" y="41"/>
                    <a:pt x="9703" y="1"/>
                    <a:pt x="9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8"/>
            <p:cNvSpPr txBox="1"/>
            <p:nvPr/>
          </p:nvSpPr>
          <p:spPr>
            <a:xfrm>
              <a:off x="3017188" y="144755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3" name="Google Shape;1593;p28"/>
            <p:cNvSpPr txBox="1"/>
            <p:nvPr/>
          </p:nvSpPr>
          <p:spPr>
            <a:xfrm>
              <a:off x="3400975" y="1447325"/>
              <a:ext cx="9444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4" name="Google Shape;1594;p28"/>
            <p:cNvSpPr txBox="1"/>
            <p:nvPr/>
          </p:nvSpPr>
          <p:spPr>
            <a:xfrm>
              <a:off x="4576850" y="1447325"/>
              <a:ext cx="35124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5" name="Google Shape;1595;p28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1596" name="Google Shape;1596;p28"/>
          <p:cNvSpPr/>
          <p:nvPr/>
        </p:nvSpPr>
        <p:spPr>
          <a:xfrm>
            <a:off x="2168242" y="1671634"/>
            <a:ext cx="32164" cy="15643"/>
          </a:xfrm>
          <a:custGeom>
            <a:avLst/>
            <a:gdLst/>
            <a:ahLst/>
            <a:cxnLst/>
            <a:rect l="l" t="t" r="r" b="b"/>
            <a:pathLst>
              <a:path w="1503" h="731" extrusionOk="0">
                <a:moveTo>
                  <a:pt x="284" y="0"/>
                </a:moveTo>
                <a:cubicBezTo>
                  <a:pt x="203" y="0"/>
                  <a:pt x="122" y="41"/>
                  <a:pt x="81" y="122"/>
                </a:cubicBezTo>
                <a:cubicBezTo>
                  <a:pt x="41" y="203"/>
                  <a:pt x="0" y="244"/>
                  <a:pt x="0" y="366"/>
                </a:cubicBezTo>
                <a:cubicBezTo>
                  <a:pt x="0" y="447"/>
                  <a:pt x="41" y="528"/>
                  <a:pt x="81" y="569"/>
                </a:cubicBezTo>
                <a:cubicBezTo>
                  <a:pt x="122" y="650"/>
                  <a:pt x="203" y="690"/>
                  <a:pt x="284" y="731"/>
                </a:cubicBezTo>
                <a:lnTo>
                  <a:pt x="1218" y="731"/>
                </a:lnTo>
                <a:cubicBezTo>
                  <a:pt x="1299" y="690"/>
                  <a:pt x="1381" y="650"/>
                  <a:pt x="1421" y="569"/>
                </a:cubicBezTo>
                <a:cubicBezTo>
                  <a:pt x="1462" y="487"/>
                  <a:pt x="1502" y="447"/>
                  <a:pt x="1502" y="366"/>
                </a:cubicBezTo>
                <a:cubicBezTo>
                  <a:pt x="1502" y="244"/>
                  <a:pt x="1462" y="163"/>
                  <a:pt x="1421" y="122"/>
                </a:cubicBezTo>
                <a:cubicBezTo>
                  <a:pt x="1381" y="41"/>
                  <a:pt x="1299" y="0"/>
                  <a:pt x="1218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28"/>
          <p:cNvSpPr/>
          <p:nvPr/>
        </p:nvSpPr>
        <p:spPr>
          <a:xfrm>
            <a:off x="2168242" y="4178794"/>
            <a:ext cx="32164" cy="15665"/>
          </a:xfrm>
          <a:custGeom>
            <a:avLst/>
            <a:gdLst/>
            <a:ahLst/>
            <a:cxnLst/>
            <a:rect l="l" t="t" r="r" b="b"/>
            <a:pathLst>
              <a:path w="1503" h="732" extrusionOk="0">
                <a:moveTo>
                  <a:pt x="284" y="1"/>
                </a:moveTo>
                <a:cubicBezTo>
                  <a:pt x="203" y="42"/>
                  <a:pt x="122" y="82"/>
                  <a:pt x="81" y="123"/>
                </a:cubicBezTo>
                <a:cubicBezTo>
                  <a:pt x="41" y="204"/>
                  <a:pt x="0" y="285"/>
                  <a:pt x="0" y="366"/>
                </a:cubicBezTo>
                <a:cubicBezTo>
                  <a:pt x="0" y="447"/>
                  <a:pt x="41" y="529"/>
                  <a:pt x="81" y="610"/>
                </a:cubicBezTo>
                <a:cubicBezTo>
                  <a:pt x="122" y="650"/>
                  <a:pt x="203" y="691"/>
                  <a:pt x="284" y="732"/>
                </a:cubicBezTo>
                <a:lnTo>
                  <a:pt x="1218" y="732"/>
                </a:lnTo>
                <a:cubicBezTo>
                  <a:pt x="1299" y="691"/>
                  <a:pt x="1381" y="650"/>
                  <a:pt x="1421" y="610"/>
                </a:cubicBezTo>
                <a:cubicBezTo>
                  <a:pt x="1462" y="529"/>
                  <a:pt x="1502" y="447"/>
                  <a:pt x="1502" y="366"/>
                </a:cubicBezTo>
                <a:cubicBezTo>
                  <a:pt x="1502" y="285"/>
                  <a:pt x="1462" y="204"/>
                  <a:pt x="1421" y="123"/>
                </a:cubicBezTo>
                <a:cubicBezTo>
                  <a:pt x="1381" y="82"/>
                  <a:pt x="1299" y="42"/>
                  <a:pt x="1218" y="1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8" name="Google Shape;1598;p28"/>
          <p:cNvGrpSpPr/>
          <p:nvPr/>
        </p:nvGrpSpPr>
        <p:grpSpPr>
          <a:xfrm>
            <a:off x="3545388" y="2098179"/>
            <a:ext cx="4570413" cy="392421"/>
            <a:chOff x="3545388" y="2098179"/>
            <a:chExt cx="4570413" cy="392421"/>
          </a:xfrm>
        </p:grpSpPr>
        <p:sp>
          <p:nvSpPr>
            <p:cNvPr id="1599" name="Google Shape;1599;p28"/>
            <p:cNvSpPr/>
            <p:nvPr/>
          </p:nvSpPr>
          <p:spPr>
            <a:xfrm>
              <a:off x="4700675" y="2106788"/>
              <a:ext cx="3207600" cy="3819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581627" y="2104023"/>
              <a:ext cx="1395662" cy="381995"/>
            </a:xfrm>
            <a:custGeom>
              <a:avLst/>
              <a:gdLst/>
              <a:ahLst/>
              <a:cxnLst/>
              <a:rect l="l" t="t" r="r" b="b"/>
              <a:pathLst>
                <a:path w="84114" h="23708" extrusionOk="0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3561703" y="2098179"/>
              <a:ext cx="389202" cy="389223"/>
            </a:xfrm>
            <a:custGeom>
              <a:avLst/>
              <a:gdLst/>
              <a:ahLst/>
              <a:cxnLst/>
              <a:rect l="l" t="t" r="r" b="b"/>
              <a:pathLst>
                <a:path w="18187" h="18188" extrusionOk="0">
                  <a:moveTo>
                    <a:pt x="9418" y="0"/>
                  </a:moveTo>
                  <a:cubicBezTo>
                    <a:pt x="9134" y="0"/>
                    <a:pt x="8850" y="0"/>
                    <a:pt x="8525" y="41"/>
                  </a:cubicBezTo>
                  <a:cubicBezTo>
                    <a:pt x="8241" y="41"/>
                    <a:pt x="7957" y="82"/>
                    <a:pt x="7632" y="122"/>
                  </a:cubicBezTo>
                  <a:cubicBezTo>
                    <a:pt x="7348" y="163"/>
                    <a:pt x="7064" y="244"/>
                    <a:pt x="6779" y="285"/>
                  </a:cubicBezTo>
                  <a:cubicBezTo>
                    <a:pt x="6495" y="366"/>
                    <a:pt x="6211" y="488"/>
                    <a:pt x="5927" y="569"/>
                  </a:cubicBezTo>
                  <a:cubicBezTo>
                    <a:pt x="5643" y="691"/>
                    <a:pt x="5359" y="772"/>
                    <a:pt x="5115" y="934"/>
                  </a:cubicBezTo>
                  <a:cubicBezTo>
                    <a:pt x="4831" y="1056"/>
                    <a:pt x="4587" y="1178"/>
                    <a:pt x="4303" y="1340"/>
                  </a:cubicBezTo>
                  <a:cubicBezTo>
                    <a:pt x="4060" y="1503"/>
                    <a:pt x="3816" y="1665"/>
                    <a:pt x="3572" y="1868"/>
                  </a:cubicBezTo>
                  <a:cubicBezTo>
                    <a:pt x="3329" y="2030"/>
                    <a:pt x="3126" y="2233"/>
                    <a:pt x="2882" y="2436"/>
                  </a:cubicBezTo>
                  <a:cubicBezTo>
                    <a:pt x="2679" y="2639"/>
                    <a:pt x="2476" y="2842"/>
                    <a:pt x="2273" y="3086"/>
                  </a:cubicBezTo>
                  <a:cubicBezTo>
                    <a:pt x="2070" y="3289"/>
                    <a:pt x="1867" y="3532"/>
                    <a:pt x="1705" y="3776"/>
                  </a:cubicBezTo>
                  <a:cubicBezTo>
                    <a:pt x="1543" y="4019"/>
                    <a:pt x="1380" y="4263"/>
                    <a:pt x="1218" y="4507"/>
                  </a:cubicBezTo>
                  <a:cubicBezTo>
                    <a:pt x="1096" y="4750"/>
                    <a:pt x="934" y="5034"/>
                    <a:pt x="812" y="5318"/>
                  </a:cubicBezTo>
                  <a:cubicBezTo>
                    <a:pt x="690" y="5562"/>
                    <a:pt x="568" y="5846"/>
                    <a:pt x="487" y="6130"/>
                  </a:cubicBezTo>
                  <a:cubicBezTo>
                    <a:pt x="365" y="6415"/>
                    <a:pt x="284" y="6699"/>
                    <a:pt x="244" y="6983"/>
                  </a:cubicBezTo>
                  <a:cubicBezTo>
                    <a:pt x="162" y="7267"/>
                    <a:pt x="122" y="7551"/>
                    <a:pt x="81" y="7876"/>
                  </a:cubicBezTo>
                  <a:cubicBezTo>
                    <a:pt x="41" y="8160"/>
                    <a:pt x="0" y="8444"/>
                    <a:pt x="0" y="8769"/>
                  </a:cubicBezTo>
                  <a:cubicBezTo>
                    <a:pt x="0" y="9053"/>
                    <a:pt x="0" y="9337"/>
                    <a:pt x="0" y="9662"/>
                  </a:cubicBezTo>
                  <a:cubicBezTo>
                    <a:pt x="0" y="9946"/>
                    <a:pt x="41" y="10230"/>
                    <a:pt x="81" y="10515"/>
                  </a:cubicBezTo>
                  <a:cubicBezTo>
                    <a:pt x="162" y="10839"/>
                    <a:pt x="203" y="11124"/>
                    <a:pt x="284" y="11408"/>
                  </a:cubicBezTo>
                  <a:cubicBezTo>
                    <a:pt x="365" y="11692"/>
                    <a:pt x="447" y="11976"/>
                    <a:pt x="568" y="12260"/>
                  </a:cubicBezTo>
                  <a:cubicBezTo>
                    <a:pt x="650" y="12544"/>
                    <a:pt x="771" y="12829"/>
                    <a:pt x="893" y="13072"/>
                  </a:cubicBezTo>
                  <a:cubicBezTo>
                    <a:pt x="1015" y="13356"/>
                    <a:pt x="1177" y="13600"/>
                    <a:pt x="1340" y="13843"/>
                  </a:cubicBezTo>
                  <a:cubicBezTo>
                    <a:pt x="1502" y="14128"/>
                    <a:pt x="1664" y="14371"/>
                    <a:pt x="1827" y="14615"/>
                  </a:cubicBezTo>
                  <a:cubicBezTo>
                    <a:pt x="2030" y="14818"/>
                    <a:pt x="2192" y="15061"/>
                    <a:pt x="2395" y="15264"/>
                  </a:cubicBezTo>
                  <a:cubicBezTo>
                    <a:pt x="2598" y="15508"/>
                    <a:pt x="2842" y="15711"/>
                    <a:pt x="3045" y="15914"/>
                  </a:cubicBezTo>
                  <a:cubicBezTo>
                    <a:pt x="3288" y="16117"/>
                    <a:pt x="3491" y="16279"/>
                    <a:pt x="3735" y="16482"/>
                  </a:cubicBezTo>
                  <a:cubicBezTo>
                    <a:pt x="3978" y="16645"/>
                    <a:pt x="4222" y="16807"/>
                    <a:pt x="4506" y="16969"/>
                  </a:cubicBezTo>
                  <a:cubicBezTo>
                    <a:pt x="4750" y="17091"/>
                    <a:pt x="5034" y="17253"/>
                    <a:pt x="5277" y="17375"/>
                  </a:cubicBezTo>
                  <a:cubicBezTo>
                    <a:pt x="5562" y="17497"/>
                    <a:pt x="5846" y="17619"/>
                    <a:pt x="6130" y="17700"/>
                  </a:cubicBezTo>
                  <a:cubicBezTo>
                    <a:pt x="6374" y="17781"/>
                    <a:pt x="6698" y="17862"/>
                    <a:pt x="6982" y="17944"/>
                  </a:cubicBezTo>
                  <a:cubicBezTo>
                    <a:pt x="7267" y="18025"/>
                    <a:pt x="7551" y="18065"/>
                    <a:pt x="7835" y="18106"/>
                  </a:cubicBezTo>
                  <a:cubicBezTo>
                    <a:pt x="8160" y="18147"/>
                    <a:pt x="8444" y="18187"/>
                    <a:pt x="8728" y="18187"/>
                  </a:cubicBezTo>
                  <a:lnTo>
                    <a:pt x="9621" y="18187"/>
                  </a:lnTo>
                  <a:cubicBezTo>
                    <a:pt x="9946" y="18147"/>
                    <a:pt x="10230" y="18106"/>
                    <a:pt x="10514" y="18065"/>
                  </a:cubicBezTo>
                  <a:cubicBezTo>
                    <a:pt x="10798" y="18025"/>
                    <a:pt x="11083" y="17984"/>
                    <a:pt x="11407" y="17903"/>
                  </a:cubicBezTo>
                  <a:cubicBezTo>
                    <a:pt x="11692" y="17822"/>
                    <a:pt x="11976" y="17741"/>
                    <a:pt x="12260" y="17619"/>
                  </a:cubicBezTo>
                  <a:cubicBezTo>
                    <a:pt x="12503" y="17538"/>
                    <a:pt x="12788" y="17416"/>
                    <a:pt x="13072" y="17294"/>
                  </a:cubicBezTo>
                  <a:cubicBezTo>
                    <a:pt x="13315" y="17132"/>
                    <a:pt x="13599" y="17010"/>
                    <a:pt x="13843" y="16847"/>
                  </a:cubicBezTo>
                  <a:cubicBezTo>
                    <a:pt x="14087" y="16685"/>
                    <a:pt x="14330" y="16523"/>
                    <a:pt x="14574" y="16360"/>
                  </a:cubicBezTo>
                  <a:cubicBezTo>
                    <a:pt x="14817" y="16157"/>
                    <a:pt x="15061" y="15954"/>
                    <a:pt x="15264" y="15751"/>
                  </a:cubicBezTo>
                  <a:cubicBezTo>
                    <a:pt x="15507" y="15548"/>
                    <a:pt x="15710" y="15345"/>
                    <a:pt x="15913" y="15142"/>
                  </a:cubicBezTo>
                  <a:cubicBezTo>
                    <a:pt x="16076" y="14899"/>
                    <a:pt x="16279" y="14696"/>
                    <a:pt x="16441" y="14452"/>
                  </a:cubicBezTo>
                  <a:cubicBezTo>
                    <a:pt x="16644" y="14209"/>
                    <a:pt x="16807" y="13925"/>
                    <a:pt x="16928" y="13681"/>
                  </a:cubicBezTo>
                  <a:cubicBezTo>
                    <a:pt x="17091" y="13437"/>
                    <a:pt x="17212" y="13153"/>
                    <a:pt x="17334" y="12910"/>
                  </a:cubicBezTo>
                  <a:cubicBezTo>
                    <a:pt x="17497" y="12626"/>
                    <a:pt x="17578" y="12341"/>
                    <a:pt x="17700" y="12057"/>
                  </a:cubicBezTo>
                  <a:cubicBezTo>
                    <a:pt x="17781" y="11773"/>
                    <a:pt x="17862" y="11489"/>
                    <a:pt x="17943" y="11205"/>
                  </a:cubicBezTo>
                  <a:cubicBezTo>
                    <a:pt x="17984" y="10921"/>
                    <a:pt x="18065" y="10636"/>
                    <a:pt x="18106" y="10312"/>
                  </a:cubicBezTo>
                  <a:cubicBezTo>
                    <a:pt x="18146" y="10027"/>
                    <a:pt x="18146" y="9743"/>
                    <a:pt x="18187" y="9459"/>
                  </a:cubicBezTo>
                  <a:cubicBezTo>
                    <a:pt x="18187" y="9134"/>
                    <a:pt x="18187" y="8850"/>
                    <a:pt x="18146" y="8566"/>
                  </a:cubicBezTo>
                  <a:cubicBezTo>
                    <a:pt x="18146" y="8241"/>
                    <a:pt x="18106" y="7957"/>
                    <a:pt x="18065" y="7673"/>
                  </a:cubicBezTo>
                  <a:cubicBezTo>
                    <a:pt x="18024" y="7348"/>
                    <a:pt x="17943" y="7064"/>
                    <a:pt x="17903" y="6780"/>
                  </a:cubicBezTo>
                  <a:cubicBezTo>
                    <a:pt x="17821" y="6496"/>
                    <a:pt x="17700" y="6212"/>
                    <a:pt x="17618" y="5927"/>
                  </a:cubicBezTo>
                  <a:cubicBezTo>
                    <a:pt x="17497" y="5643"/>
                    <a:pt x="17415" y="5359"/>
                    <a:pt x="17253" y="5115"/>
                  </a:cubicBezTo>
                  <a:cubicBezTo>
                    <a:pt x="17131" y="4872"/>
                    <a:pt x="17009" y="4588"/>
                    <a:pt x="16847" y="4344"/>
                  </a:cubicBezTo>
                  <a:cubicBezTo>
                    <a:pt x="16685" y="4060"/>
                    <a:pt x="16522" y="3857"/>
                    <a:pt x="16319" y="3613"/>
                  </a:cubicBezTo>
                  <a:cubicBezTo>
                    <a:pt x="16157" y="3370"/>
                    <a:pt x="15954" y="3126"/>
                    <a:pt x="15751" y="2923"/>
                  </a:cubicBezTo>
                  <a:cubicBezTo>
                    <a:pt x="15548" y="2680"/>
                    <a:pt x="15345" y="2477"/>
                    <a:pt x="15102" y="2274"/>
                  </a:cubicBezTo>
                  <a:cubicBezTo>
                    <a:pt x="14899" y="2111"/>
                    <a:pt x="14655" y="1908"/>
                    <a:pt x="14411" y="1746"/>
                  </a:cubicBezTo>
                  <a:cubicBezTo>
                    <a:pt x="14168" y="1543"/>
                    <a:pt x="13924" y="1381"/>
                    <a:pt x="13681" y="1259"/>
                  </a:cubicBezTo>
                  <a:cubicBezTo>
                    <a:pt x="13437" y="1097"/>
                    <a:pt x="13153" y="975"/>
                    <a:pt x="12869" y="853"/>
                  </a:cubicBezTo>
                  <a:cubicBezTo>
                    <a:pt x="12625" y="691"/>
                    <a:pt x="12341" y="609"/>
                    <a:pt x="12057" y="488"/>
                  </a:cubicBezTo>
                  <a:cubicBezTo>
                    <a:pt x="11773" y="406"/>
                    <a:pt x="11489" y="325"/>
                    <a:pt x="11204" y="244"/>
                  </a:cubicBezTo>
                  <a:cubicBezTo>
                    <a:pt x="10920" y="203"/>
                    <a:pt x="10595" y="122"/>
                    <a:pt x="10311" y="82"/>
                  </a:cubicBezTo>
                  <a:cubicBezTo>
                    <a:pt x="10027" y="41"/>
                    <a:pt x="9743" y="41"/>
                    <a:pt x="9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 txBox="1"/>
            <p:nvPr/>
          </p:nvSpPr>
          <p:spPr>
            <a:xfrm>
              <a:off x="5118800" y="2108700"/>
              <a:ext cx="29970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3" name="Google Shape;1603;p28"/>
            <p:cNvSpPr txBox="1"/>
            <p:nvPr/>
          </p:nvSpPr>
          <p:spPr>
            <a:xfrm>
              <a:off x="3545388" y="209820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4" name="Google Shape;1604;p28"/>
            <p:cNvSpPr txBox="1"/>
            <p:nvPr/>
          </p:nvSpPr>
          <p:spPr>
            <a:xfrm>
              <a:off x="3932450" y="2101950"/>
              <a:ext cx="9813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05" name="Google Shape;1605;p28"/>
          <p:cNvGrpSpPr/>
          <p:nvPr/>
        </p:nvGrpSpPr>
        <p:grpSpPr>
          <a:xfrm>
            <a:off x="3007650" y="4033500"/>
            <a:ext cx="5081750" cy="407679"/>
            <a:chOff x="3007650" y="4033500"/>
            <a:chExt cx="5081750" cy="407679"/>
          </a:xfrm>
        </p:grpSpPr>
        <p:grpSp>
          <p:nvGrpSpPr>
            <p:cNvPr id="1606" name="Google Shape;1606;p28"/>
            <p:cNvGrpSpPr/>
            <p:nvPr/>
          </p:nvGrpSpPr>
          <p:grpSpPr>
            <a:xfrm>
              <a:off x="3028919" y="4033500"/>
              <a:ext cx="5060481" cy="407679"/>
              <a:chOff x="3028919" y="4033500"/>
              <a:chExt cx="5060481" cy="407679"/>
            </a:xfrm>
          </p:grpSpPr>
          <p:sp>
            <p:nvSpPr>
              <p:cNvPr id="1607" name="Google Shape;1607;p28"/>
              <p:cNvSpPr/>
              <p:nvPr/>
            </p:nvSpPr>
            <p:spPr>
              <a:xfrm>
                <a:off x="4130700" y="4048350"/>
                <a:ext cx="3360000" cy="381900"/>
              </a:xfrm>
              <a:prstGeom prst="roundRect">
                <a:avLst>
                  <a:gd name="adj" fmla="val 50000"/>
                </a:avLst>
              </a:prstGeom>
              <a:solidFill>
                <a:srgbClr val="5E60CE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3028919" y="4060740"/>
                <a:ext cx="1395678" cy="360286"/>
              </a:xfrm>
              <a:custGeom>
                <a:avLst/>
                <a:gdLst/>
                <a:ahLst/>
                <a:cxnLst/>
                <a:rect l="l" t="t" r="r" b="b"/>
                <a:pathLst>
                  <a:path w="84115" h="23668" extrusionOk="0">
                    <a:moveTo>
                      <a:pt x="11855" y="0"/>
                    </a:moveTo>
                    <a:cubicBezTo>
                      <a:pt x="11489" y="0"/>
                      <a:pt x="11083" y="0"/>
                      <a:pt x="10718" y="41"/>
                    </a:cubicBezTo>
                    <a:cubicBezTo>
                      <a:pt x="10312" y="81"/>
                      <a:pt x="9947" y="122"/>
                      <a:pt x="9541" y="203"/>
                    </a:cubicBezTo>
                    <a:cubicBezTo>
                      <a:pt x="9175" y="284"/>
                      <a:pt x="8810" y="366"/>
                      <a:pt x="8445" y="487"/>
                    </a:cubicBezTo>
                    <a:cubicBezTo>
                      <a:pt x="8039" y="609"/>
                      <a:pt x="7673" y="731"/>
                      <a:pt x="7349" y="893"/>
                    </a:cubicBezTo>
                    <a:cubicBezTo>
                      <a:pt x="6983" y="1056"/>
                      <a:pt x="6618" y="1218"/>
                      <a:pt x="6293" y="1380"/>
                    </a:cubicBezTo>
                    <a:cubicBezTo>
                      <a:pt x="5928" y="1583"/>
                      <a:pt x="5603" y="1786"/>
                      <a:pt x="5278" y="1989"/>
                    </a:cubicBezTo>
                    <a:cubicBezTo>
                      <a:pt x="4953" y="2192"/>
                      <a:pt x="4669" y="2436"/>
                      <a:pt x="4344" y="2680"/>
                    </a:cubicBezTo>
                    <a:cubicBezTo>
                      <a:pt x="4060" y="2923"/>
                      <a:pt x="3776" y="3167"/>
                      <a:pt x="3492" y="3451"/>
                    </a:cubicBezTo>
                    <a:cubicBezTo>
                      <a:pt x="3208" y="3735"/>
                      <a:pt x="2964" y="4019"/>
                      <a:pt x="2721" y="4303"/>
                    </a:cubicBezTo>
                    <a:cubicBezTo>
                      <a:pt x="2477" y="4628"/>
                      <a:pt x="2234" y="4912"/>
                      <a:pt x="2031" y="5237"/>
                    </a:cubicBezTo>
                    <a:cubicBezTo>
                      <a:pt x="1787" y="5562"/>
                      <a:pt x="1584" y="5927"/>
                      <a:pt x="1422" y="6252"/>
                    </a:cubicBezTo>
                    <a:cubicBezTo>
                      <a:pt x="1219" y="6577"/>
                      <a:pt x="1056" y="6942"/>
                      <a:pt x="934" y="7307"/>
                    </a:cubicBezTo>
                    <a:cubicBezTo>
                      <a:pt x="772" y="7673"/>
                      <a:pt x="650" y="8038"/>
                      <a:pt x="529" y="8403"/>
                    </a:cubicBezTo>
                    <a:cubicBezTo>
                      <a:pt x="407" y="8769"/>
                      <a:pt x="326" y="9134"/>
                      <a:pt x="244" y="9540"/>
                    </a:cubicBezTo>
                    <a:cubicBezTo>
                      <a:pt x="163" y="9905"/>
                      <a:pt x="123" y="10271"/>
                      <a:pt x="82" y="10677"/>
                    </a:cubicBezTo>
                    <a:cubicBezTo>
                      <a:pt x="41" y="11042"/>
                      <a:pt x="1" y="11448"/>
                      <a:pt x="1" y="11813"/>
                    </a:cubicBezTo>
                    <a:cubicBezTo>
                      <a:pt x="1" y="12219"/>
                      <a:pt x="41" y="12625"/>
                      <a:pt x="82" y="12991"/>
                    </a:cubicBezTo>
                    <a:cubicBezTo>
                      <a:pt x="123" y="13397"/>
                      <a:pt x="163" y="13762"/>
                      <a:pt x="244" y="14127"/>
                    </a:cubicBezTo>
                    <a:cubicBezTo>
                      <a:pt x="326" y="14533"/>
                      <a:pt x="407" y="14899"/>
                      <a:pt x="529" y="15264"/>
                    </a:cubicBezTo>
                    <a:cubicBezTo>
                      <a:pt x="650" y="15629"/>
                      <a:pt x="772" y="15995"/>
                      <a:pt x="934" y="16360"/>
                    </a:cubicBezTo>
                    <a:cubicBezTo>
                      <a:pt x="1056" y="16725"/>
                      <a:pt x="1219" y="17091"/>
                      <a:pt x="1422" y="17416"/>
                    </a:cubicBezTo>
                    <a:cubicBezTo>
                      <a:pt x="1584" y="17740"/>
                      <a:pt x="1787" y="18106"/>
                      <a:pt x="2031" y="18430"/>
                    </a:cubicBezTo>
                    <a:cubicBezTo>
                      <a:pt x="2234" y="18755"/>
                      <a:pt x="2477" y="19039"/>
                      <a:pt x="2721" y="19364"/>
                    </a:cubicBezTo>
                    <a:cubicBezTo>
                      <a:pt x="2964" y="19648"/>
                      <a:pt x="3208" y="19932"/>
                      <a:pt x="3492" y="20217"/>
                    </a:cubicBezTo>
                    <a:cubicBezTo>
                      <a:pt x="3776" y="20501"/>
                      <a:pt x="4060" y="20744"/>
                      <a:pt x="4344" y="20988"/>
                    </a:cubicBezTo>
                    <a:cubicBezTo>
                      <a:pt x="4669" y="21232"/>
                      <a:pt x="4953" y="21475"/>
                      <a:pt x="5278" y="21678"/>
                    </a:cubicBezTo>
                    <a:cubicBezTo>
                      <a:pt x="5603" y="21881"/>
                      <a:pt x="5928" y="22084"/>
                      <a:pt x="6293" y="22287"/>
                    </a:cubicBezTo>
                    <a:cubicBezTo>
                      <a:pt x="6618" y="22449"/>
                      <a:pt x="6983" y="22612"/>
                      <a:pt x="7349" y="22774"/>
                    </a:cubicBezTo>
                    <a:cubicBezTo>
                      <a:pt x="7673" y="22937"/>
                      <a:pt x="8039" y="23058"/>
                      <a:pt x="8445" y="23180"/>
                    </a:cubicBezTo>
                    <a:cubicBezTo>
                      <a:pt x="8810" y="23261"/>
                      <a:pt x="9175" y="23383"/>
                      <a:pt x="9541" y="23464"/>
                    </a:cubicBezTo>
                    <a:cubicBezTo>
                      <a:pt x="9947" y="23545"/>
                      <a:pt x="10312" y="23586"/>
                      <a:pt x="10718" y="23627"/>
                    </a:cubicBezTo>
                    <a:cubicBezTo>
                      <a:pt x="11083" y="23667"/>
                      <a:pt x="11489" y="23667"/>
                      <a:pt x="11855" y="23667"/>
                    </a:cubicBezTo>
                    <a:lnTo>
                      <a:pt x="72301" y="23667"/>
                    </a:lnTo>
                    <a:cubicBezTo>
                      <a:pt x="72666" y="23667"/>
                      <a:pt x="73072" y="23667"/>
                      <a:pt x="73438" y="23627"/>
                    </a:cubicBezTo>
                    <a:cubicBezTo>
                      <a:pt x="73844" y="23586"/>
                      <a:pt x="74209" y="23545"/>
                      <a:pt x="74615" y="23464"/>
                    </a:cubicBezTo>
                    <a:cubicBezTo>
                      <a:pt x="74980" y="23383"/>
                      <a:pt x="75346" y="23302"/>
                      <a:pt x="75711" y="23180"/>
                    </a:cubicBezTo>
                    <a:cubicBezTo>
                      <a:pt x="76076" y="23058"/>
                      <a:pt x="76442" y="22937"/>
                      <a:pt x="76807" y="22774"/>
                    </a:cubicBezTo>
                    <a:cubicBezTo>
                      <a:pt x="77172" y="22612"/>
                      <a:pt x="77538" y="22449"/>
                      <a:pt x="77862" y="22287"/>
                    </a:cubicBezTo>
                    <a:cubicBezTo>
                      <a:pt x="78228" y="22084"/>
                      <a:pt x="78553" y="21881"/>
                      <a:pt x="78877" y="21678"/>
                    </a:cubicBezTo>
                    <a:cubicBezTo>
                      <a:pt x="79202" y="21475"/>
                      <a:pt x="79486" y="21232"/>
                      <a:pt x="79811" y="20988"/>
                    </a:cubicBezTo>
                    <a:cubicBezTo>
                      <a:pt x="80095" y="20744"/>
                      <a:pt x="80379" y="20501"/>
                      <a:pt x="80664" y="20217"/>
                    </a:cubicBezTo>
                    <a:cubicBezTo>
                      <a:pt x="80948" y="19932"/>
                      <a:pt x="81191" y="19648"/>
                      <a:pt x="81435" y="19364"/>
                    </a:cubicBezTo>
                    <a:cubicBezTo>
                      <a:pt x="81678" y="19039"/>
                      <a:pt x="81922" y="18755"/>
                      <a:pt x="82125" y="18430"/>
                    </a:cubicBezTo>
                    <a:cubicBezTo>
                      <a:pt x="82328" y="18106"/>
                      <a:pt x="82531" y="17740"/>
                      <a:pt x="82734" y="17416"/>
                    </a:cubicBezTo>
                    <a:cubicBezTo>
                      <a:pt x="82896" y="17091"/>
                      <a:pt x="83099" y="16725"/>
                      <a:pt x="83221" y="16360"/>
                    </a:cubicBezTo>
                    <a:cubicBezTo>
                      <a:pt x="83383" y="15995"/>
                      <a:pt x="83505" y="15629"/>
                      <a:pt x="83627" y="15264"/>
                    </a:cubicBezTo>
                    <a:cubicBezTo>
                      <a:pt x="83749" y="14899"/>
                      <a:pt x="83830" y="14533"/>
                      <a:pt x="83911" y="14127"/>
                    </a:cubicBezTo>
                    <a:cubicBezTo>
                      <a:pt x="83992" y="13762"/>
                      <a:pt x="84033" y="13397"/>
                      <a:pt x="84074" y="12991"/>
                    </a:cubicBezTo>
                    <a:cubicBezTo>
                      <a:pt x="84114" y="12625"/>
                      <a:pt x="84114" y="12219"/>
                      <a:pt x="84114" y="11813"/>
                    </a:cubicBezTo>
                    <a:cubicBezTo>
                      <a:pt x="84114" y="11448"/>
                      <a:pt x="84114" y="11042"/>
                      <a:pt x="84074" y="10677"/>
                    </a:cubicBezTo>
                    <a:cubicBezTo>
                      <a:pt x="84033" y="10271"/>
                      <a:pt x="83992" y="9905"/>
                      <a:pt x="83911" y="9540"/>
                    </a:cubicBezTo>
                    <a:cubicBezTo>
                      <a:pt x="83830" y="9134"/>
                      <a:pt x="83749" y="8769"/>
                      <a:pt x="83627" y="8403"/>
                    </a:cubicBezTo>
                    <a:cubicBezTo>
                      <a:pt x="83505" y="8038"/>
                      <a:pt x="83383" y="7673"/>
                      <a:pt x="83221" y="7307"/>
                    </a:cubicBezTo>
                    <a:cubicBezTo>
                      <a:pt x="83099" y="6942"/>
                      <a:pt x="82896" y="6577"/>
                      <a:pt x="82734" y="6252"/>
                    </a:cubicBezTo>
                    <a:cubicBezTo>
                      <a:pt x="82531" y="5927"/>
                      <a:pt x="82369" y="5562"/>
                      <a:pt x="82125" y="5237"/>
                    </a:cubicBezTo>
                    <a:cubicBezTo>
                      <a:pt x="81922" y="4912"/>
                      <a:pt x="81678" y="4628"/>
                      <a:pt x="81435" y="4303"/>
                    </a:cubicBezTo>
                    <a:cubicBezTo>
                      <a:pt x="81191" y="4019"/>
                      <a:pt x="80948" y="3735"/>
                      <a:pt x="80664" y="3451"/>
                    </a:cubicBezTo>
                    <a:cubicBezTo>
                      <a:pt x="80379" y="3167"/>
                      <a:pt x="80095" y="2923"/>
                      <a:pt x="79811" y="2680"/>
                    </a:cubicBezTo>
                    <a:cubicBezTo>
                      <a:pt x="79486" y="2436"/>
                      <a:pt x="79202" y="2192"/>
                      <a:pt x="78877" y="1989"/>
                    </a:cubicBezTo>
                    <a:cubicBezTo>
                      <a:pt x="78553" y="1786"/>
                      <a:pt x="78228" y="1583"/>
                      <a:pt x="77862" y="1380"/>
                    </a:cubicBezTo>
                    <a:cubicBezTo>
                      <a:pt x="77538" y="1218"/>
                      <a:pt x="77172" y="1056"/>
                      <a:pt x="76807" y="893"/>
                    </a:cubicBezTo>
                    <a:cubicBezTo>
                      <a:pt x="76442" y="731"/>
                      <a:pt x="76117" y="609"/>
                      <a:pt x="75711" y="487"/>
                    </a:cubicBezTo>
                    <a:cubicBezTo>
                      <a:pt x="75346" y="406"/>
                      <a:pt x="74980" y="284"/>
                      <a:pt x="74615" y="203"/>
                    </a:cubicBezTo>
                    <a:cubicBezTo>
                      <a:pt x="74209" y="122"/>
                      <a:pt x="73844" y="81"/>
                      <a:pt x="73438" y="41"/>
                    </a:cubicBezTo>
                    <a:cubicBezTo>
                      <a:pt x="73072" y="0"/>
                      <a:pt x="72666" y="0"/>
                      <a:pt x="72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>
                <a:off x="3031753" y="4051100"/>
                <a:ext cx="390101" cy="390079"/>
              </a:xfrm>
              <a:custGeom>
                <a:avLst/>
                <a:gdLst/>
                <a:ahLst/>
                <a:cxnLst/>
                <a:rect l="l" t="t" r="r" b="b"/>
                <a:pathLst>
                  <a:path w="18229" h="18228" extrusionOk="0">
                    <a:moveTo>
                      <a:pt x="9094" y="0"/>
                    </a:moveTo>
                    <a:cubicBezTo>
                      <a:pt x="8810" y="0"/>
                      <a:pt x="8526" y="0"/>
                      <a:pt x="8201" y="41"/>
                    </a:cubicBezTo>
                    <a:cubicBezTo>
                      <a:pt x="7917" y="82"/>
                      <a:pt x="7633" y="122"/>
                      <a:pt x="7308" y="163"/>
                    </a:cubicBezTo>
                    <a:cubicBezTo>
                      <a:pt x="7024" y="244"/>
                      <a:pt x="6740" y="285"/>
                      <a:pt x="6456" y="406"/>
                    </a:cubicBezTo>
                    <a:cubicBezTo>
                      <a:pt x="6171" y="488"/>
                      <a:pt x="5887" y="569"/>
                      <a:pt x="5603" y="691"/>
                    </a:cubicBezTo>
                    <a:cubicBezTo>
                      <a:pt x="5360" y="812"/>
                      <a:pt x="5075" y="934"/>
                      <a:pt x="4791" y="1056"/>
                    </a:cubicBezTo>
                    <a:cubicBezTo>
                      <a:pt x="4548" y="1218"/>
                      <a:pt x="4304" y="1381"/>
                      <a:pt x="4061" y="1543"/>
                    </a:cubicBezTo>
                    <a:cubicBezTo>
                      <a:pt x="3817" y="1705"/>
                      <a:pt x="3573" y="1868"/>
                      <a:pt x="3330" y="2071"/>
                    </a:cubicBezTo>
                    <a:cubicBezTo>
                      <a:pt x="3086" y="2233"/>
                      <a:pt x="2883" y="2436"/>
                      <a:pt x="2680" y="2680"/>
                    </a:cubicBezTo>
                    <a:cubicBezTo>
                      <a:pt x="2477" y="2883"/>
                      <a:pt x="2234" y="3086"/>
                      <a:pt x="2071" y="3329"/>
                    </a:cubicBezTo>
                    <a:cubicBezTo>
                      <a:pt x="1868" y="3573"/>
                      <a:pt x="1706" y="3776"/>
                      <a:pt x="1544" y="4060"/>
                    </a:cubicBezTo>
                    <a:cubicBezTo>
                      <a:pt x="1381" y="4304"/>
                      <a:pt x="1219" y="4547"/>
                      <a:pt x="1056" y="4791"/>
                    </a:cubicBezTo>
                    <a:cubicBezTo>
                      <a:pt x="935" y="5075"/>
                      <a:pt x="813" y="5318"/>
                      <a:pt x="691" y="5603"/>
                    </a:cubicBezTo>
                    <a:cubicBezTo>
                      <a:pt x="569" y="5887"/>
                      <a:pt x="488" y="6171"/>
                      <a:pt x="407" y="6455"/>
                    </a:cubicBezTo>
                    <a:cubicBezTo>
                      <a:pt x="285" y="6739"/>
                      <a:pt x="245" y="7023"/>
                      <a:pt x="163" y="7308"/>
                    </a:cubicBezTo>
                    <a:cubicBezTo>
                      <a:pt x="123" y="7632"/>
                      <a:pt x="82" y="7916"/>
                      <a:pt x="42" y="8201"/>
                    </a:cubicBezTo>
                    <a:cubicBezTo>
                      <a:pt x="1" y="8525"/>
                      <a:pt x="1" y="8810"/>
                      <a:pt x="1" y="9094"/>
                    </a:cubicBezTo>
                    <a:cubicBezTo>
                      <a:pt x="1" y="9419"/>
                      <a:pt x="1" y="9703"/>
                      <a:pt x="42" y="9987"/>
                    </a:cubicBezTo>
                    <a:cubicBezTo>
                      <a:pt x="82" y="10271"/>
                      <a:pt x="123" y="10596"/>
                      <a:pt x="163" y="10880"/>
                    </a:cubicBezTo>
                    <a:cubicBezTo>
                      <a:pt x="245" y="11164"/>
                      <a:pt x="285" y="11448"/>
                      <a:pt x="407" y="11732"/>
                    </a:cubicBezTo>
                    <a:cubicBezTo>
                      <a:pt x="488" y="12017"/>
                      <a:pt x="569" y="12301"/>
                      <a:pt x="691" y="12585"/>
                    </a:cubicBezTo>
                    <a:cubicBezTo>
                      <a:pt x="813" y="12869"/>
                      <a:pt x="935" y="13113"/>
                      <a:pt x="1056" y="13397"/>
                    </a:cubicBezTo>
                    <a:cubicBezTo>
                      <a:pt x="1219" y="13640"/>
                      <a:pt x="1381" y="13925"/>
                      <a:pt x="1544" y="14168"/>
                    </a:cubicBezTo>
                    <a:cubicBezTo>
                      <a:pt x="1706" y="14412"/>
                      <a:pt x="1868" y="14655"/>
                      <a:pt x="2071" y="14858"/>
                    </a:cubicBezTo>
                    <a:cubicBezTo>
                      <a:pt x="2234" y="15102"/>
                      <a:pt x="2437" y="15345"/>
                      <a:pt x="2680" y="15548"/>
                    </a:cubicBezTo>
                    <a:cubicBezTo>
                      <a:pt x="2883" y="15751"/>
                      <a:pt x="3086" y="15954"/>
                      <a:pt x="3330" y="16157"/>
                    </a:cubicBezTo>
                    <a:cubicBezTo>
                      <a:pt x="3573" y="16320"/>
                      <a:pt x="3776" y="16523"/>
                      <a:pt x="4061" y="16685"/>
                    </a:cubicBezTo>
                    <a:cubicBezTo>
                      <a:pt x="4304" y="16847"/>
                      <a:pt x="4548" y="17010"/>
                      <a:pt x="4791" y="17132"/>
                    </a:cubicBezTo>
                    <a:cubicBezTo>
                      <a:pt x="5075" y="17253"/>
                      <a:pt x="5360" y="17416"/>
                      <a:pt x="5603" y="17497"/>
                    </a:cubicBezTo>
                    <a:cubicBezTo>
                      <a:pt x="5887" y="17619"/>
                      <a:pt x="6171" y="17741"/>
                      <a:pt x="6456" y="17822"/>
                    </a:cubicBezTo>
                    <a:cubicBezTo>
                      <a:pt x="6740" y="17903"/>
                      <a:pt x="7024" y="17984"/>
                      <a:pt x="7308" y="18025"/>
                    </a:cubicBezTo>
                    <a:cubicBezTo>
                      <a:pt x="7633" y="18106"/>
                      <a:pt x="7917" y="18146"/>
                      <a:pt x="8201" y="18146"/>
                    </a:cubicBezTo>
                    <a:cubicBezTo>
                      <a:pt x="8526" y="18187"/>
                      <a:pt x="8810" y="18228"/>
                      <a:pt x="9094" y="18228"/>
                    </a:cubicBezTo>
                    <a:cubicBezTo>
                      <a:pt x="9419" y="18228"/>
                      <a:pt x="9703" y="18187"/>
                      <a:pt x="9987" y="18146"/>
                    </a:cubicBezTo>
                    <a:cubicBezTo>
                      <a:pt x="10312" y="18146"/>
                      <a:pt x="10596" y="18106"/>
                      <a:pt x="10881" y="18025"/>
                    </a:cubicBezTo>
                    <a:cubicBezTo>
                      <a:pt x="11165" y="17984"/>
                      <a:pt x="11449" y="17903"/>
                      <a:pt x="11733" y="17822"/>
                    </a:cubicBezTo>
                    <a:cubicBezTo>
                      <a:pt x="12017" y="17741"/>
                      <a:pt x="12301" y="17619"/>
                      <a:pt x="12586" y="17497"/>
                    </a:cubicBezTo>
                    <a:cubicBezTo>
                      <a:pt x="12870" y="17416"/>
                      <a:pt x="13113" y="17294"/>
                      <a:pt x="13397" y="17132"/>
                    </a:cubicBezTo>
                    <a:cubicBezTo>
                      <a:pt x="13641" y="17010"/>
                      <a:pt x="13925" y="16847"/>
                      <a:pt x="14169" y="16685"/>
                    </a:cubicBezTo>
                    <a:cubicBezTo>
                      <a:pt x="14412" y="16523"/>
                      <a:pt x="14656" y="16320"/>
                      <a:pt x="14859" y="16157"/>
                    </a:cubicBezTo>
                    <a:cubicBezTo>
                      <a:pt x="15102" y="15954"/>
                      <a:pt x="15346" y="15751"/>
                      <a:pt x="15549" y="15548"/>
                    </a:cubicBezTo>
                    <a:cubicBezTo>
                      <a:pt x="15752" y="15345"/>
                      <a:pt x="15955" y="15102"/>
                      <a:pt x="16158" y="14858"/>
                    </a:cubicBezTo>
                    <a:cubicBezTo>
                      <a:pt x="16320" y="14655"/>
                      <a:pt x="16523" y="14412"/>
                      <a:pt x="16686" y="14168"/>
                    </a:cubicBezTo>
                    <a:cubicBezTo>
                      <a:pt x="16848" y="13925"/>
                      <a:pt x="17010" y="13640"/>
                      <a:pt x="17132" y="13397"/>
                    </a:cubicBezTo>
                    <a:cubicBezTo>
                      <a:pt x="17295" y="13113"/>
                      <a:pt x="17416" y="12869"/>
                      <a:pt x="17538" y="12585"/>
                    </a:cubicBezTo>
                    <a:cubicBezTo>
                      <a:pt x="17619" y="12301"/>
                      <a:pt x="17741" y="12017"/>
                      <a:pt x="17822" y="11732"/>
                    </a:cubicBezTo>
                    <a:cubicBezTo>
                      <a:pt x="17903" y="11448"/>
                      <a:pt x="17985" y="11164"/>
                      <a:pt x="18025" y="10880"/>
                    </a:cubicBezTo>
                    <a:cubicBezTo>
                      <a:pt x="18106" y="10596"/>
                      <a:pt x="18147" y="10312"/>
                      <a:pt x="18188" y="9987"/>
                    </a:cubicBezTo>
                    <a:cubicBezTo>
                      <a:pt x="18188" y="9703"/>
                      <a:pt x="18228" y="9419"/>
                      <a:pt x="18228" y="9094"/>
                    </a:cubicBezTo>
                    <a:cubicBezTo>
                      <a:pt x="18228" y="8810"/>
                      <a:pt x="18188" y="8525"/>
                      <a:pt x="18188" y="8201"/>
                    </a:cubicBezTo>
                    <a:cubicBezTo>
                      <a:pt x="18147" y="7916"/>
                      <a:pt x="18106" y="7632"/>
                      <a:pt x="18025" y="7308"/>
                    </a:cubicBezTo>
                    <a:cubicBezTo>
                      <a:pt x="17985" y="7023"/>
                      <a:pt x="17903" y="6739"/>
                      <a:pt x="17822" y="6455"/>
                    </a:cubicBezTo>
                    <a:cubicBezTo>
                      <a:pt x="17741" y="6171"/>
                      <a:pt x="17619" y="5887"/>
                      <a:pt x="17538" y="5603"/>
                    </a:cubicBezTo>
                    <a:cubicBezTo>
                      <a:pt x="17416" y="5359"/>
                      <a:pt x="17295" y="5075"/>
                      <a:pt x="17132" y="4791"/>
                    </a:cubicBezTo>
                    <a:cubicBezTo>
                      <a:pt x="17010" y="4547"/>
                      <a:pt x="16848" y="4304"/>
                      <a:pt x="16686" y="4060"/>
                    </a:cubicBezTo>
                    <a:cubicBezTo>
                      <a:pt x="16523" y="3816"/>
                      <a:pt x="16320" y="3573"/>
                      <a:pt x="16158" y="3329"/>
                    </a:cubicBezTo>
                    <a:cubicBezTo>
                      <a:pt x="15955" y="3086"/>
                      <a:pt x="15752" y="2883"/>
                      <a:pt x="15549" y="2680"/>
                    </a:cubicBezTo>
                    <a:cubicBezTo>
                      <a:pt x="15346" y="2436"/>
                      <a:pt x="15102" y="2233"/>
                      <a:pt x="14859" y="2071"/>
                    </a:cubicBezTo>
                    <a:cubicBezTo>
                      <a:pt x="14656" y="1868"/>
                      <a:pt x="14412" y="1705"/>
                      <a:pt x="14169" y="1543"/>
                    </a:cubicBezTo>
                    <a:cubicBezTo>
                      <a:pt x="13925" y="1340"/>
                      <a:pt x="13682" y="1218"/>
                      <a:pt x="13397" y="1056"/>
                    </a:cubicBezTo>
                    <a:cubicBezTo>
                      <a:pt x="13113" y="934"/>
                      <a:pt x="12870" y="812"/>
                      <a:pt x="12586" y="691"/>
                    </a:cubicBezTo>
                    <a:cubicBezTo>
                      <a:pt x="12301" y="569"/>
                      <a:pt x="12017" y="488"/>
                      <a:pt x="11733" y="406"/>
                    </a:cubicBezTo>
                    <a:cubicBezTo>
                      <a:pt x="11449" y="285"/>
                      <a:pt x="11165" y="244"/>
                      <a:pt x="10881" y="163"/>
                    </a:cubicBezTo>
                    <a:cubicBezTo>
                      <a:pt x="10596" y="122"/>
                      <a:pt x="10312" y="82"/>
                      <a:pt x="9987" y="41"/>
                    </a:cubicBezTo>
                    <a:cubicBezTo>
                      <a:pt x="9703" y="0"/>
                      <a:pt x="9419" y="0"/>
                      <a:pt x="9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8"/>
              <p:cNvSpPr txBox="1"/>
              <p:nvPr/>
            </p:nvSpPr>
            <p:spPr>
              <a:xfrm>
                <a:off x="3400975" y="4038875"/>
                <a:ext cx="957900" cy="39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1" name="Google Shape;1611;p28"/>
              <p:cNvSpPr txBox="1"/>
              <p:nvPr/>
            </p:nvSpPr>
            <p:spPr>
              <a:xfrm>
                <a:off x="4577000" y="4033500"/>
                <a:ext cx="35124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12" name="Google Shape;1612;p28"/>
            <p:cNvSpPr txBox="1"/>
            <p:nvPr/>
          </p:nvSpPr>
          <p:spPr>
            <a:xfrm>
              <a:off x="3007650" y="403375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13" name="Google Shape;1613;p28"/>
          <p:cNvGrpSpPr/>
          <p:nvPr/>
        </p:nvGrpSpPr>
        <p:grpSpPr>
          <a:xfrm>
            <a:off x="3516813" y="3393900"/>
            <a:ext cx="4572438" cy="395735"/>
            <a:chOff x="3516813" y="3393900"/>
            <a:chExt cx="4572438" cy="395735"/>
          </a:xfrm>
        </p:grpSpPr>
        <p:sp>
          <p:nvSpPr>
            <p:cNvPr id="1614" name="Google Shape;1614;p28"/>
            <p:cNvSpPr/>
            <p:nvPr/>
          </p:nvSpPr>
          <p:spPr>
            <a:xfrm>
              <a:off x="4689275" y="3398900"/>
              <a:ext cx="3207600" cy="3819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3532127" y="3403668"/>
              <a:ext cx="1395662" cy="381952"/>
            </a:xfrm>
            <a:custGeom>
              <a:avLst/>
              <a:gdLst/>
              <a:ahLst/>
              <a:cxnLst/>
              <a:rect l="l" t="t" r="r" b="b"/>
              <a:pathLst>
                <a:path w="84114" h="23709" extrusionOk="0">
                  <a:moveTo>
                    <a:pt x="11854" y="1"/>
                  </a:moveTo>
                  <a:cubicBezTo>
                    <a:pt x="11449" y="1"/>
                    <a:pt x="11083" y="41"/>
                    <a:pt x="10677" y="82"/>
                  </a:cubicBezTo>
                  <a:cubicBezTo>
                    <a:pt x="10312" y="123"/>
                    <a:pt x="9906" y="163"/>
                    <a:pt x="9541" y="244"/>
                  </a:cubicBezTo>
                  <a:cubicBezTo>
                    <a:pt x="9175" y="326"/>
                    <a:pt x="8769" y="407"/>
                    <a:pt x="8404" y="529"/>
                  </a:cubicBezTo>
                  <a:cubicBezTo>
                    <a:pt x="8039" y="650"/>
                    <a:pt x="7673" y="772"/>
                    <a:pt x="7308" y="935"/>
                  </a:cubicBezTo>
                  <a:cubicBezTo>
                    <a:pt x="6942" y="1056"/>
                    <a:pt x="6618" y="1219"/>
                    <a:pt x="6252" y="1422"/>
                  </a:cubicBezTo>
                  <a:cubicBezTo>
                    <a:pt x="5928" y="1584"/>
                    <a:pt x="5603" y="1787"/>
                    <a:pt x="5278" y="2031"/>
                  </a:cubicBezTo>
                  <a:cubicBezTo>
                    <a:pt x="4953" y="2234"/>
                    <a:pt x="4628" y="2477"/>
                    <a:pt x="4344" y="2721"/>
                  </a:cubicBezTo>
                  <a:cubicBezTo>
                    <a:pt x="4060" y="2964"/>
                    <a:pt x="3735" y="3208"/>
                    <a:pt x="3492" y="3492"/>
                  </a:cubicBezTo>
                  <a:cubicBezTo>
                    <a:pt x="3208" y="3776"/>
                    <a:pt x="2964" y="4060"/>
                    <a:pt x="2680" y="4345"/>
                  </a:cubicBezTo>
                  <a:cubicBezTo>
                    <a:pt x="2436" y="4669"/>
                    <a:pt x="2233" y="4953"/>
                    <a:pt x="1990" y="5278"/>
                  </a:cubicBezTo>
                  <a:cubicBezTo>
                    <a:pt x="1787" y="5603"/>
                    <a:pt x="1584" y="5928"/>
                    <a:pt x="1421" y="6293"/>
                  </a:cubicBezTo>
                  <a:cubicBezTo>
                    <a:pt x="1218" y="6618"/>
                    <a:pt x="1056" y="6983"/>
                    <a:pt x="894" y="7349"/>
                  </a:cubicBezTo>
                  <a:cubicBezTo>
                    <a:pt x="772" y="7673"/>
                    <a:pt x="610" y="8039"/>
                    <a:pt x="528" y="8445"/>
                  </a:cubicBezTo>
                  <a:cubicBezTo>
                    <a:pt x="407" y="8810"/>
                    <a:pt x="325" y="9175"/>
                    <a:pt x="244" y="9541"/>
                  </a:cubicBezTo>
                  <a:cubicBezTo>
                    <a:pt x="163" y="9947"/>
                    <a:pt x="82" y="10312"/>
                    <a:pt x="82" y="10718"/>
                  </a:cubicBezTo>
                  <a:cubicBezTo>
                    <a:pt x="41" y="11083"/>
                    <a:pt x="1" y="11489"/>
                    <a:pt x="1" y="11855"/>
                  </a:cubicBezTo>
                  <a:cubicBezTo>
                    <a:pt x="1" y="12261"/>
                    <a:pt x="41" y="12626"/>
                    <a:pt x="82" y="13032"/>
                  </a:cubicBezTo>
                  <a:cubicBezTo>
                    <a:pt x="82" y="13397"/>
                    <a:pt x="163" y="13803"/>
                    <a:pt x="244" y="14169"/>
                  </a:cubicBezTo>
                  <a:cubicBezTo>
                    <a:pt x="325" y="14534"/>
                    <a:pt x="407" y="14940"/>
                    <a:pt x="528" y="15305"/>
                  </a:cubicBezTo>
                  <a:cubicBezTo>
                    <a:pt x="650" y="15671"/>
                    <a:pt x="772" y="16036"/>
                    <a:pt x="894" y="16401"/>
                  </a:cubicBezTo>
                  <a:cubicBezTo>
                    <a:pt x="1056" y="16767"/>
                    <a:pt x="1218" y="17091"/>
                    <a:pt x="1421" y="17457"/>
                  </a:cubicBezTo>
                  <a:cubicBezTo>
                    <a:pt x="1584" y="17782"/>
                    <a:pt x="1787" y="18106"/>
                    <a:pt x="1990" y="18431"/>
                  </a:cubicBezTo>
                  <a:cubicBezTo>
                    <a:pt x="2233" y="18756"/>
                    <a:pt x="2436" y="19081"/>
                    <a:pt x="2680" y="19365"/>
                  </a:cubicBezTo>
                  <a:cubicBezTo>
                    <a:pt x="2923" y="19690"/>
                    <a:pt x="3208" y="19974"/>
                    <a:pt x="3492" y="20258"/>
                  </a:cubicBezTo>
                  <a:cubicBezTo>
                    <a:pt x="3735" y="20501"/>
                    <a:pt x="4060" y="20786"/>
                    <a:pt x="4344" y="21029"/>
                  </a:cubicBezTo>
                  <a:cubicBezTo>
                    <a:pt x="4628" y="21273"/>
                    <a:pt x="4953" y="21516"/>
                    <a:pt x="5278" y="21719"/>
                  </a:cubicBezTo>
                  <a:cubicBezTo>
                    <a:pt x="5603" y="21922"/>
                    <a:pt x="5928" y="22125"/>
                    <a:pt x="6252" y="22328"/>
                  </a:cubicBezTo>
                  <a:cubicBezTo>
                    <a:pt x="6618" y="22491"/>
                    <a:pt x="6942" y="22653"/>
                    <a:pt x="7308" y="22815"/>
                  </a:cubicBezTo>
                  <a:cubicBezTo>
                    <a:pt x="7673" y="22937"/>
                    <a:pt x="8039" y="23100"/>
                    <a:pt x="8404" y="23181"/>
                  </a:cubicBezTo>
                  <a:cubicBezTo>
                    <a:pt x="8769" y="23303"/>
                    <a:pt x="9175" y="23424"/>
                    <a:pt x="9541" y="23465"/>
                  </a:cubicBezTo>
                  <a:cubicBezTo>
                    <a:pt x="9906" y="23546"/>
                    <a:pt x="10312" y="23627"/>
                    <a:pt x="10677" y="23668"/>
                  </a:cubicBezTo>
                  <a:cubicBezTo>
                    <a:pt x="11083" y="23708"/>
                    <a:pt x="11449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2" y="23708"/>
                    <a:pt x="73437" y="23668"/>
                  </a:cubicBezTo>
                  <a:cubicBezTo>
                    <a:pt x="73803" y="23627"/>
                    <a:pt x="74209" y="23546"/>
                    <a:pt x="74574" y="23465"/>
                  </a:cubicBezTo>
                  <a:cubicBezTo>
                    <a:pt x="74939" y="23424"/>
                    <a:pt x="75345" y="23303"/>
                    <a:pt x="75711" y="23181"/>
                  </a:cubicBezTo>
                  <a:cubicBezTo>
                    <a:pt x="76076" y="23100"/>
                    <a:pt x="76442" y="22937"/>
                    <a:pt x="76807" y="22815"/>
                  </a:cubicBezTo>
                  <a:cubicBezTo>
                    <a:pt x="77172" y="22653"/>
                    <a:pt x="77497" y="22491"/>
                    <a:pt x="77862" y="22328"/>
                  </a:cubicBezTo>
                  <a:cubicBezTo>
                    <a:pt x="78187" y="22125"/>
                    <a:pt x="78512" y="21922"/>
                    <a:pt x="78837" y="21719"/>
                  </a:cubicBezTo>
                  <a:cubicBezTo>
                    <a:pt x="79161" y="21516"/>
                    <a:pt x="79486" y="21273"/>
                    <a:pt x="79770" y="21029"/>
                  </a:cubicBezTo>
                  <a:cubicBezTo>
                    <a:pt x="80095" y="20786"/>
                    <a:pt x="80379" y="20501"/>
                    <a:pt x="80623" y="20258"/>
                  </a:cubicBezTo>
                  <a:cubicBezTo>
                    <a:pt x="80907" y="19974"/>
                    <a:pt x="81191" y="19690"/>
                    <a:pt x="81435" y="19365"/>
                  </a:cubicBezTo>
                  <a:cubicBezTo>
                    <a:pt x="81678" y="19081"/>
                    <a:pt x="81881" y="18756"/>
                    <a:pt x="82125" y="18431"/>
                  </a:cubicBezTo>
                  <a:cubicBezTo>
                    <a:pt x="82328" y="18106"/>
                    <a:pt x="82531" y="17782"/>
                    <a:pt x="82693" y="17457"/>
                  </a:cubicBezTo>
                  <a:cubicBezTo>
                    <a:pt x="82896" y="17091"/>
                    <a:pt x="83059" y="16767"/>
                    <a:pt x="83221" y="16401"/>
                  </a:cubicBezTo>
                  <a:cubicBezTo>
                    <a:pt x="83343" y="16036"/>
                    <a:pt x="83505" y="15671"/>
                    <a:pt x="83586" y="15305"/>
                  </a:cubicBezTo>
                  <a:cubicBezTo>
                    <a:pt x="83708" y="14940"/>
                    <a:pt x="83789" y="14575"/>
                    <a:pt x="83870" y="14169"/>
                  </a:cubicBezTo>
                  <a:cubicBezTo>
                    <a:pt x="83952" y="13803"/>
                    <a:pt x="84033" y="13397"/>
                    <a:pt x="84073" y="13032"/>
                  </a:cubicBezTo>
                  <a:cubicBezTo>
                    <a:pt x="84114" y="12626"/>
                    <a:pt x="84114" y="12261"/>
                    <a:pt x="84114" y="11855"/>
                  </a:cubicBezTo>
                  <a:cubicBezTo>
                    <a:pt x="84114" y="11489"/>
                    <a:pt x="84073" y="11083"/>
                    <a:pt x="84073" y="10718"/>
                  </a:cubicBezTo>
                  <a:cubicBezTo>
                    <a:pt x="84033" y="10312"/>
                    <a:pt x="83952" y="9947"/>
                    <a:pt x="83870" y="9541"/>
                  </a:cubicBezTo>
                  <a:cubicBezTo>
                    <a:pt x="83789" y="9175"/>
                    <a:pt x="83708" y="8810"/>
                    <a:pt x="83586" y="8445"/>
                  </a:cubicBezTo>
                  <a:cubicBezTo>
                    <a:pt x="83505" y="8039"/>
                    <a:pt x="83343" y="7673"/>
                    <a:pt x="83221" y="7349"/>
                  </a:cubicBezTo>
                  <a:cubicBezTo>
                    <a:pt x="83059" y="6983"/>
                    <a:pt x="82896" y="6618"/>
                    <a:pt x="82693" y="6293"/>
                  </a:cubicBezTo>
                  <a:cubicBezTo>
                    <a:pt x="82531" y="5928"/>
                    <a:pt x="82328" y="5603"/>
                    <a:pt x="82125" y="5278"/>
                  </a:cubicBezTo>
                  <a:cubicBezTo>
                    <a:pt x="81881" y="4953"/>
                    <a:pt x="81678" y="4669"/>
                    <a:pt x="81435" y="4345"/>
                  </a:cubicBezTo>
                  <a:cubicBezTo>
                    <a:pt x="81191" y="4060"/>
                    <a:pt x="80907" y="3776"/>
                    <a:pt x="80623" y="3492"/>
                  </a:cubicBezTo>
                  <a:cubicBezTo>
                    <a:pt x="80379" y="3208"/>
                    <a:pt x="80095" y="2964"/>
                    <a:pt x="79770" y="2721"/>
                  </a:cubicBezTo>
                  <a:cubicBezTo>
                    <a:pt x="79486" y="2477"/>
                    <a:pt x="79161" y="2234"/>
                    <a:pt x="78837" y="2031"/>
                  </a:cubicBezTo>
                  <a:cubicBezTo>
                    <a:pt x="78512" y="1787"/>
                    <a:pt x="78187" y="1584"/>
                    <a:pt x="77862" y="1422"/>
                  </a:cubicBezTo>
                  <a:cubicBezTo>
                    <a:pt x="77497" y="1219"/>
                    <a:pt x="77172" y="1056"/>
                    <a:pt x="76807" y="935"/>
                  </a:cubicBezTo>
                  <a:cubicBezTo>
                    <a:pt x="76442" y="772"/>
                    <a:pt x="76076" y="650"/>
                    <a:pt x="75711" y="529"/>
                  </a:cubicBezTo>
                  <a:cubicBezTo>
                    <a:pt x="75345" y="407"/>
                    <a:pt x="74939" y="326"/>
                    <a:pt x="74574" y="244"/>
                  </a:cubicBezTo>
                  <a:cubicBezTo>
                    <a:pt x="74209" y="163"/>
                    <a:pt x="73803" y="123"/>
                    <a:pt x="73437" y="82"/>
                  </a:cubicBezTo>
                  <a:cubicBezTo>
                    <a:pt x="73032" y="41"/>
                    <a:pt x="72666" y="1"/>
                    <a:pt x="7226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3532150" y="3399555"/>
              <a:ext cx="389223" cy="390079"/>
            </a:xfrm>
            <a:custGeom>
              <a:avLst/>
              <a:gdLst/>
              <a:ahLst/>
              <a:cxnLst/>
              <a:rect l="l" t="t" r="r" b="b"/>
              <a:pathLst>
                <a:path w="18188" h="18228" extrusionOk="0">
                  <a:moveTo>
                    <a:pt x="9094" y="0"/>
                  </a:moveTo>
                  <a:cubicBezTo>
                    <a:pt x="8810" y="0"/>
                    <a:pt x="8485" y="41"/>
                    <a:pt x="8201" y="81"/>
                  </a:cubicBezTo>
                  <a:cubicBezTo>
                    <a:pt x="7917" y="81"/>
                    <a:pt x="7592" y="122"/>
                    <a:pt x="7308" y="203"/>
                  </a:cubicBezTo>
                  <a:cubicBezTo>
                    <a:pt x="7024" y="244"/>
                    <a:pt x="6740" y="325"/>
                    <a:pt x="6455" y="406"/>
                  </a:cubicBezTo>
                  <a:cubicBezTo>
                    <a:pt x="6171" y="487"/>
                    <a:pt x="5887" y="609"/>
                    <a:pt x="5603" y="731"/>
                  </a:cubicBezTo>
                  <a:cubicBezTo>
                    <a:pt x="5319" y="812"/>
                    <a:pt x="5075" y="974"/>
                    <a:pt x="4791" y="1096"/>
                  </a:cubicBezTo>
                  <a:cubicBezTo>
                    <a:pt x="4548" y="1259"/>
                    <a:pt x="4263" y="1380"/>
                    <a:pt x="4020" y="1543"/>
                  </a:cubicBezTo>
                  <a:cubicBezTo>
                    <a:pt x="3776" y="1705"/>
                    <a:pt x="3533" y="1908"/>
                    <a:pt x="3330" y="2111"/>
                  </a:cubicBezTo>
                  <a:cubicBezTo>
                    <a:pt x="3086" y="2273"/>
                    <a:pt x="2883" y="2476"/>
                    <a:pt x="2640" y="2679"/>
                  </a:cubicBezTo>
                  <a:cubicBezTo>
                    <a:pt x="2437" y="2923"/>
                    <a:pt x="2234" y="3126"/>
                    <a:pt x="2071" y="3369"/>
                  </a:cubicBezTo>
                  <a:cubicBezTo>
                    <a:pt x="1868" y="3572"/>
                    <a:pt x="1706" y="3816"/>
                    <a:pt x="1503" y="4060"/>
                  </a:cubicBezTo>
                  <a:cubicBezTo>
                    <a:pt x="1340" y="4303"/>
                    <a:pt x="1178" y="4587"/>
                    <a:pt x="1056" y="4831"/>
                  </a:cubicBezTo>
                  <a:cubicBezTo>
                    <a:pt x="935" y="5115"/>
                    <a:pt x="772" y="5359"/>
                    <a:pt x="691" y="5643"/>
                  </a:cubicBezTo>
                  <a:cubicBezTo>
                    <a:pt x="569" y="5927"/>
                    <a:pt x="447" y="6211"/>
                    <a:pt x="366" y="6495"/>
                  </a:cubicBezTo>
                  <a:cubicBezTo>
                    <a:pt x="285" y="6779"/>
                    <a:pt x="204" y="7064"/>
                    <a:pt x="163" y="7348"/>
                  </a:cubicBezTo>
                  <a:cubicBezTo>
                    <a:pt x="82" y="7632"/>
                    <a:pt x="41" y="7957"/>
                    <a:pt x="41" y="8241"/>
                  </a:cubicBezTo>
                  <a:cubicBezTo>
                    <a:pt x="1" y="8525"/>
                    <a:pt x="1" y="8850"/>
                    <a:pt x="1" y="9134"/>
                  </a:cubicBezTo>
                  <a:cubicBezTo>
                    <a:pt x="1" y="9418"/>
                    <a:pt x="1" y="9743"/>
                    <a:pt x="41" y="10027"/>
                  </a:cubicBezTo>
                  <a:cubicBezTo>
                    <a:pt x="41" y="10311"/>
                    <a:pt x="123" y="10595"/>
                    <a:pt x="163" y="10920"/>
                  </a:cubicBezTo>
                  <a:cubicBezTo>
                    <a:pt x="204" y="11204"/>
                    <a:pt x="285" y="11488"/>
                    <a:pt x="366" y="11773"/>
                  </a:cubicBezTo>
                  <a:cubicBezTo>
                    <a:pt x="447" y="12057"/>
                    <a:pt x="569" y="12341"/>
                    <a:pt x="691" y="12625"/>
                  </a:cubicBezTo>
                  <a:cubicBezTo>
                    <a:pt x="772" y="12869"/>
                    <a:pt x="935" y="13153"/>
                    <a:pt x="1056" y="13437"/>
                  </a:cubicBezTo>
                  <a:cubicBezTo>
                    <a:pt x="1219" y="13681"/>
                    <a:pt x="1340" y="13924"/>
                    <a:pt x="1503" y="14168"/>
                  </a:cubicBezTo>
                  <a:cubicBezTo>
                    <a:pt x="1706" y="14452"/>
                    <a:pt x="1868" y="14696"/>
                    <a:pt x="2071" y="14898"/>
                  </a:cubicBezTo>
                  <a:cubicBezTo>
                    <a:pt x="2234" y="15142"/>
                    <a:pt x="2437" y="15345"/>
                    <a:pt x="2640" y="15589"/>
                  </a:cubicBezTo>
                  <a:cubicBezTo>
                    <a:pt x="2883" y="15792"/>
                    <a:pt x="3086" y="15995"/>
                    <a:pt x="3330" y="16157"/>
                  </a:cubicBezTo>
                  <a:cubicBezTo>
                    <a:pt x="3533" y="16360"/>
                    <a:pt x="3776" y="16522"/>
                    <a:pt x="4020" y="16685"/>
                  </a:cubicBezTo>
                  <a:cubicBezTo>
                    <a:pt x="4263" y="16888"/>
                    <a:pt x="4548" y="17009"/>
                    <a:pt x="4791" y="17172"/>
                  </a:cubicBezTo>
                  <a:cubicBezTo>
                    <a:pt x="5075" y="17294"/>
                    <a:pt x="5319" y="17415"/>
                    <a:pt x="5603" y="17537"/>
                  </a:cubicBezTo>
                  <a:cubicBezTo>
                    <a:pt x="5887" y="17659"/>
                    <a:pt x="6171" y="17740"/>
                    <a:pt x="6455" y="17862"/>
                  </a:cubicBezTo>
                  <a:cubicBezTo>
                    <a:pt x="6740" y="17943"/>
                    <a:pt x="7024" y="18024"/>
                    <a:pt x="7308" y="18065"/>
                  </a:cubicBezTo>
                  <a:cubicBezTo>
                    <a:pt x="7592" y="18106"/>
                    <a:pt x="7917" y="18146"/>
                    <a:pt x="8201" y="18187"/>
                  </a:cubicBezTo>
                  <a:cubicBezTo>
                    <a:pt x="8485" y="18227"/>
                    <a:pt x="8810" y="18227"/>
                    <a:pt x="9094" y="18227"/>
                  </a:cubicBezTo>
                  <a:cubicBezTo>
                    <a:pt x="9378" y="18227"/>
                    <a:pt x="9703" y="18227"/>
                    <a:pt x="9987" y="18187"/>
                  </a:cubicBezTo>
                  <a:cubicBezTo>
                    <a:pt x="10271" y="18146"/>
                    <a:pt x="10556" y="18106"/>
                    <a:pt x="10880" y="18065"/>
                  </a:cubicBezTo>
                  <a:cubicBezTo>
                    <a:pt x="11165" y="17984"/>
                    <a:pt x="11449" y="17943"/>
                    <a:pt x="11733" y="17862"/>
                  </a:cubicBezTo>
                  <a:cubicBezTo>
                    <a:pt x="12017" y="17740"/>
                    <a:pt x="12301" y="17659"/>
                    <a:pt x="12585" y="17537"/>
                  </a:cubicBezTo>
                  <a:cubicBezTo>
                    <a:pt x="12870" y="17415"/>
                    <a:pt x="13113" y="17294"/>
                    <a:pt x="13397" y="17172"/>
                  </a:cubicBezTo>
                  <a:cubicBezTo>
                    <a:pt x="13641" y="17009"/>
                    <a:pt x="13884" y="16888"/>
                    <a:pt x="14169" y="16685"/>
                  </a:cubicBezTo>
                  <a:cubicBezTo>
                    <a:pt x="14412" y="16522"/>
                    <a:pt x="14615" y="16360"/>
                    <a:pt x="14859" y="16157"/>
                  </a:cubicBezTo>
                  <a:cubicBezTo>
                    <a:pt x="15102" y="15995"/>
                    <a:pt x="15305" y="15792"/>
                    <a:pt x="15549" y="15589"/>
                  </a:cubicBezTo>
                  <a:cubicBezTo>
                    <a:pt x="15752" y="15345"/>
                    <a:pt x="15955" y="15142"/>
                    <a:pt x="16117" y="14898"/>
                  </a:cubicBezTo>
                  <a:cubicBezTo>
                    <a:pt x="16320" y="14655"/>
                    <a:pt x="16483" y="14452"/>
                    <a:pt x="16645" y="14168"/>
                  </a:cubicBezTo>
                  <a:cubicBezTo>
                    <a:pt x="16848" y="13924"/>
                    <a:pt x="16970" y="13681"/>
                    <a:pt x="17132" y="13437"/>
                  </a:cubicBezTo>
                  <a:cubicBezTo>
                    <a:pt x="17254" y="13153"/>
                    <a:pt x="17376" y="12909"/>
                    <a:pt x="17497" y="12625"/>
                  </a:cubicBezTo>
                  <a:cubicBezTo>
                    <a:pt x="17619" y="12341"/>
                    <a:pt x="17700" y="12057"/>
                    <a:pt x="17822" y="11773"/>
                  </a:cubicBezTo>
                  <a:cubicBezTo>
                    <a:pt x="17903" y="11488"/>
                    <a:pt x="17985" y="11204"/>
                    <a:pt x="18025" y="10920"/>
                  </a:cubicBezTo>
                  <a:cubicBezTo>
                    <a:pt x="18066" y="10636"/>
                    <a:pt x="18106" y="10311"/>
                    <a:pt x="18147" y="10027"/>
                  </a:cubicBezTo>
                  <a:cubicBezTo>
                    <a:pt x="18188" y="9743"/>
                    <a:pt x="18188" y="9418"/>
                    <a:pt x="18188" y="9134"/>
                  </a:cubicBezTo>
                  <a:cubicBezTo>
                    <a:pt x="18188" y="8850"/>
                    <a:pt x="18188" y="8525"/>
                    <a:pt x="18147" y="8241"/>
                  </a:cubicBezTo>
                  <a:cubicBezTo>
                    <a:pt x="18106" y="7957"/>
                    <a:pt x="18066" y="7632"/>
                    <a:pt x="18025" y="7348"/>
                  </a:cubicBezTo>
                  <a:cubicBezTo>
                    <a:pt x="17944" y="7064"/>
                    <a:pt x="17903" y="6779"/>
                    <a:pt x="17822" y="6495"/>
                  </a:cubicBezTo>
                  <a:cubicBezTo>
                    <a:pt x="17700" y="6211"/>
                    <a:pt x="17619" y="5927"/>
                    <a:pt x="17497" y="5643"/>
                  </a:cubicBezTo>
                  <a:cubicBezTo>
                    <a:pt x="17376" y="5359"/>
                    <a:pt x="17254" y="5115"/>
                    <a:pt x="17132" y="4831"/>
                  </a:cubicBezTo>
                  <a:cubicBezTo>
                    <a:pt x="16970" y="4587"/>
                    <a:pt x="16848" y="4303"/>
                    <a:pt x="16645" y="4060"/>
                  </a:cubicBezTo>
                  <a:cubicBezTo>
                    <a:pt x="16483" y="3816"/>
                    <a:pt x="16320" y="3572"/>
                    <a:pt x="16117" y="3369"/>
                  </a:cubicBezTo>
                  <a:cubicBezTo>
                    <a:pt x="15955" y="3126"/>
                    <a:pt x="15752" y="2923"/>
                    <a:pt x="15549" y="2679"/>
                  </a:cubicBezTo>
                  <a:cubicBezTo>
                    <a:pt x="15305" y="2476"/>
                    <a:pt x="15102" y="2273"/>
                    <a:pt x="14859" y="2111"/>
                  </a:cubicBezTo>
                  <a:cubicBezTo>
                    <a:pt x="14615" y="1908"/>
                    <a:pt x="14412" y="1705"/>
                    <a:pt x="14169" y="1543"/>
                  </a:cubicBezTo>
                  <a:cubicBezTo>
                    <a:pt x="13884" y="1380"/>
                    <a:pt x="13641" y="1218"/>
                    <a:pt x="13397" y="1096"/>
                  </a:cubicBezTo>
                  <a:cubicBezTo>
                    <a:pt x="13113" y="974"/>
                    <a:pt x="12870" y="812"/>
                    <a:pt x="12585" y="731"/>
                  </a:cubicBezTo>
                  <a:cubicBezTo>
                    <a:pt x="12301" y="609"/>
                    <a:pt x="12017" y="487"/>
                    <a:pt x="11733" y="406"/>
                  </a:cubicBezTo>
                  <a:cubicBezTo>
                    <a:pt x="11449" y="325"/>
                    <a:pt x="11165" y="244"/>
                    <a:pt x="10880" y="203"/>
                  </a:cubicBezTo>
                  <a:cubicBezTo>
                    <a:pt x="10596" y="122"/>
                    <a:pt x="10271" y="81"/>
                    <a:pt x="9987" y="81"/>
                  </a:cubicBezTo>
                  <a:cubicBezTo>
                    <a:pt x="9703" y="41"/>
                    <a:pt x="9378" y="0"/>
                    <a:pt x="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8"/>
            <p:cNvSpPr txBox="1"/>
            <p:nvPr/>
          </p:nvSpPr>
          <p:spPr>
            <a:xfrm>
              <a:off x="3516813" y="3395325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8" name="Google Shape;1618;p28"/>
            <p:cNvSpPr txBox="1"/>
            <p:nvPr/>
          </p:nvSpPr>
          <p:spPr>
            <a:xfrm>
              <a:off x="3871000" y="3393900"/>
              <a:ext cx="9582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9" name="Google Shape;1619;p28"/>
            <p:cNvSpPr txBox="1"/>
            <p:nvPr/>
          </p:nvSpPr>
          <p:spPr>
            <a:xfrm>
              <a:off x="5092250" y="3393900"/>
              <a:ext cx="29970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0" name="Google Shape;1620;p28"/>
          <p:cNvGrpSpPr/>
          <p:nvPr/>
        </p:nvGrpSpPr>
        <p:grpSpPr>
          <a:xfrm>
            <a:off x="3655113" y="2747225"/>
            <a:ext cx="4434163" cy="393713"/>
            <a:chOff x="3655113" y="2747225"/>
            <a:chExt cx="4434163" cy="393713"/>
          </a:xfrm>
        </p:grpSpPr>
        <p:sp>
          <p:nvSpPr>
            <p:cNvPr id="1621" name="Google Shape;1621;p28"/>
            <p:cNvSpPr/>
            <p:nvPr/>
          </p:nvSpPr>
          <p:spPr>
            <a:xfrm>
              <a:off x="4814175" y="2756175"/>
              <a:ext cx="3275100" cy="3819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3693212" y="2757720"/>
              <a:ext cx="1395662" cy="381995"/>
            </a:xfrm>
            <a:custGeom>
              <a:avLst/>
              <a:gdLst/>
              <a:ahLst/>
              <a:cxnLst/>
              <a:rect l="l" t="t" r="r" b="b"/>
              <a:pathLst>
                <a:path w="84114" h="23708" extrusionOk="0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3672020" y="2748867"/>
              <a:ext cx="389223" cy="390079"/>
            </a:xfrm>
            <a:custGeom>
              <a:avLst/>
              <a:gdLst/>
              <a:ahLst/>
              <a:cxnLst/>
              <a:rect l="l" t="t" r="r" b="b"/>
              <a:pathLst>
                <a:path w="18188" h="18228" extrusionOk="0">
                  <a:moveTo>
                    <a:pt x="9094" y="0"/>
                  </a:moveTo>
                  <a:cubicBezTo>
                    <a:pt x="8810" y="0"/>
                    <a:pt x="8485" y="41"/>
                    <a:pt x="8201" y="81"/>
                  </a:cubicBezTo>
                  <a:cubicBezTo>
                    <a:pt x="7917" y="81"/>
                    <a:pt x="7592" y="122"/>
                    <a:pt x="7308" y="203"/>
                  </a:cubicBezTo>
                  <a:cubicBezTo>
                    <a:pt x="7024" y="244"/>
                    <a:pt x="6739" y="325"/>
                    <a:pt x="6455" y="406"/>
                  </a:cubicBezTo>
                  <a:cubicBezTo>
                    <a:pt x="6171" y="487"/>
                    <a:pt x="5887" y="609"/>
                    <a:pt x="5603" y="731"/>
                  </a:cubicBezTo>
                  <a:cubicBezTo>
                    <a:pt x="5319" y="812"/>
                    <a:pt x="5075" y="934"/>
                    <a:pt x="4791" y="1096"/>
                  </a:cubicBezTo>
                  <a:cubicBezTo>
                    <a:pt x="4547" y="1218"/>
                    <a:pt x="4263" y="1381"/>
                    <a:pt x="4020" y="1543"/>
                  </a:cubicBezTo>
                  <a:cubicBezTo>
                    <a:pt x="3776" y="1705"/>
                    <a:pt x="3532" y="1908"/>
                    <a:pt x="3329" y="2071"/>
                  </a:cubicBezTo>
                  <a:cubicBezTo>
                    <a:pt x="3086" y="2274"/>
                    <a:pt x="2883" y="2477"/>
                    <a:pt x="2639" y="2680"/>
                  </a:cubicBezTo>
                  <a:cubicBezTo>
                    <a:pt x="2436" y="2883"/>
                    <a:pt x="2233" y="3126"/>
                    <a:pt x="2071" y="3370"/>
                  </a:cubicBezTo>
                  <a:cubicBezTo>
                    <a:pt x="1868" y="3573"/>
                    <a:pt x="1706" y="3816"/>
                    <a:pt x="1503" y="4060"/>
                  </a:cubicBezTo>
                  <a:cubicBezTo>
                    <a:pt x="1340" y="4303"/>
                    <a:pt x="1178" y="4547"/>
                    <a:pt x="1056" y="4831"/>
                  </a:cubicBezTo>
                  <a:cubicBezTo>
                    <a:pt x="934" y="5115"/>
                    <a:pt x="772" y="5359"/>
                    <a:pt x="691" y="5643"/>
                  </a:cubicBezTo>
                  <a:cubicBezTo>
                    <a:pt x="569" y="5927"/>
                    <a:pt x="447" y="6211"/>
                    <a:pt x="366" y="6496"/>
                  </a:cubicBezTo>
                  <a:cubicBezTo>
                    <a:pt x="285" y="6780"/>
                    <a:pt x="204" y="7064"/>
                    <a:pt x="163" y="7348"/>
                  </a:cubicBezTo>
                  <a:cubicBezTo>
                    <a:pt x="82" y="7632"/>
                    <a:pt x="41" y="7957"/>
                    <a:pt x="41" y="8241"/>
                  </a:cubicBezTo>
                  <a:cubicBezTo>
                    <a:pt x="1" y="8525"/>
                    <a:pt x="1" y="8809"/>
                    <a:pt x="1" y="9134"/>
                  </a:cubicBezTo>
                  <a:cubicBezTo>
                    <a:pt x="1" y="9418"/>
                    <a:pt x="1" y="9703"/>
                    <a:pt x="41" y="10027"/>
                  </a:cubicBezTo>
                  <a:cubicBezTo>
                    <a:pt x="41" y="10311"/>
                    <a:pt x="82" y="10596"/>
                    <a:pt x="163" y="10920"/>
                  </a:cubicBezTo>
                  <a:cubicBezTo>
                    <a:pt x="204" y="11205"/>
                    <a:pt x="285" y="11489"/>
                    <a:pt x="366" y="11773"/>
                  </a:cubicBezTo>
                  <a:cubicBezTo>
                    <a:pt x="447" y="12057"/>
                    <a:pt x="569" y="12341"/>
                    <a:pt x="691" y="12625"/>
                  </a:cubicBezTo>
                  <a:cubicBezTo>
                    <a:pt x="772" y="12869"/>
                    <a:pt x="934" y="13153"/>
                    <a:pt x="1056" y="13437"/>
                  </a:cubicBezTo>
                  <a:cubicBezTo>
                    <a:pt x="1219" y="13681"/>
                    <a:pt x="1340" y="13924"/>
                    <a:pt x="1503" y="14168"/>
                  </a:cubicBezTo>
                  <a:cubicBezTo>
                    <a:pt x="1706" y="14412"/>
                    <a:pt x="1868" y="14655"/>
                    <a:pt x="2071" y="14899"/>
                  </a:cubicBezTo>
                  <a:cubicBezTo>
                    <a:pt x="2233" y="15142"/>
                    <a:pt x="2436" y="15345"/>
                    <a:pt x="2639" y="15548"/>
                  </a:cubicBezTo>
                  <a:cubicBezTo>
                    <a:pt x="2883" y="15792"/>
                    <a:pt x="3086" y="15995"/>
                    <a:pt x="3329" y="16157"/>
                  </a:cubicBezTo>
                  <a:cubicBezTo>
                    <a:pt x="3532" y="16360"/>
                    <a:pt x="3776" y="16523"/>
                    <a:pt x="4020" y="16685"/>
                  </a:cubicBezTo>
                  <a:cubicBezTo>
                    <a:pt x="4263" y="16847"/>
                    <a:pt x="4547" y="17010"/>
                    <a:pt x="4791" y="17172"/>
                  </a:cubicBezTo>
                  <a:cubicBezTo>
                    <a:pt x="5075" y="17294"/>
                    <a:pt x="5319" y="17416"/>
                    <a:pt x="5603" y="17537"/>
                  </a:cubicBezTo>
                  <a:cubicBezTo>
                    <a:pt x="5887" y="17659"/>
                    <a:pt x="6171" y="17740"/>
                    <a:pt x="6455" y="17822"/>
                  </a:cubicBezTo>
                  <a:cubicBezTo>
                    <a:pt x="6739" y="17943"/>
                    <a:pt x="7024" y="17984"/>
                    <a:pt x="7308" y="18065"/>
                  </a:cubicBezTo>
                  <a:cubicBezTo>
                    <a:pt x="7592" y="18106"/>
                    <a:pt x="7917" y="18146"/>
                    <a:pt x="8201" y="18187"/>
                  </a:cubicBezTo>
                  <a:cubicBezTo>
                    <a:pt x="8485" y="18228"/>
                    <a:pt x="8810" y="18228"/>
                    <a:pt x="9094" y="18228"/>
                  </a:cubicBezTo>
                  <a:cubicBezTo>
                    <a:pt x="9378" y="18228"/>
                    <a:pt x="9703" y="18228"/>
                    <a:pt x="9987" y="18187"/>
                  </a:cubicBezTo>
                  <a:cubicBezTo>
                    <a:pt x="10271" y="18146"/>
                    <a:pt x="10555" y="18106"/>
                    <a:pt x="10880" y="18065"/>
                  </a:cubicBezTo>
                  <a:cubicBezTo>
                    <a:pt x="11164" y="17984"/>
                    <a:pt x="11449" y="17943"/>
                    <a:pt x="11733" y="17822"/>
                  </a:cubicBezTo>
                  <a:cubicBezTo>
                    <a:pt x="12017" y="17740"/>
                    <a:pt x="12301" y="17659"/>
                    <a:pt x="12585" y="17537"/>
                  </a:cubicBezTo>
                  <a:cubicBezTo>
                    <a:pt x="12869" y="17416"/>
                    <a:pt x="13113" y="17294"/>
                    <a:pt x="13397" y="17172"/>
                  </a:cubicBezTo>
                  <a:cubicBezTo>
                    <a:pt x="13641" y="17010"/>
                    <a:pt x="13884" y="16847"/>
                    <a:pt x="14168" y="16685"/>
                  </a:cubicBezTo>
                  <a:cubicBezTo>
                    <a:pt x="14412" y="16523"/>
                    <a:pt x="14656" y="16360"/>
                    <a:pt x="14859" y="16157"/>
                  </a:cubicBezTo>
                  <a:cubicBezTo>
                    <a:pt x="15102" y="15995"/>
                    <a:pt x="15305" y="15792"/>
                    <a:pt x="15549" y="15548"/>
                  </a:cubicBezTo>
                  <a:cubicBezTo>
                    <a:pt x="15752" y="15345"/>
                    <a:pt x="15955" y="15142"/>
                    <a:pt x="16117" y="14899"/>
                  </a:cubicBezTo>
                  <a:cubicBezTo>
                    <a:pt x="16320" y="14655"/>
                    <a:pt x="16482" y="14452"/>
                    <a:pt x="16645" y="14168"/>
                  </a:cubicBezTo>
                  <a:cubicBezTo>
                    <a:pt x="16848" y="13924"/>
                    <a:pt x="16970" y="13681"/>
                    <a:pt x="17132" y="13437"/>
                  </a:cubicBezTo>
                  <a:cubicBezTo>
                    <a:pt x="17254" y="13153"/>
                    <a:pt x="17375" y="12869"/>
                    <a:pt x="17497" y="12625"/>
                  </a:cubicBezTo>
                  <a:cubicBezTo>
                    <a:pt x="17619" y="12341"/>
                    <a:pt x="17700" y="12057"/>
                    <a:pt x="17822" y="11773"/>
                  </a:cubicBezTo>
                  <a:cubicBezTo>
                    <a:pt x="17903" y="11489"/>
                    <a:pt x="17984" y="11205"/>
                    <a:pt x="18025" y="10920"/>
                  </a:cubicBezTo>
                  <a:cubicBezTo>
                    <a:pt x="18066" y="10596"/>
                    <a:pt x="18106" y="10311"/>
                    <a:pt x="18147" y="10027"/>
                  </a:cubicBezTo>
                  <a:cubicBezTo>
                    <a:pt x="18187" y="9703"/>
                    <a:pt x="18187" y="9418"/>
                    <a:pt x="18187" y="9134"/>
                  </a:cubicBezTo>
                  <a:cubicBezTo>
                    <a:pt x="18187" y="8809"/>
                    <a:pt x="18187" y="8525"/>
                    <a:pt x="18147" y="8241"/>
                  </a:cubicBezTo>
                  <a:cubicBezTo>
                    <a:pt x="18106" y="7957"/>
                    <a:pt x="18066" y="7632"/>
                    <a:pt x="18025" y="7348"/>
                  </a:cubicBezTo>
                  <a:cubicBezTo>
                    <a:pt x="17944" y="7064"/>
                    <a:pt x="17903" y="6780"/>
                    <a:pt x="17822" y="6496"/>
                  </a:cubicBezTo>
                  <a:cubicBezTo>
                    <a:pt x="17700" y="6211"/>
                    <a:pt x="17619" y="5927"/>
                    <a:pt x="17497" y="5643"/>
                  </a:cubicBezTo>
                  <a:cubicBezTo>
                    <a:pt x="17375" y="5359"/>
                    <a:pt x="17254" y="5115"/>
                    <a:pt x="17132" y="4831"/>
                  </a:cubicBezTo>
                  <a:cubicBezTo>
                    <a:pt x="16970" y="4588"/>
                    <a:pt x="16848" y="4303"/>
                    <a:pt x="16645" y="4060"/>
                  </a:cubicBezTo>
                  <a:cubicBezTo>
                    <a:pt x="16482" y="3816"/>
                    <a:pt x="16320" y="3573"/>
                    <a:pt x="16117" y="3370"/>
                  </a:cubicBezTo>
                  <a:cubicBezTo>
                    <a:pt x="15955" y="3126"/>
                    <a:pt x="15752" y="2883"/>
                    <a:pt x="15549" y="2680"/>
                  </a:cubicBezTo>
                  <a:cubicBezTo>
                    <a:pt x="15305" y="2477"/>
                    <a:pt x="15102" y="2274"/>
                    <a:pt x="14859" y="2071"/>
                  </a:cubicBezTo>
                  <a:cubicBezTo>
                    <a:pt x="14615" y="1908"/>
                    <a:pt x="14412" y="1705"/>
                    <a:pt x="14168" y="1543"/>
                  </a:cubicBezTo>
                  <a:cubicBezTo>
                    <a:pt x="13884" y="1381"/>
                    <a:pt x="13641" y="1218"/>
                    <a:pt x="13397" y="1096"/>
                  </a:cubicBezTo>
                  <a:cubicBezTo>
                    <a:pt x="13113" y="934"/>
                    <a:pt x="12869" y="812"/>
                    <a:pt x="12585" y="731"/>
                  </a:cubicBezTo>
                  <a:cubicBezTo>
                    <a:pt x="12301" y="609"/>
                    <a:pt x="12017" y="487"/>
                    <a:pt x="11733" y="406"/>
                  </a:cubicBezTo>
                  <a:cubicBezTo>
                    <a:pt x="11449" y="325"/>
                    <a:pt x="11164" y="244"/>
                    <a:pt x="10880" y="203"/>
                  </a:cubicBezTo>
                  <a:cubicBezTo>
                    <a:pt x="10596" y="122"/>
                    <a:pt x="10271" y="81"/>
                    <a:pt x="9987" y="81"/>
                  </a:cubicBezTo>
                  <a:cubicBezTo>
                    <a:pt x="9703" y="41"/>
                    <a:pt x="9378" y="0"/>
                    <a:pt x="9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8"/>
            <p:cNvSpPr txBox="1"/>
            <p:nvPr/>
          </p:nvSpPr>
          <p:spPr>
            <a:xfrm>
              <a:off x="3655113" y="2750938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5" name="Google Shape;1625;p28"/>
            <p:cNvSpPr txBox="1"/>
            <p:nvPr/>
          </p:nvSpPr>
          <p:spPr>
            <a:xfrm>
              <a:off x="4043300" y="2747225"/>
              <a:ext cx="9927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6" name="Google Shape;1626;p28"/>
            <p:cNvSpPr txBox="1"/>
            <p:nvPr/>
          </p:nvSpPr>
          <p:spPr>
            <a:xfrm>
              <a:off x="5241275" y="2747225"/>
              <a:ext cx="2847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5"/>
          <p:cNvSpPr/>
          <p:nvPr/>
        </p:nvSpPr>
        <p:spPr>
          <a:xfrm>
            <a:off x="2511875" y="1202500"/>
            <a:ext cx="4125600" cy="3657600"/>
          </a:xfrm>
          <a:prstGeom prst="roundRect">
            <a:avLst>
              <a:gd name="adj" fmla="val 16667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245" name="Google Shape;1245;p25"/>
          <p:cNvGrpSpPr/>
          <p:nvPr/>
        </p:nvGrpSpPr>
        <p:grpSpPr>
          <a:xfrm>
            <a:off x="3936898" y="1476921"/>
            <a:ext cx="1275535" cy="2681401"/>
            <a:chOff x="3783836" y="1574221"/>
            <a:chExt cx="1275535" cy="2681401"/>
          </a:xfrm>
        </p:grpSpPr>
        <p:sp>
          <p:nvSpPr>
            <p:cNvPr id="1246" name="Google Shape;1246;p25"/>
            <p:cNvSpPr/>
            <p:nvPr/>
          </p:nvSpPr>
          <p:spPr>
            <a:xfrm>
              <a:off x="3867372" y="3031424"/>
              <a:ext cx="141404" cy="38583"/>
            </a:xfrm>
            <a:custGeom>
              <a:avLst/>
              <a:gdLst/>
              <a:ahLst/>
              <a:cxnLst/>
              <a:rect l="l" t="t" r="r" b="b"/>
              <a:pathLst>
                <a:path w="2342" h="639" extrusionOk="0">
                  <a:moveTo>
                    <a:pt x="1" y="1"/>
                  </a:moveTo>
                  <a:lnTo>
                    <a:pt x="1" y="639"/>
                  </a:lnTo>
                  <a:lnTo>
                    <a:pt x="2341" y="639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7" name="Google Shape;1247;p25"/>
            <p:cNvGrpSpPr/>
            <p:nvPr/>
          </p:nvGrpSpPr>
          <p:grpSpPr>
            <a:xfrm>
              <a:off x="3783836" y="1574221"/>
              <a:ext cx="1275535" cy="2681401"/>
              <a:chOff x="3783836" y="1574221"/>
              <a:chExt cx="1275535" cy="2681401"/>
            </a:xfrm>
          </p:grpSpPr>
          <p:sp>
            <p:nvSpPr>
              <p:cNvPr id="1248" name="Google Shape;1248;p25"/>
              <p:cNvSpPr/>
              <p:nvPr/>
            </p:nvSpPr>
            <p:spPr>
              <a:xfrm>
                <a:off x="4110550" y="4207862"/>
                <a:ext cx="247789" cy="4226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" extrusionOk="0">
                    <a:moveTo>
                      <a:pt x="0" y="0"/>
                    </a:moveTo>
                    <a:lnTo>
                      <a:pt x="0" y="699"/>
                    </a:lnTo>
                    <a:lnTo>
                      <a:pt x="4104" y="699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4104995" y="4204178"/>
                <a:ext cx="257027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852" extrusionOk="0">
                    <a:moveTo>
                      <a:pt x="4104" y="152"/>
                    </a:moveTo>
                    <a:lnTo>
                      <a:pt x="4104" y="700"/>
                    </a:lnTo>
                    <a:lnTo>
                      <a:pt x="153" y="700"/>
                    </a:lnTo>
                    <a:lnTo>
                      <a:pt x="153" y="152"/>
                    </a:lnTo>
                    <a:close/>
                    <a:moveTo>
                      <a:pt x="9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760"/>
                    </a:lnTo>
                    <a:cubicBezTo>
                      <a:pt x="1" y="821"/>
                      <a:pt x="31" y="852"/>
                      <a:pt x="92" y="852"/>
                    </a:cubicBezTo>
                    <a:lnTo>
                      <a:pt x="4196" y="852"/>
                    </a:lnTo>
                    <a:cubicBezTo>
                      <a:pt x="4226" y="852"/>
                      <a:pt x="4256" y="821"/>
                      <a:pt x="4256" y="760"/>
                    </a:cubicBezTo>
                    <a:lnTo>
                      <a:pt x="4256" y="61"/>
                    </a:lnTo>
                    <a:cubicBezTo>
                      <a:pt x="4256" y="31"/>
                      <a:pt x="4226" y="0"/>
                      <a:pt x="4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4484904" y="4207862"/>
                <a:ext cx="247850" cy="42266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700" extrusionOk="0">
                    <a:moveTo>
                      <a:pt x="1" y="0"/>
                    </a:moveTo>
                    <a:lnTo>
                      <a:pt x="1" y="699"/>
                    </a:lnTo>
                    <a:lnTo>
                      <a:pt x="4104" y="699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4479409" y="4204178"/>
                <a:ext cx="257027" cy="51444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852" extrusionOk="0">
                    <a:moveTo>
                      <a:pt x="4104" y="152"/>
                    </a:moveTo>
                    <a:lnTo>
                      <a:pt x="4104" y="700"/>
                    </a:lnTo>
                    <a:lnTo>
                      <a:pt x="153" y="700"/>
                    </a:lnTo>
                    <a:lnTo>
                      <a:pt x="153" y="152"/>
                    </a:lnTo>
                    <a:close/>
                    <a:moveTo>
                      <a:pt x="9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760"/>
                    </a:lnTo>
                    <a:cubicBezTo>
                      <a:pt x="1" y="821"/>
                      <a:pt x="31" y="852"/>
                      <a:pt x="92" y="852"/>
                    </a:cubicBezTo>
                    <a:lnTo>
                      <a:pt x="4195" y="852"/>
                    </a:lnTo>
                    <a:cubicBezTo>
                      <a:pt x="4226" y="852"/>
                      <a:pt x="4256" y="821"/>
                      <a:pt x="4256" y="760"/>
                    </a:cubicBezTo>
                    <a:lnTo>
                      <a:pt x="4256" y="61"/>
                    </a:lnTo>
                    <a:cubicBezTo>
                      <a:pt x="4256" y="31"/>
                      <a:pt x="4226" y="0"/>
                      <a:pt x="41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25"/>
              <p:cNvGrpSpPr/>
              <p:nvPr/>
            </p:nvGrpSpPr>
            <p:grpSpPr>
              <a:xfrm>
                <a:off x="3783836" y="1574221"/>
                <a:ext cx="1275535" cy="2639210"/>
                <a:chOff x="3783836" y="1574221"/>
                <a:chExt cx="1275535" cy="2639210"/>
              </a:xfrm>
            </p:grpSpPr>
            <p:sp>
              <p:nvSpPr>
                <p:cNvPr id="1253" name="Google Shape;1253;p25"/>
                <p:cNvSpPr/>
                <p:nvPr/>
              </p:nvSpPr>
              <p:spPr>
                <a:xfrm>
                  <a:off x="3783836" y="1574221"/>
                  <a:ext cx="1275535" cy="263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6" h="43710" extrusionOk="0">
                      <a:moveTo>
                        <a:pt x="10548" y="153"/>
                      </a:moveTo>
                      <a:cubicBezTo>
                        <a:pt x="11399" y="153"/>
                        <a:pt x="12098" y="487"/>
                        <a:pt x="12676" y="1156"/>
                      </a:cubicBezTo>
                      <a:cubicBezTo>
                        <a:pt x="13557" y="2189"/>
                        <a:pt x="13831" y="3739"/>
                        <a:pt x="13679" y="4773"/>
                      </a:cubicBezTo>
                      <a:cubicBezTo>
                        <a:pt x="13527" y="5654"/>
                        <a:pt x="13223" y="6110"/>
                        <a:pt x="12980" y="6475"/>
                      </a:cubicBezTo>
                      <a:cubicBezTo>
                        <a:pt x="12767" y="6779"/>
                        <a:pt x="12585" y="7022"/>
                        <a:pt x="12585" y="7417"/>
                      </a:cubicBezTo>
                      <a:cubicBezTo>
                        <a:pt x="12585" y="7447"/>
                        <a:pt x="12585" y="7478"/>
                        <a:pt x="12615" y="7478"/>
                      </a:cubicBezTo>
                      <a:lnTo>
                        <a:pt x="14955" y="8420"/>
                      </a:lnTo>
                      <a:cubicBezTo>
                        <a:pt x="16506" y="9028"/>
                        <a:pt x="17782" y="10153"/>
                        <a:pt x="18573" y="11612"/>
                      </a:cubicBezTo>
                      <a:lnTo>
                        <a:pt x="18603" y="11672"/>
                      </a:lnTo>
                      <a:cubicBezTo>
                        <a:pt x="19880" y="14074"/>
                        <a:pt x="20457" y="15806"/>
                        <a:pt x="20700" y="18025"/>
                      </a:cubicBezTo>
                      <a:cubicBezTo>
                        <a:pt x="20974" y="20305"/>
                        <a:pt x="20609" y="21794"/>
                        <a:pt x="20305" y="23010"/>
                      </a:cubicBezTo>
                      <a:lnTo>
                        <a:pt x="20275" y="23132"/>
                      </a:lnTo>
                      <a:cubicBezTo>
                        <a:pt x="20062" y="23922"/>
                        <a:pt x="19697" y="24043"/>
                        <a:pt x="19697" y="24043"/>
                      </a:cubicBezTo>
                      <a:lnTo>
                        <a:pt x="17357" y="24043"/>
                      </a:lnTo>
                      <a:cubicBezTo>
                        <a:pt x="17296" y="23952"/>
                        <a:pt x="17022" y="23648"/>
                        <a:pt x="17022" y="23071"/>
                      </a:cubicBezTo>
                      <a:lnTo>
                        <a:pt x="17022" y="19028"/>
                      </a:lnTo>
                      <a:cubicBezTo>
                        <a:pt x="17022" y="17812"/>
                        <a:pt x="16080" y="15685"/>
                        <a:pt x="16050" y="15594"/>
                      </a:cubicBezTo>
                      <a:cubicBezTo>
                        <a:pt x="16050" y="15563"/>
                        <a:pt x="16019" y="15533"/>
                        <a:pt x="15958" y="15533"/>
                      </a:cubicBezTo>
                      <a:cubicBezTo>
                        <a:pt x="15928" y="15533"/>
                        <a:pt x="15898" y="15563"/>
                        <a:pt x="15898" y="15594"/>
                      </a:cubicBezTo>
                      <a:lnTo>
                        <a:pt x="15837" y="15867"/>
                      </a:lnTo>
                      <a:cubicBezTo>
                        <a:pt x="15594" y="16961"/>
                        <a:pt x="15624" y="20882"/>
                        <a:pt x="15655" y="22980"/>
                      </a:cubicBezTo>
                      <a:lnTo>
                        <a:pt x="15655" y="23557"/>
                      </a:lnTo>
                      <a:cubicBezTo>
                        <a:pt x="15655" y="24408"/>
                        <a:pt x="15776" y="28147"/>
                        <a:pt x="15867" y="32098"/>
                      </a:cubicBezTo>
                      <a:cubicBezTo>
                        <a:pt x="15958" y="36445"/>
                        <a:pt x="16080" y="40943"/>
                        <a:pt x="16080" y="41764"/>
                      </a:cubicBezTo>
                      <a:cubicBezTo>
                        <a:pt x="16080" y="43102"/>
                        <a:pt x="15746" y="43497"/>
                        <a:pt x="15685" y="43557"/>
                      </a:cubicBezTo>
                      <a:lnTo>
                        <a:pt x="11581" y="43557"/>
                      </a:lnTo>
                      <a:cubicBezTo>
                        <a:pt x="11521" y="43436"/>
                        <a:pt x="11278" y="42980"/>
                        <a:pt x="11186" y="42129"/>
                      </a:cubicBezTo>
                      <a:cubicBezTo>
                        <a:pt x="11034" y="41095"/>
                        <a:pt x="10639" y="28846"/>
                        <a:pt x="10639" y="28694"/>
                      </a:cubicBezTo>
                      <a:cubicBezTo>
                        <a:pt x="10639" y="28664"/>
                        <a:pt x="10609" y="28633"/>
                        <a:pt x="10548" y="28633"/>
                      </a:cubicBezTo>
                      <a:cubicBezTo>
                        <a:pt x="10518" y="28633"/>
                        <a:pt x="10487" y="28664"/>
                        <a:pt x="10487" y="28694"/>
                      </a:cubicBezTo>
                      <a:cubicBezTo>
                        <a:pt x="10487" y="28846"/>
                        <a:pt x="10062" y="41095"/>
                        <a:pt x="9940" y="42129"/>
                      </a:cubicBezTo>
                      <a:cubicBezTo>
                        <a:pt x="9849" y="42980"/>
                        <a:pt x="9575" y="43436"/>
                        <a:pt x="9515" y="43557"/>
                      </a:cubicBezTo>
                      <a:lnTo>
                        <a:pt x="5442" y="43557"/>
                      </a:lnTo>
                      <a:cubicBezTo>
                        <a:pt x="5350" y="43497"/>
                        <a:pt x="5016" y="43102"/>
                        <a:pt x="5016" y="41764"/>
                      </a:cubicBezTo>
                      <a:cubicBezTo>
                        <a:pt x="5016" y="40943"/>
                        <a:pt x="5138" y="36445"/>
                        <a:pt x="5259" y="32098"/>
                      </a:cubicBezTo>
                      <a:cubicBezTo>
                        <a:pt x="5350" y="28147"/>
                        <a:pt x="5442" y="24408"/>
                        <a:pt x="5442" y="23557"/>
                      </a:cubicBezTo>
                      <a:lnTo>
                        <a:pt x="5442" y="22980"/>
                      </a:lnTo>
                      <a:cubicBezTo>
                        <a:pt x="5472" y="20882"/>
                        <a:pt x="5502" y="16961"/>
                        <a:pt x="5259" y="15867"/>
                      </a:cubicBezTo>
                      <a:lnTo>
                        <a:pt x="5198" y="15594"/>
                      </a:lnTo>
                      <a:cubicBezTo>
                        <a:pt x="5198" y="15563"/>
                        <a:pt x="5168" y="15533"/>
                        <a:pt x="5138" y="15533"/>
                      </a:cubicBezTo>
                      <a:cubicBezTo>
                        <a:pt x="5107" y="15533"/>
                        <a:pt x="5077" y="15563"/>
                        <a:pt x="5046" y="15594"/>
                      </a:cubicBezTo>
                      <a:cubicBezTo>
                        <a:pt x="5016" y="15685"/>
                        <a:pt x="4104" y="17812"/>
                        <a:pt x="4104" y="19028"/>
                      </a:cubicBezTo>
                      <a:lnTo>
                        <a:pt x="4104" y="23071"/>
                      </a:lnTo>
                      <a:cubicBezTo>
                        <a:pt x="4104" y="23648"/>
                        <a:pt x="3831" y="23952"/>
                        <a:pt x="3739" y="24043"/>
                      </a:cubicBezTo>
                      <a:lnTo>
                        <a:pt x="1399" y="24043"/>
                      </a:lnTo>
                      <a:cubicBezTo>
                        <a:pt x="1399" y="24043"/>
                        <a:pt x="1034" y="23952"/>
                        <a:pt x="852" y="23132"/>
                      </a:cubicBezTo>
                      <a:lnTo>
                        <a:pt x="821" y="23010"/>
                      </a:lnTo>
                      <a:cubicBezTo>
                        <a:pt x="517" y="21794"/>
                        <a:pt x="153" y="20305"/>
                        <a:pt x="396" y="18025"/>
                      </a:cubicBezTo>
                      <a:cubicBezTo>
                        <a:pt x="669" y="15806"/>
                        <a:pt x="1217" y="14074"/>
                        <a:pt x="2493" y="11672"/>
                      </a:cubicBezTo>
                      <a:lnTo>
                        <a:pt x="2524" y="11612"/>
                      </a:lnTo>
                      <a:cubicBezTo>
                        <a:pt x="3314" y="10153"/>
                        <a:pt x="4590" y="9028"/>
                        <a:pt x="6141" y="8420"/>
                      </a:cubicBezTo>
                      <a:lnTo>
                        <a:pt x="8481" y="7478"/>
                      </a:lnTo>
                      <a:cubicBezTo>
                        <a:pt x="8512" y="7478"/>
                        <a:pt x="8542" y="7447"/>
                        <a:pt x="8542" y="7417"/>
                      </a:cubicBezTo>
                      <a:cubicBezTo>
                        <a:pt x="8512" y="7022"/>
                        <a:pt x="8360" y="6779"/>
                        <a:pt x="8147" y="6475"/>
                      </a:cubicBezTo>
                      <a:cubicBezTo>
                        <a:pt x="7904" y="6110"/>
                        <a:pt x="7569" y="5654"/>
                        <a:pt x="7417" y="4773"/>
                      </a:cubicBezTo>
                      <a:cubicBezTo>
                        <a:pt x="7265" y="3739"/>
                        <a:pt x="7569" y="2189"/>
                        <a:pt x="8420" y="1156"/>
                      </a:cubicBezTo>
                      <a:cubicBezTo>
                        <a:pt x="8998" y="487"/>
                        <a:pt x="9727" y="153"/>
                        <a:pt x="10548" y="153"/>
                      </a:cubicBezTo>
                      <a:close/>
                      <a:moveTo>
                        <a:pt x="10548" y="1"/>
                      </a:moveTo>
                      <a:cubicBezTo>
                        <a:pt x="9667" y="1"/>
                        <a:pt x="8907" y="365"/>
                        <a:pt x="8329" y="1064"/>
                      </a:cubicBezTo>
                      <a:cubicBezTo>
                        <a:pt x="7417" y="2098"/>
                        <a:pt x="7113" y="3739"/>
                        <a:pt x="7265" y="4773"/>
                      </a:cubicBezTo>
                      <a:cubicBezTo>
                        <a:pt x="7417" y="5715"/>
                        <a:pt x="7752" y="6201"/>
                        <a:pt x="8025" y="6566"/>
                      </a:cubicBezTo>
                      <a:cubicBezTo>
                        <a:pt x="8208" y="6840"/>
                        <a:pt x="8360" y="7052"/>
                        <a:pt x="8360" y="7356"/>
                      </a:cubicBezTo>
                      <a:lnTo>
                        <a:pt x="6080" y="8268"/>
                      </a:lnTo>
                      <a:cubicBezTo>
                        <a:pt x="4499" y="8906"/>
                        <a:pt x="3192" y="10062"/>
                        <a:pt x="2402" y="11551"/>
                      </a:cubicBezTo>
                      <a:lnTo>
                        <a:pt x="2372" y="11612"/>
                      </a:lnTo>
                      <a:cubicBezTo>
                        <a:pt x="1095" y="14013"/>
                        <a:pt x="517" y="15745"/>
                        <a:pt x="244" y="18025"/>
                      </a:cubicBezTo>
                      <a:cubicBezTo>
                        <a:pt x="1" y="20305"/>
                        <a:pt x="365" y="21825"/>
                        <a:pt x="669" y="23040"/>
                      </a:cubicBezTo>
                      <a:lnTo>
                        <a:pt x="700" y="23192"/>
                      </a:lnTo>
                      <a:cubicBezTo>
                        <a:pt x="913" y="24074"/>
                        <a:pt x="1369" y="24195"/>
                        <a:pt x="1399" y="24195"/>
                      </a:cubicBezTo>
                      <a:lnTo>
                        <a:pt x="3770" y="24195"/>
                      </a:lnTo>
                      <a:cubicBezTo>
                        <a:pt x="3800" y="24195"/>
                        <a:pt x="3831" y="24195"/>
                        <a:pt x="3831" y="24165"/>
                      </a:cubicBezTo>
                      <a:cubicBezTo>
                        <a:pt x="3861" y="24165"/>
                        <a:pt x="4256" y="23831"/>
                        <a:pt x="4256" y="23071"/>
                      </a:cubicBezTo>
                      <a:lnTo>
                        <a:pt x="4256" y="19028"/>
                      </a:lnTo>
                      <a:cubicBezTo>
                        <a:pt x="4256" y="18056"/>
                        <a:pt x="4864" y="16445"/>
                        <a:pt x="5107" y="15867"/>
                      </a:cubicBezTo>
                      <a:lnTo>
                        <a:pt x="5107" y="15897"/>
                      </a:lnTo>
                      <a:cubicBezTo>
                        <a:pt x="5350" y="16961"/>
                        <a:pt x="5320" y="20882"/>
                        <a:pt x="5290" y="22980"/>
                      </a:cubicBezTo>
                      <a:lnTo>
                        <a:pt x="5290" y="23557"/>
                      </a:lnTo>
                      <a:cubicBezTo>
                        <a:pt x="5290" y="24408"/>
                        <a:pt x="5198" y="28147"/>
                        <a:pt x="5107" y="32098"/>
                      </a:cubicBezTo>
                      <a:cubicBezTo>
                        <a:pt x="4986" y="36445"/>
                        <a:pt x="4864" y="40943"/>
                        <a:pt x="4864" y="41764"/>
                      </a:cubicBezTo>
                      <a:cubicBezTo>
                        <a:pt x="4864" y="43375"/>
                        <a:pt x="5350" y="43679"/>
                        <a:pt x="5350" y="43709"/>
                      </a:cubicBezTo>
                      <a:lnTo>
                        <a:pt x="9545" y="43709"/>
                      </a:lnTo>
                      <a:cubicBezTo>
                        <a:pt x="9575" y="43709"/>
                        <a:pt x="9606" y="43709"/>
                        <a:pt x="9606" y="43679"/>
                      </a:cubicBezTo>
                      <a:cubicBezTo>
                        <a:pt x="9636" y="43649"/>
                        <a:pt x="9971" y="43193"/>
                        <a:pt x="10092" y="42159"/>
                      </a:cubicBezTo>
                      <a:cubicBezTo>
                        <a:pt x="10183" y="41369"/>
                        <a:pt x="10426" y="34591"/>
                        <a:pt x="10548" y="30974"/>
                      </a:cubicBezTo>
                      <a:cubicBezTo>
                        <a:pt x="10670" y="34591"/>
                        <a:pt x="10913" y="41369"/>
                        <a:pt x="11004" y="42159"/>
                      </a:cubicBezTo>
                      <a:cubicBezTo>
                        <a:pt x="11156" y="43193"/>
                        <a:pt x="11490" y="43649"/>
                        <a:pt x="11490" y="43679"/>
                      </a:cubicBezTo>
                      <a:cubicBezTo>
                        <a:pt x="11490" y="43709"/>
                        <a:pt x="11521" y="43709"/>
                        <a:pt x="11551" y="43709"/>
                      </a:cubicBezTo>
                      <a:lnTo>
                        <a:pt x="15746" y="43709"/>
                      </a:lnTo>
                      <a:cubicBezTo>
                        <a:pt x="15776" y="43679"/>
                        <a:pt x="16232" y="43375"/>
                        <a:pt x="16232" y="41764"/>
                      </a:cubicBezTo>
                      <a:cubicBezTo>
                        <a:pt x="16232" y="40943"/>
                        <a:pt x="16141" y="36445"/>
                        <a:pt x="16019" y="32098"/>
                      </a:cubicBezTo>
                      <a:cubicBezTo>
                        <a:pt x="15928" y="28147"/>
                        <a:pt x="15806" y="24408"/>
                        <a:pt x="15806" y="23557"/>
                      </a:cubicBezTo>
                      <a:lnTo>
                        <a:pt x="15806" y="22980"/>
                      </a:lnTo>
                      <a:cubicBezTo>
                        <a:pt x="15776" y="20882"/>
                        <a:pt x="15746" y="16961"/>
                        <a:pt x="15989" y="15897"/>
                      </a:cubicBezTo>
                      <a:lnTo>
                        <a:pt x="15989" y="15867"/>
                      </a:lnTo>
                      <a:cubicBezTo>
                        <a:pt x="16232" y="16445"/>
                        <a:pt x="16870" y="18056"/>
                        <a:pt x="16870" y="19028"/>
                      </a:cubicBezTo>
                      <a:lnTo>
                        <a:pt x="16870" y="23071"/>
                      </a:lnTo>
                      <a:cubicBezTo>
                        <a:pt x="16870" y="23831"/>
                        <a:pt x="17265" y="24165"/>
                        <a:pt x="17296" y="24165"/>
                      </a:cubicBezTo>
                      <a:cubicBezTo>
                        <a:pt x="17296" y="24195"/>
                        <a:pt x="17296" y="24195"/>
                        <a:pt x="17326" y="24195"/>
                      </a:cubicBezTo>
                      <a:lnTo>
                        <a:pt x="19728" y="24195"/>
                      </a:lnTo>
                      <a:cubicBezTo>
                        <a:pt x="19758" y="24195"/>
                        <a:pt x="20183" y="24074"/>
                        <a:pt x="20427" y="23192"/>
                      </a:cubicBezTo>
                      <a:lnTo>
                        <a:pt x="20457" y="23040"/>
                      </a:lnTo>
                      <a:cubicBezTo>
                        <a:pt x="20761" y="21825"/>
                        <a:pt x="21126" y="20305"/>
                        <a:pt x="20852" y="18025"/>
                      </a:cubicBezTo>
                      <a:cubicBezTo>
                        <a:pt x="20609" y="15745"/>
                        <a:pt x="20031" y="14013"/>
                        <a:pt x="18755" y="11612"/>
                      </a:cubicBezTo>
                      <a:lnTo>
                        <a:pt x="18724" y="11551"/>
                      </a:lnTo>
                      <a:cubicBezTo>
                        <a:pt x="17904" y="10062"/>
                        <a:pt x="16597" y="8906"/>
                        <a:pt x="15016" y="8268"/>
                      </a:cubicBezTo>
                      <a:lnTo>
                        <a:pt x="12737" y="7356"/>
                      </a:lnTo>
                      <a:cubicBezTo>
                        <a:pt x="12767" y="7052"/>
                        <a:pt x="12919" y="6840"/>
                        <a:pt x="13101" y="6566"/>
                      </a:cubicBezTo>
                      <a:cubicBezTo>
                        <a:pt x="13344" y="6201"/>
                        <a:pt x="13679" y="5715"/>
                        <a:pt x="13831" y="4773"/>
                      </a:cubicBezTo>
                      <a:cubicBezTo>
                        <a:pt x="14013" y="3739"/>
                        <a:pt x="13709" y="2128"/>
                        <a:pt x="12797" y="1064"/>
                      </a:cubicBezTo>
                      <a:cubicBezTo>
                        <a:pt x="12189" y="365"/>
                        <a:pt x="11430" y="1"/>
                        <a:pt x="1054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25"/>
                <p:cNvSpPr/>
                <p:nvPr/>
              </p:nvSpPr>
              <p:spPr>
                <a:xfrm>
                  <a:off x="4295916" y="1689848"/>
                  <a:ext cx="249601" cy="321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" h="5320" extrusionOk="0">
                      <a:moveTo>
                        <a:pt x="2067" y="152"/>
                      </a:moveTo>
                      <a:cubicBezTo>
                        <a:pt x="3192" y="152"/>
                        <a:pt x="3982" y="1125"/>
                        <a:pt x="3982" y="2493"/>
                      </a:cubicBezTo>
                      <a:cubicBezTo>
                        <a:pt x="3982" y="3982"/>
                        <a:pt x="3131" y="5168"/>
                        <a:pt x="2067" y="5168"/>
                      </a:cubicBezTo>
                      <a:cubicBezTo>
                        <a:pt x="1003" y="5168"/>
                        <a:pt x="152" y="3982"/>
                        <a:pt x="152" y="2493"/>
                      </a:cubicBezTo>
                      <a:cubicBezTo>
                        <a:pt x="152" y="1125"/>
                        <a:pt x="942" y="152"/>
                        <a:pt x="2067" y="152"/>
                      </a:cubicBezTo>
                      <a:close/>
                      <a:moveTo>
                        <a:pt x="2067" y="0"/>
                      </a:moveTo>
                      <a:cubicBezTo>
                        <a:pt x="851" y="0"/>
                        <a:pt x="0" y="1034"/>
                        <a:pt x="0" y="2493"/>
                      </a:cubicBezTo>
                      <a:cubicBezTo>
                        <a:pt x="0" y="4074"/>
                        <a:pt x="942" y="5320"/>
                        <a:pt x="2067" y="5320"/>
                      </a:cubicBezTo>
                      <a:cubicBezTo>
                        <a:pt x="3222" y="5320"/>
                        <a:pt x="4134" y="4074"/>
                        <a:pt x="4134" y="2493"/>
                      </a:cubicBezTo>
                      <a:cubicBezTo>
                        <a:pt x="4134" y="1034"/>
                        <a:pt x="3283" y="0"/>
                        <a:pt x="20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5"/>
                <p:cNvSpPr/>
                <p:nvPr/>
              </p:nvSpPr>
              <p:spPr>
                <a:xfrm>
                  <a:off x="4020584" y="2150968"/>
                  <a:ext cx="106506" cy="3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6133" extrusionOk="0">
                      <a:moveTo>
                        <a:pt x="107" y="0"/>
                      </a:moveTo>
                      <a:cubicBezTo>
                        <a:pt x="92" y="0"/>
                        <a:pt x="77" y="8"/>
                        <a:pt x="62" y="23"/>
                      </a:cubicBezTo>
                      <a:cubicBezTo>
                        <a:pt x="1" y="54"/>
                        <a:pt x="1" y="84"/>
                        <a:pt x="31" y="114"/>
                      </a:cubicBezTo>
                      <a:cubicBezTo>
                        <a:pt x="1399" y="2029"/>
                        <a:pt x="1612" y="4613"/>
                        <a:pt x="1125" y="6042"/>
                      </a:cubicBezTo>
                      <a:cubicBezTo>
                        <a:pt x="1125" y="6072"/>
                        <a:pt x="1156" y="6133"/>
                        <a:pt x="1186" y="6133"/>
                      </a:cubicBezTo>
                      <a:lnTo>
                        <a:pt x="1217" y="6133"/>
                      </a:lnTo>
                      <a:cubicBezTo>
                        <a:pt x="1247" y="6133"/>
                        <a:pt x="1277" y="6102"/>
                        <a:pt x="1277" y="6072"/>
                      </a:cubicBezTo>
                      <a:cubicBezTo>
                        <a:pt x="1764" y="4613"/>
                        <a:pt x="1551" y="1999"/>
                        <a:pt x="153" y="23"/>
                      </a:cubicBezTo>
                      <a:cubicBezTo>
                        <a:pt x="138" y="8"/>
                        <a:pt x="122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5"/>
                <p:cNvSpPr/>
                <p:nvPr/>
              </p:nvSpPr>
              <p:spPr>
                <a:xfrm>
                  <a:off x="4800569" y="2567105"/>
                  <a:ext cx="108378" cy="13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" h="2311" extrusionOk="0">
                      <a:moveTo>
                        <a:pt x="1642" y="1"/>
                      </a:moveTo>
                      <a:cubicBezTo>
                        <a:pt x="1612" y="61"/>
                        <a:pt x="457" y="882"/>
                        <a:pt x="1" y="2219"/>
                      </a:cubicBezTo>
                      <a:cubicBezTo>
                        <a:pt x="1" y="2250"/>
                        <a:pt x="1" y="2311"/>
                        <a:pt x="62" y="2311"/>
                      </a:cubicBezTo>
                      <a:lnTo>
                        <a:pt x="92" y="2311"/>
                      </a:lnTo>
                      <a:cubicBezTo>
                        <a:pt x="123" y="2311"/>
                        <a:pt x="153" y="2311"/>
                        <a:pt x="153" y="2250"/>
                      </a:cubicBezTo>
                      <a:cubicBezTo>
                        <a:pt x="578" y="973"/>
                        <a:pt x="1734" y="153"/>
                        <a:pt x="1734" y="153"/>
                      </a:cubicBezTo>
                      <a:cubicBezTo>
                        <a:pt x="1794" y="122"/>
                        <a:pt x="1794" y="61"/>
                        <a:pt x="1764" y="31"/>
                      </a:cubicBezTo>
                      <a:cubicBezTo>
                        <a:pt x="1734" y="1"/>
                        <a:pt x="1703" y="1"/>
                        <a:pt x="164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5"/>
                <p:cNvSpPr/>
                <p:nvPr/>
              </p:nvSpPr>
              <p:spPr>
                <a:xfrm>
                  <a:off x="4714347" y="2150968"/>
                  <a:ext cx="106506" cy="3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6133" extrusionOk="0">
                      <a:moveTo>
                        <a:pt x="1672" y="0"/>
                      </a:moveTo>
                      <a:cubicBezTo>
                        <a:pt x="1649" y="0"/>
                        <a:pt x="1627" y="8"/>
                        <a:pt x="1611" y="23"/>
                      </a:cubicBezTo>
                      <a:cubicBezTo>
                        <a:pt x="213" y="1999"/>
                        <a:pt x="0" y="4613"/>
                        <a:pt x="487" y="6072"/>
                      </a:cubicBezTo>
                      <a:cubicBezTo>
                        <a:pt x="517" y="6102"/>
                        <a:pt x="547" y="6133"/>
                        <a:pt x="578" y="6133"/>
                      </a:cubicBezTo>
                      <a:lnTo>
                        <a:pt x="608" y="6133"/>
                      </a:lnTo>
                      <a:cubicBezTo>
                        <a:pt x="639" y="6133"/>
                        <a:pt x="669" y="6072"/>
                        <a:pt x="639" y="6042"/>
                      </a:cubicBezTo>
                      <a:cubicBezTo>
                        <a:pt x="152" y="4613"/>
                        <a:pt x="395" y="2029"/>
                        <a:pt x="1763" y="114"/>
                      </a:cubicBezTo>
                      <a:cubicBezTo>
                        <a:pt x="1763" y="84"/>
                        <a:pt x="1763" y="54"/>
                        <a:pt x="1733" y="23"/>
                      </a:cubicBezTo>
                      <a:cubicBezTo>
                        <a:pt x="1718" y="8"/>
                        <a:pt x="1695" y="0"/>
                        <a:pt x="16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5"/>
                <p:cNvSpPr/>
                <p:nvPr/>
              </p:nvSpPr>
              <p:spPr>
                <a:xfrm>
                  <a:off x="4417037" y="2001830"/>
                  <a:ext cx="9238" cy="112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8634" extrusionOk="0">
                      <a:moveTo>
                        <a:pt x="61" y="1"/>
                      </a:moveTo>
                      <a:cubicBezTo>
                        <a:pt x="31" y="1"/>
                        <a:pt x="0" y="31"/>
                        <a:pt x="0" y="62"/>
                      </a:cubicBezTo>
                      <a:lnTo>
                        <a:pt x="0" y="18542"/>
                      </a:lnTo>
                      <a:cubicBezTo>
                        <a:pt x="0" y="18603"/>
                        <a:pt x="31" y="18633"/>
                        <a:pt x="61" y="18633"/>
                      </a:cubicBezTo>
                      <a:cubicBezTo>
                        <a:pt x="122" y="18633"/>
                        <a:pt x="152" y="18603"/>
                        <a:pt x="152" y="18542"/>
                      </a:cubicBezTo>
                      <a:lnTo>
                        <a:pt x="152" y="62"/>
                      </a:lnTo>
                      <a:cubicBezTo>
                        <a:pt x="152" y="31"/>
                        <a:pt x="122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5"/>
                <p:cNvSpPr/>
                <p:nvPr/>
              </p:nvSpPr>
              <p:spPr>
                <a:xfrm>
                  <a:off x="3933487" y="2567105"/>
                  <a:ext cx="108317" cy="13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2311" extrusionOk="0">
                      <a:moveTo>
                        <a:pt x="122" y="1"/>
                      </a:moveTo>
                      <a:cubicBezTo>
                        <a:pt x="91" y="1"/>
                        <a:pt x="31" y="1"/>
                        <a:pt x="0" y="31"/>
                      </a:cubicBezTo>
                      <a:cubicBezTo>
                        <a:pt x="0" y="61"/>
                        <a:pt x="0" y="122"/>
                        <a:pt x="31" y="153"/>
                      </a:cubicBezTo>
                      <a:cubicBezTo>
                        <a:pt x="31" y="153"/>
                        <a:pt x="1186" y="973"/>
                        <a:pt x="1611" y="2250"/>
                      </a:cubicBezTo>
                      <a:cubicBezTo>
                        <a:pt x="1642" y="2311"/>
                        <a:pt x="1672" y="2311"/>
                        <a:pt x="1702" y="2311"/>
                      </a:cubicBezTo>
                      <a:lnTo>
                        <a:pt x="1733" y="2311"/>
                      </a:lnTo>
                      <a:cubicBezTo>
                        <a:pt x="1763" y="2311"/>
                        <a:pt x="1794" y="2250"/>
                        <a:pt x="1763" y="2219"/>
                      </a:cubicBezTo>
                      <a:cubicBezTo>
                        <a:pt x="1307" y="882"/>
                        <a:pt x="183" y="61"/>
                        <a:pt x="1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0" name="Google Shape;1260;p25"/>
            <p:cNvSpPr/>
            <p:nvPr/>
          </p:nvSpPr>
          <p:spPr>
            <a:xfrm>
              <a:off x="4830910" y="3031424"/>
              <a:ext cx="141404" cy="38583"/>
            </a:xfrm>
            <a:custGeom>
              <a:avLst/>
              <a:gdLst/>
              <a:ahLst/>
              <a:cxnLst/>
              <a:rect l="l" t="t" r="r" b="b"/>
              <a:pathLst>
                <a:path w="2342" h="639" extrusionOk="0">
                  <a:moveTo>
                    <a:pt x="1" y="1"/>
                  </a:moveTo>
                  <a:lnTo>
                    <a:pt x="1" y="639"/>
                  </a:lnTo>
                  <a:lnTo>
                    <a:pt x="2341" y="639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25"/>
          <p:cNvGrpSpPr/>
          <p:nvPr/>
        </p:nvGrpSpPr>
        <p:grpSpPr>
          <a:xfrm>
            <a:off x="5526750" y="2392522"/>
            <a:ext cx="3048000" cy="850200"/>
            <a:chOff x="5526750" y="2392522"/>
            <a:chExt cx="3048000" cy="850200"/>
          </a:xfrm>
        </p:grpSpPr>
        <p:sp>
          <p:nvSpPr>
            <p:cNvPr id="1262" name="Google Shape;1262;p25"/>
            <p:cNvSpPr/>
            <p:nvPr/>
          </p:nvSpPr>
          <p:spPr>
            <a:xfrm flipH="1">
              <a:off x="5526750" y="2392522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25"/>
            <p:cNvGrpSpPr/>
            <p:nvPr/>
          </p:nvGrpSpPr>
          <p:grpSpPr>
            <a:xfrm flipH="1">
              <a:off x="6635957" y="2442919"/>
              <a:ext cx="1895495" cy="749275"/>
              <a:chOff x="917641" y="3677455"/>
              <a:chExt cx="2070900" cy="749275"/>
            </a:xfrm>
          </p:grpSpPr>
          <p:sp>
            <p:nvSpPr>
              <p:cNvPr id="1264" name="Google Shape;1264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65" name="Google Shape;1265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300"/>
              </a:p>
            </p:txBody>
          </p:sp>
        </p:grpSp>
        <p:grpSp>
          <p:nvGrpSpPr>
            <p:cNvPr id="1266" name="Google Shape;1266;p25"/>
            <p:cNvGrpSpPr/>
            <p:nvPr/>
          </p:nvGrpSpPr>
          <p:grpSpPr>
            <a:xfrm>
              <a:off x="5623374" y="2570226"/>
              <a:ext cx="820397" cy="494794"/>
              <a:chOff x="5399897" y="2647789"/>
              <a:chExt cx="820397" cy="494794"/>
            </a:xfrm>
          </p:grpSpPr>
          <p:sp>
            <p:nvSpPr>
              <p:cNvPr id="1267" name="Google Shape;1267;p25"/>
              <p:cNvSpPr/>
              <p:nvPr/>
            </p:nvSpPr>
            <p:spPr>
              <a:xfrm>
                <a:off x="5399897" y="2684422"/>
                <a:ext cx="386262" cy="454682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9805" extrusionOk="0">
                    <a:moveTo>
                      <a:pt x="4013" y="1"/>
                    </a:moveTo>
                    <a:cubicBezTo>
                      <a:pt x="3709" y="517"/>
                      <a:pt x="3770" y="2463"/>
                      <a:pt x="3770" y="3648"/>
                    </a:cubicBezTo>
                    <a:cubicBezTo>
                      <a:pt x="3770" y="4834"/>
                      <a:pt x="2858" y="5289"/>
                      <a:pt x="2068" y="5958"/>
                    </a:cubicBezTo>
                    <a:cubicBezTo>
                      <a:pt x="1430" y="6505"/>
                      <a:pt x="487" y="6870"/>
                      <a:pt x="153" y="8238"/>
                    </a:cubicBezTo>
                    <a:cubicBezTo>
                      <a:pt x="1" y="8907"/>
                      <a:pt x="457" y="9606"/>
                      <a:pt x="1156" y="9697"/>
                    </a:cubicBezTo>
                    <a:cubicBezTo>
                      <a:pt x="1518" y="9766"/>
                      <a:pt x="1918" y="9804"/>
                      <a:pt x="2351" y="9804"/>
                    </a:cubicBezTo>
                    <a:cubicBezTo>
                      <a:pt x="2863" y="9804"/>
                      <a:pt x="3420" y="9751"/>
                      <a:pt x="4013" y="9636"/>
                    </a:cubicBezTo>
                    <a:cubicBezTo>
                      <a:pt x="5229" y="9423"/>
                      <a:pt x="6962" y="8633"/>
                      <a:pt x="7813" y="8238"/>
                    </a:cubicBezTo>
                    <a:cubicBezTo>
                      <a:pt x="8147" y="8086"/>
                      <a:pt x="8329" y="7751"/>
                      <a:pt x="8329" y="7417"/>
                    </a:cubicBezTo>
                    <a:lnTo>
                      <a:pt x="8329" y="2280"/>
                    </a:lnTo>
                    <a:cubicBezTo>
                      <a:pt x="8329" y="396"/>
                      <a:pt x="8208" y="1"/>
                      <a:pt x="820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5"/>
              <p:cNvSpPr/>
              <p:nvPr/>
            </p:nvSpPr>
            <p:spPr>
              <a:xfrm>
                <a:off x="5399897" y="2680203"/>
                <a:ext cx="390482" cy="46238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9971" extrusionOk="0">
                    <a:moveTo>
                      <a:pt x="8147" y="152"/>
                    </a:moveTo>
                    <a:cubicBezTo>
                      <a:pt x="8177" y="335"/>
                      <a:pt x="8269" y="882"/>
                      <a:pt x="8269" y="2371"/>
                    </a:cubicBezTo>
                    <a:lnTo>
                      <a:pt x="8269" y="7508"/>
                    </a:lnTo>
                    <a:cubicBezTo>
                      <a:pt x="8269" y="7812"/>
                      <a:pt x="8086" y="8116"/>
                      <a:pt x="7782" y="8238"/>
                    </a:cubicBezTo>
                    <a:cubicBezTo>
                      <a:pt x="6901" y="8694"/>
                      <a:pt x="5199" y="9423"/>
                      <a:pt x="4013" y="9666"/>
                    </a:cubicBezTo>
                    <a:cubicBezTo>
                      <a:pt x="3444" y="9770"/>
                      <a:pt x="2884" y="9824"/>
                      <a:pt x="2351" y="9824"/>
                    </a:cubicBezTo>
                    <a:cubicBezTo>
                      <a:pt x="1945" y="9824"/>
                      <a:pt x="1554" y="9793"/>
                      <a:pt x="1186" y="9727"/>
                    </a:cubicBezTo>
                    <a:cubicBezTo>
                      <a:pt x="852" y="9666"/>
                      <a:pt x="578" y="9484"/>
                      <a:pt x="396" y="9210"/>
                    </a:cubicBezTo>
                    <a:cubicBezTo>
                      <a:pt x="214" y="8937"/>
                      <a:pt x="153" y="8633"/>
                      <a:pt x="244" y="8329"/>
                    </a:cubicBezTo>
                    <a:cubicBezTo>
                      <a:pt x="487" y="7295"/>
                      <a:pt x="1095" y="6870"/>
                      <a:pt x="1673" y="6444"/>
                    </a:cubicBezTo>
                    <a:cubicBezTo>
                      <a:pt x="1825" y="6323"/>
                      <a:pt x="1977" y="6232"/>
                      <a:pt x="2129" y="6110"/>
                    </a:cubicBezTo>
                    <a:cubicBezTo>
                      <a:pt x="2281" y="5988"/>
                      <a:pt x="2433" y="5867"/>
                      <a:pt x="2554" y="5745"/>
                    </a:cubicBezTo>
                    <a:cubicBezTo>
                      <a:pt x="3223" y="5228"/>
                      <a:pt x="3861" y="4742"/>
                      <a:pt x="3861" y="3739"/>
                    </a:cubicBezTo>
                    <a:cubicBezTo>
                      <a:pt x="3861" y="3557"/>
                      <a:pt x="3861" y="3344"/>
                      <a:pt x="3861" y="3131"/>
                    </a:cubicBezTo>
                    <a:cubicBezTo>
                      <a:pt x="3861" y="2007"/>
                      <a:pt x="3831" y="639"/>
                      <a:pt x="4074" y="152"/>
                    </a:cubicBezTo>
                    <a:close/>
                    <a:moveTo>
                      <a:pt x="4013" y="0"/>
                    </a:moveTo>
                    <a:cubicBezTo>
                      <a:pt x="3983" y="0"/>
                      <a:pt x="3983" y="31"/>
                      <a:pt x="3952" y="31"/>
                    </a:cubicBezTo>
                    <a:cubicBezTo>
                      <a:pt x="3679" y="517"/>
                      <a:pt x="3679" y="1946"/>
                      <a:pt x="3709" y="3131"/>
                    </a:cubicBezTo>
                    <a:cubicBezTo>
                      <a:pt x="3709" y="3344"/>
                      <a:pt x="3709" y="3557"/>
                      <a:pt x="3709" y="3739"/>
                    </a:cubicBezTo>
                    <a:cubicBezTo>
                      <a:pt x="3709" y="4681"/>
                      <a:pt x="3132" y="5107"/>
                      <a:pt x="2463" y="5624"/>
                    </a:cubicBezTo>
                    <a:cubicBezTo>
                      <a:pt x="2311" y="5745"/>
                      <a:pt x="2159" y="5867"/>
                      <a:pt x="2007" y="5988"/>
                    </a:cubicBezTo>
                    <a:cubicBezTo>
                      <a:pt x="1885" y="6110"/>
                      <a:pt x="1733" y="6201"/>
                      <a:pt x="1582" y="6323"/>
                    </a:cubicBezTo>
                    <a:cubicBezTo>
                      <a:pt x="1004" y="6748"/>
                      <a:pt x="366" y="7204"/>
                      <a:pt x="92" y="8298"/>
                    </a:cubicBezTo>
                    <a:cubicBezTo>
                      <a:pt x="1" y="8633"/>
                      <a:pt x="62" y="8998"/>
                      <a:pt x="274" y="9301"/>
                    </a:cubicBezTo>
                    <a:cubicBezTo>
                      <a:pt x="457" y="9605"/>
                      <a:pt x="791" y="9818"/>
                      <a:pt x="1156" y="9879"/>
                    </a:cubicBezTo>
                    <a:cubicBezTo>
                      <a:pt x="1551" y="9940"/>
                      <a:pt x="1946" y="9970"/>
                      <a:pt x="2372" y="9970"/>
                    </a:cubicBezTo>
                    <a:cubicBezTo>
                      <a:pt x="2919" y="9970"/>
                      <a:pt x="3466" y="9940"/>
                      <a:pt x="4044" y="9818"/>
                    </a:cubicBezTo>
                    <a:cubicBezTo>
                      <a:pt x="5259" y="9575"/>
                      <a:pt x="6962" y="8815"/>
                      <a:pt x="7843" y="8390"/>
                    </a:cubicBezTo>
                    <a:cubicBezTo>
                      <a:pt x="8177" y="8238"/>
                      <a:pt x="8421" y="7873"/>
                      <a:pt x="8421" y="7508"/>
                    </a:cubicBezTo>
                    <a:lnTo>
                      <a:pt x="8421" y="2371"/>
                    </a:lnTo>
                    <a:cubicBezTo>
                      <a:pt x="8421" y="517"/>
                      <a:pt x="8299" y="61"/>
                      <a:pt x="8269" y="61"/>
                    </a:cubicBezTo>
                    <a:cubicBezTo>
                      <a:pt x="8269" y="31"/>
                      <a:pt x="8238" y="0"/>
                      <a:pt x="8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>
                <a:off x="5547212" y="2680203"/>
                <a:ext cx="84625" cy="28477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141" extrusionOk="0">
                    <a:moveTo>
                      <a:pt x="1794" y="0"/>
                    </a:moveTo>
                    <a:cubicBezTo>
                      <a:pt x="1733" y="0"/>
                      <a:pt x="1703" y="0"/>
                      <a:pt x="1673" y="31"/>
                    </a:cubicBezTo>
                    <a:cubicBezTo>
                      <a:pt x="1430" y="517"/>
                      <a:pt x="1460" y="1976"/>
                      <a:pt x="1460" y="3131"/>
                    </a:cubicBezTo>
                    <a:cubicBezTo>
                      <a:pt x="1460" y="3344"/>
                      <a:pt x="1460" y="3557"/>
                      <a:pt x="1460" y="3739"/>
                    </a:cubicBezTo>
                    <a:cubicBezTo>
                      <a:pt x="1460" y="4681"/>
                      <a:pt x="974" y="5137"/>
                      <a:pt x="396" y="5624"/>
                    </a:cubicBezTo>
                    <a:cubicBezTo>
                      <a:pt x="274" y="5745"/>
                      <a:pt x="153" y="5867"/>
                      <a:pt x="31" y="5988"/>
                    </a:cubicBezTo>
                    <a:cubicBezTo>
                      <a:pt x="1" y="6019"/>
                      <a:pt x="1" y="6080"/>
                      <a:pt x="31" y="6110"/>
                    </a:cubicBezTo>
                    <a:cubicBezTo>
                      <a:pt x="31" y="6110"/>
                      <a:pt x="62" y="6140"/>
                      <a:pt x="62" y="6140"/>
                    </a:cubicBezTo>
                    <a:cubicBezTo>
                      <a:pt x="92" y="6140"/>
                      <a:pt x="123" y="6110"/>
                      <a:pt x="123" y="6110"/>
                    </a:cubicBezTo>
                    <a:cubicBezTo>
                      <a:pt x="244" y="5988"/>
                      <a:pt x="396" y="5867"/>
                      <a:pt x="518" y="5745"/>
                    </a:cubicBezTo>
                    <a:cubicBezTo>
                      <a:pt x="1095" y="5228"/>
                      <a:pt x="1612" y="4742"/>
                      <a:pt x="1612" y="3739"/>
                    </a:cubicBezTo>
                    <a:cubicBezTo>
                      <a:pt x="1612" y="3557"/>
                      <a:pt x="1612" y="3344"/>
                      <a:pt x="1612" y="3131"/>
                    </a:cubicBezTo>
                    <a:cubicBezTo>
                      <a:pt x="1612" y="1976"/>
                      <a:pt x="1582" y="548"/>
                      <a:pt x="1825" y="122"/>
                    </a:cubicBezTo>
                    <a:cubicBezTo>
                      <a:pt x="1825" y="92"/>
                      <a:pt x="1825" y="31"/>
                      <a:pt x="1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5"/>
              <p:cNvSpPr/>
              <p:nvPr/>
            </p:nvSpPr>
            <p:spPr>
              <a:xfrm>
                <a:off x="5585988" y="2666106"/>
                <a:ext cx="194522" cy="3528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761" extrusionOk="0">
                    <a:moveTo>
                      <a:pt x="0" y="0"/>
                    </a:moveTo>
                    <a:lnTo>
                      <a:pt x="0" y="456"/>
                    </a:lnTo>
                    <a:cubicBezTo>
                      <a:pt x="0" y="608"/>
                      <a:pt x="942" y="760"/>
                      <a:pt x="2097" y="760"/>
                    </a:cubicBezTo>
                    <a:cubicBezTo>
                      <a:pt x="3252" y="760"/>
                      <a:pt x="4195" y="608"/>
                      <a:pt x="4195" y="456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5"/>
              <p:cNvSpPr/>
              <p:nvPr/>
            </p:nvSpPr>
            <p:spPr>
              <a:xfrm>
                <a:off x="5583160" y="2663277"/>
                <a:ext cx="200179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913" extrusionOk="0">
                    <a:moveTo>
                      <a:pt x="4165" y="153"/>
                    </a:moveTo>
                    <a:lnTo>
                      <a:pt x="4165" y="487"/>
                    </a:lnTo>
                    <a:cubicBezTo>
                      <a:pt x="4104" y="609"/>
                      <a:pt x="3374" y="761"/>
                      <a:pt x="2158" y="761"/>
                    </a:cubicBezTo>
                    <a:cubicBezTo>
                      <a:pt x="973" y="761"/>
                      <a:pt x="213" y="609"/>
                      <a:pt x="152" y="517"/>
                    </a:cubicBezTo>
                    <a:lnTo>
                      <a:pt x="152" y="153"/>
                    </a:lnTo>
                    <a:close/>
                    <a:moveTo>
                      <a:pt x="61" y="1"/>
                    </a:moveTo>
                    <a:cubicBezTo>
                      <a:pt x="31" y="1"/>
                      <a:pt x="0" y="31"/>
                      <a:pt x="0" y="61"/>
                    </a:cubicBezTo>
                    <a:lnTo>
                      <a:pt x="0" y="517"/>
                    </a:lnTo>
                    <a:cubicBezTo>
                      <a:pt x="0" y="882"/>
                      <a:pt x="1946" y="913"/>
                      <a:pt x="2158" y="913"/>
                    </a:cubicBezTo>
                    <a:cubicBezTo>
                      <a:pt x="2371" y="913"/>
                      <a:pt x="4317" y="882"/>
                      <a:pt x="4317" y="517"/>
                    </a:cubicBezTo>
                    <a:lnTo>
                      <a:pt x="4317" y="61"/>
                    </a:lnTo>
                    <a:cubicBezTo>
                      <a:pt x="4317" y="31"/>
                      <a:pt x="4286" y="1"/>
                      <a:pt x="4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5"/>
              <p:cNvSpPr/>
              <p:nvPr/>
            </p:nvSpPr>
            <p:spPr>
              <a:xfrm>
                <a:off x="5585988" y="2652009"/>
                <a:ext cx="19452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39" extrusionOk="0">
                    <a:moveTo>
                      <a:pt x="2097" y="1"/>
                    </a:moveTo>
                    <a:cubicBezTo>
                      <a:pt x="942" y="1"/>
                      <a:pt x="0" y="152"/>
                      <a:pt x="0" y="304"/>
                    </a:cubicBezTo>
                    <a:cubicBezTo>
                      <a:pt x="0" y="487"/>
                      <a:pt x="942" y="639"/>
                      <a:pt x="2097" y="639"/>
                    </a:cubicBezTo>
                    <a:cubicBezTo>
                      <a:pt x="3252" y="639"/>
                      <a:pt x="4195" y="487"/>
                      <a:pt x="4195" y="304"/>
                    </a:cubicBezTo>
                    <a:cubicBezTo>
                      <a:pt x="4195" y="152"/>
                      <a:pt x="3252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5"/>
              <p:cNvSpPr/>
              <p:nvPr/>
            </p:nvSpPr>
            <p:spPr>
              <a:xfrm>
                <a:off x="5583160" y="2647789"/>
                <a:ext cx="200179" cy="36681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91" extrusionOk="0">
                    <a:moveTo>
                      <a:pt x="2158" y="152"/>
                    </a:moveTo>
                    <a:cubicBezTo>
                      <a:pt x="3313" y="152"/>
                      <a:pt x="4073" y="304"/>
                      <a:pt x="4165" y="395"/>
                    </a:cubicBezTo>
                    <a:cubicBezTo>
                      <a:pt x="4073" y="517"/>
                      <a:pt x="3313" y="639"/>
                      <a:pt x="2158" y="639"/>
                    </a:cubicBezTo>
                    <a:cubicBezTo>
                      <a:pt x="1003" y="639"/>
                      <a:pt x="274" y="517"/>
                      <a:pt x="152" y="395"/>
                    </a:cubicBezTo>
                    <a:cubicBezTo>
                      <a:pt x="274" y="304"/>
                      <a:pt x="1003" y="183"/>
                      <a:pt x="2158" y="152"/>
                    </a:cubicBezTo>
                    <a:close/>
                    <a:moveTo>
                      <a:pt x="2158" y="0"/>
                    </a:moveTo>
                    <a:cubicBezTo>
                      <a:pt x="1946" y="0"/>
                      <a:pt x="0" y="31"/>
                      <a:pt x="0" y="395"/>
                    </a:cubicBezTo>
                    <a:cubicBezTo>
                      <a:pt x="0" y="791"/>
                      <a:pt x="1946" y="791"/>
                      <a:pt x="2158" y="791"/>
                    </a:cubicBezTo>
                    <a:cubicBezTo>
                      <a:pt x="2371" y="791"/>
                      <a:pt x="4317" y="791"/>
                      <a:pt x="4317" y="395"/>
                    </a:cubicBezTo>
                    <a:cubicBezTo>
                      <a:pt x="4317" y="31"/>
                      <a:pt x="2371" y="0"/>
                      <a:pt x="21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>
                <a:off x="5834032" y="2684422"/>
                <a:ext cx="386262" cy="454682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9805" extrusionOk="0">
                    <a:moveTo>
                      <a:pt x="122" y="1"/>
                    </a:moveTo>
                    <a:cubicBezTo>
                      <a:pt x="122" y="1"/>
                      <a:pt x="1" y="396"/>
                      <a:pt x="1" y="2280"/>
                    </a:cubicBezTo>
                    <a:lnTo>
                      <a:pt x="1" y="7417"/>
                    </a:lnTo>
                    <a:cubicBezTo>
                      <a:pt x="1" y="7751"/>
                      <a:pt x="183" y="8086"/>
                      <a:pt x="518" y="8238"/>
                    </a:cubicBezTo>
                    <a:cubicBezTo>
                      <a:pt x="1369" y="8633"/>
                      <a:pt x="3101" y="9423"/>
                      <a:pt x="4317" y="9636"/>
                    </a:cubicBezTo>
                    <a:cubicBezTo>
                      <a:pt x="4910" y="9751"/>
                      <a:pt x="5467" y="9804"/>
                      <a:pt x="5979" y="9804"/>
                    </a:cubicBezTo>
                    <a:cubicBezTo>
                      <a:pt x="6412" y="9804"/>
                      <a:pt x="6812" y="9766"/>
                      <a:pt x="7174" y="9697"/>
                    </a:cubicBezTo>
                    <a:cubicBezTo>
                      <a:pt x="7873" y="9606"/>
                      <a:pt x="8329" y="8907"/>
                      <a:pt x="8177" y="8238"/>
                    </a:cubicBezTo>
                    <a:cubicBezTo>
                      <a:pt x="7812" y="6870"/>
                      <a:pt x="6901" y="6505"/>
                      <a:pt x="6262" y="5958"/>
                    </a:cubicBezTo>
                    <a:cubicBezTo>
                      <a:pt x="5472" y="5289"/>
                      <a:pt x="4560" y="4834"/>
                      <a:pt x="4560" y="3648"/>
                    </a:cubicBezTo>
                    <a:cubicBezTo>
                      <a:pt x="4560" y="2463"/>
                      <a:pt x="4621" y="517"/>
                      <a:pt x="431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5"/>
              <p:cNvSpPr/>
              <p:nvPr/>
            </p:nvSpPr>
            <p:spPr>
              <a:xfrm>
                <a:off x="5829812" y="2680203"/>
                <a:ext cx="390482" cy="46238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9971" extrusionOk="0">
                    <a:moveTo>
                      <a:pt x="4347" y="152"/>
                    </a:moveTo>
                    <a:cubicBezTo>
                      <a:pt x="4590" y="639"/>
                      <a:pt x="4590" y="2007"/>
                      <a:pt x="4560" y="3131"/>
                    </a:cubicBezTo>
                    <a:cubicBezTo>
                      <a:pt x="4560" y="3344"/>
                      <a:pt x="4560" y="3557"/>
                      <a:pt x="4560" y="3739"/>
                    </a:cubicBezTo>
                    <a:cubicBezTo>
                      <a:pt x="4560" y="4742"/>
                      <a:pt x="5198" y="5228"/>
                      <a:pt x="5867" y="5745"/>
                    </a:cubicBezTo>
                    <a:cubicBezTo>
                      <a:pt x="5989" y="5867"/>
                      <a:pt x="6141" y="5988"/>
                      <a:pt x="6293" y="6110"/>
                    </a:cubicBezTo>
                    <a:cubicBezTo>
                      <a:pt x="6445" y="6232"/>
                      <a:pt x="6596" y="6323"/>
                      <a:pt x="6748" y="6444"/>
                    </a:cubicBezTo>
                    <a:cubicBezTo>
                      <a:pt x="7326" y="6870"/>
                      <a:pt x="7934" y="7295"/>
                      <a:pt x="8177" y="8329"/>
                    </a:cubicBezTo>
                    <a:cubicBezTo>
                      <a:pt x="8268" y="8633"/>
                      <a:pt x="8207" y="8967"/>
                      <a:pt x="8025" y="9210"/>
                    </a:cubicBezTo>
                    <a:cubicBezTo>
                      <a:pt x="7843" y="9484"/>
                      <a:pt x="7569" y="9666"/>
                      <a:pt x="7235" y="9727"/>
                    </a:cubicBezTo>
                    <a:cubicBezTo>
                      <a:pt x="6867" y="9793"/>
                      <a:pt x="6476" y="9824"/>
                      <a:pt x="6070" y="9824"/>
                    </a:cubicBezTo>
                    <a:cubicBezTo>
                      <a:pt x="5537" y="9824"/>
                      <a:pt x="4977" y="9770"/>
                      <a:pt x="4408" y="9666"/>
                    </a:cubicBezTo>
                    <a:cubicBezTo>
                      <a:pt x="3223" y="9423"/>
                      <a:pt x="1520" y="8694"/>
                      <a:pt x="639" y="8238"/>
                    </a:cubicBezTo>
                    <a:cubicBezTo>
                      <a:pt x="365" y="8116"/>
                      <a:pt x="153" y="7812"/>
                      <a:pt x="153" y="7508"/>
                    </a:cubicBezTo>
                    <a:lnTo>
                      <a:pt x="153" y="2371"/>
                    </a:lnTo>
                    <a:cubicBezTo>
                      <a:pt x="153" y="882"/>
                      <a:pt x="244" y="335"/>
                      <a:pt x="274" y="152"/>
                    </a:cubicBezTo>
                    <a:close/>
                    <a:moveTo>
                      <a:pt x="213" y="0"/>
                    </a:moveTo>
                    <a:cubicBezTo>
                      <a:pt x="183" y="0"/>
                      <a:pt x="153" y="31"/>
                      <a:pt x="153" y="61"/>
                    </a:cubicBezTo>
                    <a:cubicBezTo>
                      <a:pt x="122" y="61"/>
                      <a:pt x="1" y="517"/>
                      <a:pt x="1" y="2371"/>
                    </a:cubicBezTo>
                    <a:lnTo>
                      <a:pt x="1" y="7508"/>
                    </a:lnTo>
                    <a:cubicBezTo>
                      <a:pt x="1" y="7873"/>
                      <a:pt x="244" y="8238"/>
                      <a:pt x="578" y="8390"/>
                    </a:cubicBezTo>
                    <a:cubicBezTo>
                      <a:pt x="1460" y="8815"/>
                      <a:pt x="3162" y="9575"/>
                      <a:pt x="4378" y="9818"/>
                    </a:cubicBezTo>
                    <a:cubicBezTo>
                      <a:pt x="4955" y="9940"/>
                      <a:pt x="5502" y="9970"/>
                      <a:pt x="6049" y="9970"/>
                    </a:cubicBezTo>
                    <a:cubicBezTo>
                      <a:pt x="6475" y="9970"/>
                      <a:pt x="6870" y="9940"/>
                      <a:pt x="7265" y="9879"/>
                    </a:cubicBezTo>
                    <a:cubicBezTo>
                      <a:pt x="7630" y="9818"/>
                      <a:pt x="7964" y="9605"/>
                      <a:pt x="8147" y="9301"/>
                    </a:cubicBezTo>
                    <a:cubicBezTo>
                      <a:pt x="8359" y="8998"/>
                      <a:pt x="8420" y="8633"/>
                      <a:pt x="8329" y="8298"/>
                    </a:cubicBezTo>
                    <a:cubicBezTo>
                      <a:pt x="8055" y="7204"/>
                      <a:pt x="7417" y="6748"/>
                      <a:pt x="6840" y="6323"/>
                    </a:cubicBezTo>
                    <a:cubicBezTo>
                      <a:pt x="6688" y="6201"/>
                      <a:pt x="6536" y="6110"/>
                      <a:pt x="6414" y="5988"/>
                    </a:cubicBezTo>
                    <a:cubicBezTo>
                      <a:pt x="6262" y="5867"/>
                      <a:pt x="6110" y="5745"/>
                      <a:pt x="5958" y="5624"/>
                    </a:cubicBezTo>
                    <a:cubicBezTo>
                      <a:pt x="5289" y="5107"/>
                      <a:pt x="4712" y="4681"/>
                      <a:pt x="4712" y="3739"/>
                    </a:cubicBezTo>
                    <a:cubicBezTo>
                      <a:pt x="4712" y="3557"/>
                      <a:pt x="4712" y="3344"/>
                      <a:pt x="4712" y="3131"/>
                    </a:cubicBezTo>
                    <a:cubicBezTo>
                      <a:pt x="4742" y="1976"/>
                      <a:pt x="4742" y="517"/>
                      <a:pt x="4469" y="31"/>
                    </a:cubicBezTo>
                    <a:cubicBezTo>
                      <a:pt x="4438" y="31"/>
                      <a:pt x="4438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5"/>
              <p:cNvSpPr/>
              <p:nvPr/>
            </p:nvSpPr>
            <p:spPr>
              <a:xfrm>
                <a:off x="5988367" y="2680203"/>
                <a:ext cx="84625" cy="28477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141" extrusionOk="0">
                    <a:moveTo>
                      <a:pt x="31" y="0"/>
                    </a:moveTo>
                    <a:cubicBezTo>
                      <a:pt x="0" y="31"/>
                      <a:pt x="0" y="92"/>
                      <a:pt x="0" y="122"/>
                    </a:cubicBezTo>
                    <a:cubicBezTo>
                      <a:pt x="213" y="548"/>
                      <a:pt x="213" y="1976"/>
                      <a:pt x="213" y="3131"/>
                    </a:cubicBezTo>
                    <a:cubicBezTo>
                      <a:pt x="213" y="3344"/>
                      <a:pt x="213" y="3557"/>
                      <a:pt x="213" y="3739"/>
                    </a:cubicBezTo>
                    <a:cubicBezTo>
                      <a:pt x="213" y="4742"/>
                      <a:pt x="730" y="5228"/>
                      <a:pt x="1307" y="5745"/>
                    </a:cubicBezTo>
                    <a:cubicBezTo>
                      <a:pt x="1429" y="5867"/>
                      <a:pt x="1581" y="5988"/>
                      <a:pt x="1703" y="6110"/>
                    </a:cubicBezTo>
                    <a:cubicBezTo>
                      <a:pt x="1703" y="6110"/>
                      <a:pt x="1733" y="6140"/>
                      <a:pt x="1763" y="6140"/>
                    </a:cubicBezTo>
                    <a:cubicBezTo>
                      <a:pt x="1763" y="6140"/>
                      <a:pt x="1794" y="6110"/>
                      <a:pt x="1794" y="6110"/>
                    </a:cubicBezTo>
                    <a:cubicBezTo>
                      <a:pt x="1824" y="6080"/>
                      <a:pt x="1824" y="6019"/>
                      <a:pt x="1794" y="5988"/>
                    </a:cubicBezTo>
                    <a:cubicBezTo>
                      <a:pt x="1672" y="5867"/>
                      <a:pt x="1551" y="5745"/>
                      <a:pt x="1429" y="5624"/>
                    </a:cubicBezTo>
                    <a:cubicBezTo>
                      <a:pt x="852" y="5137"/>
                      <a:pt x="365" y="4681"/>
                      <a:pt x="365" y="3739"/>
                    </a:cubicBezTo>
                    <a:cubicBezTo>
                      <a:pt x="365" y="3557"/>
                      <a:pt x="365" y="3344"/>
                      <a:pt x="365" y="3131"/>
                    </a:cubicBezTo>
                    <a:cubicBezTo>
                      <a:pt x="365" y="1976"/>
                      <a:pt x="396" y="517"/>
                      <a:pt x="152" y="31"/>
                    </a:cubicBezTo>
                    <a:cubicBezTo>
                      <a:pt x="122" y="0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5"/>
              <p:cNvSpPr/>
              <p:nvPr/>
            </p:nvSpPr>
            <p:spPr>
              <a:xfrm>
                <a:off x="5839690" y="2666106"/>
                <a:ext cx="194522" cy="3528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761" extrusionOk="0">
                    <a:moveTo>
                      <a:pt x="0" y="0"/>
                    </a:moveTo>
                    <a:lnTo>
                      <a:pt x="0" y="456"/>
                    </a:lnTo>
                    <a:cubicBezTo>
                      <a:pt x="0" y="608"/>
                      <a:pt x="943" y="760"/>
                      <a:pt x="2098" y="760"/>
                    </a:cubicBezTo>
                    <a:cubicBezTo>
                      <a:pt x="3253" y="760"/>
                      <a:pt x="4195" y="608"/>
                      <a:pt x="4195" y="456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5"/>
              <p:cNvSpPr/>
              <p:nvPr/>
            </p:nvSpPr>
            <p:spPr>
              <a:xfrm>
                <a:off x="5836861" y="2663277"/>
                <a:ext cx="200179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913" extrusionOk="0">
                    <a:moveTo>
                      <a:pt x="4165" y="153"/>
                    </a:moveTo>
                    <a:lnTo>
                      <a:pt x="4165" y="487"/>
                    </a:lnTo>
                    <a:cubicBezTo>
                      <a:pt x="4104" y="609"/>
                      <a:pt x="3344" y="761"/>
                      <a:pt x="2159" y="761"/>
                    </a:cubicBezTo>
                    <a:cubicBezTo>
                      <a:pt x="943" y="761"/>
                      <a:pt x="213" y="609"/>
                      <a:pt x="153" y="517"/>
                    </a:cubicBezTo>
                    <a:lnTo>
                      <a:pt x="153" y="153"/>
                    </a:lnTo>
                    <a:close/>
                    <a:moveTo>
                      <a:pt x="61" y="1"/>
                    </a:moveTo>
                    <a:cubicBezTo>
                      <a:pt x="31" y="1"/>
                      <a:pt x="1" y="31"/>
                      <a:pt x="1" y="61"/>
                    </a:cubicBezTo>
                    <a:lnTo>
                      <a:pt x="1" y="517"/>
                    </a:lnTo>
                    <a:cubicBezTo>
                      <a:pt x="1" y="882"/>
                      <a:pt x="1946" y="913"/>
                      <a:pt x="2159" y="913"/>
                    </a:cubicBezTo>
                    <a:cubicBezTo>
                      <a:pt x="2371" y="913"/>
                      <a:pt x="4317" y="882"/>
                      <a:pt x="4317" y="517"/>
                    </a:cubicBezTo>
                    <a:lnTo>
                      <a:pt x="4317" y="61"/>
                    </a:lnTo>
                    <a:cubicBezTo>
                      <a:pt x="4317" y="31"/>
                      <a:pt x="4286" y="1"/>
                      <a:pt x="4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5"/>
              <p:cNvSpPr/>
              <p:nvPr/>
            </p:nvSpPr>
            <p:spPr>
              <a:xfrm>
                <a:off x="5839690" y="2652009"/>
                <a:ext cx="19452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639" extrusionOk="0">
                    <a:moveTo>
                      <a:pt x="2098" y="1"/>
                    </a:moveTo>
                    <a:cubicBezTo>
                      <a:pt x="943" y="1"/>
                      <a:pt x="0" y="152"/>
                      <a:pt x="0" y="304"/>
                    </a:cubicBezTo>
                    <a:cubicBezTo>
                      <a:pt x="0" y="487"/>
                      <a:pt x="943" y="639"/>
                      <a:pt x="2098" y="639"/>
                    </a:cubicBezTo>
                    <a:cubicBezTo>
                      <a:pt x="3253" y="639"/>
                      <a:pt x="4195" y="487"/>
                      <a:pt x="4195" y="304"/>
                    </a:cubicBezTo>
                    <a:cubicBezTo>
                      <a:pt x="4195" y="152"/>
                      <a:pt x="3253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5"/>
              <p:cNvSpPr/>
              <p:nvPr/>
            </p:nvSpPr>
            <p:spPr>
              <a:xfrm>
                <a:off x="5836861" y="2647789"/>
                <a:ext cx="200179" cy="36681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91" extrusionOk="0">
                    <a:moveTo>
                      <a:pt x="2159" y="152"/>
                    </a:moveTo>
                    <a:cubicBezTo>
                      <a:pt x="3314" y="152"/>
                      <a:pt x="4043" y="304"/>
                      <a:pt x="4165" y="395"/>
                    </a:cubicBezTo>
                    <a:cubicBezTo>
                      <a:pt x="4043" y="517"/>
                      <a:pt x="3314" y="639"/>
                      <a:pt x="2159" y="639"/>
                    </a:cubicBezTo>
                    <a:cubicBezTo>
                      <a:pt x="1004" y="639"/>
                      <a:pt x="244" y="517"/>
                      <a:pt x="153" y="395"/>
                    </a:cubicBezTo>
                    <a:cubicBezTo>
                      <a:pt x="244" y="304"/>
                      <a:pt x="1004" y="183"/>
                      <a:pt x="2159" y="152"/>
                    </a:cubicBezTo>
                    <a:close/>
                    <a:moveTo>
                      <a:pt x="2159" y="0"/>
                    </a:moveTo>
                    <a:cubicBezTo>
                      <a:pt x="1946" y="0"/>
                      <a:pt x="1" y="31"/>
                      <a:pt x="1" y="395"/>
                    </a:cubicBezTo>
                    <a:cubicBezTo>
                      <a:pt x="1" y="791"/>
                      <a:pt x="1946" y="791"/>
                      <a:pt x="2159" y="791"/>
                    </a:cubicBezTo>
                    <a:cubicBezTo>
                      <a:pt x="2371" y="791"/>
                      <a:pt x="4317" y="791"/>
                      <a:pt x="4317" y="395"/>
                    </a:cubicBezTo>
                    <a:cubicBezTo>
                      <a:pt x="4317" y="31"/>
                      <a:pt x="2371" y="0"/>
                      <a:pt x="21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1" name="Google Shape;1281;p25"/>
          <p:cNvGrpSpPr/>
          <p:nvPr/>
        </p:nvGrpSpPr>
        <p:grpSpPr>
          <a:xfrm>
            <a:off x="571500" y="3331750"/>
            <a:ext cx="3048000" cy="850200"/>
            <a:chOff x="571500" y="3331750"/>
            <a:chExt cx="3048000" cy="850200"/>
          </a:xfrm>
        </p:grpSpPr>
        <p:sp>
          <p:nvSpPr>
            <p:cNvPr id="1282" name="Google Shape;1282;p25"/>
            <p:cNvSpPr/>
            <p:nvPr/>
          </p:nvSpPr>
          <p:spPr>
            <a:xfrm>
              <a:off x="571500" y="3331750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3" name="Google Shape;1283;p25"/>
            <p:cNvGrpSpPr/>
            <p:nvPr/>
          </p:nvGrpSpPr>
          <p:grpSpPr>
            <a:xfrm>
              <a:off x="2837721" y="3410359"/>
              <a:ext cx="549824" cy="648477"/>
              <a:chOff x="1713255" y="4577401"/>
              <a:chExt cx="890114" cy="1049826"/>
            </a:xfrm>
          </p:grpSpPr>
          <p:sp>
            <p:nvSpPr>
              <p:cNvPr id="1284" name="Google Shape;1284;p25"/>
              <p:cNvSpPr/>
              <p:nvPr/>
            </p:nvSpPr>
            <p:spPr>
              <a:xfrm>
                <a:off x="1718750" y="4577401"/>
                <a:ext cx="880968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2323" extrusionOk="0">
                    <a:moveTo>
                      <a:pt x="7295" y="0"/>
                    </a:moveTo>
                    <a:cubicBezTo>
                      <a:pt x="3769" y="0"/>
                      <a:pt x="730" y="882"/>
                      <a:pt x="31" y="2128"/>
                    </a:cubicBezTo>
                    <a:cubicBezTo>
                      <a:pt x="0" y="2189"/>
                      <a:pt x="31" y="2280"/>
                      <a:pt x="61" y="2310"/>
                    </a:cubicBezTo>
                    <a:cubicBezTo>
                      <a:pt x="77" y="2318"/>
                      <a:pt x="96" y="2322"/>
                      <a:pt x="115" y="2322"/>
                    </a:cubicBezTo>
                    <a:cubicBezTo>
                      <a:pt x="166" y="2322"/>
                      <a:pt x="221" y="2294"/>
                      <a:pt x="243" y="2250"/>
                    </a:cubicBezTo>
                    <a:cubicBezTo>
                      <a:pt x="882" y="1064"/>
                      <a:pt x="3860" y="213"/>
                      <a:pt x="7295" y="213"/>
                    </a:cubicBezTo>
                    <a:cubicBezTo>
                      <a:pt x="10730" y="213"/>
                      <a:pt x="13678" y="1064"/>
                      <a:pt x="14347" y="2250"/>
                    </a:cubicBezTo>
                    <a:cubicBezTo>
                      <a:pt x="14347" y="2280"/>
                      <a:pt x="14408" y="2310"/>
                      <a:pt x="14438" y="2310"/>
                    </a:cubicBezTo>
                    <a:lnTo>
                      <a:pt x="14499" y="2310"/>
                    </a:lnTo>
                    <a:cubicBezTo>
                      <a:pt x="14560" y="2280"/>
                      <a:pt x="14590" y="2189"/>
                      <a:pt x="14560" y="2128"/>
                    </a:cubicBezTo>
                    <a:cubicBezTo>
                      <a:pt x="13861" y="882"/>
                      <a:pt x="10821" y="0"/>
                      <a:pt x="7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1718750" y="4698522"/>
                <a:ext cx="880968" cy="23681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3922" extrusionOk="0">
                    <a:moveTo>
                      <a:pt x="0" y="0"/>
                    </a:moveTo>
                    <a:lnTo>
                      <a:pt x="0" y="1338"/>
                    </a:lnTo>
                    <a:cubicBezTo>
                      <a:pt x="0" y="2766"/>
                      <a:pt x="3253" y="3921"/>
                      <a:pt x="7295" y="3921"/>
                    </a:cubicBezTo>
                    <a:cubicBezTo>
                      <a:pt x="11307" y="3921"/>
                      <a:pt x="14590" y="2766"/>
                      <a:pt x="14590" y="1338"/>
                    </a:cubicBezTo>
                    <a:lnTo>
                      <a:pt x="14590" y="0"/>
                    </a:lnTo>
                    <a:cubicBezTo>
                      <a:pt x="14590" y="244"/>
                      <a:pt x="14499" y="456"/>
                      <a:pt x="14347" y="669"/>
                    </a:cubicBezTo>
                    <a:cubicBezTo>
                      <a:pt x="14165" y="912"/>
                      <a:pt x="13891" y="1125"/>
                      <a:pt x="13557" y="1338"/>
                    </a:cubicBezTo>
                    <a:cubicBezTo>
                      <a:pt x="12280" y="2098"/>
                      <a:pt x="9970" y="2614"/>
                      <a:pt x="7295" y="2614"/>
                    </a:cubicBezTo>
                    <a:cubicBezTo>
                      <a:pt x="4620" y="2614"/>
                      <a:pt x="2280" y="2098"/>
                      <a:pt x="1003" y="1338"/>
                    </a:cubicBezTo>
                    <a:cubicBezTo>
                      <a:pt x="669" y="1125"/>
                      <a:pt x="395" y="912"/>
                      <a:pt x="243" y="669"/>
                    </a:cubicBezTo>
                    <a:cubicBezTo>
                      <a:pt x="91" y="456"/>
                      <a:pt x="0" y="24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5"/>
              <p:cNvSpPr/>
              <p:nvPr/>
            </p:nvSpPr>
            <p:spPr>
              <a:xfrm>
                <a:off x="1713255" y="4694839"/>
                <a:ext cx="890085" cy="244177"/>
              </a:xfrm>
              <a:custGeom>
                <a:avLst/>
                <a:gdLst/>
                <a:ahLst/>
                <a:cxnLst/>
                <a:rect l="l" t="t" r="r" b="b"/>
                <a:pathLst>
                  <a:path w="14742" h="4044" extrusionOk="0">
                    <a:moveTo>
                      <a:pt x="14590" y="639"/>
                    </a:moveTo>
                    <a:lnTo>
                      <a:pt x="14590" y="1399"/>
                    </a:lnTo>
                    <a:cubicBezTo>
                      <a:pt x="14590" y="2767"/>
                      <a:pt x="11368" y="3891"/>
                      <a:pt x="7386" y="3891"/>
                    </a:cubicBezTo>
                    <a:cubicBezTo>
                      <a:pt x="3404" y="3891"/>
                      <a:pt x="152" y="2767"/>
                      <a:pt x="152" y="1399"/>
                    </a:cubicBezTo>
                    <a:lnTo>
                      <a:pt x="152" y="639"/>
                    </a:lnTo>
                    <a:cubicBezTo>
                      <a:pt x="182" y="669"/>
                      <a:pt x="213" y="730"/>
                      <a:pt x="274" y="791"/>
                    </a:cubicBezTo>
                    <a:cubicBezTo>
                      <a:pt x="456" y="1034"/>
                      <a:pt x="699" y="1247"/>
                      <a:pt x="1064" y="1460"/>
                    </a:cubicBezTo>
                    <a:cubicBezTo>
                      <a:pt x="2401" y="2250"/>
                      <a:pt x="4772" y="2736"/>
                      <a:pt x="7386" y="2736"/>
                    </a:cubicBezTo>
                    <a:cubicBezTo>
                      <a:pt x="10000" y="2736"/>
                      <a:pt x="12341" y="2250"/>
                      <a:pt x="13678" y="1460"/>
                    </a:cubicBezTo>
                    <a:cubicBezTo>
                      <a:pt x="14043" y="1247"/>
                      <a:pt x="14316" y="1034"/>
                      <a:pt x="14499" y="791"/>
                    </a:cubicBezTo>
                    <a:cubicBezTo>
                      <a:pt x="14529" y="730"/>
                      <a:pt x="14560" y="669"/>
                      <a:pt x="14590" y="639"/>
                    </a:cubicBezTo>
                    <a:close/>
                    <a:moveTo>
                      <a:pt x="91" y="1"/>
                    </a:moveTo>
                    <a:cubicBezTo>
                      <a:pt x="30" y="1"/>
                      <a:pt x="0" y="31"/>
                      <a:pt x="0" y="61"/>
                    </a:cubicBezTo>
                    <a:lnTo>
                      <a:pt x="0" y="1399"/>
                    </a:lnTo>
                    <a:cubicBezTo>
                      <a:pt x="0" y="2888"/>
                      <a:pt x="3252" y="4043"/>
                      <a:pt x="7386" y="4043"/>
                    </a:cubicBezTo>
                    <a:cubicBezTo>
                      <a:pt x="11520" y="4043"/>
                      <a:pt x="14742" y="2888"/>
                      <a:pt x="14742" y="1399"/>
                    </a:cubicBezTo>
                    <a:lnTo>
                      <a:pt x="14742" y="61"/>
                    </a:lnTo>
                    <a:cubicBezTo>
                      <a:pt x="14742" y="31"/>
                      <a:pt x="14712" y="1"/>
                      <a:pt x="14681" y="1"/>
                    </a:cubicBezTo>
                    <a:cubicBezTo>
                      <a:pt x="14620" y="1"/>
                      <a:pt x="14590" y="31"/>
                      <a:pt x="14590" y="61"/>
                    </a:cubicBezTo>
                    <a:cubicBezTo>
                      <a:pt x="14590" y="274"/>
                      <a:pt x="14529" y="487"/>
                      <a:pt x="14377" y="700"/>
                    </a:cubicBezTo>
                    <a:cubicBezTo>
                      <a:pt x="14195" y="912"/>
                      <a:pt x="13952" y="1125"/>
                      <a:pt x="13617" y="1338"/>
                    </a:cubicBezTo>
                    <a:cubicBezTo>
                      <a:pt x="12310" y="2098"/>
                      <a:pt x="9909" y="2584"/>
                      <a:pt x="7386" y="2584"/>
                    </a:cubicBezTo>
                    <a:cubicBezTo>
                      <a:pt x="4833" y="2584"/>
                      <a:pt x="2432" y="2098"/>
                      <a:pt x="1155" y="1338"/>
                    </a:cubicBezTo>
                    <a:cubicBezTo>
                      <a:pt x="821" y="1125"/>
                      <a:pt x="547" y="912"/>
                      <a:pt x="395" y="700"/>
                    </a:cubicBezTo>
                    <a:cubicBezTo>
                      <a:pt x="243" y="487"/>
                      <a:pt x="152" y="274"/>
                      <a:pt x="152" y="61"/>
                    </a:cubicBezTo>
                    <a:cubicBezTo>
                      <a:pt x="152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5"/>
              <p:cNvSpPr/>
              <p:nvPr/>
            </p:nvSpPr>
            <p:spPr>
              <a:xfrm>
                <a:off x="1718750" y="4617734"/>
                <a:ext cx="64302" cy="121243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008" extrusionOk="0">
                    <a:moveTo>
                      <a:pt x="1064" y="1"/>
                    </a:moveTo>
                    <a:cubicBezTo>
                      <a:pt x="395" y="396"/>
                      <a:pt x="0" y="852"/>
                      <a:pt x="0" y="1338"/>
                    </a:cubicBezTo>
                    <a:cubicBezTo>
                      <a:pt x="0" y="1582"/>
                      <a:pt x="91" y="1794"/>
                      <a:pt x="243" y="2007"/>
                    </a:cubicBezTo>
                    <a:cubicBezTo>
                      <a:pt x="395" y="1764"/>
                      <a:pt x="669" y="1551"/>
                      <a:pt x="1003" y="1338"/>
                    </a:cubicBezTo>
                    <a:cubicBezTo>
                      <a:pt x="1034" y="1338"/>
                      <a:pt x="1064" y="1338"/>
                      <a:pt x="1064" y="1308"/>
                    </a:cubicBez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5"/>
              <p:cNvSpPr/>
              <p:nvPr/>
            </p:nvSpPr>
            <p:spPr>
              <a:xfrm>
                <a:off x="1713255" y="4612723"/>
                <a:ext cx="75291" cy="131749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2182" extrusionOk="0">
                    <a:moveTo>
                      <a:pt x="1094" y="206"/>
                    </a:moveTo>
                    <a:lnTo>
                      <a:pt x="1094" y="1361"/>
                    </a:lnTo>
                    <a:lnTo>
                      <a:pt x="1064" y="1361"/>
                    </a:lnTo>
                    <a:cubicBezTo>
                      <a:pt x="760" y="1543"/>
                      <a:pt x="517" y="1756"/>
                      <a:pt x="334" y="1968"/>
                    </a:cubicBezTo>
                    <a:cubicBezTo>
                      <a:pt x="213" y="1786"/>
                      <a:pt x="152" y="1604"/>
                      <a:pt x="152" y="1421"/>
                    </a:cubicBezTo>
                    <a:cubicBezTo>
                      <a:pt x="152" y="996"/>
                      <a:pt x="486" y="601"/>
                      <a:pt x="1094" y="206"/>
                    </a:cubicBezTo>
                    <a:close/>
                    <a:moveTo>
                      <a:pt x="1170" y="0"/>
                    </a:moveTo>
                    <a:cubicBezTo>
                      <a:pt x="1155" y="0"/>
                      <a:pt x="1140" y="8"/>
                      <a:pt x="1125" y="23"/>
                    </a:cubicBezTo>
                    <a:cubicBezTo>
                      <a:pt x="395" y="418"/>
                      <a:pt x="0" y="935"/>
                      <a:pt x="0" y="1421"/>
                    </a:cubicBezTo>
                    <a:cubicBezTo>
                      <a:pt x="0" y="1665"/>
                      <a:pt x="91" y="1908"/>
                      <a:pt x="274" y="2151"/>
                    </a:cubicBezTo>
                    <a:cubicBezTo>
                      <a:pt x="274" y="2151"/>
                      <a:pt x="304" y="2181"/>
                      <a:pt x="334" y="2181"/>
                    </a:cubicBezTo>
                    <a:cubicBezTo>
                      <a:pt x="365" y="2181"/>
                      <a:pt x="365" y="2151"/>
                      <a:pt x="395" y="2151"/>
                    </a:cubicBezTo>
                    <a:cubicBezTo>
                      <a:pt x="547" y="1908"/>
                      <a:pt x="821" y="1695"/>
                      <a:pt x="1155" y="1513"/>
                    </a:cubicBezTo>
                    <a:lnTo>
                      <a:pt x="1216" y="1482"/>
                    </a:lnTo>
                    <a:cubicBezTo>
                      <a:pt x="1216" y="1452"/>
                      <a:pt x="1246" y="1421"/>
                      <a:pt x="1246" y="1391"/>
                    </a:cubicBezTo>
                    <a:lnTo>
                      <a:pt x="1246" y="84"/>
                    </a:lnTo>
                    <a:cubicBezTo>
                      <a:pt x="1246" y="54"/>
                      <a:pt x="1216" y="23"/>
                      <a:pt x="1216" y="23"/>
                    </a:cubicBezTo>
                    <a:cubicBezTo>
                      <a:pt x="1201" y="8"/>
                      <a:pt x="1185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2533574" y="4617734"/>
                <a:ext cx="66174" cy="121243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008" extrusionOk="0">
                    <a:moveTo>
                      <a:pt x="1" y="1"/>
                    </a:moveTo>
                    <a:lnTo>
                      <a:pt x="1" y="1308"/>
                    </a:lnTo>
                    <a:cubicBezTo>
                      <a:pt x="31" y="1338"/>
                      <a:pt x="31" y="1338"/>
                      <a:pt x="62" y="1338"/>
                    </a:cubicBezTo>
                    <a:cubicBezTo>
                      <a:pt x="396" y="1551"/>
                      <a:pt x="670" y="1764"/>
                      <a:pt x="852" y="2007"/>
                    </a:cubicBezTo>
                    <a:cubicBezTo>
                      <a:pt x="1004" y="1794"/>
                      <a:pt x="1095" y="1582"/>
                      <a:pt x="1095" y="1338"/>
                    </a:cubicBezTo>
                    <a:cubicBezTo>
                      <a:pt x="1095" y="852"/>
                      <a:pt x="700" y="39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2529951" y="4612723"/>
                <a:ext cx="73419" cy="13174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182" extrusionOk="0">
                    <a:moveTo>
                      <a:pt x="152" y="206"/>
                    </a:moveTo>
                    <a:cubicBezTo>
                      <a:pt x="760" y="601"/>
                      <a:pt x="1064" y="996"/>
                      <a:pt x="1064" y="1421"/>
                    </a:cubicBezTo>
                    <a:cubicBezTo>
                      <a:pt x="1064" y="1604"/>
                      <a:pt x="1003" y="1786"/>
                      <a:pt x="912" y="1968"/>
                    </a:cubicBezTo>
                    <a:cubicBezTo>
                      <a:pt x="730" y="1756"/>
                      <a:pt x="486" y="1543"/>
                      <a:pt x="152" y="1361"/>
                    </a:cubicBezTo>
                    <a:lnTo>
                      <a:pt x="152" y="206"/>
                    </a:lnTo>
                    <a:close/>
                    <a:moveTo>
                      <a:pt x="76" y="0"/>
                    </a:moveTo>
                    <a:cubicBezTo>
                      <a:pt x="61" y="0"/>
                      <a:pt x="46" y="8"/>
                      <a:pt x="31" y="23"/>
                    </a:cubicBezTo>
                    <a:cubicBezTo>
                      <a:pt x="0" y="23"/>
                      <a:pt x="0" y="54"/>
                      <a:pt x="0" y="84"/>
                    </a:cubicBezTo>
                    <a:lnTo>
                      <a:pt x="0" y="1391"/>
                    </a:lnTo>
                    <a:cubicBezTo>
                      <a:pt x="0" y="1421"/>
                      <a:pt x="31" y="1452"/>
                      <a:pt x="31" y="1482"/>
                    </a:cubicBezTo>
                    <a:lnTo>
                      <a:pt x="91" y="1513"/>
                    </a:lnTo>
                    <a:cubicBezTo>
                      <a:pt x="426" y="1695"/>
                      <a:pt x="669" y="1908"/>
                      <a:pt x="851" y="2151"/>
                    </a:cubicBezTo>
                    <a:cubicBezTo>
                      <a:pt x="851" y="2151"/>
                      <a:pt x="882" y="2181"/>
                      <a:pt x="912" y="2181"/>
                    </a:cubicBezTo>
                    <a:cubicBezTo>
                      <a:pt x="942" y="2181"/>
                      <a:pt x="942" y="2151"/>
                      <a:pt x="973" y="2151"/>
                    </a:cubicBezTo>
                    <a:cubicBezTo>
                      <a:pt x="1125" y="1908"/>
                      <a:pt x="1216" y="1665"/>
                      <a:pt x="1216" y="1421"/>
                    </a:cubicBezTo>
                    <a:cubicBezTo>
                      <a:pt x="1216" y="935"/>
                      <a:pt x="851" y="418"/>
                      <a:pt x="122" y="23"/>
                    </a:cubicBezTo>
                    <a:cubicBezTo>
                      <a:pt x="107" y="8"/>
                      <a:pt x="91" y="0"/>
                      <a:pt x="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2148170" y="4894877"/>
                <a:ext cx="22098" cy="2209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2142676" y="4889382"/>
                <a:ext cx="31276" cy="31277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5"/>
                      <a:pt x="335" y="365"/>
                      <a:pt x="274" y="365"/>
                    </a:cubicBezTo>
                    <a:cubicBezTo>
                      <a:pt x="213" y="365"/>
                      <a:pt x="153" y="335"/>
                      <a:pt x="153" y="274"/>
                    </a:cubicBezTo>
                    <a:cubicBezTo>
                      <a:pt x="153" y="21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396" y="517"/>
                      <a:pt x="517" y="426"/>
                      <a:pt x="517" y="274"/>
                    </a:cubicBezTo>
                    <a:cubicBezTo>
                      <a:pt x="517" y="122"/>
                      <a:pt x="39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1955499" y="4878393"/>
                <a:ext cx="22098" cy="22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1" y="0"/>
                      <a:pt x="0" y="91"/>
                      <a:pt x="0" y="182"/>
                    </a:cubicBezTo>
                    <a:cubicBezTo>
                      <a:pt x="0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2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1950004" y="4874710"/>
                <a:ext cx="31215" cy="3127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8" extrusionOk="0">
                    <a:moveTo>
                      <a:pt x="274" y="152"/>
                    </a:moveTo>
                    <a:cubicBezTo>
                      <a:pt x="334" y="152"/>
                      <a:pt x="365" y="183"/>
                      <a:pt x="365" y="243"/>
                    </a:cubicBezTo>
                    <a:cubicBezTo>
                      <a:pt x="365" y="304"/>
                      <a:pt x="334" y="365"/>
                      <a:pt x="274" y="365"/>
                    </a:cubicBezTo>
                    <a:cubicBezTo>
                      <a:pt x="213" y="365"/>
                      <a:pt x="152" y="304"/>
                      <a:pt x="152" y="243"/>
                    </a:cubicBezTo>
                    <a:cubicBezTo>
                      <a:pt x="152" y="18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0" y="122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cubicBezTo>
                      <a:pt x="395" y="517"/>
                      <a:pt x="517" y="395"/>
                      <a:pt x="517" y="243"/>
                    </a:cubicBezTo>
                    <a:cubicBezTo>
                      <a:pt x="517" y="122"/>
                      <a:pt x="395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1762767" y="4814149"/>
                <a:ext cx="22098" cy="2209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757272" y="4808655"/>
                <a:ext cx="31276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4"/>
                      <a:pt x="335" y="365"/>
                      <a:pt x="274" y="365"/>
                    </a:cubicBezTo>
                    <a:cubicBezTo>
                      <a:pt x="213" y="365"/>
                      <a:pt x="153" y="334"/>
                      <a:pt x="153" y="274"/>
                    </a:cubicBezTo>
                    <a:cubicBezTo>
                      <a:pt x="153" y="21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396" y="517"/>
                      <a:pt x="517" y="426"/>
                      <a:pt x="517" y="274"/>
                    </a:cubicBezTo>
                    <a:cubicBezTo>
                      <a:pt x="517" y="122"/>
                      <a:pt x="39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2340902" y="4878393"/>
                <a:ext cx="22098" cy="22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1" y="0"/>
                      <a:pt x="0" y="91"/>
                      <a:pt x="0" y="182"/>
                    </a:cubicBezTo>
                    <a:cubicBezTo>
                      <a:pt x="0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2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2335407" y="4874710"/>
                <a:ext cx="31215" cy="3127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8" extrusionOk="0">
                    <a:moveTo>
                      <a:pt x="274" y="152"/>
                    </a:moveTo>
                    <a:cubicBezTo>
                      <a:pt x="335" y="152"/>
                      <a:pt x="365" y="183"/>
                      <a:pt x="365" y="243"/>
                    </a:cubicBezTo>
                    <a:cubicBezTo>
                      <a:pt x="365" y="304"/>
                      <a:pt x="335" y="365"/>
                      <a:pt x="274" y="365"/>
                    </a:cubicBezTo>
                    <a:cubicBezTo>
                      <a:pt x="213" y="365"/>
                      <a:pt x="152" y="304"/>
                      <a:pt x="152" y="243"/>
                    </a:cubicBezTo>
                    <a:cubicBezTo>
                      <a:pt x="152" y="18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0" y="122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cubicBezTo>
                      <a:pt x="395" y="517"/>
                      <a:pt x="517" y="395"/>
                      <a:pt x="517" y="243"/>
                    </a:cubicBezTo>
                    <a:cubicBezTo>
                      <a:pt x="517" y="122"/>
                      <a:pt x="395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2533574" y="4814149"/>
                <a:ext cx="22098" cy="2209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2528079" y="4808655"/>
                <a:ext cx="31276" cy="3121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7" extrusionOk="0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4"/>
                      <a:pt x="335" y="365"/>
                      <a:pt x="274" y="365"/>
                    </a:cubicBezTo>
                    <a:cubicBezTo>
                      <a:pt x="214" y="365"/>
                      <a:pt x="153" y="334"/>
                      <a:pt x="153" y="274"/>
                    </a:cubicBezTo>
                    <a:cubicBezTo>
                      <a:pt x="153" y="213"/>
                      <a:pt x="214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426" y="517"/>
                      <a:pt x="517" y="426"/>
                      <a:pt x="517" y="274"/>
                    </a:cubicBezTo>
                    <a:cubicBezTo>
                      <a:pt x="517" y="122"/>
                      <a:pt x="42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2335407" y="5003621"/>
                <a:ext cx="178053" cy="29876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4948" extrusionOk="0">
                    <a:moveTo>
                      <a:pt x="103" y="1"/>
                    </a:moveTo>
                    <a:cubicBezTo>
                      <a:pt x="84" y="1"/>
                      <a:pt x="61" y="8"/>
                      <a:pt x="31" y="23"/>
                    </a:cubicBezTo>
                    <a:cubicBezTo>
                      <a:pt x="0" y="23"/>
                      <a:pt x="0" y="84"/>
                      <a:pt x="31" y="115"/>
                    </a:cubicBezTo>
                    <a:lnTo>
                      <a:pt x="2797" y="4917"/>
                    </a:lnTo>
                    <a:cubicBezTo>
                      <a:pt x="2797" y="4947"/>
                      <a:pt x="2827" y="4947"/>
                      <a:pt x="2857" y="4947"/>
                    </a:cubicBezTo>
                    <a:lnTo>
                      <a:pt x="2888" y="4947"/>
                    </a:lnTo>
                    <a:cubicBezTo>
                      <a:pt x="2949" y="4917"/>
                      <a:pt x="2949" y="4887"/>
                      <a:pt x="2918" y="4856"/>
                    </a:cubicBezTo>
                    <a:lnTo>
                      <a:pt x="152" y="23"/>
                    </a:lnTo>
                    <a:cubicBezTo>
                      <a:pt x="137" y="8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2425313" y="5079518"/>
                <a:ext cx="80785" cy="1292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2141" extrusionOk="0">
                    <a:moveTo>
                      <a:pt x="94" y="0"/>
                    </a:moveTo>
                    <a:cubicBezTo>
                      <a:pt x="82" y="0"/>
                      <a:pt x="70" y="4"/>
                      <a:pt x="61" y="13"/>
                    </a:cubicBezTo>
                    <a:cubicBezTo>
                      <a:pt x="31" y="43"/>
                      <a:pt x="1" y="73"/>
                      <a:pt x="31" y="104"/>
                    </a:cubicBezTo>
                    <a:lnTo>
                      <a:pt x="1186" y="2110"/>
                    </a:lnTo>
                    <a:cubicBezTo>
                      <a:pt x="1216" y="2140"/>
                      <a:pt x="1216" y="2140"/>
                      <a:pt x="1247" y="2140"/>
                    </a:cubicBezTo>
                    <a:lnTo>
                      <a:pt x="1308" y="2140"/>
                    </a:lnTo>
                    <a:cubicBezTo>
                      <a:pt x="1338" y="2110"/>
                      <a:pt x="1338" y="2080"/>
                      <a:pt x="1308" y="2049"/>
                    </a:cubicBezTo>
                    <a:lnTo>
                      <a:pt x="183" y="43"/>
                    </a:lnTo>
                    <a:cubicBezTo>
                      <a:pt x="161" y="22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1812338" y="5233184"/>
                <a:ext cx="122989" cy="20499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395" extrusionOk="0">
                    <a:moveTo>
                      <a:pt x="108" y="1"/>
                    </a:moveTo>
                    <a:cubicBezTo>
                      <a:pt x="92" y="1"/>
                      <a:pt x="74" y="8"/>
                      <a:pt x="61" y="21"/>
                    </a:cubicBezTo>
                    <a:cubicBezTo>
                      <a:pt x="31" y="21"/>
                      <a:pt x="0" y="82"/>
                      <a:pt x="31" y="112"/>
                    </a:cubicBezTo>
                    <a:lnTo>
                      <a:pt x="1885" y="3334"/>
                    </a:lnTo>
                    <a:cubicBezTo>
                      <a:pt x="1915" y="3364"/>
                      <a:pt x="1915" y="3395"/>
                      <a:pt x="1946" y="3395"/>
                    </a:cubicBezTo>
                    <a:cubicBezTo>
                      <a:pt x="1976" y="3395"/>
                      <a:pt x="1976" y="3364"/>
                      <a:pt x="2007" y="3364"/>
                    </a:cubicBezTo>
                    <a:cubicBezTo>
                      <a:pt x="2037" y="3364"/>
                      <a:pt x="2037" y="3304"/>
                      <a:pt x="2037" y="3273"/>
                    </a:cubicBezTo>
                    <a:lnTo>
                      <a:pt x="152" y="51"/>
                    </a:lnTo>
                    <a:cubicBezTo>
                      <a:pt x="152" y="16"/>
                      <a:pt x="132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5"/>
              <p:cNvSpPr/>
              <p:nvPr/>
            </p:nvSpPr>
            <p:spPr>
              <a:xfrm>
                <a:off x="1834377" y="5352917"/>
                <a:ext cx="95457" cy="15499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567" extrusionOk="0">
                    <a:moveTo>
                      <a:pt x="93" y="1"/>
                    </a:moveTo>
                    <a:cubicBezTo>
                      <a:pt x="81" y="1"/>
                      <a:pt x="70" y="5"/>
                      <a:pt x="61" y="14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1429" y="2536"/>
                    </a:lnTo>
                    <a:cubicBezTo>
                      <a:pt x="1429" y="2567"/>
                      <a:pt x="1459" y="2567"/>
                      <a:pt x="1490" y="2567"/>
                    </a:cubicBezTo>
                    <a:lnTo>
                      <a:pt x="1520" y="2567"/>
                    </a:lnTo>
                    <a:cubicBezTo>
                      <a:pt x="1550" y="2536"/>
                      <a:pt x="1581" y="2506"/>
                      <a:pt x="1550" y="2445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5"/>
              <p:cNvSpPr/>
              <p:nvPr/>
            </p:nvSpPr>
            <p:spPr>
              <a:xfrm>
                <a:off x="1737105" y="4782933"/>
                <a:ext cx="844259" cy="844294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3983" extrusionOk="0">
                    <a:moveTo>
                      <a:pt x="365" y="153"/>
                    </a:moveTo>
                    <a:cubicBezTo>
                      <a:pt x="395" y="153"/>
                      <a:pt x="426" y="183"/>
                      <a:pt x="487" y="213"/>
                    </a:cubicBezTo>
                    <a:cubicBezTo>
                      <a:pt x="547" y="244"/>
                      <a:pt x="608" y="274"/>
                      <a:pt x="669" y="335"/>
                    </a:cubicBezTo>
                    <a:cubicBezTo>
                      <a:pt x="2006" y="1125"/>
                      <a:pt x="4377" y="1612"/>
                      <a:pt x="6991" y="1612"/>
                    </a:cubicBezTo>
                    <a:cubicBezTo>
                      <a:pt x="9605" y="1612"/>
                      <a:pt x="11946" y="1125"/>
                      <a:pt x="13283" y="335"/>
                    </a:cubicBezTo>
                    <a:cubicBezTo>
                      <a:pt x="13374" y="274"/>
                      <a:pt x="13435" y="244"/>
                      <a:pt x="13496" y="213"/>
                    </a:cubicBezTo>
                    <a:cubicBezTo>
                      <a:pt x="13534" y="185"/>
                      <a:pt x="13580" y="171"/>
                      <a:pt x="13626" y="171"/>
                    </a:cubicBezTo>
                    <a:cubicBezTo>
                      <a:pt x="13729" y="171"/>
                      <a:pt x="13830" y="239"/>
                      <a:pt x="13830" y="365"/>
                    </a:cubicBezTo>
                    <a:lnTo>
                      <a:pt x="13830" y="10852"/>
                    </a:lnTo>
                    <a:cubicBezTo>
                      <a:pt x="13830" y="11794"/>
                      <a:pt x="13283" y="12615"/>
                      <a:pt x="12402" y="12949"/>
                    </a:cubicBezTo>
                    <a:cubicBezTo>
                      <a:pt x="11034" y="13496"/>
                      <a:pt x="9058" y="13831"/>
                      <a:pt x="6991" y="13831"/>
                    </a:cubicBezTo>
                    <a:cubicBezTo>
                      <a:pt x="4894" y="13831"/>
                      <a:pt x="2918" y="13496"/>
                      <a:pt x="1550" y="12949"/>
                    </a:cubicBezTo>
                    <a:cubicBezTo>
                      <a:pt x="699" y="12615"/>
                      <a:pt x="152" y="11794"/>
                      <a:pt x="152" y="10852"/>
                    </a:cubicBezTo>
                    <a:lnTo>
                      <a:pt x="152" y="365"/>
                    </a:lnTo>
                    <a:cubicBezTo>
                      <a:pt x="152" y="244"/>
                      <a:pt x="243" y="153"/>
                      <a:pt x="365" y="153"/>
                    </a:cubicBezTo>
                    <a:close/>
                    <a:moveTo>
                      <a:pt x="365" y="1"/>
                    </a:moveTo>
                    <a:cubicBezTo>
                      <a:pt x="152" y="1"/>
                      <a:pt x="0" y="183"/>
                      <a:pt x="0" y="365"/>
                    </a:cubicBezTo>
                    <a:lnTo>
                      <a:pt x="0" y="10852"/>
                    </a:lnTo>
                    <a:cubicBezTo>
                      <a:pt x="0" y="11855"/>
                      <a:pt x="578" y="12736"/>
                      <a:pt x="1490" y="13101"/>
                    </a:cubicBezTo>
                    <a:cubicBezTo>
                      <a:pt x="2888" y="13648"/>
                      <a:pt x="4894" y="13983"/>
                      <a:pt x="6991" y="13983"/>
                    </a:cubicBezTo>
                    <a:cubicBezTo>
                      <a:pt x="9089" y="13983"/>
                      <a:pt x="11064" y="13648"/>
                      <a:pt x="12462" y="13101"/>
                    </a:cubicBezTo>
                    <a:cubicBezTo>
                      <a:pt x="13374" y="12736"/>
                      <a:pt x="13982" y="11855"/>
                      <a:pt x="13982" y="10852"/>
                    </a:cubicBezTo>
                    <a:lnTo>
                      <a:pt x="13982" y="365"/>
                    </a:lnTo>
                    <a:cubicBezTo>
                      <a:pt x="13982" y="183"/>
                      <a:pt x="13800" y="1"/>
                      <a:pt x="13617" y="1"/>
                    </a:cubicBezTo>
                    <a:cubicBezTo>
                      <a:pt x="13526" y="1"/>
                      <a:pt x="13465" y="31"/>
                      <a:pt x="13405" y="61"/>
                    </a:cubicBezTo>
                    <a:cubicBezTo>
                      <a:pt x="13344" y="122"/>
                      <a:pt x="13283" y="153"/>
                      <a:pt x="13222" y="183"/>
                    </a:cubicBezTo>
                    <a:cubicBezTo>
                      <a:pt x="11915" y="973"/>
                      <a:pt x="9514" y="1460"/>
                      <a:pt x="6991" y="1460"/>
                    </a:cubicBezTo>
                    <a:cubicBezTo>
                      <a:pt x="4438" y="1460"/>
                      <a:pt x="2037" y="973"/>
                      <a:pt x="760" y="183"/>
                    </a:cubicBezTo>
                    <a:cubicBezTo>
                      <a:pt x="669" y="153"/>
                      <a:pt x="608" y="122"/>
                      <a:pt x="547" y="61"/>
                    </a:cubicBezTo>
                    <a:cubicBezTo>
                      <a:pt x="487" y="31"/>
                      <a:pt x="426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25"/>
            <p:cNvGrpSpPr/>
            <p:nvPr/>
          </p:nvGrpSpPr>
          <p:grpSpPr>
            <a:xfrm>
              <a:off x="614809" y="3382169"/>
              <a:ext cx="1895495" cy="749275"/>
              <a:chOff x="917641" y="3677455"/>
              <a:chExt cx="2070900" cy="749275"/>
            </a:xfrm>
          </p:grpSpPr>
          <p:sp>
            <p:nvSpPr>
              <p:cNvPr id="1307" name="Google Shape;1307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8" name="Google Shape;1308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300"/>
              </a:p>
            </p:txBody>
          </p:sp>
        </p:grpSp>
      </p:grpSp>
      <p:grpSp>
        <p:nvGrpSpPr>
          <p:cNvPr id="1309" name="Google Shape;1309;p25"/>
          <p:cNvGrpSpPr/>
          <p:nvPr/>
        </p:nvGrpSpPr>
        <p:grpSpPr>
          <a:xfrm>
            <a:off x="5526750" y="3331750"/>
            <a:ext cx="3048000" cy="850200"/>
            <a:chOff x="5526750" y="3331750"/>
            <a:chExt cx="3048000" cy="850200"/>
          </a:xfrm>
        </p:grpSpPr>
        <p:sp>
          <p:nvSpPr>
            <p:cNvPr id="1310" name="Google Shape;1310;p25"/>
            <p:cNvSpPr/>
            <p:nvPr/>
          </p:nvSpPr>
          <p:spPr>
            <a:xfrm flipH="1">
              <a:off x="5526750" y="3331750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 flipH="1">
              <a:off x="6635957" y="3382169"/>
              <a:ext cx="1895495" cy="749275"/>
              <a:chOff x="917641" y="3677455"/>
              <a:chExt cx="2070900" cy="749275"/>
            </a:xfrm>
          </p:grpSpPr>
          <p:sp>
            <p:nvSpPr>
              <p:cNvPr id="1312" name="Google Shape;1312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13" name="Google Shape;1313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300"/>
              </a:p>
            </p:txBody>
          </p:sp>
        </p:grpSp>
        <p:grpSp>
          <p:nvGrpSpPr>
            <p:cNvPr id="1314" name="Google Shape;1314;p25"/>
            <p:cNvGrpSpPr/>
            <p:nvPr/>
          </p:nvGrpSpPr>
          <p:grpSpPr>
            <a:xfrm>
              <a:off x="5758665" y="3440492"/>
              <a:ext cx="549815" cy="645345"/>
              <a:chOff x="5253025" y="3686479"/>
              <a:chExt cx="549815" cy="645345"/>
            </a:xfrm>
          </p:grpSpPr>
          <p:sp>
            <p:nvSpPr>
              <p:cNvPr id="1315" name="Google Shape;1315;p25"/>
              <p:cNvSpPr/>
              <p:nvPr/>
            </p:nvSpPr>
            <p:spPr>
              <a:xfrm>
                <a:off x="5253025" y="3686479"/>
                <a:ext cx="549815" cy="625538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6323" extrusionOk="0">
                    <a:moveTo>
                      <a:pt x="14013" y="152"/>
                    </a:moveTo>
                    <a:lnTo>
                      <a:pt x="14135" y="2098"/>
                    </a:lnTo>
                    <a:lnTo>
                      <a:pt x="13952" y="3557"/>
                    </a:lnTo>
                    <a:lnTo>
                      <a:pt x="14135" y="6171"/>
                    </a:lnTo>
                    <a:lnTo>
                      <a:pt x="13831" y="11855"/>
                    </a:lnTo>
                    <a:lnTo>
                      <a:pt x="14195" y="14256"/>
                    </a:lnTo>
                    <a:lnTo>
                      <a:pt x="14013" y="16171"/>
                    </a:lnTo>
                    <a:lnTo>
                      <a:pt x="730" y="16171"/>
                    </a:lnTo>
                    <a:lnTo>
                      <a:pt x="457" y="15229"/>
                    </a:lnTo>
                    <a:lnTo>
                      <a:pt x="730" y="13344"/>
                    </a:lnTo>
                    <a:cubicBezTo>
                      <a:pt x="730" y="13344"/>
                      <a:pt x="730" y="13314"/>
                      <a:pt x="730" y="13314"/>
                    </a:cubicBezTo>
                    <a:lnTo>
                      <a:pt x="153" y="8845"/>
                    </a:lnTo>
                    <a:lnTo>
                      <a:pt x="517" y="4985"/>
                    </a:lnTo>
                    <a:lnTo>
                      <a:pt x="396" y="3769"/>
                    </a:lnTo>
                    <a:lnTo>
                      <a:pt x="487" y="152"/>
                    </a:lnTo>
                    <a:close/>
                    <a:moveTo>
                      <a:pt x="396" y="0"/>
                    </a:moveTo>
                    <a:cubicBezTo>
                      <a:pt x="365" y="0"/>
                      <a:pt x="335" y="31"/>
                      <a:pt x="335" y="61"/>
                    </a:cubicBezTo>
                    <a:lnTo>
                      <a:pt x="213" y="3769"/>
                    </a:lnTo>
                    <a:lnTo>
                      <a:pt x="335" y="4985"/>
                    </a:lnTo>
                    <a:lnTo>
                      <a:pt x="1" y="8876"/>
                    </a:lnTo>
                    <a:lnTo>
                      <a:pt x="578" y="13314"/>
                    </a:lnTo>
                    <a:lnTo>
                      <a:pt x="274" y="15198"/>
                    </a:lnTo>
                    <a:cubicBezTo>
                      <a:pt x="274" y="15229"/>
                      <a:pt x="274" y="15229"/>
                      <a:pt x="274" y="15259"/>
                    </a:cubicBezTo>
                    <a:lnTo>
                      <a:pt x="578" y="16262"/>
                    </a:lnTo>
                    <a:cubicBezTo>
                      <a:pt x="609" y="16292"/>
                      <a:pt x="639" y="16323"/>
                      <a:pt x="669" y="16323"/>
                    </a:cubicBezTo>
                    <a:lnTo>
                      <a:pt x="14074" y="16323"/>
                    </a:lnTo>
                    <a:cubicBezTo>
                      <a:pt x="14135" y="16323"/>
                      <a:pt x="14165" y="16292"/>
                      <a:pt x="14165" y="16262"/>
                    </a:cubicBezTo>
                    <a:lnTo>
                      <a:pt x="14347" y="14256"/>
                    </a:lnTo>
                    <a:lnTo>
                      <a:pt x="14013" y="11855"/>
                    </a:lnTo>
                    <a:lnTo>
                      <a:pt x="14287" y="6171"/>
                    </a:lnTo>
                    <a:lnTo>
                      <a:pt x="14135" y="3557"/>
                    </a:lnTo>
                    <a:lnTo>
                      <a:pt x="14287" y="2098"/>
                    </a:lnTo>
                    <a:lnTo>
                      <a:pt x="14165" y="61"/>
                    </a:lnTo>
                    <a:cubicBezTo>
                      <a:pt x="14165" y="31"/>
                      <a:pt x="14135" y="0"/>
                      <a:pt x="14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5264675" y="3815778"/>
                <a:ext cx="95570" cy="61776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612" extrusionOk="0">
                    <a:moveTo>
                      <a:pt x="2493" y="0"/>
                    </a:moveTo>
                    <a:lnTo>
                      <a:pt x="1" y="395"/>
                    </a:lnTo>
                    <a:lnTo>
                      <a:pt x="122" y="161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5263478" y="4061155"/>
                <a:ext cx="122356" cy="17126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4469" extrusionOk="0">
                    <a:moveTo>
                      <a:pt x="0" y="0"/>
                    </a:moveTo>
                    <a:lnTo>
                      <a:pt x="608" y="4469"/>
                    </a:lnTo>
                    <a:lnTo>
                      <a:pt x="3192" y="4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5681695" y="4140750"/>
                <a:ext cx="118830" cy="92051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402" extrusionOk="0">
                    <a:moveTo>
                      <a:pt x="2736" y="1"/>
                    </a:moveTo>
                    <a:lnTo>
                      <a:pt x="0" y="1460"/>
                    </a:lnTo>
                    <a:lnTo>
                      <a:pt x="3101" y="2402"/>
                    </a:lnTo>
                    <a:lnTo>
                      <a:pt x="3101" y="2402"/>
                    </a:lnTo>
                    <a:lnTo>
                      <a:pt x="2736" y="1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5643258" y="3761016"/>
                <a:ext cx="153778" cy="61776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612" extrusionOk="0">
                    <a:moveTo>
                      <a:pt x="0" y="1"/>
                    </a:moveTo>
                    <a:lnTo>
                      <a:pt x="3861" y="1612"/>
                    </a:lnTo>
                    <a:lnTo>
                      <a:pt x="4012" y="1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5267012" y="4270049"/>
                <a:ext cx="165427" cy="38476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004" extrusionOk="0">
                    <a:moveTo>
                      <a:pt x="0" y="1"/>
                    </a:moveTo>
                    <a:lnTo>
                      <a:pt x="304" y="1004"/>
                    </a:lnTo>
                    <a:lnTo>
                      <a:pt x="4317" y="1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5278662" y="4308486"/>
                <a:ext cx="513680" cy="19851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518" extrusionOk="0">
                    <a:moveTo>
                      <a:pt x="0" y="1"/>
                    </a:moveTo>
                    <a:lnTo>
                      <a:pt x="0" y="517"/>
                    </a:lnTo>
                    <a:lnTo>
                      <a:pt x="13405" y="517"/>
                    </a:lnTo>
                    <a:lnTo>
                      <a:pt x="13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5275175" y="4306148"/>
                <a:ext cx="520692" cy="25676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670" extrusionOk="0">
                    <a:moveTo>
                      <a:pt x="13435" y="153"/>
                    </a:moveTo>
                    <a:lnTo>
                      <a:pt x="13435" y="518"/>
                    </a:lnTo>
                    <a:lnTo>
                      <a:pt x="152" y="518"/>
                    </a:lnTo>
                    <a:lnTo>
                      <a:pt x="152" y="153"/>
                    </a:lnTo>
                    <a:close/>
                    <a:moveTo>
                      <a:pt x="91" y="1"/>
                    </a:moveTo>
                    <a:cubicBezTo>
                      <a:pt x="31" y="1"/>
                      <a:pt x="0" y="31"/>
                      <a:pt x="0" y="62"/>
                    </a:cubicBezTo>
                    <a:lnTo>
                      <a:pt x="0" y="578"/>
                    </a:lnTo>
                    <a:cubicBezTo>
                      <a:pt x="0" y="639"/>
                      <a:pt x="31" y="670"/>
                      <a:pt x="91" y="670"/>
                    </a:cubicBezTo>
                    <a:lnTo>
                      <a:pt x="13496" y="670"/>
                    </a:lnTo>
                    <a:cubicBezTo>
                      <a:pt x="13557" y="670"/>
                      <a:pt x="13587" y="639"/>
                      <a:pt x="13587" y="578"/>
                    </a:cubicBezTo>
                    <a:lnTo>
                      <a:pt x="13587" y="62"/>
                    </a:lnTo>
                    <a:cubicBezTo>
                      <a:pt x="13587" y="31"/>
                      <a:pt x="13557" y="1"/>
                      <a:pt x="13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3" name="Google Shape;1323;p25"/>
          <p:cNvGrpSpPr/>
          <p:nvPr/>
        </p:nvGrpSpPr>
        <p:grpSpPr>
          <a:xfrm>
            <a:off x="571500" y="1453300"/>
            <a:ext cx="3048000" cy="850200"/>
            <a:chOff x="571500" y="1453300"/>
            <a:chExt cx="3048000" cy="850200"/>
          </a:xfrm>
        </p:grpSpPr>
        <p:sp>
          <p:nvSpPr>
            <p:cNvPr id="1324" name="Google Shape;1324;p25"/>
            <p:cNvSpPr/>
            <p:nvPr/>
          </p:nvSpPr>
          <p:spPr>
            <a:xfrm>
              <a:off x="571500" y="1453300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25"/>
            <p:cNvGrpSpPr/>
            <p:nvPr/>
          </p:nvGrpSpPr>
          <p:grpSpPr>
            <a:xfrm>
              <a:off x="2697911" y="1699145"/>
              <a:ext cx="829445" cy="358511"/>
              <a:chOff x="2645088" y="1799914"/>
              <a:chExt cx="1087511" cy="470116"/>
            </a:xfrm>
          </p:grpSpPr>
          <p:sp>
            <p:nvSpPr>
              <p:cNvPr id="1326" name="Google Shape;1326;p25"/>
              <p:cNvSpPr/>
              <p:nvPr/>
            </p:nvSpPr>
            <p:spPr>
              <a:xfrm>
                <a:off x="2645088" y="1849556"/>
                <a:ext cx="289668" cy="281351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640" extrusionOk="0">
                    <a:moveTo>
                      <a:pt x="2522" y="1"/>
                    </a:moveTo>
                    <a:cubicBezTo>
                      <a:pt x="2274" y="1"/>
                      <a:pt x="2003" y="51"/>
                      <a:pt x="1703" y="168"/>
                    </a:cubicBezTo>
                    <a:cubicBezTo>
                      <a:pt x="396" y="655"/>
                      <a:pt x="1" y="2296"/>
                      <a:pt x="274" y="3573"/>
                    </a:cubicBezTo>
                    <a:cubicBezTo>
                      <a:pt x="578" y="4940"/>
                      <a:pt x="1764" y="5640"/>
                      <a:pt x="2828" y="5640"/>
                    </a:cubicBezTo>
                    <a:cubicBezTo>
                      <a:pt x="4986" y="5640"/>
                      <a:pt x="5746" y="3664"/>
                      <a:pt x="5776" y="3390"/>
                    </a:cubicBezTo>
                    <a:cubicBezTo>
                      <a:pt x="5806" y="3269"/>
                      <a:pt x="5715" y="3238"/>
                      <a:pt x="5685" y="3238"/>
                    </a:cubicBezTo>
                    <a:cubicBezTo>
                      <a:pt x="5674" y="3233"/>
                      <a:pt x="5663" y="3230"/>
                      <a:pt x="5652" y="3230"/>
                    </a:cubicBezTo>
                    <a:cubicBezTo>
                      <a:pt x="5604" y="3230"/>
                      <a:pt x="5563" y="3280"/>
                      <a:pt x="5563" y="3329"/>
                    </a:cubicBezTo>
                    <a:cubicBezTo>
                      <a:pt x="5563" y="3329"/>
                      <a:pt x="5563" y="3360"/>
                      <a:pt x="5563" y="3390"/>
                    </a:cubicBezTo>
                    <a:cubicBezTo>
                      <a:pt x="5533" y="3633"/>
                      <a:pt x="4803" y="5396"/>
                      <a:pt x="2828" y="5396"/>
                    </a:cubicBezTo>
                    <a:cubicBezTo>
                      <a:pt x="1885" y="5396"/>
                      <a:pt x="761" y="4758"/>
                      <a:pt x="518" y="3512"/>
                    </a:cubicBezTo>
                    <a:cubicBezTo>
                      <a:pt x="244" y="2326"/>
                      <a:pt x="609" y="837"/>
                      <a:pt x="1764" y="381"/>
                    </a:cubicBezTo>
                    <a:cubicBezTo>
                      <a:pt x="2027" y="278"/>
                      <a:pt x="2268" y="234"/>
                      <a:pt x="2489" y="234"/>
                    </a:cubicBezTo>
                    <a:cubicBezTo>
                      <a:pt x="3312" y="234"/>
                      <a:pt x="3862" y="850"/>
                      <a:pt x="4317" y="1354"/>
                    </a:cubicBezTo>
                    <a:cubicBezTo>
                      <a:pt x="4834" y="1931"/>
                      <a:pt x="5259" y="2205"/>
                      <a:pt x="5654" y="2235"/>
                    </a:cubicBezTo>
                    <a:cubicBezTo>
                      <a:pt x="5746" y="2235"/>
                      <a:pt x="5776" y="2205"/>
                      <a:pt x="5806" y="2114"/>
                    </a:cubicBezTo>
                    <a:cubicBezTo>
                      <a:pt x="5806" y="2053"/>
                      <a:pt x="5746" y="1992"/>
                      <a:pt x="5685" y="1992"/>
                    </a:cubicBezTo>
                    <a:cubicBezTo>
                      <a:pt x="5350" y="1992"/>
                      <a:pt x="4955" y="1719"/>
                      <a:pt x="4499" y="1202"/>
                    </a:cubicBezTo>
                    <a:cubicBezTo>
                      <a:pt x="4022" y="676"/>
                      <a:pt x="3431" y="1"/>
                      <a:pt x="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>
                <a:off x="3444478" y="1849556"/>
                <a:ext cx="288121" cy="281351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640" extrusionOk="0">
                    <a:moveTo>
                      <a:pt x="3281" y="1"/>
                    </a:moveTo>
                    <a:cubicBezTo>
                      <a:pt x="2365" y="1"/>
                      <a:pt x="1761" y="676"/>
                      <a:pt x="1307" y="1202"/>
                    </a:cubicBezTo>
                    <a:cubicBezTo>
                      <a:pt x="851" y="1719"/>
                      <a:pt x="456" y="1992"/>
                      <a:pt x="91" y="1992"/>
                    </a:cubicBezTo>
                    <a:cubicBezTo>
                      <a:pt x="30" y="1992"/>
                      <a:pt x="0" y="2053"/>
                      <a:pt x="0" y="2114"/>
                    </a:cubicBezTo>
                    <a:cubicBezTo>
                      <a:pt x="0" y="2174"/>
                      <a:pt x="61" y="2235"/>
                      <a:pt x="122" y="2235"/>
                    </a:cubicBezTo>
                    <a:cubicBezTo>
                      <a:pt x="517" y="2205"/>
                      <a:pt x="973" y="1931"/>
                      <a:pt x="1459" y="1354"/>
                    </a:cubicBezTo>
                    <a:cubicBezTo>
                      <a:pt x="1914" y="850"/>
                      <a:pt x="2464" y="234"/>
                      <a:pt x="3287" y="234"/>
                    </a:cubicBezTo>
                    <a:cubicBezTo>
                      <a:pt x="3508" y="234"/>
                      <a:pt x="3749" y="278"/>
                      <a:pt x="4012" y="381"/>
                    </a:cubicBezTo>
                    <a:cubicBezTo>
                      <a:pt x="5167" y="837"/>
                      <a:pt x="5532" y="2326"/>
                      <a:pt x="5289" y="3512"/>
                    </a:cubicBezTo>
                    <a:cubicBezTo>
                      <a:pt x="5015" y="4758"/>
                      <a:pt x="3921" y="5396"/>
                      <a:pt x="2979" y="5396"/>
                    </a:cubicBezTo>
                    <a:cubicBezTo>
                      <a:pt x="973" y="5396"/>
                      <a:pt x="274" y="3633"/>
                      <a:pt x="243" y="3390"/>
                    </a:cubicBezTo>
                    <a:cubicBezTo>
                      <a:pt x="243" y="3360"/>
                      <a:pt x="243" y="3329"/>
                      <a:pt x="243" y="3329"/>
                    </a:cubicBezTo>
                    <a:cubicBezTo>
                      <a:pt x="218" y="3280"/>
                      <a:pt x="173" y="3230"/>
                      <a:pt x="124" y="3230"/>
                    </a:cubicBezTo>
                    <a:cubicBezTo>
                      <a:pt x="114" y="3230"/>
                      <a:pt x="102" y="3233"/>
                      <a:pt x="91" y="3238"/>
                    </a:cubicBezTo>
                    <a:cubicBezTo>
                      <a:pt x="61" y="3238"/>
                      <a:pt x="0" y="3269"/>
                      <a:pt x="0" y="3390"/>
                    </a:cubicBezTo>
                    <a:cubicBezTo>
                      <a:pt x="30" y="3664"/>
                      <a:pt x="821" y="5640"/>
                      <a:pt x="2979" y="5640"/>
                    </a:cubicBezTo>
                    <a:cubicBezTo>
                      <a:pt x="4012" y="5640"/>
                      <a:pt x="5228" y="4940"/>
                      <a:pt x="5502" y="3573"/>
                    </a:cubicBezTo>
                    <a:cubicBezTo>
                      <a:pt x="5775" y="2296"/>
                      <a:pt x="5380" y="655"/>
                      <a:pt x="4103" y="168"/>
                    </a:cubicBezTo>
                    <a:cubicBezTo>
                      <a:pt x="3804" y="51"/>
                      <a:pt x="3531" y="1"/>
                      <a:pt x="3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>
                <a:off x="2912258" y="1799914"/>
                <a:ext cx="550404" cy="47011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9424" extrusionOk="0">
                    <a:moveTo>
                      <a:pt x="5532" y="152"/>
                    </a:moveTo>
                    <a:cubicBezTo>
                      <a:pt x="5958" y="152"/>
                      <a:pt x="6383" y="335"/>
                      <a:pt x="6718" y="608"/>
                    </a:cubicBezTo>
                    <a:cubicBezTo>
                      <a:pt x="6900" y="760"/>
                      <a:pt x="7082" y="882"/>
                      <a:pt x="7326" y="973"/>
                    </a:cubicBezTo>
                    <a:lnTo>
                      <a:pt x="8207" y="1247"/>
                    </a:lnTo>
                    <a:cubicBezTo>
                      <a:pt x="9332" y="1763"/>
                      <a:pt x="10213" y="2766"/>
                      <a:pt x="10578" y="3952"/>
                    </a:cubicBezTo>
                    <a:lnTo>
                      <a:pt x="10882" y="4955"/>
                    </a:lnTo>
                    <a:lnTo>
                      <a:pt x="10031" y="6596"/>
                    </a:lnTo>
                    <a:cubicBezTo>
                      <a:pt x="9514" y="7630"/>
                      <a:pt x="8633" y="8390"/>
                      <a:pt x="7508" y="8754"/>
                    </a:cubicBezTo>
                    <a:lnTo>
                      <a:pt x="6444" y="9119"/>
                    </a:lnTo>
                    <a:cubicBezTo>
                      <a:pt x="6140" y="9226"/>
                      <a:pt x="5829" y="9279"/>
                      <a:pt x="5521" y="9279"/>
                    </a:cubicBezTo>
                    <a:cubicBezTo>
                      <a:pt x="5213" y="9279"/>
                      <a:pt x="4909" y="9226"/>
                      <a:pt x="4620" y="9119"/>
                    </a:cubicBezTo>
                    <a:lnTo>
                      <a:pt x="3526" y="8754"/>
                    </a:lnTo>
                    <a:cubicBezTo>
                      <a:pt x="2432" y="8390"/>
                      <a:pt x="1520" y="7630"/>
                      <a:pt x="1003" y="6596"/>
                    </a:cubicBezTo>
                    <a:lnTo>
                      <a:pt x="183" y="4955"/>
                    </a:lnTo>
                    <a:lnTo>
                      <a:pt x="487" y="3952"/>
                    </a:lnTo>
                    <a:cubicBezTo>
                      <a:pt x="851" y="2766"/>
                      <a:pt x="1702" y="1763"/>
                      <a:pt x="2857" y="1247"/>
                    </a:cubicBezTo>
                    <a:lnTo>
                      <a:pt x="3739" y="973"/>
                    </a:lnTo>
                    <a:cubicBezTo>
                      <a:pt x="3952" y="882"/>
                      <a:pt x="4164" y="760"/>
                      <a:pt x="4316" y="608"/>
                    </a:cubicBezTo>
                    <a:cubicBezTo>
                      <a:pt x="4651" y="335"/>
                      <a:pt x="5076" y="152"/>
                      <a:pt x="5532" y="152"/>
                    </a:cubicBezTo>
                    <a:close/>
                    <a:moveTo>
                      <a:pt x="5532" y="0"/>
                    </a:moveTo>
                    <a:cubicBezTo>
                      <a:pt x="5046" y="0"/>
                      <a:pt x="4590" y="183"/>
                      <a:pt x="4225" y="487"/>
                    </a:cubicBezTo>
                    <a:cubicBezTo>
                      <a:pt x="4073" y="639"/>
                      <a:pt x="3891" y="760"/>
                      <a:pt x="3678" y="821"/>
                    </a:cubicBezTo>
                    <a:lnTo>
                      <a:pt x="2797" y="1125"/>
                    </a:lnTo>
                    <a:cubicBezTo>
                      <a:pt x="1611" y="1642"/>
                      <a:pt x="699" y="2675"/>
                      <a:pt x="335" y="3921"/>
                    </a:cubicBezTo>
                    <a:lnTo>
                      <a:pt x="31" y="4925"/>
                    </a:lnTo>
                    <a:cubicBezTo>
                      <a:pt x="0" y="4955"/>
                      <a:pt x="0" y="4955"/>
                      <a:pt x="31" y="4985"/>
                    </a:cubicBezTo>
                    <a:lnTo>
                      <a:pt x="851" y="6657"/>
                    </a:lnTo>
                    <a:cubicBezTo>
                      <a:pt x="1398" y="7721"/>
                      <a:pt x="2341" y="8542"/>
                      <a:pt x="3465" y="8906"/>
                    </a:cubicBezTo>
                    <a:lnTo>
                      <a:pt x="4560" y="9271"/>
                    </a:lnTo>
                    <a:cubicBezTo>
                      <a:pt x="4864" y="9362"/>
                      <a:pt x="5198" y="9423"/>
                      <a:pt x="5532" y="9423"/>
                    </a:cubicBezTo>
                    <a:cubicBezTo>
                      <a:pt x="5836" y="9423"/>
                      <a:pt x="6171" y="9362"/>
                      <a:pt x="6474" y="9271"/>
                    </a:cubicBezTo>
                    <a:lnTo>
                      <a:pt x="7569" y="8906"/>
                    </a:lnTo>
                    <a:cubicBezTo>
                      <a:pt x="8724" y="8542"/>
                      <a:pt x="9636" y="7721"/>
                      <a:pt x="10183" y="6657"/>
                    </a:cubicBezTo>
                    <a:lnTo>
                      <a:pt x="11034" y="4985"/>
                    </a:lnTo>
                    <a:cubicBezTo>
                      <a:pt x="11034" y="4955"/>
                      <a:pt x="11034" y="4955"/>
                      <a:pt x="11034" y="4925"/>
                    </a:cubicBezTo>
                    <a:lnTo>
                      <a:pt x="10730" y="3921"/>
                    </a:lnTo>
                    <a:cubicBezTo>
                      <a:pt x="10335" y="2675"/>
                      <a:pt x="9453" y="1642"/>
                      <a:pt x="8237" y="1125"/>
                    </a:cubicBezTo>
                    <a:lnTo>
                      <a:pt x="7356" y="821"/>
                    </a:lnTo>
                    <a:cubicBezTo>
                      <a:pt x="7174" y="760"/>
                      <a:pt x="6991" y="639"/>
                      <a:pt x="6809" y="487"/>
                    </a:cubicBezTo>
                    <a:cubicBezTo>
                      <a:pt x="6474" y="183"/>
                      <a:pt x="6019" y="0"/>
                      <a:pt x="5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>
                <a:off x="3100273" y="1836281"/>
                <a:ext cx="174389" cy="5522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1107" extrusionOk="0">
                    <a:moveTo>
                      <a:pt x="1763" y="1"/>
                    </a:moveTo>
                    <a:cubicBezTo>
                      <a:pt x="1459" y="1"/>
                      <a:pt x="1155" y="92"/>
                      <a:pt x="943" y="305"/>
                    </a:cubicBezTo>
                    <a:cubicBezTo>
                      <a:pt x="699" y="518"/>
                      <a:pt x="426" y="670"/>
                      <a:pt x="152" y="761"/>
                    </a:cubicBezTo>
                    <a:cubicBezTo>
                      <a:pt x="61" y="791"/>
                      <a:pt x="0" y="882"/>
                      <a:pt x="31" y="974"/>
                    </a:cubicBezTo>
                    <a:cubicBezTo>
                      <a:pt x="61" y="1065"/>
                      <a:pt x="122" y="1095"/>
                      <a:pt x="213" y="1095"/>
                    </a:cubicBezTo>
                    <a:lnTo>
                      <a:pt x="243" y="1095"/>
                    </a:lnTo>
                    <a:cubicBezTo>
                      <a:pt x="608" y="974"/>
                      <a:pt x="912" y="791"/>
                      <a:pt x="1155" y="578"/>
                    </a:cubicBezTo>
                    <a:cubicBezTo>
                      <a:pt x="1338" y="426"/>
                      <a:pt x="1550" y="335"/>
                      <a:pt x="1763" y="335"/>
                    </a:cubicBezTo>
                    <a:cubicBezTo>
                      <a:pt x="1976" y="335"/>
                      <a:pt x="2189" y="426"/>
                      <a:pt x="2341" y="578"/>
                    </a:cubicBezTo>
                    <a:cubicBezTo>
                      <a:pt x="2614" y="791"/>
                      <a:pt x="2918" y="974"/>
                      <a:pt x="3253" y="1095"/>
                    </a:cubicBezTo>
                    <a:cubicBezTo>
                      <a:pt x="3274" y="1102"/>
                      <a:pt x="3296" y="1106"/>
                      <a:pt x="3316" y="1106"/>
                    </a:cubicBezTo>
                    <a:cubicBezTo>
                      <a:pt x="3383" y="1106"/>
                      <a:pt x="3442" y="1066"/>
                      <a:pt x="3465" y="974"/>
                    </a:cubicBezTo>
                    <a:cubicBezTo>
                      <a:pt x="3496" y="882"/>
                      <a:pt x="3465" y="791"/>
                      <a:pt x="3374" y="761"/>
                    </a:cubicBezTo>
                    <a:cubicBezTo>
                      <a:pt x="3070" y="670"/>
                      <a:pt x="2797" y="518"/>
                      <a:pt x="2584" y="305"/>
                    </a:cubicBezTo>
                    <a:cubicBezTo>
                      <a:pt x="2341" y="92"/>
                      <a:pt x="2067" y="1"/>
                      <a:pt x="1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0" name="Google Shape;1330;p25"/>
            <p:cNvGrpSpPr/>
            <p:nvPr/>
          </p:nvGrpSpPr>
          <p:grpSpPr>
            <a:xfrm>
              <a:off x="614809" y="1503724"/>
              <a:ext cx="1895495" cy="749275"/>
              <a:chOff x="917641" y="3677455"/>
              <a:chExt cx="2070900" cy="749275"/>
            </a:xfrm>
          </p:grpSpPr>
          <p:sp>
            <p:nvSpPr>
              <p:cNvPr id="1331" name="Google Shape;1331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32" name="Google Shape;1332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300"/>
              </a:p>
            </p:txBody>
          </p:sp>
        </p:grpSp>
      </p:grpSp>
      <p:grpSp>
        <p:nvGrpSpPr>
          <p:cNvPr id="1333" name="Google Shape;1333;p25"/>
          <p:cNvGrpSpPr/>
          <p:nvPr/>
        </p:nvGrpSpPr>
        <p:grpSpPr>
          <a:xfrm>
            <a:off x="5526750" y="1453300"/>
            <a:ext cx="3048000" cy="850200"/>
            <a:chOff x="5526750" y="1453300"/>
            <a:chExt cx="3048000" cy="850200"/>
          </a:xfrm>
        </p:grpSpPr>
        <p:sp>
          <p:nvSpPr>
            <p:cNvPr id="1334" name="Google Shape;1334;p25"/>
            <p:cNvSpPr/>
            <p:nvPr/>
          </p:nvSpPr>
          <p:spPr>
            <a:xfrm flipH="1">
              <a:off x="5526750" y="1453300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5" name="Google Shape;1335;p25"/>
            <p:cNvGrpSpPr/>
            <p:nvPr/>
          </p:nvGrpSpPr>
          <p:grpSpPr>
            <a:xfrm>
              <a:off x="5628900" y="1613605"/>
              <a:ext cx="809345" cy="529590"/>
              <a:chOff x="5324101" y="1763585"/>
              <a:chExt cx="809345" cy="529590"/>
            </a:xfrm>
          </p:grpSpPr>
          <p:sp>
            <p:nvSpPr>
              <p:cNvPr id="1336" name="Google Shape;1336;p25"/>
              <p:cNvSpPr/>
              <p:nvPr/>
            </p:nvSpPr>
            <p:spPr>
              <a:xfrm>
                <a:off x="5324101" y="1763585"/>
                <a:ext cx="385542" cy="523021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11217" extrusionOk="0">
                    <a:moveTo>
                      <a:pt x="3496" y="153"/>
                    </a:moveTo>
                    <a:cubicBezTo>
                      <a:pt x="3800" y="153"/>
                      <a:pt x="3891" y="487"/>
                      <a:pt x="3922" y="669"/>
                    </a:cubicBezTo>
                    <a:lnTo>
                      <a:pt x="4013" y="4590"/>
                    </a:lnTo>
                    <a:cubicBezTo>
                      <a:pt x="4013" y="4621"/>
                      <a:pt x="4074" y="4681"/>
                      <a:pt x="4104" y="4681"/>
                    </a:cubicBezTo>
                    <a:cubicBezTo>
                      <a:pt x="4134" y="4681"/>
                      <a:pt x="4165" y="4681"/>
                      <a:pt x="4165" y="4590"/>
                    </a:cubicBezTo>
                    <a:lnTo>
                      <a:pt x="4165" y="4560"/>
                    </a:lnTo>
                    <a:cubicBezTo>
                      <a:pt x="4226" y="4317"/>
                      <a:pt x="4317" y="3557"/>
                      <a:pt x="4529" y="1095"/>
                    </a:cubicBezTo>
                    <a:cubicBezTo>
                      <a:pt x="4560" y="912"/>
                      <a:pt x="4651" y="608"/>
                      <a:pt x="4955" y="608"/>
                    </a:cubicBezTo>
                    <a:cubicBezTo>
                      <a:pt x="5259" y="608"/>
                      <a:pt x="5350" y="943"/>
                      <a:pt x="5320" y="1125"/>
                    </a:cubicBezTo>
                    <a:lnTo>
                      <a:pt x="5289" y="5229"/>
                    </a:lnTo>
                    <a:cubicBezTo>
                      <a:pt x="5289" y="5411"/>
                      <a:pt x="5441" y="5593"/>
                      <a:pt x="5654" y="5593"/>
                    </a:cubicBezTo>
                    <a:cubicBezTo>
                      <a:pt x="5745" y="5593"/>
                      <a:pt x="5806" y="5563"/>
                      <a:pt x="5897" y="5502"/>
                    </a:cubicBezTo>
                    <a:cubicBezTo>
                      <a:pt x="5897" y="5502"/>
                      <a:pt x="6536" y="4833"/>
                      <a:pt x="6779" y="4590"/>
                    </a:cubicBezTo>
                    <a:cubicBezTo>
                      <a:pt x="7052" y="4286"/>
                      <a:pt x="7387" y="3952"/>
                      <a:pt x="7721" y="3952"/>
                    </a:cubicBezTo>
                    <a:cubicBezTo>
                      <a:pt x="7873" y="3952"/>
                      <a:pt x="7995" y="4013"/>
                      <a:pt x="8055" y="4134"/>
                    </a:cubicBezTo>
                    <a:cubicBezTo>
                      <a:pt x="8116" y="4256"/>
                      <a:pt x="8116" y="4408"/>
                      <a:pt x="8025" y="4530"/>
                    </a:cubicBezTo>
                    <a:cubicBezTo>
                      <a:pt x="7447" y="5411"/>
                      <a:pt x="6688" y="6566"/>
                      <a:pt x="6414" y="7022"/>
                    </a:cubicBezTo>
                    <a:cubicBezTo>
                      <a:pt x="5928" y="7782"/>
                      <a:pt x="5441" y="8329"/>
                      <a:pt x="5441" y="8359"/>
                    </a:cubicBezTo>
                    <a:cubicBezTo>
                      <a:pt x="4955" y="9058"/>
                      <a:pt x="5046" y="10183"/>
                      <a:pt x="5259" y="10791"/>
                    </a:cubicBezTo>
                    <a:cubicBezTo>
                      <a:pt x="5077" y="10852"/>
                      <a:pt x="4469" y="11065"/>
                      <a:pt x="3526" y="11065"/>
                    </a:cubicBezTo>
                    <a:cubicBezTo>
                      <a:pt x="2584" y="11065"/>
                      <a:pt x="2007" y="10852"/>
                      <a:pt x="1824" y="10791"/>
                    </a:cubicBezTo>
                    <a:cubicBezTo>
                      <a:pt x="2007" y="10183"/>
                      <a:pt x="2098" y="9089"/>
                      <a:pt x="1642" y="8390"/>
                    </a:cubicBezTo>
                    <a:cubicBezTo>
                      <a:pt x="1642" y="8359"/>
                      <a:pt x="1642" y="8359"/>
                      <a:pt x="1611" y="8359"/>
                    </a:cubicBezTo>
                    <a:cubicBezTo>
                      <a:pt x="1308" y="7873"/>
                      <a:pt x="1095" y="7113"/>
                      <a:pt x="912" y="6080"/>
                    </a:cubicBezTo>
                    <a:lnTo>
                      <a:pt x="213" y="2371"/>
                    </a:lnTo>
                    <a:cubicBezTo>
                      <a:pt x="183" y="2219"/>
                      <a:pt x="183" y="1915"/>
                      <a:pt x="456" y="1855"/>
                    </a:cubicBezTo>
                    <a:cubicBezTo>
                      <a:pt x="485" y="1848"/>
                      <a:pt x="513" y="1844"/>
                      <a:pt x="539" y="1844"/>
                    </a:cubicBezTo>
                    <a:cubicBezTo>
                      <a:pt x="734" y="1844"/>
                      <a:pt x="859" y="2032"/>
                      <a:pt x="912" y="2219"/>
                    </a:cubicBezTo>
                    <a:lnTo>
                      <a:pt x="1611" y="4864"/>
                    </a:lnTo>
                    <a:cubicBezTo>
                      <a:pt x="1642" y="4894"/>
                      <a:pt x="1672" y="4925"/>
                      <a:pt x="1703" y="4925"/>
                    </a:cubicBezTo>
                    <a:cubicBezTo>
                      <a:pt x="1763" y="4894"/>
                      <a:pt x="1794" y="4864"/>
                      <a:pt x="1763" y="4833"/>
                    </a:cubicBezTo>
                    <a:lnTo>
                      <a:pt x="1611" y="1156"/>
                    </a:lnTo>
                    <a:cubicBezTo>
                      <a:pt x="1581" y="943"/>
                      <a:pt x="1672" y="639"/>
                      <a:pt x="1976" y="608"/>
                    </a:cubicBezTo>
                    <a:cubicBezTo>
                      <a:pt x="1988" y="607"/>
                      <a:pt x="1999" y="607"/>
                      <a:pt x="2011" y="607"/>
                    </a:cubicBezTo>
                    <a:cubicBezTo>
                      <a:pt x="2260" y="607"/>
                      <a:pt x="2373" y="920"/>
                      <a:pt x="2402" y="1095"/>
                    </a:cubicBezTo>
                    <a:lnTo>
                      <a:pt x="2827" y="4530"/>
                    </a:lnTo>
                    <a:cubicBezTo>
                      <a:pt x="2827" y="4560"/>
                      <a:pt x="2858" y="4590"/>
                      <a:pt x="2888" y="4590"/>
                    </a:cubicBezTo>
                    <a:cubicBezTo>
                      <a:pt x="2949" y="4590"/>
                      <a:pt x="2979" y="4560"/>
                      <a:pt x="2979" y="4530"/>
                    </a:cubicBezTo>
                    <a:lnTo>
                      <a:pt x="3070" y="669"/>
                    </a:lnTo>
                    <a:cubicBezTo>
                      <a:pt x="3101" y="487"/>
                      <a:pt x="3192" y="153"/>
                      <a:pt x="3496" y="153"/>
                    </a:cubicBezTo>
                    <a:close/>
                    <a:moveTo>
                      <a:pt x="3496" y="1"/>
                    </a:moveTo>
                    <a:cubicBezTo>
                      <a:pt x="3131" y="1"/>
                      <a:pt x="2949" y="335"/>
                      <a:pt x="2919" y="669"/>
                    </a:cubicBezTo>
                    <a:lnTo>
                      <a:pt x="2858" y="3466"/>
                    </a:lnTo>
                    <a:lnTo>
                      <a:pt x="2554" y="1064"/>
                    </a:lnTo>
                    <a:cubicBezTo>
                      <a:pt x="2525" y="773"/>
                      <a:pt x="2328" y="455"/>
                      <a:pt x="1992" y="455"/>
                    </a:cubicBezTo>
                    <a:cubicBezTo>
                      <a:pt x="1977" y="455"/>
                      <a:pt x="1961" y="455"/>
                      <a:pt x="1946" y="457"/>
                    </a:cubicBezTo>
                    <a:cubicBezTo>
                      <a:pt x="1581" y="487"/>
                      <a:pt x="1429" y="821"/>
                      <a:pt x="1460" y="1156"/>
                    </a:cubicBezTo>
                    <a:lnTo>
                      <a:pt x="1581" y="4104"/>
                    </a:lnTo>
                    <a:lnTo>
                      <a:pt x="1064" y="2159"/>
                    </a:lnTo>
                    <a:cubicBezTo>
                      <a:pt x="1004" y="1946"/>
                      <a:pt x="821" y="1672"/>
                      <a:pt x="548" y="1672"/>
                    </a:cubicBezTo>
                    <a:cubicBezTo>
                      <a:pt x="517" y="1672"/>
                      <a:pt x="456" y="1672"/>
                      <a:pt x="426" y="1703"/>
                    </a:cubicBezTo>
                    <a:cubicBezTo>
                      <a:pt x="92" y="1764"/>
                      <a:pt x="1" y="2128"/>
                      <a:pt x="61" y="2402"/>
                    </a:cubicBezTo>
                    <a:lnTo>
                      <a:pt x="760" y="6110"/>
                    </a:lnTo>
                    <a:cubicBezTo>
                      <a:pt x="943" y="7174"/>
                      <a:pt x="1156" y="7903"/>
                      <a:pt x="1490" y="8420"/>
                    </a:cubicBezTo>
                    <a:cubicBezTo>
                      <a:pt x="1490" y="8420"/>
                      <a:pt x="1490" y="8420"/>
                      <a:pt x="1490" y="8451"/>
                    </a:cubicBezTo>
                    <a:cubicBezTo>
                      <a:pt x="1946" y="9089"/>
                      <a:pt x="1855" y="10244"/>
                      <a:pt x="1642" y="10791"/>
                    </a:cubicBezTo>
                    <a:cubicBezTo>
                      <a:pt x="1611" y="10821"/>
                      <a:pt x="1642" y="10882"/>
                      <a:pt x="1672" y="10882"/>
                    </a:cubicBezTo>
                    <a:cubicBezTo>
                      <a:pt x="1703" y="10913"/>
                      <a:pt x="2341" y="11217"/>
                      <a:pt x="3526" y="11217"/>
                    </a:cubicBezTo>
                    <a:cubicBezTo>
                      <a:pt x="4742" y="11217"/>
                      <a:pt x="5350" y="10913"/>
                      <a:pt x="5381" y="10882"/>
                    </a:cubicBezTo>
                    <a:cubicBezTo>
                      <a:pt x="5411" y="10882"/>
                      <a:pt x="5441" y="10821"/>
                      <a:pt x="5411" y="10791"/>
                    </a:cubicBezTo>
                    <a:cubicBezTo>
                      <a:pt x="5198" y="10244"/>
                      <a:pt x="5137" y="9089"/>
                      <a:pt x="5563" y="8451"/>
                    </a:cubicBezTo>
                    <a:cubicBezTo>
                      <a:pt x="5563" y="8451"/>
                      <a:pt x="6049" y="7873"/>
                      <a:pt x="6536" y="7083"/>
                    </a:cubicBezTo>
                    <a:cubicBezTo>
                      <a:pt x="6809" y="6657"/>
                      <a:pt x="7569" y="5502"/>
                      <a:pt x="8147" y="4621"/>
                    </a:cubicBezTo>
                    <a:cubicBezTo>
                      <a:pt x="8268" y="4469"/>
                      <a:pt x="8268" y="4226"/>
                      <a:pt x="8177" y="4074"/>
                    </a:cubicBezTo>
                    <a:cubicBezTo>
                      <a:pt x="8086" y="3891"/>
                      <a:pt x="7934" y="3800"/>
                      <a:pt x="7721" y="3800"/>
                    </a:cubicBezTo>
                    <a:cubicBezTo>
                      <a:pt x="7326" y="3800"/>
                      <a:pt x="6961" y="4134"/>
                      <a:pt x="6657" y="4469"/>
                    </a:cubicBezTo>
                    <a:cubicBezTo>
                      <a:pt x="6414" y="4712"/>
                      <a:pt x="5776" y="5381"/>
                      <a:pt x="5776" y="5381"/>
                    </a:cubicBezTo>
                    <a:cubicBezTo>
                      <a:pt x="5738" y="5409"/>
                      <a:pt x="5692" y="5422"/>
                      <a:pt x="5646" y="5422"/>
                    </a:cubicBezTo>
                    <a:cubicBezTo>
                      <a:pt x="5543" y="5422"/>
                      <a:pt x="5441" y="5355"/>
                      <a:pt x="5441" y="5229"/>
                    </a:cubicBezTo>
                    <a:lnTo>
                      <a:pt x="5502" y="1125"/>
                    </a:lnTo>
                    <a:cubicBezTo>
                      <a:pt x="5502" y="821"/>
                      <a:pt x="5320" y="457"/>
                      <a:pt x="4955" y="457"/>
                    </a:cubicBezTo>
                    <a:lnTo>
                      <a:pt x="4925" y="457"/>
                    </a:lnTo>
                    <a:cubicBezTo>
                      <a:pt x="4590" y="457"/>
                      <a:pt x="4408" y="760"/>
                      <a:pt x="4378" y="1064"/>
                    </a:cubicBezTo>
                    <a:cubicBezTo>
                      <a:pt x="4317" y="1824"/>
                      <a:pt x="4226" y="2767"/>
                      <a:pt x="4134" y="3496"/>
                    </a:cubicBezTo>
                    <a:lnTo>
                      <a:pt x="4074" y="669"/>
                    </a:lnTo>
                    <a:cubicBezTo>
                      <a:pt x="4043" y="335"/>
                      <a:pt x="3861" y="1"/>
                      <a:pt x="3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5"/>
              <p:cNvSpPr/>
              <p:nvPr/>
            </p:nvSpPr>
            <p:spPr>
              <a:xfrm>
                <a:off x="5381691" y="2249782"/>
                <a:ext cx="214323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791" extrusionOk="0">
                    <a:moveTo>
                      <a:pt x="268" y="0"/>
                    </a:moveTo>
                    <a:cubicBezTo>
                      <a:pt x="182" y="0"/>
                      <a:pt x="101" y="41"/>
                      <a:pt x="61" y="122"/>
                    </a:cubicBezTo>
                    <a:cubicBezTo>
                      <a:pt x="0" y="243"/>
                      <a:pt x="61" y="395"/>
                      <a:pt x="182" y="456"/>
                    </a:cubicBezTo>
                    <a:cubicBezTo>
                      <a:pt x="213" y="487"/>
                      <a:pt x="851" y="791"/>
                      <a:pt x="2097" y="791"/>
                    </a:cubicBezTo>
                    <a:cubicBezTo>
                      <a:pt x="3344" y="791"/>
                      <a:pt x="4012" y="487"/>
                      <a:pt x="4043" y="456"/>
                    </a:cubicBezTo>
                    <a:cubicBezTo>
                      <a:pt x="4164" y="395"/>
                      <a:pt x="4195" y="243"/>
                      <a:pt x="4134" y="122"/>
                    </a:cubicBezTo>
                    <a:cubicBezTo>
                      <a:pt x="4093" y="41"/>
                      <a:pt x="4012" y="0"/>
                      <a:pt x="3927" y="0"/>
                    </a:cubicBezTo>
                    <a:cubicBezTo>
                      <a:pt x="3884" y="0"/>
                      <a:pt x="3840" y="10"/>
                      <a:pt x="3800" y="31"/>
                    </a:cubicBezTo>
                    <a:cubicBezTo>
                      <a:pt x="3800" y="31"/>
                      <a:pt x="3222" y="304"/>
                      <a:pt x="2097" y="304"/>
                    </a:cubicBezTo>
                    <a:cubicBezTo>
                      <a:pt x="1003" y="304"/>
                      <a:pt x="395" y="31"/>
                      <a:pt x="395" y="31"/>
                    </a:cubicBezTo>
                    <a:cubicBezTo>
                      <a:pt x="355" y="10"/>
                      <a:pt x="31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5"/>
              <p:cNvSpPr/>
              <p:nvPr/>
            </p:nvSpPr>
            <p:spPr>
              <a:xfrm>
                <a:off x="5386443" y="2248599"/>
                <a:ext cx="204124" cy="44576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956" extrusionOk="0">
                    <a:moveTo>
                      <a:pt x="4011" y="153"/>
                    </a:moveTo>
                    <a:cubicBezTo>
                      <a:pt x="4072" y="153"/>
                      <a:pt x="4143" y="182"/>
                      <a:pt x="4165" y="226"/>
                    </a:cubicBezTo>
                    <a:cubicBezTo>
                      <a:pt x="4196" y="317"/>
                      <a:pt x="4165" y="409"/>
                      <a:pt x="4104" y="469"/>
                    </a:cubicBezTo>
                    <a:cubicBezTo>
                      <a:pt x="4074" y="469"/>
                      <a:pt x="3405" y="804"/>
                      <a:pt x="2189" y="804"/>
                    </a:cubicBezTo>
                    <a:cubicBezTo>
                      <a:pt x="974" y="804"/>
                      <a:pt x="335" y="469"/>
                      <a:pt x="305" y="469"/>
                    </a:cubicBezTo>
                    <a:cubicBezTo>
                      <a:pt x="214" y="409"/>
                      <a:pt x="183" y="317"/>
                      <a:pt x="214" y="226"/>
                    </a:cubicBezTo>
                    <a:cubicBezTo>
                      <a:pt x="244" y="196"/>
                      <a:pt x="305" y="165"/>
                      <a:pt x="366" y="165"/>
                    </a:cubicBezTo>
                    <a:lnTo>
                      <a:pt x="457" y="165"/>
                    </a:lnTo>
                    <a:cubicBezTo>
                      <a:pt x="457" y="165"/>
                      <a:pt x="1065" y="469"/>
                      <a:pt x="2189" y="469"/>
                    </a:cubicBezTo>
                    <a:cubicBezTo>
                      <a:pt x="3344" y="469"/>
                      <a:pt x="3922" y="165"/>
                      <a:pt x="3952" y="165"/>
                    </a:cubicBezTo>
                    <a:cubicBezTo>
                      <a:pt x="3969" y="157"/>
                      <a:pt x="3989" y="153"/>
                      <a:pt x="4011" y="153"/>
                    </a:cubicBezTo>
                    <a:close/>
                    <a:moveTo>
                      <a:pt x="360" y="1"/>
                    </a:moveTo>
                    <a:cubicBezTo>
                      <a:pt x="245" y="1"/>
                      <a:pt x="133" y="62"/>
                      <a:pt x="92" y="165"/>
                    </a:cubicBezTo>
                    <a:cubicBezTo>
                      <a:pt x="1" y="317"/>
                      <a:pt x="62" y="530"/>
                      <a:pt x="214" y="591"/>
                    </a:cubicBezTo>
                    <a:cubicBezTo>
                      <a:pt x="244" y="621"/>
                      <a:pt x="943" y="956"/>
                      <a:pt x="2189" y="956"/>
                    </a:cubicBezTo>
                    <a:cubicBezTo>
                      <a:pt x="3466" y="956"/>
                      <a:pt x="4135" y="621"/>
                      <a:pt x="4165" y="591"/>
                    </a:cubicBezTo>
                    <a:cubicBezTo>
                      <a:pt x="4317" y="530"/>
                      <a:pt x="4378" y="317"/>
                      <a:pt x="4287" y="165"/>
                    </a:cubicBezTo>
                    <a:cubicBezTo>
                      <a:pt x="4245" y="62"/>
                      <a:pt x="4134" y="1"/>
                      <a:pt x="4019" y="1"/>
                    </a:cubicBezTo>
                    <a:cubicBezTo>
                      <a:pt x="3965" y="1"/>
                      <a:pt x="3910" y="15"/>
                      <a:pt x="3861" y="44"/>
                    </a:cubicBezTo>
                    <a:cubicBezTo>
                      <a:pt x="3861" y="44"/>
                      <a:pt x="3284" y="317"/>
                      <a:pt x="2189" y="317"/>
                    </a:cubicBezTo>
                    <a:cubicBezTo>
                      <a:pt x="1095" y="317"/>
                      <a:pt x="518" y="44"/>
                      <a:pt x="518" y="44"/>
                    </a:cubicBezTo>
                    <a:cubicBezTo>
                      <a:pt x="469" y="15"/>
                      <a:pt x="414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5747904" y="1763585"/>
                <a:ext cx="385542" cy="523021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11217" extrusionOk="0">
                    <a:moveTo>
                      <a:pt x="4773" y="153"/>
                    </a:moveTo>
                    <a:cubicBezTo>
                      <a:pt x="5077" y="153"/>
                      <a:pt x="5168" y="487"/>
                      <a:pt x="5199" y="669"/>
                    </a:cubicBezTo>
                    <a:lnTo>
                      <a:pt x="5290" y="4530"/>
                    </a:lnTo>
                    <a:cubicBezTo>
                      <a:pt x="5290" y="4560"/>
                      <a:pt x="5320" y="4590"/>
                      <a:pt x="5381" y="4590"/>
                    </a:cubicBezTo>
                    <a:cubicBezTo>
                      <a:pt x="5411" y="4590"/>
                      <a:pt x="5442" y="4560"/>
                      <a:pt x="5442" y="4530"/>
                    </a:cubicBezTo>
                    <a:lnTo>
                      <a:pt x="5867" y="1095"/>
                    </a:lnTo>
                    <a:cubicBezTo>
                      <a:pt x="5896" y="920"/>
                      <a:pt x="6009" y="607"/>
                      <a:pt x="6258" y="607"/>
                    </a:cubicBezTo>
                    <a:cubicBezTo>
                      <a:pt x="6270" y="607"/>
                      <a:pt x="6281" y="607"/>
                      <a:pt x="6293" y="608"/>
                    </a:cubicBezTo>
                    <a:cubicBezTo>
                      <a:pt x="6597" y="639"/>
                      <a:pt x="6688" y="943"/>
                      <a:pt x="6658" y="1156"/>
                    </a:cubicBezTo>
                    <a:lnTo>
                      <a:pt x="6475" y="4833"/>
                    </a:lnTo>
                    <a:cubicBezTo>
                      <a:pt x="6475" y="4864"/>
                      <a:pt x="6506" y="4894"/>
                      <a:pt x="6566" y="4925"/>
                    </a:cubicBezTo>
                    <a:cubicBezTo>
                      <a:pt x="6597" y="4925"/>
                      <a:pt x="6627" y="4894"/>
                      <a:pt x="6658" y="4864"/>
                    </a:cubicBezTo>
                    <a:lnTo>
                      <a:pt x="7357" y="2219"/>
                    </a:lnTo>
                    <a:cubicBezTo>
                      <a:pt x="7410" y="2032"/>
                      <a:pt x="7535" y="1844"/>
                      <a:pt x="7730" y="1844"/>
                    </a:cubicBezTo>
                    <a:cubicBezTo>
                      <a:pt x="7757" y="1844"/>
                      <a:pt x="7784" y="1848"/>
                      <a:pt x="7813" y="1855"/>
                    </a:cubicBezTo>
                    <a:cubicBezTo>
                      <a:pt x="8086" y="1915"/>
                      <a:pt x="8086" y="2219"/>
                      <a:pt x="8056" y="2371"/>
                    </a:cubicBezTo>
                    <a:lnTo>
                      <a:pt x="7357" y="6080"/>
                    </a:lnTo>
                    <a:cubicBezTo>
                      <a:pt x="7174" y="7113"/>
                      <a:pt x="6962" y="7873"/>
                      <a:pt x="6658" y="8359"/>
                    </a:cubicBezTo>
                    <a:cubicBezTo>
                      <a:pt x="6627" y="8359"/>
                      <a:pt x="6627" y="8359"/>
                      <a:pt x="6627" y="8390"/>
                    </a:cubicBezTo>
                    <a:cubicBezTo>
                      <a:pt x="6202" y="9058"/>
                      <a:pt x="6232" y="10183"/>
                      <a:pt x="6445" y="10791"/>
                    </a:cubicBezTo>
                    <a:cubicBezTo>
                      <a:pt x="6263" y="10852"/>
                      <a:pt x="5685" y="11065"/>
                      <a:pt x="4743" y="11065"/>
                    </a:cubicBezTo>
                    <a:cubicBezTo>
                      <a:pt x="3770" y="11065"/>
                      <a:pt x="3193" y="10852"/>
                      <a:pt x="3010" y="10791"/>
                    </a:cubicBezTo>
                    <a:cubicBezTo>
                      <a:pt x="3223" y="10183"/>
                      <a:pt x="3284" y="9028"/>
                      <a:pt x="2828" y="8359"/>
                    </a:cubicBezTo>
                    <a:cubicBezTo>
                      <a:pt x="2797" y="8329"/>
                      <a:pt x="2341" y="7782"/>
                      <a:pt x="1855" y="7022"/>
                    </a:cubicBezTo>
                    <a:cubicBezTo>
                      <a:pt x="1551" y="6536"/>
                      <a:pt x="700" y="5259"/>
                      <a:pt x="244" y="4530"/>
                    </a:cubicBezTo>
                    <a:cubicBezTo>
                      <a:pt x="153" y="4408"/>
                      <a:pt x="153" y="4256"/>
                      <a:pt x="214" y="4134"/>
                    </a:cubicBezTo>
                    <a:cubicBezTo>
                      <a:pt x="275" y="4013"/>
                      <a:pt x="396" y="3952"/>
                      <a:pt x="548" y="3952"/>
                    </a:cubicBezTo>
                    <a:cubicBezTo>
                      <a:pt x="882" y="3952"/>
                      <a:pt x="1217" y="4286"/>
                      <a:pt x="1490" y="4590"/>
                    </a:cubicBezTo>
                    <a:cubicBezTo>
                      <a:pt x="1734" y="4833"/>
                      <a:pt x="2372" y="5502"/>
                      <a:pt x="2372" y="5502"/>
                    </a:cubicBezTo>
                    <a:cubicBezTo>
                      <a:pt x="2463" y="5563"/>
                      <a:pt x="2524" y="5593"/>
                      <a:pt x="2615" y="5593"/>
                    </a:cubicBezTo>
                    <a:cubicBezTo>
                      <a:pt x="2828" y="5593"/>
                      <a:pt x="2980" y="5411"/>
                      <a:pt x="2980" y="5229"/>
                    </a:cubicBezTo>
                    <a:lnTo>
                      <a:pt x="2919" y="1125"/>
                    </a:lnTo>
                    <a:cubicBezTo>
                      <a:pt x="2919" y="943"/>
                      <a:pt x="3010" y="608"/>
                      <a:pt x="3345" y="608"/>
                    </a:cubicBezTo>
                    <a:cubicBezTo>
                      <a:pt x="3618" y="608"/>
                      <a:pt x="3709" y="912"/>
                      <a:pt x="3740" y="1095"/>
                    </a:cubicBezTo>
                    <a:cubicBezTo>
                      <a:pt x="3952" y="3557"/>
                      <a:pt x="4044" y="4317"/>
                      <a:pt x="4074" y="4560"/>
                    </a:cubicBezTo>
                    <a:lnTo>
                      <a:pt x="4074" y="4590"/>
                    </a:lnTo>
                    <a:lnTo>
                      <a:pt x="4104" y="4590"/>
                    </a:lnTo>
                    <a:cubicBezTo>
                      <a:pt x="4104" y="4651"/>
                      <a:pt x="4135" y="4681"/>
                      <a:pt x="4165" y="4681"/>
                    </a:cubicBezTo>
                    <a:cubicBezTo>
                      <a:pt x="4196" y="4681"/>
                      <a:pt x="4256" y="4621"/>
                      <a:pt x="4256" y="4590"/>
                    </a:cubicBezTo>
                    <a:lnTo>
                      <a:pt x="4348" y="669"/>
                    </a:lnTo>
                    <a:cubicBezTo>
                      <a:pt x="4348" y="487"/>
                      <a:pt x="4469" y="153"/>
                      <a:pt x="4773" y="153"/>
                    </a:cubicBezTo>
                    <a:close/>
                    <a:moveTo>
                      <a:pt x="4773" y="1"/>
                    </a:moveTo>
                    <a:cubicBezTo>
                      <a:pt x="4378" y="1"/>
                      <a:pt x="4196" y="335"/>
                      <a:pt x="4196" y="669"/>
                    </a:cubicBezTo>
                    <a:lnTo>
                      <a:pt x="4135" y="3496"/>
                    </a:lnTo>
                    <a:cubicBezTo>
                      <a:pt x="4044" y="2767"/>
                      <a:pt x="3952" y="1824"/>
                      <a:pt x="3892" y="1064"/>
                    </a:cubicBezTo>
                    <a:cubicBezTo>
                      <a:pt x="3861" y="760"/>
                      <a:pt x="3679" y="457"/>
                      <a:pt x="3345" y="457"/>
                    </a:cubicBezTo>
                    <a:lnTo>
                      <a:pt x="3314" y="457"/>
                    </a:lnTo>
                    <a:cubicBezTo>
                      <a:pt x="2949" y="457"/>
                      <a:pt x="2767" y="821"/>
                      <a:pt x="2767" y="1125"/>
                    </a:cubicBezTo>
                    <a:lnTo>
                      <a:pt x="2828" y="5229"/>
                    </a:lnTo>
                    <a:cubicBezTo>
                      <a:pt x="2828" y="5350"/>
                      <a:pt x="2737" y="5441"/>
                      <a:pt x="2615" y="5441"/>
                    </a:cubicBezTo>
                    <a:cubicBezTo>
                      <a:pt x="2585" y="5441"/>
                      <a:pt x="2524" y="5411"/>
                      <a:pt x="2493" y="5381"/>
                    </a:cubicBezTo>
                    <a:cubicBezTo>
                      <a:pt x="2493" y="5381"/>
                      <a:pt x="1855" y="4712"/>
                      <a:pt x="1612" y="4469"/>
                    </a:cubicBezTo>
                    <a:cubicBezTo>
                      <a:pt x="1308" y="4134"/>
                      <a:pt x="943" y="3800"/>
                      <a:pt x="548" y="3800"/>
                    </a:cubicBezTo>
                    <a:cubicBezTo>
                      <a:pt x="335" y="3800"/>
                      <a:pt x="183" y="3891"/>
                      <a:pt x="92" y="4074"/>
                    </a:cubicBezTo>
                    <a:cubicBezTo>
                      <a:pt x="1" y="4226"/>
                      <a:pt x="1" y="4469"/>
                      <a:pt x="123" y="4621"/>
                    </a:cubicBezTo>
                    <a:cubicBezTo>
                      <a:pt x="579" y="5350"/>
                      <a:pt x="1430" y="6627"/>
                      <a:pt x="1734" y="7083"/>
                    </a:cubicBezTo>
                    <a:cubicBezTo>
                      <a:pt x="2220" y="7873"/>
                      <a:pt x="2706" y="8451"/>
                      <a:pt x="2706" y="8451"/>
                    </a:cubicBezTo>
                    <a:cubicBezTo>
                      <a:pt x="3132" y="9089"/>
                      <a:pt x="3071" y="10244"/>
                      <a:pt x="2858" y="10791"/>
                    </a:cubicBezTo>
                    <a:cubicBezTo>
                      <a:pt x="2828" y="10821"/>
                      <a:pt x="2858" y="10882"/>
                      <a:pt x="2889" y="10882"/>
                    </a:cubicBezTo>
                    <a:cubicBezTo>
                      <a:pt x="2919" y="10913"/>
                      <a:pt x="3527" y="11217"/>
                      <a:pt x="4743" y="11217"/>
                    </a:cubicBezTo>
                    <a:cubicBezTo>
                      <a:pt x="5928" y="11217"/>
                      <a:pt x="6566" y="10913"/>
                      <a:pt x="6597" y="10882"/>
                    </a:cubicBezTo>
                    <a:cubicBezTo>
                      <a:pt x="6627" y="10882"/>
                      <a:pt x="6658" y="10821"/>
                      <a:pt x="6627" y="10791"/>
                    </a:cubicBezTo>
                    <a:cubicBezTo>
                      <a:pt x="6414" y="10244"/>
                      <a:pt x="6323" y="9119"/>
                      <a:pt x="6779" y="8451"/>
                    </a:cubicBezTo>
                    <a:cubicBezTo>
                      <a:pt x="6779" y="8420"/>
                      <a:pt x="6779" y="8420"/>
                      <a:pt x="6779" y="8420"/>
                    </a:cubicBezTo>
                    <a:cubicBezTo>
                      <a:pt x="7114" y="7903"/>
                      <a:pt x="7326" y="7174"/>
                      <a:pt x="7509" y="6110"/>
                    </a:cubicBezTo>
                    <a:lnTo>
                      <a:pt x="8208" y="2402"/>
                    </a:lnTo>
                    <a:cubicBezTo>
                      <a:pt x="8269" y="2128"/>
                      <a:pt x="8177" y="1764"/>
                      <a:pt x="7843" y="1703"/>
                    </a:cubicBezTo>
                    <a:cubicBezTo>
                      <a:pt x="7813" y="1672"/>
                      <a:pt x="7752" y="1672"/>
                      <a:pt x="7722" y="1672"/>
                    </a:cubicBezTo>
                    <a:cubicBezTo>
                      <a:pt x="7448" y="1672"/>
                      <a:pt x="7266" y="1946"/>
                      <a:pt x="7205" y="2159"/>
                    </a:cubicBezTo>
                    <a:lnTo>
                      <a:pt x="6688" y="4104"/>
                    </a:lnTo>
                    <a:lnTo>
                      <a:pt x="6810" y="1156"/>
                    </a:lnTo>
                    <a:cubicBezTo>
                      <a:pt x="6840" y="821"/>
                      <a:pt x="6688" y="487"/>
                      <a:pt x="6323" y="457"/>
                    </a:cubicBezTo>
                    <a:cubicBezTo>
                      <a:pt x="6308" y="455"/>
                      <a:pt x="6292" y="455"/>
                      <a:pt x="6277" y="455"/>
                    </a:cubicBezTo>
                    <a:cubicBezTo>
                      <a:pt x="5941" y="455"/>
                      <a:pt x="5744" y="773"/>
                      <a:pt x="5715" y="1064"/>
                    </a:cubicBezTo>
                    <a:lnTo>
                      <a:pt x="5411" y="3466"/>
                    </a:lnTo>
                    <a:lnTo>
                      <a:pt x="5351" y="669"/>
                    </a:lnTo>
                    <a:cubicBezTo>
                      <a:pt x="5320" y="335"/>
                      <a:pt x="5138" y="1"/>
                      <a:pt x="4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5"/>
              <p:cNvSpPr/>
              <p:nvPr/>
            </p:nvSpPr>
            <p:spPr>
              <a:xfrm>
                <a:off x="5857822" y="2243732"/>
                <a:ext cx="214374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791" extrusionOk="0">
                    <a:moveTo>
                      <a:pt x="268" y="0"/>
                    </a:moveTo>
                    <a:cubicBezTo>
                      <a:pt x="183" y="0"/>
                      <a:pt x="102" y="41"/>
                      <a:pt x="61" y="122"/>
                    </a:cubicBezTo>
                    <a:cubicBezTo>
                      <a:pt x="0" y="243"/>
                      <a:pt x="31" y="395"/>
                      <a:pt x="152" y="456"/>
                    </a:cubicBezTo>
                    <a:cubicBezTo>
                      <a:pt x="183" y="487"/>
                      <a:pt x="852" y="791"/>
                      <a:pt x="2098" y="791"/>
                    </a:cubicBezTo>
                    <a:cubicBezTo>
                      <a:pt x="3344" y="791"/>
                      <a:pt x="3982" y="487"/>
                      <a:pt x="4013" y="456"/>
                    </a:cubicBezTo>
                    <a:cubicBezTo>
                      <a:pt x="4134" y="395"/>
                      <a:pt x="4195" y="243"/>
                      <a:pt x="4134" y="122"/>
                    </a:cubicBezTo>
                    <a:cubicBezTo>
                      <a:pt x="4094" y="41"/>
                      <a:pt x="4013" y="0"/>
                      <a:pt x="3927" y="0"/>
                    </a:cubicBezTo>
                    <a:cubicBezTo>
                      <a:pt x="3884" y="0"/>
                      <a:pt x="3840" y="10"/>
                      <a:pt x="3800" y="31"/>
                    </a:cubicBezTo>
                    <a:cubicBezTo>
                      <a:pt x="3800" y="31"/>
                      <a:pt x="3192" y="304"/>
                      <a:pt x="2098" y="304"/>
                    </a:cubicBezTo>
                    <a:cubicBezTo>
                      <a:pt x="973" y="304"/>
                      <a:pt x="396" y="31"/>
                      <a:pt x="396" y="31"/>
                    </a:cubicBezTo>
                    <a:cubicBezTo>
                      <a:pt x="355" y="10"/>
                      <a:pt x="31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5"/>
              <p:cNvSpPr/>
              <p:nvPr/>
            </p:nvSpPr>
            <p:spPr>
              <a:xfrm>
                <a:off x="5868391" y="2248599"/>
                <a:ext cx="202725" cy="44576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956" extrusionOk="0">
                    <a:moveTo>
                      <a:pt x="335" y="135"/>
                    </a:moveTo>
                    <a:cubicBezTo>
                      <a:pt x="365" y="135"/>
                      <a:pt x="396" y="165"/>
                      <a:pt x="396" y="165"/>
                    </a:cubicBezTo>
                    <a:cubicBezTo>
                      <a:pt x="426" y="165"/>
                      <a:pt x="1004" y="469"/>
                      <a:pt x="2159" y="469"/>
                    </a:cubicBezTo>
                    <a:cubicBezTo>
                      <a:pt x="3283" y="469"/>
                      <a:pt x="3891" y="165"/>
                      <a:pt x="3891" y="165"/>
                    </a:cubicBezTo>
                    <a:cubicBezTo>
                      <a:pt x="3916" y="157"/>
                      <a:pt x="3940" y="153"/>
                      <a:pt x="3964" y="153"/>
                    </a:cubicBezTo>
                    <a:cubicBezTo>
                      <a:pt x="4029" y="153"/>
                      <a:pt x="4090" y="182"/>
                      <a:pt x="4134" y="226"/>
                    </a:cubicBezTo>
                    <a:cubicBezTo>
                      <a:pt x="4165" y="317"/>
                      <a:pt x="4134" y="409"/>
                      <a:pt x="4043" y="469"/>
                    </a:cubicBezTo>
                    <a:cubicBezTo>
                      <a:pt x="4013" y="469"/>
                      <a:pt x="3375" y="804"/>
                      <a:pt x="2159" y="804"/>
                    </a:cubicBezTo>
                    <a:cubicBezTo>
                      <a:pt x="913" y="804"/>
                      <a:pt x="274" y="469"/>
                      <a:pt x="244" y="469"/>
                    </a:cubicBezTo>
                    <a:cubicBezTo>
                      <a:pt x="213" y="439"/>
                      <a:pt x="183" y="409"/>
                      <a:pt x="183" y="378"/>
                    </a:cubicBezTo>
                    <a:cubicBezTo>
                      <a:pt x="153" y="317"/>
                      <a:pt x="153" y="287"/>
                      <a:pt x="183" y="226"/>
                    </a:cubicBezTo>
                    <a:cubicBezTo>
                      <a:pt x="213" y="196"/>
                      <a:pt x="274" y="135"/>
                      <a:pt x="335" y="135"/>
                    </a:cubicBezTo>
                    <a:close/>
                    <a:moveTo>
                      <a:pt x="329" y="1"/>
                    </a:moveTo>
                    <a:cubicBezTo>
                      <a:pt x="214" y="1"/>
                      <a:pt x="103" y="62"/>
                      <a:pt x="61" y="165"/>
                    </a:cubicBezTo>
                    <a:cubicBezTo>
                      <a:pt x="1" y="257"/>
                      <a:pt x="1" y="317"/>
                      <a:pt x="31" y="409"/>
                    </a:cubicBezTo>
                    <a:cubicBezTo>
                      <a:pt x="61" y="500"/>
                      <a:pt x="122" y="561"/>
                      <a:pt x="183" y="591"/>
                    </a:cubicBezTo>
                    <a:cubicBezTo>
                      <a:pt x="213" y="621"/>
                      <a:pt x="882" y="956"/>
                      <a:pt x="2159" y="956"/>
                    </a:cubicBezTo>
                    <a:cubicBezTo>
                      <a:pt x="3405" y="956"/>
                      <a:pt x="4104" y="621"/>
                      <a:pt x="4134" y="591"/>
                    </a:cubicBezTo>
                    <a:cubicBezTo>
                      <a:pt x="4286" y="530"/>
                      <a:pt x="4347" y="317"/>
                      <a:pt x="4256" y="165"/>
                    </a:cubicBezTo>
                    <a:cubicBezTo>
                      <a:pt x="4215" y="62"/>
                      <a:pt x="4103" y="1"/>
                      <a:pt x="3988" y="1"/>
                    </a:cubicBezTo>
                    <a:cubicBezTo>
                      <a:pt x="3934" y="1"/>
                      <a:pt x="3879" y="15"/>
                      <a:pt x="3830" y="44"/>
                    </a:cubicBezTo>
                    <a:cubicBezTo>
                      <a:pt x="3830" y="44"/>
                      <a:pt x="3253" y="317"/>
                      <a:pt x="2159" y="317"/>
                    </a:cubicBezTo>
                    <a:cubicBezTo>
                      <a:pt x="1064" y="317"/>
                      <a:pt x="487" y="44"/>
                      <a:pt x="487" y="44"/>
                    </a:cubicBezTo>
                    <a:cubicBezTo>
                      <a:pt x="438" y="15"/>
                      <a:pt x="383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25"/>
            <p:cNvGrpSpPr/>
            <p:nvPr/>
          </p:nvGrpSpPr>
          <p:grpSpPr>
            <a:xfrm flipH="1">
              <a:off x="6635957" y="1503724"/>
              <a:ext cx="1895495" cy="749275"/>
              <a:chOff x="917641" y="3677455"/>
              <a:chExt cx="2070900" cy="749275"/>
            </a:xfrm>
          </p:grpSpPr>
          <p:sp>
            <p:nvSpPr>
              <p:cNvPr id="1343" name="Google Shape;1343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44" name="Google Shape;1344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300"/>
              </a:p>
            </p:txBody>
          </p:sp>
        </p:grpSp>
      </p:grpSp>
      <p:sp>
        <p:nvSpPr>
          <p:cNvPr id="1345" name="Google Shape;1345;p25"/>
          <p:cNvSpPr txBox="1"/>
          <p:nvPr/>
        </p:nvSpPr>
        <p:spPr>
          <a:xfrm>
            <a:off x="2358675" y="4192200"/>
            <a:ext cx="44136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PREPARE ALL THE EQUIPMENTS</a:t>
            </a:r>
            <a:endParaRPr sz="1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46" name="Google Shape;1346;p25"/>
          <p:cNvGrpSpPr/>
          <p:nvPr/>
        </p:nvGrpSpPr>
        <p:grpSpPr>
          <a:xfrm>
            <a:off x="571500" y="2392525"/>
            <a:ext cx="3048000" cy="850200"/>
            <a:chOff x="571500" y="2392525"/>
            <a:chExt cx="3048000" cy="850200"/>
          </a:xfrm>
        </p:grpSpPr>
        <p:sp>
          <p:nvSpPr>
            <p:cNvPr id="1347" name="Google Shape;1347;p25"/>
            <p:cNvSpPr/>
            <p:nvPr/>
          </p:nvSpPr>
          <p:spPr>
            <a:xfrm>
              <a:off x="571500" y="2392525"/>
              <a:ext cx="3048000" cy="8502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17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25"/>
            <p:cNvGrpSpPr/>
            <p:nvPr/>
          </p:nvGrpSpPr>
          <p:grpSpPr>
            <a:xfrm>
              <a:off x="614809" y="2442919"/>
              <a:ext cx="1895495" cy="749275"/>
              <a:chOff x="917641" y="3677455"/>
              <a:chExt cx="2070900" cy="749275"/>
            </a:xfrm>
          </p:grpSpPr>
          <p:sp>
            <p:nvSpPr>
              <p:cNvPr id="1349" name="Google Shape;1349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50" name="Google Shape;1350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 sz="1300"/>
              </a:p>
            </p:txBody>
          </p:sp>
        </p:grpSp>
        <p:grpSp>
          <p:nvGrpSpPr>
            <p:cNvPr id="1351" name="Google Shape;1351;p25"/>
            <p:cNvGrpSpPr/>
            <p:nvPr/>
          </p:nvGrpSpPr>
          <p:grpSpPr>
            <a:xfrm>
              <a:off x="2697935" y="2559096"/>
              <a:ext cx="829396" cy="517061"/>
              <a:chOff x="2847359" y="2304359"/>
              <a:chExt cx="829396" cy="517061"/>
            </a:xfrm>
          </p:grpSpPr>
          <p:sp>
            <p:nvSpPr>
              <p:cNvPr id="1352" name="Google Shape;1352;p25"/>
              <p:cNvSpPr/>
              <p:nvPr/>
            </p:nvSpPr>
            <p:spPr>
              <a:xfrm>
                <a:off x="2847359" y="2304359"/>
                <a:ext cx="829396" cy="326048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6536" extrusionOk="0">
                    <a:moveTo>
                      <a:pt x="7083" y="0"/>
                    </a:moveTo>
                    <a:cubicBezTo>
                      <a:pt x="5411" y="0"/>
                      <a:pt x="3617" y="547"/>
                      <a:pt x="2280" y="1459"/>
                    </a:cubicBezTo>
                    <a:cubicBezTo>
                      <a:pt x="760" y="2462"/>
                      <a:pt x="0" y="3800"/>
                      <a:pt x="274" y="4985"/>
                    </a:cubicBezTo>
                    <a:cubicBezTo>
                      <a:pt x="426" y="5593"/>
                      <a:pt x="821" y="6110"/>
                      <a:pt x="1429" y="6505"/>
                    </a:cubicBezTo>
                    <a:cubicBezTo>
                      <a:pt x="1459" y="6535"/>
                      <a:pt x="1459" y="6535"/>
                      <a:pt x="1490" y="6535"/>
                    </a:cubicBezTo>
                    <a:cubicBezTo>
                      <a:pt x="1520" y="6535"/>
                      <a:pt x="1551" y="6505"/>
                      <a:pt x="1581" y="6474"/>
                    </a:cubicBezTo>
                    <a:cubicBezTo>
                      <a:pt x="1611" y="6414"/>
                      <a:pt x="1611" y="6353"/>
                      <a:pt x="1551" y="6322"/>
                    </a:cubicBezTo>
                    <a:cubicBezTo>
                      <a:pt x="1003" y="5958"/>
                      <a:pt x="639" y="5471"/>
                      <a:pt x="517" y="4955"/>
                    </a:cubicBezTo>
                    <a:cubicBezTo>
                      <a:pt x="244" y="3830"/>
                      <a:pt x="973" y="2614"/>
                      <a:pt x="2402" y="1641"/>
                    </a:cubicBezTo>
                    <a:cubicBezTo>
                      <a:pt x="3709" y="760"/>
                      <a:pt x="5441" y="243"/>
                      <a:pt x="7083" y="243"/>
                    </a:cubicBezTo>
                    <a:lnTo>
                      <a:pt x="7478" y="243"/>
                    </a:lnTo>
                    <a:cubicBezTo>
                      <a:pt x="9089" y="243"/>
                      <a:pt x="10457" y="669"/>
                      <a:pt x="11338" y="1398"/>
                    </a:cubicBezTo>
                    <a:cubicBezTo>
                      <a:pt x="11733" y="1763"/>
                      <a:pt x="12402" y="1945"/>
                      <a:pt x="13162" y="1945"/>
                    </a:cubicBezTo>
                    <a:lnTo>
                      <a:pt x="13496" y="1945"/>
                    </a:lnTo>
                    <a:cubicBezTo>
                      <a:pt x="14651" y="1945"/>
                      <a:pt x="15533" y="2310"/>
                      <a:pt x="15989" y="2918"/>
                    </a:cubicBezTo>
                    <a:cubicBezTo>
                      <a:pt x="16384" y="3465"/>
                      <a:pt x="16323" y="4225"/>
                      <a:pt x="15776" y="4894"/>
                    </a:cubicBezTo>
                    <a:cubicBezTo>
                      <a:pt x="15533" y="5259"/>
                      <a:pt x="15168" y="5562"/>
                      <a:pt x="14742" y="5866"/>
                    </a:cubicBezTo>
                    <a:cubicBezTo>
                      <a:pt x="14682" y="5897"/>
                      <a:pt x="14682" y="5988"/>
                      <a:pt x="14712" y="6018"/>
                    </a:cubicBezTo>
                    <a:cubicBezTo>
                      <a:pt x="14731" y="6056"/>
                      <a:pt x="14761" y="6082"/>
                      <a:pt x="14796" y="6082"/>
                    </a:cubicBezTo>
                    <a:cubicBezTo>
                      <a:pt x="14817" y="6082"/>
                      <a:pt x="14841" y="6072"/>
                      <a:pt x="14864" y="6049"/>
                    </a:cubicBezTo>
                    <a:cubicBezTo>
                      <a:pt x="15320" y="5745"/>
                      <a:pt x="15685" y="5411"/>
                      <a:pt x="15958" y="5046"/>
                    </a:cubicBezTo>
                    <a:cubicBezTo>
                      <a:pt x="16566" y="4286"/>
                      <a:pt x="16627" y="3435"/>
                      <a:pt x="16171" y="2766"/>
                    </a:cubicBezTo>
                    <a:cubicBezTo>
                      <a:pt x="15685" y="2097"/>
                      <a:pt x="14712" y="1702"/>
                      <a:pt x="13496" y="1702"/>
                    </a:cubicBezTo>
                    <a:lnTo>
                      <a:pt x="13162" y="1702"/>
                    </a:lnTo>
                    <a:cubicBezTo>
                      <a:pt x="12463" y="1702"/>
                      <a:pt x="11824" y="1550"/>
                      <a:pt x="11490" y="1216"/>
                    </a:cubicBezTo>
                    <a:cubicBezTo>
                      <a:pt x="10578" y="456"/>
                      <a:pt x="9150" y="0"/>
                      <a:pt x="74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932263" y="2521162"/>
                <a:ext cx="641389" cy="270377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5420" extrusionOk="0">
                    <a:moveTo>
                      <a:pt x="11673" y="153"/>
                    </a:moveTo>
                    <a:cubicBezTo>
                      <a:pt x="11824" y="153"/>
                      <a:pt x="11946" y="183"/>
                      <a:pt x="12068" y="244"/>
                    </a:cubicBezTo>
                    <a:cubicBezTo>
                      <a:pt x="12493" y="457"/>
                      <a:pt x="12706" y="1065"/>
                      <a:pt x="12584" y="1733"/>
                    </a:cubicBezTo>
                    <a:lnTo>
                      <a:pt x="12341" y="3223"/>
                    </a:lnTo>
                    <a:cubicBezTo>
                      <a:pt x="12250" y="3679"/>
                      <a:pt x="12068" y="4104"/>
                      <a:pt x="11764" y="4469"/>
                    </a:cubicBezTo>
                    <a:cubicBezTo>
                      <a:pt x="11429" y="4864"/>
                      <a:pt x="10973" y="5138"/>
                      <a:pt x="10548" y="5198"/>
                    </a:cubicBezTo>
                    <a:lnTo>
                      <a:pt x="9758" y="5259"/>
                    </a:lnTo>
                    <a:lnTo>
                      <a:pt x="9606" y="5259"/>
                    </a:lnTo>
                    <a:cubicBezTo>
                      <a:pt x="8755" y="5259"/>
                      <a:pt x="8025" y="4651"/>
                      <a:pt x="7812" y="3800"/>
                    </a:cubicBezTo>
                    <a:lnTo>
                      <a:pt x="7812" y="3770"/>
                    </a:lnTo>
                    <a:cubicBezTo>
                      <a:pt x="7630" y="3101"/>
                      <a:pt x="7083" y="2675"/>
                      <a:pt x="6444" y="2675"/>
                    </a:cubicBezTo>
                    <a:cubicBezTo>
                      <a:pt x="5776" y="2675"/>
                      <a:pt x="5229" y="3101"/>
                      <a:pt x="5046" y="3770"/>
                    </a:cubicBezTo>
                    <a:lnTo>
                      <a:pt x="5046" y="3800"/>
                    </a:lnTo>
                    <a:cubicBezTo>
                      <a:pt x="4843" y="4670"/>
                      <a:pt x="4087" y="5263"/>
                      <a:pt x="3226" y="5263"/>
                    </a:cubicBezTo>
                    <a:cubicBezTo>
                      <a:pt x="3185" y="5263"/>
                      <a:pt x="3143" y="5262"/>
                      <a:pt x="3101" y="5259"/>
                    </a:cubicBezTo>
                    <a:lnTo>
                      <a:pt x="2311" y="5198"/>
                    </a:lnTo>
                    <a:cubicBezTo>
                      <a:pt x="1885" y="5138"/>
                      <a:pt x="1429" y="4864"/>
                      <a:pt x="1095" y="4469"/>
                    </a:cubicBezTo>
                    <a:cubicBezTo>
                      <a:pt x="791" y="4104"/>
                      <a:pt x="608" y="3679"/>
                      <a:pt x="517" y="3223"/>
                    </a:cubicBezTo>
                    <a:lnTo>
                      <a:pt x="274" y="1733"/>
                    </a:lnTo>
                    <a:cubicBezTo>
                      <a:pt x="183" y="1065"/>
                      <a:pt x="365" y="457"/>
                      <a:pt x="791" y="244"/>
                    </a:cubicBezTo>
                    <a:cubicBezTo>
                      <a:pt x="912" y="183"/>
                      <a:pt x="1034" y="153"/>
                      <a:pt x="1186" y="153"/>
                    </a:cubicBezTo>
                    <a:close/>
                    <a:moveTo>
                      <a:pt x="1186" y="1"/>
                    </a:moveTo>
                    <a:cubicBezTo>
                      <a:pt x="1004" y="1"/>
                      <a:pt x="852" y="31"/>
                      <a:pt x="730" y="122"/>
                    </a:cubicBezTo>
                    <a:cubicBezTo>
                      <a:pt x="244" y="365"/>
                      <a:pt x="1" y="1004"/>
                      <a:pt x="122" y="1764"/>
                    </a:cubicBezTo>
                    <a:lnTo>
                      <a:pt x="365" y="3253"/>
                    </a:lnTo>
                    <a:cubicBezTo>
                      <a:pt x="456" y="3709"/>
                      <a:pt x="669" y="4195"/>
                      <a:pt x="973" y="4560"/>
                    </a:cubicBezTo>
                    <a:cubicBezTo>
                      <a:pt x="1338" y="4986"/>
                      <a:pt x="1824" y="5289"/>
                      <a:pt x="2311" y="5350"/>
                    </a:cubicBezTo>
                    <a:lnTo>
                      <a:pt x="3101" y="5411"/>
                    </a:lnTo>
                    <a:cubicBezTo>
                      <a:pt x="3160" y="5417"/>
                      <a:pt x="3219" y="5419"/>
                      <a:pt x="3278" y="5419"/>
                    </a:cubicBezTo>
                    <a:cubicBezTo>
                      <a:pt x="4179" y="5419"/>
                      <a:pt x="4970" y="4772"/>
                      <a:pt x="5198" y="3830"/>
                    </a:cubicBezTo>
                    <a:lnTo>
                      <a:pt x="5198" y="3800"/>
                    </a:lnTo>
                    <a:cubicBezTo>
                      <a:pt x="5350" y="3223"/>
                      <a:pt x="5837" y="2827"/>
                      <a:pt x="6444" y="2827"/>
                    </a:cubicBezTo>
                    <a:cubicBezTo>
                      <a:pt x="7022" y="2827"/>
                      <a:pt x="7508" y="3223"/>
                      <a:pt x="7660" y="3800"/>
                    </a:cubicBezTo>
                    <a:lnTo>
                      <a:pt x="7660" y="3830"/>
                    </a:lnTo>
                    <a:cubicBezTo>
                      <a:pt x="7903" y="4773"/>
                      <a:pt x="8694" y="5411"/>
                      <a:pt x="9606" y="5411"/>
                    </a:cubicBezTo>
                    <a:lnTo>
                      <a:pt x="9758" y="5411"/>
                    </a:lnTo>
                    <a:lnTo>
                      <a:pt x="10578" y="5350"/>
                    </a:lnTo>
                    <a:cubicBezTo>
                      <a:pt x="11034" y="5289"/>
                      <a:pt x="11521" y="4986"/>
                      <a:pt x="11885" y="4560"/>
                    </a:cubicBezTo>
                    <a:cubicBezTo>
                      <a:pt x="12189" y="4165"/>
                      <a:pt x="12402" y="3709"/>
                      <a:pt x="12493" y="3253"/>
                    </a:cubicBezTo>
                    <a:lnTo>
                      <a:pt x="12736" y="1764"/>
                    </a:lnTo>
                    <a:cubicBezTo>
                      <a:pt x="12858" y="1004"/>
                      <a:pt x="12615" y="365"/>
                      <a:pt x="12159" y="122"/>
                    </a:cubicBezTo>
                    <a:cubicBezTo>
                      <a:pt x="12007" y="31"/>
                      <a:pt x="11855" y="1"/>
                      <a:pt x="11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2906472" y="2495371"/>
                <a:ext cx="694514" cy="321858"/>
              </a:xfrm>
              <a:custGeom>
                <a:avLst/>
                <a:gdLst/>
                <a:ahLst/>
                <a:cxnLst/>
                <a:rect l="l" t="t" r="r" b="b"/>
                <a:pathLst>
                  <a:path w="13923" h="6452" extrusionOk="0">
                    <a:moveTo>
                      <a:pt x="12190" y="578"/>
                    </a:moveTo>
                    <a:cubicBezTo>
                      <a:pt x="12341" y="578"/>
                      <a:pt x="12493" y="609"/>
                      <a:pt x="12615" y="700"/>
                    </a:cubicBezTo>
                    <a:cubicBezTo>
                      <a:pt x="13071" y="943"/>
                      <a:pt x="13284" y="1551"/>
                      <a:pt x="13162" y="2250"/>
                    </a:cubicBezTo>
                    <a:lnTo>
                      <a:pt x="12919" y="3770"/>
                    </a:lnTo>
                    <a:cubicBezTo>
                      <a:pt x="12858" y="4196"/>
                      <a:pt x="12645" y="4651"/>
                      <a:pt x="12341" y="5016"/>
                    </a:cubicBezTo>
                    <a:cubicBezTo>
                      <a:pt x="11977" y="5442"/>
                      <a:pt x="11521" y="5746"/>
                      <a:pt x="11065" y="5806"/>
                    </a:cubicBezTo>
                    <a:lnTo>
                      <a:pt x="10275" y="5867"/>
                    </a:lnTo>
                    <a:lnTo>
                      <a:pt x="10123" y="5867"/>
                    </a:lnTo>
                    <a:cubicBezTo>
                      <a:pt x="9241" y="5867"/>
                      <a:pt x="8481" y="5229"/>
                      <a:pt x="8238" y="4347"/>
                    </a:cubicBezTo>
                    <a:lnTo>
                      <a:pt x="8238" y="4317"/>
                    </a:lnTo>
                    <a:cubicBezTo>
                      <a:pt x="8086" y="3679"/>
                      <a:pt x="7569" y="3253"/>
                      <a:pt x="6961" y="3253"/>
                    </a:cubicBezTo>
                    <a:cubicBezTo>
                      <a:pt x="6323" y="3253"/>
                      <a:pt x="5806" y="3679"/>
                      <a:pt x="5654" y="4317"/>
                    </a:cubicBezTo>
                    <a:lnTo>
                      <a:pt x="5654" y="4347"/>
                    </a:lnTo>
                    <a:cubicBezTo>
                      <a:pt x="5411" y="5229"/>
                      <a:pt x="4651" y="5867"/>
                      <a:pt x="3770" y="5867"/>
                    </a:cubicBezTo>
                    <a:lnTo>
                      <a:pt x="3618" y="5867"/>
                    </a:lnTo>
                    <a:lnTo>
                      <a:pt x="2828" y="5806"/>
                    </a:lnTo>
                    <a:cubicBezTo>
                      <a:pt x="2372" y="5746"/>
                      <a:pt x="1916" y="5442"/>
                      <a:pt x="1551" y="5016"/>
                    </a:cubicBezTo>
                    <a:cubicBezTo>
                      <a:pt x="1247" y="4651"/>
                      <a:pt x="1034" y="4196"/>
                      <a:pt x="973" y="3770"/>
                    </a:cubicBezTo>
                    <a:lnTo>
                      <a:pt x="730" y="2250"/>
                    </a:lnTo>
                    <a:cubicBezTo>
                      <a:pt x="609" y="1551"/>
                      <a:pt x="822" y="943"/>
                      <a:pt x="1277" y="700"/>
                    </a:cubicBezTo>
                    <a:cubicBezTo>
                      <a:pt x="1399" y="639"/>
                      <a:pt x="1551" y="578"/>
                      <a:pt x="1703" y="578"/>
                    </a:cubicBezTo>
                    <a:close/>
                    <a:moveTo>
                      <a:pt x="1733" y="1"/>
                    </a:moveTo>
                    <a:cubicBezTo>
                      <a:pt x="1460" y="1"/>
                      <a:pt x="1217" y="62"/>
                      <a:pt x="1004" y="183"/>
                    </a:cubicBezTo>
                    <a:cubicBezTo>
                      <a:pt x="305" y="548"/>
                      <a:pt x="1" y="1399"/>
                      <a:pt x="153" y="2372"/>
                    </a:cubicBezTo>
                    <a:lnTo>
                      <a:pt x="396" y="3861"/>
                    </a:lnTo>
                    <a:cubicBezTo>
                      <a:pt x="487" y="4408"/>
                      <a:pt x="730" y="4955"/>
                      <a:pt x="1095" y="5411"/>
                    </a:cubicBezTo>
                    <a:cubicBezTo>
                      <a:pt x="1551" y="5958"/>
                      <a:pt x="2159" y="6293"/>
                      <a:pt x="2767" y="6384"/>
                    </a:cubicBezTo>
                    <a:lnTo>
                      <a:pt x="3588" y="6445"/>
                    </a:lnTo>
                    <a:cubicBezTo>
                      <a:pt x="3649" y="6449"/>
                      <a:pt x="3710" y="6452"/>
                      <a:pt x="3771" y="6452"/>
                    </a:cubicBezTo>
                    <a:cubicBezTo>
                      <a:pt x="4912" y="6452"/>
                      <a:pt x="5913" y="5652"/>
                      <a:pt x="6202" y="4469"/>
                    </a:cubicBezTo>
                    <a:cubicBezTo>
                      <a:pt x="6202" y="4469"/>
                      <a:pt x="6232" y="4469"/>
                      <a:pt x="6232" y="4439"/>
                    </a:cubicBezTo>
                    <a:cubicBezTo>
                      <a:pt x="6323" y="4044"/>
                      <a:pt x="6635" y="3846"/>
                      <a:pt x="6946" y="3846"/>
                    </a:cubicBezTo>
                    <a:cubicBezTo>
                      <a:pt x="7258" y="3846"/>
                      <a:pt x="7569" y="4044"/>
                      <a:pt x="7661" y="4439"/>
                    </a:cubicBezTo>
                    <a:cubicBezTo>
                      <a:pt x="7691" y="4469"/>
                      <a:pt x="7691" y="4469"/>
                      <a:pt x="7691" y="4469"/>
                    </a:cubicBezTo>
                    <a:cubicBezTo>
                      <a:pt x="7979" y="5652"/>
                      <a:pt x="9008" y="6452"/>
                      <a:pt x="10125" y="6452"/>
                    </a:cubicBezTo>
                    <a:cubicBezTo>
                      <a:pt x="10185" y="6452"/>
                      <a:pt x="10245" y="6449"/>
                      <a:pt x="10305" y="6445"/>
                    </a:cubicBezTo>
                    <a:lnTo>
                      <a:pt x="11126" y="6384"/>
                    </a:lnTo>
                    <a:cubicBezTo>
                      <a:pt x="11734" y="6293"/>
                      <a:pt x="12341" y="5958"/>
                      <a:pt x="12797" y="5411"/>
                    </a:cubicBezTo>
                    <a:cubicBezTo>
                      <a:pt x="13162" y="4955"/>
                      <a:pt x="13405" y="4408"/>
                      <a:pt x="13497" y="3861"/>
                    </a:cubicBezTo>
                    <a:lnTo>
                      <a:pt x="13740" y="2372"/>
                    </a:lnTo>
                    <a:cubicBezTo>
                      <a:pt x="13922" y="1399"/>
                      <a:pt x="13588" y="548"/>
                      <a:pt x="12889" y="183"/>
                    </a:cubicBezTo>
                    <a:cubicBezTo>
                      <a:pt x="12676" y="62"/>
                      <a:pt x="12433" y="1"/>
                      <a:pt x="12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2901933" y="2492378"/>
                <a:ext cx="702046" cy="329041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6596" extrusionOk="0">
                    <a:moveTo>
                      <a:pt x="12281" y="730"/>
                    </a:moveTo>
                    <a:cubicBezTo>
                      <a:pt x="12432" y="730"/>
                      <a:pt x="12554" y="760"/>
                      <a:pt x="12676" y="821"/>
                    </a:cubicBezTo>
                    <a:cubicBezTo>
                      <a:pt x="13101" y="1034"/>
                      <a:pt x="13314" y="1642"/>
                      <a:pt x="13192" y="2310"/>
                    </a:cubicBezTo>
                    <a:lnTo>
                      <a:pt x="12949" y="3800"/>
                    </a:lnTo>
                    <a:cubicBezTo>
                      <a:pt x="12858" y="4256"/>
                      <a:pt x="12676" y="4681"/>
                      <a:pt x="12372" y="5046"/>
                    </a:cubicBezTo>
                    <a:cubicBezTo>
                      <a:pt x="12037" y="5441"/>
                      <a:pt x="11581" y="5715"/>
                      <a:pt x="11156" y="5775"/>
                    </a:cubicBezTo>
                    <a:lnTo>
                      <a:pt x="10366" y="5836"/>
                    </a:lnTo>
                    <a:lnTo>
                      <a:pt x="10214" y="5836"/>
                    </a:lnTo>
                    <a:cubicBezTo>
                      <a:pt x="9363" y="5836"/>
                      <a:pt x="8633" y="5228"/>
                      <a:pt x="8420" y="4377"/>
                    </a:cubicBezTo>
                    <a:lnTo>
                      <a:pt x="8420" y="4347"/>
                    </a:lnTo>
                    <a:cubicBezTo>
                      <a:pt x="8238" y="3678"/>
                      <a:pt x="7691" y="3252"/>
                      <a:pt x="7052" y="3252"/>
                    </a:cubicBezTo>
                    <a:cubicBezTo>
                      <a:pt x="6384" y="3252"/>
                      <a:pt x="5837" y="3678"/>
                      <a:pt x="5654" y="4347"/>
                    </a:cubicBezTo>
                    <a:lnTo>
                      <a:pt x="5654" y="4377"/>
                    </a:lnTo>
                    <a:cubicBezTo>
                      <a:pt x="5451" y="5247"/>
                      <a:pt x="4695" y="5840"/>
                      <a:pt x="3834" y="5840"/>
                    </a:cubicBezTo>
                    <a:cubicBezTo>
                      <a:pt x="3793" y="5840"/>
                      <a:pt x="3751" y="5839"/>
                      <a:pt x="3709" y="5836"/>
                    </a:cubicBezTo>
                    <a:lnTo>
                      <a:pt x="2919" y="5775"/>
                    </a:lnTo>
                    <a:cubicBezTo>
                      <a:pt x="2493" y="5715"/>
                      <a:pt x="2037" y="5441"/>
                      <a:pt x="1703" y="5046"/>
                    </a:cubicBezTo>
                    <a:cubicBezTo>
                      <a:pt x="1399" y="4681"/>
                      <a:pt x="1216" y="4256"/>
                      <a:pt x="1125" y="3800"/>
                    </a:cubicBezTo>
                    <a:lnTo>
                      <a:pt x="882" y="2310"/>
                    </a:lnTo>
                    <a:cubicBezTo>
                      <a:pt x="791" y="1642"/>
                      <a:pt x="973" y="1034"/>
                      <a:pt x="1399" y="821"/>
                    </a:cubicBezTo>
                    <a:cubicBezTo>
                      <a:pt x="1520" y="760"/>
                      <a:pt x="1642" y="730"/>
                      <a:pt x="1794" y="730"/>
                    </a:cubicBezTo>
                    <a:close/>
                    <a:moveTo>
                      <a:pt x="1794" y="578"/>
                    </a:moveTo>
                    <a:cubicBezTo>
                      <a:pt x="1612" y="578"/>
                      <a:pt x="1460" y="608"/>
                      <a:pt x="1338" y="699"/>
                    </a:cubicBezTo>
                    <a:cubicBezTo>
                      <a:pt x="852" y="942"/>
                      <a:pt x="609" y="1581"/>
                      <a:pt x="730" y="2341"/>
                    </a:cubicBezTo>
                    <a:lnTo>
                      <a:pt x="973" y="3830"/>
                    </a:lnTo>
                    <a:cubicBezTo>
                      <a:pt x="1064" y="4286"/>
                      <a:pt x="1277" y="4772"/>
                      <a:pt x="1581" y="5137"/>
                    </a:cubicBezTo>
                    <a:cubicBezTo>
                      <a:pt x="1946" y="5563"/>
                      <a:pt x="2432" y="5866"/>
                      <a:pt x="2919" y="5927"/>
                    </a:cubicBezTo>
                    <a:lnTo>
                      <a:pt x="3709" y="5988"/>
                    </a:lnTo>
                    <a:cubicBezTo>
                      <a:pt x="3768" y="5994"/>
                      <a:pt x="3827" y="5996"/>
                      <a:pt x="3886" y="5996"/>
                    </a:cubicBezTo>
                    <a:cubicBezTo>
                      <a:pt x="4787" y="5996"/>
                      <a:pt x="5578" y="5349"/>
                      <a:pt x="5806" y="4407"/>
                    </a:cubicBezTo>
                    <a:lnTo>
                      <a:pt x="5806" y="4377"/>
                    </a:lnTo>
                    <a:cubicBezTo>
                      <a:pt x="5958" y="3800"/>
                      <a:pt x="6445" y="3404"/>
                      <a:pt x="7052" y="3404"/>
                    </a:cubicBezTo>
                    <a:cubicBezTo>
                      <a:pt x="7630" y="3404"/>
                      <a:pt x="8116" y="3800"/>
                      <a:pt x="8268" y="4377"/>
                    </a:cubicBezTo>
                    <a:lnTo>
                      <a:pt x="8268" y="4407"/>
                    </a:lnTo>
                    <a:cubicBezTo>
                      <a:pt x="8511" y="5350"/>
                      <a:pt x="9302" y="5988"/>
                      <a:pt x="10214" y="5988"/>
                    </a:cubicBezTo>
                    <a:lnTo>
                      <a:pt x="10366" y="5988"/>
                    </a:lnTo>
                    <a:lnTo>
                      <a:pt x="11186" y="5927"/>
                    </a:lnTo>
                    <a:cubicBezTo>
                      <a:pt x="11642" y="5866"/>
                      <a:pt x="12129" y="5563"/>
                      <a:pt x="12493" y="5137"/>
                    </a:cubicBezTo>
                    <a:cubicBezTo>
                      <a:pt x="12797" y="4742"/>
                      <a:pt x="13010" y="4286"/>
                      <a:pt x="13101" y="3830"/>
                    </a:cubicBezTo>
                    <a:lnTo>
                      <a:pt x="13344" y="2341"/>
                    </a:lnTo>
                    <a:cubicBezTo>
                      <a:pt x="13466" y="1581"/>
                      <a:pt x="13223" y="942"/>
                      <a:pt x="12767" y="699"/>
                    </a:cubicBezTo>
                    <a:cubicBezTo>
                      <a:pt x="12615" y="608"/>
                      <a:pt x="12463" y="578"/>
                      <a:pt x="12281" y="578"/>
                    </a:cubicBezTo>
                    <a:close/>
                    <a:moveTo>
                      <a:pt x="12281" y="152"/>
                    </a:moveTo>
                    <a:cubicBezTo>
                      <a:pt x="12524" y="152"/>
                      <a:pt x="12767" y="183"/>
                      <a:pt x="12949" y="304"/>
                    </a:cubicBezTo>
                    <a:cubicBezTo>
                      <a:pt x="13588" y="638"/>
                      <a:pt x="13922" y="1459"/>
                      <a:pt x="13770" y="2401"/>
                    </a:cubicBezTo>
                    <a:lnTo>
                      <a:pt x="13527" y="3891"/>
                    </a:lnTo>
                    <a:cubicBezTo>
                      <a:pt x="13436" y="4438"/>
                      <a:pt x="13192" y="4985"/>
                      <a:pt x="12828" y="5411"/>
                    </a:cubicBezTo>
                    <a:cubicBezTo>
                      <a:pt x="12372" y="5927"/>
                      <a:pt x="11794" y="6292"/>
                      <a:pt x="11217" y="6353"/>
                    </a:cubicBezTo>
                    <a:lnTo>
                      <a:pt x="10396" y="6414"/>
                    </a:lnTo>
                    <a:cubicBezTo>
                      <a:pt x="10335" y="6444"/>
                      <a:pt x="10274" y="6444"/>
                      <a:pt x="10214" y="6444"/>
                    </a:cubicBezTo>
                    <a:cubicBezTo>
                      <a:pt x="9119" y="6444"/>
                      <a:pt x="8116" y="5654"/>
                      <a:pt x="7843" y="4529"/>
                    </a:cubicBezTo>
                    <a:lnTo>
                      <a:pt x="7843" y="4499"/>
                    </a:lnTo>
                    <a:cubicBezTo>
                      <a:pt x="7752" y="4073"/>
                      <a:pt x="7417" y="3830"/>
                      <a:pt x="7052" y="3830"/>
                    </a:cubicBezTo>
                    <a:cubicBezTo>
                      <a:pt x="6657" y="3830"/>
                      <a:pt x="6323" y="4073"/>
                      <a:pt x="6232" y="4499"/>
                    </a:cubicBezTo>
                    <a:lnTo>
                      <a:pt x="6232" y="4529"/>
                    </a:lnTo>
                    <a:cubicBezTo>
                      <a:pt x="5944" y="5652"/>
                      <a:pt x="4974" y="6421"/>
                      <a:pt x="3864" y="6421"/>
                    </a:cubicBezTo>
                    <a:cubicBezTo>
                      <a:pt x="3803" y="6421"/>
                      <a:pt x="3741" y="6418"/>
                      <a:pt x="3679" y="6414"/>
                    </a:cubicBezTo>
                    <a:lnTo>
                      <a:pt x="2858" y="6353"/>
                    </a:lnTo>
                    <a:cubicBezTo>
                      <a:pt x="2280" y="6292"/>
                      <a:pt x="1703" y="5927"/>
                      <a:pt x="1247" y="5411"/>
                    </a:cubicBezTo>
                    <a:cubicBezTo>
                      <a:pt x="882" y="4985"/>
                      <a:pt x="639" y="4438"/>
                      <a:pt x="548" y="3891"/>
                    </a:cubicBezTo>
                    <a:lnTo>
                      <a:pt x="305" y="2401"/>
                    </a:lnTo>
                    <a:cubicBezTo>
                      <a:pt x="153" y="1459"/>
                      <a:pt x="487" y="638"/>
                      <a:pt x="1125" y="304"/>
                    </a:cubicBezTo>
                    <a:cubicBezTo>
                      <a:pt x="1338" y="183"/>
                      <a:pt x="1551" y="152"/>
                      <a:pt x="1794" y="152"/>
                    </a:cubicBezTo>
                    <a:close/>
                    <a:moveTo>
                      <a:pt x="1794" y="0"/>
                    </a:moveTo>
                    <a:cubicBezTo>
                      <a:pt x="1520" y="0"/>
                      <a:pt x="1277" y="61"/>
                      <a:pt x="1034" y="183"/>
                    </a:cubicBezTo>
                    <a:cubicBezTo>
                      <a:pt x="335" y="547"/>
                      <a:pt x="1" y="1429"/>
                      <a:pt x="153" y="2432"/>
                    </a:cubicBezTo>
                    <a:lnTo>
                      <a:pt x="396" y="3921"/>
                    </a:lnTo>
                    <a:cubicBezTo>
                      <a:pt x="487" y="4499"/>
                      <a:pt x="761" y="5046"/>
                      <a:pt x="1125" y="5502"/>
                    </a:cubicBezTo>
                    <a:cubicBezTo>
                      <a:pt x="1612" y="6079"/>
                      <a:pt x="2220" y="6444"/>
                      <a:pt x="2858" y="6505"/>
                    </a:cubicBezTo>
                    <a:lnTo>
                      <a:pt x="3679" y="6566"/>
                    </a:lnTo>
                    <a:cubicBezTo>
                      <a:pt x="3756" y="6573"/>
                      <a:pt x="3832" y="6577"/>
                      <a:pt x="3908" y="6577"/>
                    </a:cubicBezTo>
                    <a:cubicBezTo>
                      <a:pt x="5064" y="6577"/>
                      <a:pt x="6099" y="5729"/>
                      <a:pt x="6384" y="4559"/>
                    </a:cubicBezTo>
                    <a:lnTo>
                      <a:pt x="6384" y="4529"/>
                    </a:lnTo>
                    <a:cubicBezTo>
                      <a:pt x="6475" y="4134"/>
                      <a:pt x="6809" y="3982"/>
                      <a:pt x="7052" y="3982"/>
                    </a:cubicBezTo>
                    <a:cubicBezTo>
                      <a:pt x="7296" y="3982"/>
                      <a:pt x="7600" y="4134"/>
                      <a:pt x="7691" y="4529"/>
                    </a:cubicBezTo>
                    <a:lnTo>
                      <a:pt x="7691" y="4559"/>
                    </a:lnTo>
                    <a:cubicBezTo>
                      <a:pt x="7995" y="5745"/>
                      <a:pt x="9028" y="6596"/>
                      <a:pt x="10214" y="6596"/>
                    </a:cubicBezTo>
                    <a:cubicBezTo>
                      <a:pt x="10274" y="6596"/>
                      <a:pt x="10335" y="6596"/>
                      <a:pt x="10426" y="6566"/>
                    </a:cubicBezTo>
                    <a:lnTo>
                      <a:pt x="11247" y="6505"/>
                    </a:lnTo>
                    <a:cubicBezTo>
                      <a:pt x="11855" y="6444"/>
                      <a:pt x="12463" y="6079"/>
                      <a:pt x="12949" y="5502"/>
                    </a:cubicBezTo>
                    <a:cubicBezTo>
                      <a:pt x="13314" y="5046"/>
                      <a:pt x="13588" y="4499"/>
                      <a:pt x="13679" y="3921"/>
                    </a:cubicBezTo>
                    <a:lnTo>
                      <a:pt x="13922" y="2432"/>
                    </a:lnTo>
                    <a:cubicBezTo>
                      <a:pt x="14074" y="1429"/>
                      <a:pt x="13739" y="547"/>
                      <a:pt x="13040" y="183"/>
                    </a:cubicBezTo>
                    <a:cubicBezTo>
                      <a:pt x="12797" y="61"/>
                      <a:pt x="12554" y="0"/>
                      <a:pt x="12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008087" y="2585764"/>
                <a:ext cx="83453" cy="13558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2718" extrusionOk="0">
                    <a:moveTo>
                      <a:pt x="93" y="0"/>
                    </a:moveTo>
                    <a:cubicBezTo>
                      <a:pt x="82" y="0"/>
                      <a:pt x="70" y="4"/>
                      <a:pt x="61" y="13"/>
                    </a:cubicBezTo>
                    <a:cubicBezTo>
                      <a:pt x="31" y="43"/>
                      <a:pt x="0" y="73"/>
                      <a:pt x="31" y="104"/>
                    </a:cubicBezTo>
                    <a:lnTo>
                      <a:pt x="1520" y="2687"/>
                    </a:lnTo>
                    <a:cubicBezTo>
                      <a:pt x="1520" y="2718"/>
                      <a:pt x="1551" y="2718"/>
                      <a:pt x="1581" y="2718"/>
                    </a:cubicBezTo>
                    <a:lnTo>
                      <a:pt x="1611" y="2718"/>
                    </a:lnTo>
                    <a:cubicBezTo>
                      <a:pt x="1642" y="2687"/>
                      <a:pt x="1672" y="2657"/>
                      <a:pt x="1642" y="2596"/>
                    </a:cubicBezTo>
                    <a:lnTo>
                      <a:pt x="152" y="43"/>
                    </a:lnTo>
                    <a:cubicBezTo>
                      <a:pt x="152" y="22"/>
                      <a:pt x="122" y="0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061164" y="2591801"/>
                <a:ext cx="51579" cy="8106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625" extrusionOk="0">
                    <a:moveTo>
                      <a:pt x="93" y="1"/>
                    </a:moveTo>
                    <a:cubicBezTo>
                      <a:pt x="81" y="1"/>
                      <a:pt x="70" y="4"/>
                      <a:pt x="61" y="13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882" y="1563"/>
                    </a:lnTo>
                    <a:cubicBezTo>
                      <a:pt x="882" y="1594"/>
                      <a:pt x="912" y="1624"/>
                      <a:pt x="942" y="1624"/>
                    </a:cubicBezTo>
                    <a:cubicBezTo>
                      <a:pt x="942" y="1624"/>
                      <a:pt x="973" y="1624"/>
                      <a:pt x="973" y="1594"/>
                    </a:cubicBezTo>
                    <a:cubicBezTo>
                      <a:pt x="1003" y="1594"/>
                      <a:pt x="1034" y="1533"/>
                      <a:pt x="1003" y="1503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356830" y="2585764"/>
                <a:ext cx="83453" cy="13558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2718" extrusionOk="0">
                    <a:moveTo>
                      <a:pt x="88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0" y="43"/>
                      <a:pt x="0" y="73"/>
                      <a:pt x="31" y="104"/>
                    </a:cubicBezTo>
                    <a:lnTo>
                      <a:pt x="1520" y="2687"/>
                    </a:lnTo>
                    <a:cubicBezTo>
                      <a:pt x="1520" y="2718"/>
                      <a:pt x="1551" y="2718"/>
                      <a:pt x="1581" y="2718"/>
                    </a:cubicBezTo>
                    <a:lnTo>
                      <a:pt x="1611" y="2718"/>
                    </a:lnTo>
                    <a:cubicBezTo>
                      <a:pt x="1642" y="2687"/>
                      <a:pt x="1672" y="2657"/>
                      <a:pt x="1642" y="2596"/>
                    </a:cubicBezTo>
                    <a:lnTo>
                      <a:pt x="152" y="43"/>
                    </a:lnTo>
                    <a:cubicBezTo>
                      <a:pt x="131" y="22"/>
                      <a:pt x="109" y="0"/>
                      <a:pt x="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409908" y="2591801"/>
                <a:ext cx="51579" cy="8106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625" extrusionOk="0">
                    <a:moveTo>
                      <a:pt x="93" y="1"/>
                    </a:moveTo>
                    <a:cubicBezTo>
                      <a:pt x="81" y="1"/>
                      <a:pt x="70" y="4"/>
                      <a:pt x="61" y="13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882" y="1563"/>
                    </a:lnTo>
                    <a:cubicBezTo>
                      <a:pt x="882" y="1594"/>
                      <a:pt x="912" y="1624"/>
                      <a:pt x="942" y="1624"/>
                    </a:cubicBezTo>
                    <a:cubicBezTo>
                      <a:pt x="942" y="1624"/>
                      <a:pt x="973" y="1624"/>
                      <a:pt x="973" y="1594"/>
                    </a:cubicBezTo>
                    <a:cubicBezTo>
                      <a:pt x="1003" y="1594"/>
                      <a:pt x="1034" y="1533"/>
                      <a:pt x="1003" y="1503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006541" y="2431717"/>
                <a:ext cx="492839" cy="63703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1277" extrusionOk="0">
                    <a:moveTo>
                      <a:pt x="2159" y="0"/>
                    </a:moveTo>
                    <a:cubicBezTo>
                      <a:pt x="1460" y="0"/>
                      <a:pt x="822" y="304"/>
                      <a:pt x="366" y="851"/>
                    </a:cubicBezTo>
                    <a:lnTo>
                      <a:pt x="1" y="1277"/>
                    </a:lnTo>
                    <a:lnTo>
                      <a:pt x="9880" y="1277"/>
                    </a:lnTo>
                    <a:lnTo>
                      <a:pt x="9545" y="851"/>
                    </a:lnTo>
                    <a:cubicBezTo>
                      <a:pt x="9089" y="304"/>
                      <a:pt x="8421" y="0"/>
                      <a:pt x="7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6"/>
          <p:cNvSpPr/>
          <p:nvPr/>
        </p:nvSpPr>
        <p:spPr>
          <a:xfrm>
            <a:off x="2970975" y="3259290"/>
            <a:ext cx="1350900" cy="1350300"/>
          </a:xfrm>
          <a:prstGeom prst="teardrop">
            <a:avLst>
              <a:gd name="adj" fmla="val 100000"/>
            </a:avLst>
          </a:prstGeom>
          <a:solidFill>
            <a:srgbClr val="5390D9">
              <a:alpha val="1161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6"/>
          <p:cNvSpPr/>
          <p:nvPr/>
        </p:nvSpPr>
        <p:spPr>
          <a:xfrm rot="10800000">
            <a:off x="4467225" y="1412396"/>
            <a:ext cx="1705800" cy="1705200"/>
          </a:xfrm>
          <a:prstGeom prst="teardrop">
            <a:avLst>
              <a:gd name="adj" fmla="val 100000"/>
            </a:avLst>
          </a:prstGeom>
          <a:solidFill>
            <a:srgbClr val="5E60CE">
              <a:alpha val="58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6"/>
          <p:cNvSpPr/>
          <p:nvPr/>
        </p:nvSpPr>
        <p:spPr>
          <a:xfrm flipH="1">
            <a:off x="4467239" y="3259290"/>
            <a:ext cx="907800" cy="907500"/>
          </a:xfrm>
          <a:prstGeom prst="teardrop">
            <a:avLst>
              <a:gd name="adj" fmla="val 100000"/>
            </a:avLst>
          </a:prstGeom>
          <a:solidFill>
            <a:srgbClr val="64DFDF">
              <a:alpha val="23660"/>
            </a:srgb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6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3331176" y="3564277"/>
            <a:ext cx="718163" cy="718034"/>
            <a:chOff x="2170719" y="2865679"/>
            <a:chExt cx="591275" cy="591266"/>
          </a:xfrm>
        </p:grpSpPr>
        <p:sp>
          <p:nvSpPr>
            <p:cNvPr id="1370" name="Google Shape;1370;p26"/>
            <p:cNvSpPr/>
            <p:nvPr/>
          </p:nvSpPr>
          <p:spPr>
            <a:xfrm>
              <a:off x="2170719" y="2865679"/>
              <a:ext cx="362057" cy="209698"/>
            </a:xfrm>
            <a:custGeom>
              <a:avLst/>
              <a:gdLst/>
              <a:ahLst/>
              <a:cxnLst/>
              <a:rect l="l" t="t" r="r" b="b"/>
              <a:pathLst>
                <a:path w="17478" h="10123" extrusionOk="0">
                  <a:moveTo>
                    <a:pt x="5502" y="2766"/>
                  </a:moveTo>
                  <a:lnTo>
                    <a:pt x="5502" y="5532"/>
                  </a:lnTo>
                  <a:lnTo>
                    <a:pt x="4590" y="5532"/>
                  </a:lnTo>
                  <a:lnTo>
                    <a:pt x="4590" y="2766"/>
                  </a:lnTo>
                  <a:close/>
                  <a:moveTo>
                    <a:pt x="3678" y="912"/>
                  </a:moveTo>
                  <a:lnTo>
                    <a:pt x="3678" y="7356"/>
                  </a:lnTo>
                  <a:lnTo>
                    <a:pt x="912" y="7356"/>
                  </a:lnTo>
                  <a:lnTo>
                    <a:pt x="912" y="912"/>
                  </a:lnTo>
                  <a:close/>
                  <a:moveTo>
                    <a:pt x="12432" y="2766"/>
                  </a:moveTo>
                  <a:cubicBezTo>
                    <a:pt x="14712" y="2766"/>
                    <a:pt x="16566" y="4620"/>
                    <a:pt x="16566" y="6900"/>
                  </a:cubicBezTo>
                  <a:lnTo>
                    <a:pt x="16566" y="7356"/>
                  </a:lnTo>
                  <a:lnTo>
                    <a:pt x="13800" y="7356"/>
                  </a:lnTo>
                  <a:lnTo>
                    <a:pt x="13800" y="6900"/>
                  </a:lnTo>
                  <a:cubicBezTo>
                    <a:pt x="13800" y="6140"/>
                    <a:pt x="13192" y="5532"/>
                    <a:pt x="12432" y="5532"/>
                  </a:cubicBezTo>
                  <a:lnTo>
                    <a:pt x="6444" y="5532"/>
                  </a:lnTo>
                  <a:lnTo>
                    <a:pt x="6444" y="2766"/>
                  </a:lnTo>
                  <a:close/>
                  <a:moveTo>
                    <a:pt x="16566" y="8298"/>
                  </a:moveTo>
                  <a:lnTo>
                    <a:pt x="16566" y="9210"/>
                  </a:lnTo>
                  <a:lnTo>
                    <a:pt x="13800" y="9210"/>
                  </a:lnTo>
                  <a:lnTo>
                    <a:pt x="13800" y="8298"/>
                  </a:ln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456"/>
                  </a:cubicBezTo>
                  <a:lnTo>
                    <a:pt x="0" y="7812"/>
                  </a:lnTo>
                  <a:cubicBezTo>
                    <a:pt x="0" y="8086"/>
                    <a:pt x="182" y="8298"/>
                    <a:pt x="456" y="8298"/>
                  </a:cubicBezTo>
                  <a:lnTo>
                    <a:pt x="4134" y="8298"/>
                  </a:lnTo>
                  <a:cubicBezTo>
                    <a:pt x="4377" y="8298"/>
                    <a:pt x="4590" y="8086"/>
                    <a:pt x="4590" y="7812"/>
                  </a:cubicBezTo>
                  <a:lnTo>
                    <a:pt x="4590" y="6444"/>
                  </a:lnTo>
                  <a:lnTo>
                    <a:pt x="12432" y="6444"/>
                  </a:lnTo>
                  <a:cubicBezTo>
                    <a:pt x="12675" y="6444"/>
                    <a:pt x="12888" y="6657"/>
                    <a:pt x="12888" y="6900"/>
                  </a:cubicBezTo>
                  <a:lnTo>
                    <a:pt x="12888" y="9666"/>
                  </a:lnTo>
                  <a:cubicBezTo>
                    <a:pt x="12888" y="9909"/>
                    <a:pt x="13101" y="10122"/>
                    <a:pt x="13344" y="10122"/>
                  </a:cubicBezTo>
                  <a:lnTo>
                    <a:pt x="17022" y="10122"/>
                  </a:lnTo>
                  <a:cubicBezTo>
                    <a:pt x="17295" y="10122"/>
                    <a:pt x="17478" y="9909"/>
                    <a:pt x="17478" y="9666"/>
                  </a:cubicBezTo>
                  <a:lnTo>
                    <a:pt x="17478" y="6900"/>
                  </a:lnTo>
                  <a:cubicBezTo>
                    <a:pt x="17478" y="4104"/>
                    <a:pt x="15228" y="1824"/>
                    <a:pt x="12432" y="1824"/>
                  </a:cubicBezTo>
                  <a:lnTo>
                    <a:pt x="4590" y="1824"/>
                  </a:lnTo>
                  <a:lnTo>
                    <a:pt x="4590" y="456"/>
                  </a:lnTo>
                  <a:cubicBezTo>
                    <a:pt x="4590" y="213"/>
                    <a:pt x="4377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170719" y="3218930"/>
              <a:ext cx="438868" cy="238015"/>
            </a:xfrm>
            <a:custGeom>
              <a:avLst/>
              <a:gdLst/>
              <a:ahLst/>
              <a:cxnLst/>
              <a:rect l="l" t="t" r="r" b="b"/>
              <a:pathLst>
                <a:path w="21186" h="11490" extrusionOk="0">
                  <a:moveTo>
                    <a:pt x="3678" y="912"/>
                  </a:moveTo>
                  <a:lnTo>
                    <a:pt x="3678" y="7356"/>
                  </a:lnTo>
                  <a:lnTo>
                    <a:pt x="912" y="7356"/>
                  </a:lnTo>
                  <a:lnTo>
                    <a:pt x="912" y="912"/>
                  </a:lnTo>
                  <a:close/>
                  <a:moveTo>
                    <a:pt x="7629" y="1824"/>
                  </a:moveTo>
                  <a:lnTo>
                    <a:pt x="12705" y="6900"/>
                  </a:lnTo>
                  <a:cubicBezTo>
                    <a:pt x="12827" y="7022"/>
                    <a:pt x="12888" y="7174"/>
                    <a:pt x="12888" y="7356"/>
                  </a:cubicBezTo>
                  <a:cubicBezTo>
                    <a:pt x="12888" y="7538"/>
                    <a:pt x="12827" y="7690"/>
                    <a:pt x="12705" y="7812"/>
                  </a:cubicBezTo>
                  <a:lnTo>
                    <a:pt x="12432" y="8085"/>
                  </a:lnTo>
                  <a:cubicBezTo>
                    <a:pt x="12310" y="8207"/>
                    <a:pt x="12143" y="8268"/>
                    <a:pt x="11972" y="8268"/>
                  </a:cubicBezTo>
                  <a:cubicBezTo>
                    <a:pt x="11801" y="8268"/>
                    <a:pt x="11626" y="8207"/>
                    <a:pt x="11490" y="8085"/>
                  </a:cubicBezTo>
                  <a:lnTo>
                    <a:pt x="9058" y="5654"/>
                  </a:lnTo>
                  <a:lnTo>
                    <a:pt x="8420" y="6292"/>
                  </a:lnTo>
                  <a:lnTo>
                    <a:pt x="10851" y="8724"/>
                  </a:lnTo>
                  <a:cubicBezTo>
                    <a:pt x="11155" y="9028"/>
                    <a:pt x="11550" y="9210"/>
                    <a:pt x="11976" y="9210"/>
                  </a:cubicBezTo>
                  <a:cubicBezTo>
                    <a:pt x="12371" y="9210"/>
                    <a:pt x="12766" y="9028"/>
                    <a:pt x="13070" y="8724"/>
                  </a:cubicBezTo>
                  <a:lnTo>
                    <a:pt x="19332" y="8724"/>
                  </a:lnTo>
                  <a:cubicBezTo>
                    <a:pt x="19848" y="8724"/>
                    <a:pt x="20244" y="9149"/>
                    <a:pt x="20244" y="9666"/>
                  </a:cubicBezTo>
                  <a:cubicBezTo>
                    <a:pt x="20244" y="10152"/>
                    <a:pt x="19848" y="10578"/>
                    <a:pt x="19332" y="10578"/>
                  </a:cubicBezTo>
                  <a:lnTo>
                    <a:pt x="10274" y="10578"/>
                  </a:lnTo>
                  <a:lnTo>
                    <a:pt x="5350" y="6535"/>
                  </a:lnTo>
                  <a:cubicBezTo>
                    <a:pt x="5259" y="6474"/>
                    <a:pt x="5167" y="6444"/>
                    <a:pt x="5046" y="6444"/>
                  </a:cubicBezTo>
                  <a:lnTo>
                    <a:pt x="4590" y="6444"/>
                  </a:lnTo>
                  <a:lnTo>
                    <a:pt x="4590" y="1824"/>
                  </a:lnTo>
                  <a:close/>
                  <a:moveTo>
                    <a:pt x="456" y="0"/>
                  </a:moveTo>
                  <a:cubicBezTo>
                    <a:pt x="182" y="0"/>
                    <a:pt x="0" y="183"/>
                    <a:pt x="0" y="456"/>
                  </a:cubicBezTo>
                  <a:lnTo>
                    <a:pt x="0" y="7812"/>
                  </a:lnTo>
                  <a:cubicBezTo>
                    <a:pt x="0" y="8055"/>
                    <a:pt x="182" y="8268"/>
                    <a:pt x="456" y="8268"/>
                  </a:cubicBezTo>
                  <a:lnTo>
                    <a:pt x="4134" y="8268"/>
                  </a:lnTo>
                  <a:cubicBezTo>
                    <a:pt x="4377" y="8268"/>
                    <a:pt x="4590" y="8055"/>
                    <a:pt x="4590" y="7812"/>
                  </a:cubicBezTo>
                  <a:lnTo>
                    <a:pt x="4590" y="7356"/>
                  </a:lnTo>
                  <a:lnTo>
                    <a:pt x="4894" y="7356"/>
                  </a:lnTo>
                  <a:lnTo>
                    <a:pt x="9818" y="11399"/>
                  </a:lnTo>
                  <a:cubicBezTo>
                    <a:pt x="9909" y="11459"/>
                    <a:pt x="10000" y="11490"/>
                    <a:pt x="10122" y="11490"/>
                  </a:cubicBezTo>
                  <a:lnTo>
                    <a:pt x="19332" y="11490"/>
                  </a:lnTo>
                  <a:cubicBezTo>
                    <a:pt x="20335" y="11490"/>
                    <a:pt x="21186" y="10669"/>
                    <a:pt x="21186" y="9666"/>
                  </a:cubicBezTo>
                  <a:cubicBezTo>
                    <a:pt x="21186" y="8633"/>
                    <a:pt x="20335" y="7812"/>
                    <a:pt x="19332" y="7812"/>
                  </a:cubicBezTo>
                  <a:lnTo>
                    <a:pt x="13739" y="7812"/>
                  </a:lnTo>
                  <a:cubicBezTo>
                    <a:pt x="13769" y="7660"/>
                    <a:pt x="13800" y="7508"/>
                    <a:pt x="13800" y="7356"/>
                  </a:cubicBezTo>
                  <a:cubicBezTo>
                    <a:pt x="13800" y="6930"/>
                    <a:pt x="13648" y="6535"/>
                    <a:pt x="13344" y="6231"/>
                  </a:cubicBezTo>
                  <a:lnTo>
                    <a:pt x="8146" y="1034"/>
                  </a:lnTo>
                  <a:cubicBezTo>
                    <a:pt x="8055" y="942"/>
                    <a:pt x="7933" y="912"/>
                    <a:pt x="7812" y="912"/>
                  </a:cubicBezTo>
                  <a:lnTo>
                    <a:pt x="4590" y="912"/>
                  </a:lnTo>
                  <a:lnTo>
                    <a:pt x="4590" y="456"/>
                  </a:lnTo>
                  <a:cubicBezTo>
                    <a:pt x="4590" y="183"/>
                    <a:pt x="4377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437688" y="3094882"/>
              <a:ext cx="18913" cy="180718"/>
            </a:xfrm>
            <a:custGeom>
              <a:avLst/>
              <a:gdLst/>
              <a:ahLst/>
              <a:cxnLst/>
              <a:rect l="l" t="t" r="r" b="b"/>
              <a:pathLst>
                <a:path w="913" h="8724" extrusionOk="0">
                  <a:moveTo>
                    <a:pt x="1" y="0"/>
                  </a:moveTo>
                  <a:lnTo>
                    <a:pt x="1" y="8724"/>
                  </a:lnTo>
                  <a:lnTo>
                    <a:pt x="913" y="872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475474" y="3113775"/>
              <a:ext cx="19534" cy="219123"/>
            </a:xfrm>
            <a:custGeom>
              <a:avLst/>
              <a:gdLst/>
              <a:ahLst/>
              <a:cxnLst/>
              <a:rect l="l" t="t" r="r" b="b"/>
              <a:pathLst>
                <a:path w="943" h="10578" extrusionOk="0">
                  <a:moveTo>
                    <a:pt x="1" y="0"/>
                  </a:moveTo>
                  <a:lnTo>
                    <a:pt x="1" y="10578"/>
                  </a:lnTo>
                  <a:lnTo>
                    <a:pt x="943" y="105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513882" y="3094882"/>
              <a:ext cx="18913" cy="180718"/>
            </a:xfrm>
            <a:custGeom>
              <a:avLst/>
              <a:gdLst/>
              <a:ahLst/>
              <a:cxnLst/>
              <a:rect l="l" t="t" r="r" b="b"/>
              <a:pathLst>
                <a:path w="913" h="8724" extrusionOk="0">
                  <a:moveTo>
                    <a:pt x="1" y="0"/>
                  </a:moveTo>
                  <a:lnTo>
                    <a:pt x="1" y="8724"/>
                  </a:lnTo>
                  <a:lnTo>
                    <a:pt x="913" y="872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647377" y="3142094"/>
              <a:ext cx="76210" cy="76210"/>
            </a:xfrm>
            <a:custGeom>
              <a:avLst/>
              <a:gdLst/>
              <a:ahLst/>
              <a:cxnLst/>
              <a:rect l="l" t="t" r="r" b="b"/>
              <a:pathLst>
                <a:path w="3679" h="3679" extrusionOk="0">
                  <a:moveTo>
                    <a:pt x="1855" y="943"/>
                  </a:moveTo>
                  <a:cubicBezTo>
                    <a:pt x="2371" y="943"/>
                    <a:pt x="2767" y="1338"/>
                    <a:pt x="2767" y="1855"/>
                  </a:cubicBezTo>
                  <a:cubicBezTo>
                    <a:pt x="2767" y="2372"/>
                    <a:pt x="2371" y="2767"/>
                    <a:pt x="1855" y="2767"/>
                  </a:cubicBezTo>
                  <a:cubicBezTo>
                    <a:pt x="1338" y="2767"/>
                    <a:pt x="943" y="2372"/>
                    <a:pt x="943" y="1855"/>
                  </a:cubicBezTo>
                  <a:cubicBezTo>
                    <a:pt x="943" y="1338"/>
                    <a:pt x="1338" y="943"/>
                    <a:pt x="1855" y="943"/>
                  </a:cubicBezTo>
                  <a:close/>
                  <a:moveTo>
                    <a:pt x="1855" y="1"/>
                  </a:moveTo>
                  <a:cubicBezTo>
                    <a:pt x="821" y="1"/>
                    <a:pt x="1" y="822"/>
                    <a:pt x="1" y="1855"/>
                  </a:cubicBezTo>
                  <a:cubicBezTo>
                    <a:pt x="1" y="2858"/>
                    <a:pt x="821" y="3679"/>
                    <a:pt x="1855" y="3679"/>
                  </a:cubicBezTo>
                  <a:cubicBezTo>
                    <a:pt x="2858" y="3679"/>
                    <a:pt x="3679" y="2858"/>
                    <a:pt x="3679" y="1855"/>
                  </a:cubicBezTo>
                  <a:cubicBezTo>
                    <a:pt x="3679" y="822"/>
                    <a:pt x="2858" y="1"/>
                    <a:pt x="1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571183" y="2999174"/>
              <a:ext cx="95724" cy="95724"/>
            </a:xfrm>
            <a:custGeom>
              <a:avLst/>
              <a:gdLst/>
              <a:ahLst/>
              <a:cxnLst/>
              <a:rect l="l" t="t" r="r" b="b"/>
              <a:pathLst>
                <a:path w="4621" h="4621" extrusionOk="0">
                  <a:moveTo>
                    <a:pt x="2311" y="912"/>
                  </a:moveTo>
                  <a:cubicBezTo>
                    <a:pt x="3071" y="912"/>
                    <a:pt x="3679" y="1550"/>
                    <a:pt x="3679" y="2310"/>
                  </a:cubicBezTo>
                  <a:cubicBezTo>
                    <a:pt x="3679" y="3070"/>
                    <a:pt x="3071" y="3678"/>
                    <a:pt x="2311" y="3678"/>
                  </a:cubicBezTo>
                  <a:cubicBezTo>
                    <a:pt x="1551" y="3678"/>
                    <a:pt x="913" y="3070"/>
                    <a:pt x="913" y="2310"/>
                  </a:cubicBezTo>
                  <a:cubicBezTo>
                    <a:pt x="913" y="1550"/>
                    <a:pt x="1551" y="912"/>
                    <a:pt x="2311" y="912"/>
                  </a:cubicBezTo>
                  <a:close/>
                  <a:moveTo>
                    <a:pt x="2311" y="0"/>
                  </a:moveTo>
                  <a:cubicBezTo>
                    <a:pt x="1034" y="0"/>
                    <a:pt x="1" y="1034"/>
                    <a:pt x="1" y="2310"/>
                  </a:cubicBezTo>
                  <a:cubicBezTo>
                    <a:pt x="1" y="3587"/>
                    <a:pt x="1034" y="4620"/>
                    <a:pt x="2311" y="4620"/>
                  </a:cubicBezTo>
                  <a:cubicBezTo>
                    <a:pt x="3587" y="4620"/>
                    <a:pt x="4621" y="3587"/>
                    <a:pt x="4621" y="2310"/>
                  </a:cubicBezTo>
                  <a:cubicBezTo>
                    <a:pt x="4621" y="1034"/>
                    <a:pt x="3587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666892" y="2865679"/>
              <a:ext cx="95103" cy="95103"/>
            </a:xfrm>
            <a:custGeom>
              <a:avLst/>
              <a:gdLst/>
              <a:ahLst/>
              <a:cxnLst/>
              <a:rect l="l" t="t" r="r" b="b"/>
              <a:pathLst>
                <a:path w="4591" h="4591" extrusionOk="0">
                  <a:moveTo>
                    <a:pt x="2281" y="912"/>
                  </a:moveTo>
                  <a:cubicBezTo>
                    <a:pt x="3040" y="912"/>
                    <a:pt x="3679" y="1550"/>
                    <a:pt x="3679" y="2310"/>
                  </a:cubicBezTo>
                  <a:cubicBezTo>
                    <a:pt x="3679" y="3070"/>
                    <a:pt x="3040" y="3678"/>
                    <a:pt x="2281" y="3678"/>
                  </a:cubicBezTo>
                  <a:cubicBezTo>
                    <a:pt x="1521" y="3678"/>
                    <a:pt x="913" y="3070"/>
                    <a:pt x="913" y="2310"/>
                  </a:cubicBezTo>
                  <a:cubicBezTo>
                    <a:pt x="913" y="1550"/>
                    <a:pt x="1521" y="912"/>
                    <a:pt x="2281" y="912"/>
                  </a:cubicBezTo>
                  <a:close/>
                  <a:moveTo>
                    <a:pt x="2281" y="0"/>
                  </a:moveTo>
                  <a:cubicBezTo>
                    <a:pt x="1034" y="0"/>
                    <a:pt x="1" y="1034"/>
                    <a:pt x="1" y="2310"/>
                  </a:cubicBezTo>
                  <a:cubicBezTo>
                    <a:pt x="1" y="3557"/>
                    <a:pt x="1034" y="4590"/>
                    <a:pt x="2281" y="4590"/>
                  </a:cubicBezTo>
                  <a:cubicBezTo>
                    <a:pt x="3557" y="4590"/>
                    <a:pt x="4591" y="3557"/>
                    <a:pt x="4591" y="2310"/>
                  </a:cubicBezTo>
                  <a:cubicBezTo>
                    <a:pt x="4591" y="1034"/>
                    <a:pt x="3557" y="0"/>
                    <a:pt x="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552290" y="3228376"/>
              <a:ext cx="161846" cy="209677"/>
            </a:xfrm>
            <a:custGeom>
              <a:avLst/>
              <a:gdLst/>
              <a:ahLst/>
              <a:cxnLst/>
              <a:rect l="l" t="t" r="r" b="b"/>
              <a:pathLst>
                <a:path w="7813" h="10122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913" y="2280"/>
                  </a:lnTo>
                  <a:cubicBezTo>
                    <a:pt x="913" y="1520"/>
                    <a:pt x="1521" y="912"/>
                    <a:pt x="2281" y="912"/>
                  </a:cubicBezTo>
                  <a:cubicBezTo>
                    <a:pt x="2980" y="912"/>
                    <a:pt x="3557" y="1429"/>
                    <a:pt x="3648" y="2097"/>
                  </a:cubicBezTo>
                  <a:cubicBezTo>
                    <a:pt x="3679" y="2249"/>
                    <a:pt x="3770" y="2371"/>
                    <a:pt x="3892" y="2432"/>
                  </a:cubicBezTo>
                  <a:cubicBezTo>
                    <a:pt x="3958" y="2482"/>
                    <a:pt x="4035" y="2505"/>
                    <a:pt x="4115" y="2505"/>
                  </a:cubicBezTo>
                  <a:cubicBezTo>
                    <a:pt x="4180" y="2505"/>
                    <a:pt x="4249" y="2490"/>
                    <a:pt x="4317" y="2462"/>
                  </a:cubicBezTo>
                  <a:cubicBezTo>
                    <a:pt x="4560" y="2341"/>
                    <a:pt x="4803" y="2280"/>
                    <a:pt x="5047" y="2280"/>
                  </a:cubicBezTo>
                  <a:cubicBezTo>
                    <a:pt x="6080" y="2280"/>
                    <a:pt x="6901" y="3131"/>
                    <a:pt x="6901" y="4134"/>
                  </a:cubicBezTo>
                  <a:cubicBezTo>
                    <a:pt x="6901" y="4620"/>
                    <a:pt x="6718" y="5076"/>
                    <a:pt x="6384" y="5411"/>
                  </a:cubicBezTo>
                  <a:cubicBezTo>
                    <a:pt x="6202" y="5593"/>
                    <a:pt x="6202" y="5897"/>
                    <a:pt x="6384" y="6079"/>
                  </a:cubicBezTo>
                  <a:cubicBezTo>
                    <a:pt x="6718" y="6414"/>
                    <a:pt x="6901" y="6870"/>
                    <a:pt x="6901" y="7356"/>
                  </a:cubicBezTo>
                  <a:cubicBezTo>
                    <a:pt x="6901" y="8359"/>
                    <a:pt x="6080" y="9210"/>
                    <a:pt x="5047" y="9210"/>
                  </a:cubicBezTo>
                  <a:lnTo>
                    <a:pt x="5047" y="10122"/>
                  </a:lnTo>
                  <a:cubicBezTo>
                    <a:pt x="6597" y="10122"/>
                    <a:pt x="7813" y="8876"/>
                    <a:pt x="7813" y="7356"/>
                  </a:cubicBezTo>
                  <a:cubicBezTo>
                    <a:pt x="7813" y="6778"/>
                    <a:pt x="7630" y="6201"/>
                    <a:pt x="7296" y="5745"/>
                  </a:cubicBezTo>
                  <a:cubicBezTo>
                    <a:pt x="7630" y="5289"/>
                    <a:pt x="7813" y="4711"/>
                    <a:pt x="7813" y="4134"/>
                  </a:cubicBezTo>
                  <a:cubicBezTo>
                    <a:pt x="7813" y="2614"/>
                    <a:pt x="6597" y="1368"/>
                    <a:pt x="5047" y="1368"/>
                  </a:cubicBezTo>
                  <a:cubicBezTo>
                    <a:pt x="4834" y="1368"/>
                    <a:pt x="4621" y="1398"/>
                    <a:pt x="4439" y="1459"/>
                  </a:cubicBezTo>
                  <a:cubicBezTo>
                    <a:pt x="4074" y="578"/>
                    <a:pt x="3253" y="0"/>
                    <a:pt x="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591340" y="3291975"/>
              <a:ext cx="37163" cy="63616"/>
            </a:xfrm>
            <a:custGeom>
              <a:avLst/>
              <a:gdLst/>
              <a:ahLst/>
              <a:cxnLst/>
              <a:rect l="l" t="t" r="r" b="b"/>
              <a:pathLst>
                <a:path w="1794" h="3071" extrusionOk="0">
                  <a:moveTo>
                    <a:pt x="912" y="0"/>
                  </a:moveTo>
                  <a:lnTo>
                    <a:pt x="0" y="2766"/>
                  </a:lnTo>
                  <a:lnTo>
                    <a:pt x="851" y="3070"/>
                  </a:lnTo>
                  <a:lnTo>
                    <a:pt x="1794" y="30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609591" y="3361871"/>
              <a:ext cx="57318" cy="18892"/>
            </a:xfrm>
            <a:custGeom>
              <a:avLst/>
              <a:gdLst/>
              <a:ahLst/>
              <a:cxnLst/>
              <a:rect l="l" t="t" r="r" b="b"/>
              <a:pathLst>
                <a:path w="2767" h="912" extrusionOk="0">
                  <a:moveTo>
                    <a:pt x="1" y="0"/>
                  </a:moveTo>
                  <a:lnTo>
                    <a:pt x="1" y="912"/>
                  </a:lnTo>
                  <a:lnTo>
                    <a:pt x="2767" y="912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26"/>
          <p:cNvGrpSpPr/>
          <p:nvPr/>
        </p:nvGrpSpPr>
        <p:grpSpPr>
          <a:xfrm>
            <a:off x="4851529" y="1752520"/>
            <a:ext cx="936683" cy="1024690"/>
            <a:chOff x="4275730" y="2828680"/>
            <a:chExt cx="608275" cy="665426"/>
          </a:xfrm>
        </p:grpSpPr>
        <p:sp>
          <p:nvSpPr>
            <p:cNvPr id="1382" name="Google Shape;1382;p26"/>
            <p:cNvSpPr/>
            <p:nvPr/>
          </p:nvSpPr>
          <p:spPr>
            <a:xfrm>
              <a:off x="4346890" y="3194361"/>
              <a:ext cx="465963" cy="299746"/>
            </a:xfrm>
            <a:custGeom>
              <a:avLst/>
              <a:gdLst/>
              <a:ahLst/>
              <a:cxnLst/>
              <a:rect l="l" t="t" r="r" b="b"/>
              <a:pathLst>
                <a:path w="22494" h="14470" extrusionOk="0">
                  <a:moveTo>
                    <a:pt x="13922" y="4834"/>
                  </a:moveTo>
                  <a:cubicBezTo>
                    <a:pt x="14226" y="4834"/>
                    <a:pt x="14469" y="5077"/>
                    <a:pt x="14469" y="5350"/>
                  </a:cubicBezTo>
                  <a:lnTo>
                    <a:pt x="14469" y="13375"/>
                  </a:lnTo>
                  <a:lnTo>
                    <a:pt x="8025" y="13375"/>
                  </a:lnTo>
                  <a:lnTo>
                    <a:pt x="8025" y="5350"/>
                  </a:lnTo>
                  <a:cubicBezTo>
                    <a:pt x="8025" y="5077"/>
                    <a:pt x="8268" y="4834"/>
                    <a:pt x="8572" y="4834"/>
                  </a:cubicBezTo>
                  <a:close/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lnTo>
                    <a:pt x="1" y="12858"/>
                  </a:lnTo>
                  <a:cubicBezTo>
                    <a:pt x="1" y="13740"/>
                    <a:pt x="730" y="14469"/>
                    <a:pt x="1612" y="14469"/>
                  </a:cubicBezTo>
                  <a:lnTo>
                    <a:pt x="20882" y="14469"/>
                  </a:lnTo>
                  <a:cubicBezTo>
                    <a:pt x="21764" y="14469"/>
                    <a:pt x="22493" y="13740"/>
                    <a:pt x="22493" y="12858"/>
                  </a:cubicBezTo>
                  <a:lnTo>
                    <a:pt x="22493" y="548"/>
                  </a:lnTo>
                  <a:cubicBezTo>
                    <a:pt x="22493" y="244"/>
                    <a:pt x="22250" y="1"/>
                    <a:pt x="21946" y="1"/>
                  </a:cubicBezTo>
                  <a:cubicBezTo>
                    <a:pt x="21642" y="1"/>
                    <a:pt x="21430" y="244"/>
                    <a:pt x="21430" y="548"/>
                  </a:cubicBezTo>
                  <a:lnTo>
                    <a:pt x="21430" y="12858"/>
                  </a:lnTo>
                  <a:cubicBezTo>
                    <a:pt x="21430" y="13162"/>
                    <a:pt x="21186" y="13375"/>
                    <a:pt x="20882" y="13375"/>
                  </a:cubicBezTo>
                  <a:lnTo>
                    <a:pt x="15533" y="13375"/>
                  </a:lnTo>
                  <a:lnTo>
                    <a:pt x="15533" y="5350"/>
                  </a:lnTo>
                  <a:cubicBezTo>
                    <a:pt x="15533" y="4469"/>
                    <a:pt x="14803" y="3739"/>
                    <a:pt x="13922" y="3739"/>
                  </a:cubicBezTo>
                  <a:lnTo>
                    <a:pt x="8572" y="3739"/>
                  </a:lnTo>
                  <a:cubicBezTo>
                    <a:pt x="7691" y="3739"/>
                    <a:pt x="6961" y="4469"/>
                    <a:pt x="6961" y="5350"/>
                  </a:cubicBezTo>
                  <a:lnTo>
                    <a:pt x="6961" y="13375"/>
                  </a:lnTo>
                  <a:lnTo>
                    <a:pt x="1612" y="13375"/>
                  </a:lnTo>
                  <a:cubicBezTo>
                    <a:pt x="1308" y="13375"/>
                    <a:pt x="1064" y="13162"/>
                    <a:pt x="1064" y="12858"/>
                  </a:cubicBezTo>
                  <a:lnTo>
                    <a:pt x="1064" y="548"/>
                  </a:ln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4275730" y="2828680"/>
              <a:ext cx="608275" cy="343641"/>
            </a:xfrm>
            <a:custGeom>
              <a:avLst/>
              <a:gdLst/>
              <a:ahLst/>
              <a:cxnLst/>
              <a:rect l="l" t="t" r="r" b="b"/>
              <a:pathLst>
                <a:path w="29364" h="16589" extrusionOk="0">
                  <a:moveTo>
                    <a:pt x="14682" y="1057"/>
                  </a:moveTo>
                  <a:cubicBezTo>
                    <a:pt x="14804" y="1057"/>
                    <a:pt x="14956" y="1118"/>
                    <a:pt x="15047" y="1209"/>
                  </a:cubicBezTo>
                  <a:lnTo>
                    <a:pt x="27995" y="14552"/>
                  </a:lnTo>
                  <a:cubicBezTo>
                    <a:pt x="28147" y="14704"/>
                    <a:pt x="28208" y="14978"/>
                    <a:pt x="28117" y="15191"/>
                  </a:cubicBezTo>
                  <a:cubicBezTo>
                    <a:pt x="28026" y="15373"/>
                    <a:pt x="27843" y="15525"/>
                    <a:pt x="27631" y="15525"/>
                  </a:cubicBezTo>
                  <a:lnTo>
                    <a:pt x="27448" y="15525"/>
                  </a:lnTo>
                  <a:cubicBezTo>
                    <a:pt x="27296" y="15525"/>
                    <a:pt x="27144" y="15464"/>
                    <a:pt x="27053" y="15343"/>
                  </a:cubicBezTo>
                  <a:lnTo>
                    <a:pt x="27023" y="15343"/>
                  </a:lnTo>
                  <a:lnTo>
                    <a:pt x="15077" y="3002"/>
                  </a:lnTo>
                  <a:lnTo>
                    <a:pt x="15047" y="3002"/>
                  </a:lnTo>
                  <a:cubicBezTo>
                    <a:pt x="15016" y="2972"/>
                    <a:pt x="14986" y="2941"/>
                    <a:pt x="14956" y="2941"/>
                  </a:cubicBezTo>
                  <a:cubicBezTo>
                    <a:pt x="14956" y="2911"/>
                    <a:pt x="14925" y="2881"/>
                    <a:pt x="14895" y="2881"/>
                  </a:cubicBezTo>
                  <a:cubicBezTo>
                    <a:pt x="14834" y="2881"/>
                    <a:pt x="14804" y="2850"/>
                    <a:pt x="14773" y="2850"/>
                  </a:cubicBezTo>
                  <a:cubicBezTo>
                    <a:pt x="14743" y="2835"/>
                    <a:pt x="14712" y="2827"/>
                    <a:pt x="14682" y="2827"/>
                  </a:cubicBezTo>
                  <a:cubicBezTo>
                    <a:pt x="14652" y="2827"/>
                    <a:pt x="14621" y="2835"/>
                    <a:pt x="14591" y="2850"/>
                  </a:cubicBezTo>
                  <a:cubicBezTo>
                    <a:pt x="14560" y="2850"/>
                    <a:pt x="14500" y="2881"/>
                    <a:pt x="14469" y="2881"/>
                  </a:cubicBezTo>
                  <a:cubicBezTo>
                    <a:pt x="14439" y="2881"/>
                    <a:pt x="14408" y="2911"/>
                    <a:pt x="14378" y="2941"/>
                  </a:cubicBezTo>
                  <a:cubicBezTo>
                    <a:pt x="14348" y="2941"/>
                    <a:pt x="14348" y="2972"/>
                    <a:pt x="14317" y="3002"/>
                  </a:cubicBezTo>
                  <a:lnTo>
                    <a:pt x="14287" y="3002"/>
                  </a:lnTo>
                  <a:lnTo>
                    <a:pt x="2311" y="15343"/>
                  </a:lnTo>
                  <a:cubicBezTo>
                    <a:pt x="2189" y="15464"/>
                    <a:pt x="2068" y="15525"/>
                    <a:pt x="1916" y="15525"/>
                  </a:cubicBezTo>
                  <a:lnTo>
                    <a:pt x="1733" y="15525"/>
                  </a:lnTo>
                  <a:cubicBezTo>
                    <a:pt x="1521" y="15525"/>
                    <a:pt x="1338" y="15373"/>
                    <a:pt x="1247" y="15191"/>
                  </a:cubicBezTo>
                  <a:cubicBezTo>
                    <a:pt x="1156" y="14978"/>
                    <a:pt x="1217" y="14704"/>
                    <a:pt x="1369" y="14552"/>
                  </a:cubicBezTo>
                  <a:lnTo>
                    <a:pt x="14317" y="1209"/>
                  </a:lnTo>
                  <a:cubicBezTo>
                    <a:pt x="14408" y="1118"/>
                    <a:pt x="14530" y="1057"/>
                    <a:pt x="14682" y="1057"/>
                  </a:cubicBezTo>
                  <a:close/>
                  <a:moveTo>
                    <a:pt x="14678" y="1"/>
                  </a:moveTo>
                  <a:cubicBezTo>
                    <a:pt x="14264" y="1"/>
                    <a:pt x="13846" y="160"/>
                    <a:pt x="13527" y="479"/>
                  </a:cubicBezTo>
                  <a:lnTo>
                    <a:pt x="609" y="13793"/>
                  </a:lnTo>
                  <a:cubicBezTo>
                    <a:pt x="122" y="14279"/>
                    <a:pt x="1" y="14978"/>
                    <a:pt x="274" y="15586"/>
                  </a:cubicBezTo>
                  <a:cubicBezTo>
                    <a:pt x="518" y="16194"/>
                    <a:pt x="1095" y="16589"/>
                    <a:pt x="1733" y="16589"/>
                  </a:cubicBezTo>
                  <a:lnTo>
                    <a:pt x="1916" y="16589"/>
                  </a:lnTo>
                  <a:cubicBezTo>
                    <a:pt x="2311" y="16589"/>
                    <a:pt x="2676" y="16437"/>
                    <a:pt x="2949" y="16194"/>
                  </a:cubicBezTo>
                  <a:cubicBezTo>
                    <a:pt x="3010" y="16163"/>
                    <a:pt x="3040" y="16133"/>
                    <a:pt x="3071" y="16103"/>
                  </a:cubicBezTo>
                  <a:lnTo>
                    <a:pt x="14682" y="4157"/>
                  </a:lnTo>
                  <a:lnTo>
                    <a:pt x="26293" y="16103"/>
                  </a:lnTo>
                  <a:cubicBezTo>
                    <a:pt x="26324" y="16133"/>
                    <a:pt x="26354" y="16163"/>
                    <a:pt x="26384" y="16194"/>
                  </a:cubicBezTo>
                  <a:cubicBezTo>
                    <a:pt x="26688" y="16437"/>
                    <a:pt x="27053" y="16589"/>
                    <a:pt x="27448" y="16589"/>
                  </a:cubicBezTo>
                  <a:lnTo>
                    <a:pt x="27631" y="16589"/>
                  </a:lnTo>
                  <a:cubicBezTo>
                    <a:pt x="28269" y="16589"/>
                    <a:pt x="28846" y="16194"/>
                    <a:pt x="29090" y="15586"/>
                  </a:cubicBezTo>
                  <a:cubicBezTo>
                    <a:pt x="29363" y="14978"/>
                    <a:pt x="29211" y="14279"/>
                    <a:pt x="28755" y="13793"/>
                  </a:cubicBezTo>
                  <a:lnTo>
                    <a:pt x="15807" y="479"/>
                  </a:lnTo>
                  <a:cubicBezTo>
                    <a:pt x="15503" y="160"/>
                    <a:pt x="15092" y="1"/>
                    <a:pt x="14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4502427" y="3072219"/>
              <a:ext cx="154907" cy="144197"/>
            </a:xfrm>
            <a:custGeom>
              <a:avLst/>
              <a:gdLst/>
              <a:ahLst/>
              <a:cxnLst/>
              <a:rect l="l" t="t" r="r" b="b"/>
              <a:pathLst>
                <a:path w="7478" h="6961" extrusionOk="0">
                  <a:moveTo>
                    <a:pt x="5867" y="1094"/>
                  </a:moveTo>
                  <a:cubicBezTo>
                    <a:pt x="6171" y="1094"/>
                    <a:pt x="6414" y="1337"/>
                    <a:pt x="6414" y="1611"/>
                  </a:cubicBezTo>
                  <a:lnTo>
                    <a:pt x="6414" y="5380"/>
                  </a:lnTo>
                  <a:cubicBezTo>
                    <a:pt x="6414" y="5654"/>
                    <a:pt x="6171" y="5897"/>
                    <a:pt x="5867" y="5897"/>
                  </a:cubicBezTo>
                  <a:lnTo>
                    <a:pt x="1581" y="5897"/>
                  </a:lnTo>
                  <a:cubicBezTo>
                    <a:pt x="1307" y="5897"/>
                    <a:pt x="1064" y="5654"/>
                    <a:pt x="1064" y="5380"/>
                  </a:cubicBezTo>
                  <a:lnTo>
                    <a:pt x="1064" y="1611"/>
                  </a:lnTo>
                  <a:cubicBezTo>
                    <a:pt x="1064" y="1337"/>
                    <a:pt x="1307" y="1094"/>
                    <a:pt x="1581" y="1094"/>
                  </a:cubicBezTo>
                  <a:close/>
                  <a:moveTo>
                    <a:pt x="1581" y="0"/>
                  </a:moveTo>
                  <a:cubicBezTo>
                    <a:pt x="699" y="0"/>
                    <a:pt x="0" y="730"/>
                    <a:pt x="0" y="1611"/>
                  </a:cubicBezTo>
                  <a:lnTo>
                    <a:pt x="0" y="5380"/>
                  </a:lnTo>
                  <a:cubicBezTo>
                    <a:pt x="0" y="6262"/>
                    <a:pt x="699" y="6961"/>
                    <a:pt x="1581" y="6961"/>
                  </a:cubicBezTo>
                  <a:lnTo>
                    <a:pt x="5867" y="6961"/>
                  </a:lnTo>
                  <a:cubicBezTo>
                    <a:pt x="6779" y="6961"/>
                    <a:pt x="7478" y="6262"/>
                    <a:pt x="7478" y="5380"/>
                  </a:cubicBezTo>
                  <a:lnTo>
                    <a:pt x="7478" y="1611"/>
                  </a:lnTo>
                  <a:cubicBezTo>
                    <a:pt x="7478" y="730"/>
                    <a:pt x="6779" y="0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4524469" y="3371939"/>
              <a:ext cx="33393" cy="22061"/>
            </a:xfrm>
            <a:custGeom>
              <a:avLst/>
              <a:gdLst/>
              <a:ahLst/>
              <a:cxnLst/>
              <a:rect l="l" t="t" r="r" b="b"/>
              <a:pathLst>
                <a:path w="1612" h="1065" extrusionOk="0">
                  <a:moveTo>
                    <a:pt x="517" y="0"/>
                  </a:moveTo>
                  <a:cubicBezTo>
                    <a:pt x="243" y="0"/>
                    <a:pt x="0" y="244"/>
                    <a:pt x="0" y="547"/>
                  </a:cubicBezTo>
                  <a:cubicBezTo>
                    <a:pt x="0" y="821"/>
                    <a:pt x="243" y="1064"/>
                    <a:pt x="517" y="1064"/>
                  </a:cubicBezTo>
                  <a:lnTo>
                    <a:pt x="1064" y="1064"/>
                  </a:lnTo>
                  <a:cubicBezTo>
                    <a:pt x="1368" y="1064"/>
                    <a:pt x="1611" y="821"/>
                    <a:pt x="1611" y="547"/>
                  </a:cubicBezTo>
                  <a:cubicBezTo>
                    <a:pt x="1611" y="244"/>
                    <a:pt x="1368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26"/>
          <p:cNvGrpSpPr/>
          <p:nvPr/>
        </p:nvGrpSpPr>
        <p:grpSpPr>
          <a:xfrm>
            <a:off x="4634349" y="3430200"/>
            <a:ext cx="424621" cy="566044"/>
            <a:chOff x="6634552" y="2881299"/>
            <a:chExt cx="420001" cy="559885"/>
          </a:xfrm>
        </p:grpSpPr>
        <p:sp>
          <p:nvSpPr>
            <p:cNvPr id="1387" name="Google Shape;1387;p26"/>
            <p:cNvSpPr/>
            <p:nvPr/>
          </p:nvSpPr>
          <p:spPr>
            <a:xfrm>
              <a:off x="6704449" y="2881423"/>
              <a:ext cx="350104" cy="559761"/>
            </a:xfrm>
            <a:custGeom>
              <a:avLst/>
              <a:gdLst/>
              <a:ahLst/>
              <a:cxnLst/>
              <a:rect l="l" t="t" r="r" b="b"/>
              <a:pathLst>
                <a:path w="16901" h="27022" extrusionOk="0">
                  <a:moveTo>
                    <a:pt x="2250" y="2249"/>
                  </a:moveTo>
                  <a:lnTo>
                    <a:pt x="2250" y="3374"/>
                  </a:lnTo>
                  <a:lnTo>
                    <a:pt x="1125" y="3374"/>
                  </a:lnTo>
                  <a:lnTo>
                    <a:pt x="1125" y="2249"/>
                  </a:lnTo>
                  <a:close/>
                  <a:moveTo>
                    <a:pt x="9575" y="1125"/>
                  </a:moveTo>
                  <a:cubicBezTo>
                    <a:pt x="11125" y="1125"/>
                    <a:pt x="12402" y="2371"/>
                    <a:pt x="12402" y="3952"/>
                  </a:cubicBezTo>
                  <a:lnTo>
                    <a:pt x="12402" y="6748"/>
                  </a:lnTo>
                  <a:lnTo>
                    <a:pt x="9028" y="6748"/>
                  </a:lnTo>
                  <a:lnTo>
                    <a:pt x="9028" y="5076"/>
                  </a:lnTo>
                  <a:cubicBezTo>
                    <a:pt x="9028" y="4742"/>
                    <a:pt x="8754" y="4499"/>
                    <a:pt x="8451" y="4499"/>
                  </a:cubicBezTo>
                  <a:lnTo>
                    <a:pt x="3374" y="4499"/>
                  </a:lnTo>
                  <a:lnTo>
                    <a:pt x="3374" y="1125"/>
                  </a:lnTo>
                  <a:close/>
                  <a:moveTo>
                    <a:pt x="6748" y="5623"/>
                  </a:moveTo>
                  <a:lnTo>
                    <a:pt x="3982" y="7721"/>
                  </a:lnTo>
                  <a:lnTo>
                    <a:pt x="3982" y="7721"/>
                  </a:lnTo>
                  <a:lnTo>
                    <a:pt x="5381" y="5623"/>
                  </a:lnTo>
                  <a:close/>
                  <a:moveTo>
                    <a:pt x="11824" y="7873"/>
                  </a:moveTo>
                  <a:lnTo>
                    <a:pt x="11824" y="9575"/>
                  </a:lnTo>
                  <a:cubicBezTo>
                    <a:pt x="11824" y="9757"/>
                    <a:pt x="11916" y="9940"/>
                    <a:pt x="12068" y="10031"/>
                  </a:cubicBezTo>
                  <a:cubicBezTo>
                    <a:pt x="12341" y="10213"/>
                    <a:pt x="12615" y="10395"/>
                    <a:pt x="12888" y="10547"/>
                  </a:cubicBezTo>
                  <a:cubicBezTo>
                    <a:pt x="14195" y="11338"/>
                    <a:pt x="15290" y="12006"/>
                    <a:pt x="15654" y="16900"/>
                  </a:cubicBezTo>
                  <a:lnTo>
                    <a:pt x="5776" y="16900"/>
                  </a:lnTo>
                  <a:cubicBezTo>
                    <a:pt x="6201" y="12158"/>
                    <a:pt x="7478" y="11307"/>
                    <a:pt x="9028" y="10243"/>
                  </a:cubicBezTo>
                  <a:lnTo>
                    <a:pt x="9332" y="10031"/>
                  </a:lnTo>
                  <a:cubicBezTo>
                    <a:pt x="9484" y="9940"/>
                    <a:pt x="9575" y="9757"/>
                    <a:pt x="9575" y="9575"/>
                  </a:cubicBezTo>
                  <a:lnTo>
                    <a:pt x="9575" y="7873"/>
                  </a:lnTo>
                  <a:close/>
                  <a:moveTo>
                    <a:pt x="15715" y="18025"/>
                  </a:moveTo>
                  <a:cubicBezTo>
                    <a:pt x="15745" y="18845"/>
                    <a:pt x="15776" y="19788"/>
                    <a:pt x="15776" y="20821"/>
                  </a:cubicBezTo>
                  <a:lnTo>
                    <a:pt x="15776" y="22523"/>
                  </a:lnTo>
                  <a:lnTo>
                    <a:pt x="5624" y="22523"/>
                  </a:lnTo>
                  <a:lnTo>
                    <a:pt x="5624" y="20821"/>
                  </a:lnTo>
                  <a:cubicBezTo>
                    <a:pt x="5624" y="19788"/>
                    <a:pt x="5654" y="18845"/>
                    <a:pt x="5715" y="18025"/>
                  </a:cubicBezTo>
                  <a:close/>
                  <a:moveTo>
                    <a:pt x="15776" y="23648"/>
                  </a:moveTo>
                  <a:lnTo>
                    <a:pt x="15776" y="24773"/>
                  </a:lnTo>
                  <a:cubicBezTo>
                    <a:pt x="15776" y="25411"/>
                    <a:pt x="15259" y="25897"/>
                    <a:pt x="14651" y="25897"/>
                  </a:cubicBezTo>
                  <a:lnTo>
                    <a:pt x="6748" y="25897"/>
                  </a:lnTo>
                  <a:cubicBezTo>
                    <a:pt x="6140" y="25897"/>
                    <a:pt x="5624" y="25411"/>
                    <a:pt x="5624" y="24773"/>
                  </a:cubicBezTo>
                  <a:lnTo>
                    <a:pt x="5624" y="23648"/>
                  </a:lnTo>
                  <a:close/>
                  <a:moveTo>
                    <a:pt x="3374" y="0"/>
                  </a:moveTo>
                  <a:cubicBezTo>
                    <a:pt x="2767" y="0"/>
                    <a:pt x="2250" y="487"/>
                    <a:pt x="2250" y="1125"/>
                  </a:cubicBezTo>
                  <a:lnTo>
                    <a:pt x="1125" y="1125"/>
                  </a:lnTo>
                  <a:cubicBezTo>
                    <a:pt x="517" y="1125"/>
                    <a:pt x="1" y="1642"/>
                    <a:pt x="1" y="2249"/>
                  </a:cubicBezTo>
                  <a:lnTo>
                    <a:pt x="1" y="3374"/>
                  </a:lnTo>
                  <a:cubicBezTo>
                    <a:pt x="1" y="3982"/>
                    <a:pt x="517" y="4499"/>
                    <a:pt x="1125" y="4499"/>
                  </a:cubicBezTo>
                  <a:lnTo>
                    <a:pt x="2250" y="4499"/>
                  </a:lnTo>
                  <a:cubicBezTo>
                    <a:pt x="2250" y="5137"/>
                    <a:pt x="2767" y="5623"/>
                    <a:pt x="3374" y="5623"/>
                  </a:cubicBezTo>
                  <a:lnTo>
                    <a:pt x="4013" y="5623"/>
                  </a:lnTo>
                  <a:lnTo>
                    <a:pt x="2341" y="8146"/>
                  </a:lnTo>
                  <a:cubicBezTo>
                    <a:pt x="2250" y="8298"/>
                    <a:pt x="2219" y="8541"/>
                    <a:pt x="2311" y="8724"/>
                  </a:cubicBezTo>
                  <a:cubicBezTo>
                    <a:pt x="2432" y="8906"/>
                    <a:pt x="2615" y="8997"/>
                    <a:pt x="2827" y="8997"/>
                  </a:cubicBezTo>
                  <a:lnTo>
                    <a:pt x="3952" y="8997"/>
                  </a:lnTo>
                  <a:cubicBezTo>
                    <a:pt x="4074" y="8997"/>
                    <a:pt x="4195" y="8967"/>
                    <a:pt x="4286" y="8906"/>
                  </a:cubicBezTo>
                  <a:lnTo>
                    <a:pt x="7903" y="6201"/>
                  </a:lnTo>
                  <a:lnTo>
                    <a:pt x="7903" y="7326"/>
                  </a:lnTo>
                  <a:cubicBezTo>
                    <a:pt x="7903" y="7629"/>
                    <a:pt x="8147" y="7873"/>
                    <a:pt x="8451" y="7873"/>
                  </a:cubicBezTo>
                  <a:lnTo>
                    <a:pt x="8451" y="9271"/>
                  </a:lnTo>
                  <a:lnTo>
                    <a:pt x="8390" y="9301"/>
                  </a:lnTo>
                  <a:cubicBezTo>
                    <a:pt x="6323" y="10730"/>
                    <a:pt x="4499" y="11976"/>
                    <a:pt x="4499" y="20852"/>
                  </a:cubicBezTo>
                  <a:lnTo>
                    <a:pt x="4499" y="24773"/>
                  </a:lnTo>
                  <a:cubicBezTo>
                    <a:pt x="4499" y="26019"/>
                    <a:pt x="5533" y="27022"/>
                    <a:pt x="6748" y="27022"/>
                  </a:cubicBezTo>
                  <a:lnTo>
                    <a:pt x="14651" y="27022"/>
                  </a:lnTo>
                  <a:cubicBezTo>
                    <a:pt x="15897" y="27022"/>
                    <a:pt x="16901" y="26019"/>
                    <a:pt x="16901" y="24773"/>
                  </a:cubicBezTo>
                  <a:lnTo>
                    <a:pt x="16901" y="20852"/>
                  </a:lnTo>
                  <a:cubicBezTo>
                    <a:pt x="16901" y="12067"/>
                    <a:pt x="15593" y="10851"/>
                    <a:pt x="13466" y="9575"/>
                  </a:cubicBezTo>
                  <a:cubicBezTo>
                    <a:pt x="13283" y="9484"/>
                    <a:pt x="13131" y="9392"/>
                    <a:pt x="12949" y="9271"/>
                  </a:cubicBezTo>
                  <a:lnTo>
                    <a:pt x="12949" y="7873"/>
                  </a:lnTo>
                  <a:cubicBezTo>
                    <a:pt x="13283" y="7873"/>
                    <a:pt x="13527" y="7629"/>
                    <a:pt x="13527" y="7326"/>
                  </a:cubicBezTo>
                  <a:lnTo>
                    <a:pt x="13527" y="3952"/>
                  </a:lnTo>
                  <a:cubicBezTo>
                    <a:pt x="13527" y="1763"/>
                    <a:pt x="11764" y="0"/>
                    <a:pt x="9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6634552" y="2928014"/>
              <a:ext cx="46609" cy="23325"/>
            </a:xfrm>
            <a:custGeom>
              <a:avLst/>
              <a:gdLst/>
              <a:ahLst/>
              <a:cxnLst/>
              <a:rect l="l" t="t" r="r" b="b"/>
              <a:pathLst>
                <a:path w="2250" h="1126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82"/>
                    <a:pt x="244" y="1125"/>
                    <a:pt x="548" y="1125"/>
                  </a:cubicBezTo>
                  <a:lnTo>
                    <a:pt x="1672" y="1125"/>
                  </a:lnTo>
                  <a:cubicBezTo>
                    <a:pt x="2007" y="1125"/>
                    <a:pt x="2250" y="882"/>
                    <a:pt x="2250" y="548"/>
                  </a:cubicBezTo>
                  <a:cubicBezTo>
                    <a:pt x="2250" y="244"/>
                    <a:pt x="2007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6644620" y="2881299"/>
              <a:ext cx="49778" cy="34760"/>
            </a:xfrm>
            <a:custGeom>
              <a:avLst/>
              <a:gdLst/>
              <a:ahLst/>
              <a:cxnLst/>
              <a:rect l="l" t="t" r="r" b="b"/>
              <a:pathLst>
                <a:path w="2403" h="1678" extrusionOk="0">
                  <a:moveTo>
                    <a:pt x="629" y="1"/>
                  </a:moveTo>
                  <a:cubicBezTo>
                    <a:pt x="426" y="1"/>
                    <a:pt x="229" y="118"/>
                    <a:pt x="122" y="310"/>
                  </a:cubicBezTo>
                  <a:cubicBezTo>
                    <a:pt x="1" y="584"/>
                    <a:pt x="122" y="918"/>
                    <a:pt x="396" y="1070"/>
                  </a:cubicBezTo>
                  <a:lnTo>
                    <a:pt x="1521" y="1617"/>
                  </a:lnTo>
                  <a:cubicBezTo>
                    <a:pt x="1581" y="1678"/>
                    <a:pt x="1673" y="1678"/>
                    <a:pt x="1764" y="1678"/>
                  </a:cubicBezTo>
                  <a:cubicBezTo>
                    <a:pt x="1977" y="1678"/>
                    <a:pt x="2159" y="1587"/>
                    <a:pt x="2281" y="1374"/>
                  </a:cubicBezTo>
                  <a:cubicBezTo>
                    <a:pt x="2402" y="1100"/>
                    <a:pt x="2281" y="766"/>
                    <a:pt x="2007" y="614"/>
                  </a:cubicBezTo>
                  <a:lnTo>
                    <a:pt x="882" y="67"/>
                  </a:lnTo>
                  <a:cubicBezTo>
                    <a:pt x="801" y="22"/>
                    <a:pt x="714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6644620" y="2963169"/>
              <a:ext cx="49778" cy="34760"/>
            </a:xfrm>
            <a:custGeom>
              <a:avLst/>
              <a:gdLst/>
              <a:ahLst/>
              <a:cxnLst/>
              <a:rect l="l" t="t" r="r" b="b"/>
              <a:pathLst>
                <a:path w="2403" h="1678" extrusionOk="0">
                  <a:moveTo>
                    <a:pt x="1775" y="0"/>
                  </a:moveTo>
                  <a:cubicBezTo>
                    <a:pt x="1689" y="0"/>
                    <a:pt x="1602" y="21"/>
                    <a:pt x="1521" y="66"/>
                  </a:cubicBezTo>
                  <a:lnTo>
                    <a:pt x="396" y="614"/>
                  </a:lnTo>
                  <a:cubicBezTo>
                    <a:pt x="122" y="766"/>
                    <a:pt x="1" y="1100"/>
                    <a:pt x="122" y="1373"/>
                  </a:cubicBezTo>
                  <a:cubicBezTo>
                    <a:pt x="244" y="1556"/>
                    <a:pt x="426" y="1677"/>
                    <a:pt x="639" y="1677"/>
                  </a:cubicBezTo>
                  <a:cubicBezTo>
                    <a:pt x="730" y="1677"/>
                    <a:pt x="822" y="1647"/>
                    <a:pt x="882" y="1617"/>
                  </a:cubicBezTo>
                  <a:lnTo>
                    <a:pt x="2007" y="1069"/>
                  </a:lnTo>
                  <a:cubicBezTo>
                    <a:pt x="2281" y="917"/>
                    <a:pt x="2402" y="583"/>
                    <a:pt x="2281" y="310"/>
                  </a:cubicBezTo>
                  <a:cubicBezTo>
                    <a:pt x="2174" y="117"/>
                    <a:pt x="1977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26"/>
          <p:cNvSpPr/>
          <p:nvPr/>
        </p:nvSpPr>
        <p:spPr>
          <a:xfrm rot="10800000" flipH="1">
            <a:off x="3122199" y="1918496"/>
            <a:ext cx="1199700" cy="1199100"/>
          </a:xfrm>
          <a:prstGeom prst="teardrop">
            <a:avLst>
              <a:gd name="adj" fmla="val 100000"/>
            </a:avLst>
          </a:prstGeom>
          <a:solidFill>
            <a:srgbClr val="5E60CE">
              <a:alpha val="125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26"/>
          <p:cNvGrpSpPr/>
          <p:nvPr/>
        </p:nvGrpSpPr>
        <p:grpSpPr>
          <a:xfrm>
            <a:off x="3329033" y="2308512"/>
            <a:ext cx="785954" cy="468941"/>
            <a:chOff x="3135388" y="2925341"/>
            <a:chExt cx="790857" cy="471867"/>
          </a:xfrm>
        </p:grpSpPr>
        <p:sp>
          <p:nvSpPr>
            <p:cNvPr id="1393" name="Google Shape;1393;p26"/>
            <p:cNvSpPr/>
            <p:nvPr/>
          </p:nvSpPr>
          <p:spPr>
            <a:xfrm>
              <a:off x="3135388" y="2925341"/>
              <a:ext cx="790857" cy="471867"/>
            </a:xfrm>
            <a:custGeom>
              <a:avLst/>
              <a:gdLst/>
              <a:ahLst/>
              <a:cxnLst/>
              <a:rect l="l" t="t" r="r" b="b"/>
              <a:pathLst>
                <a:path w="38178" h="22779" extrusionOk="0">
                  <a:moveTo>
                    <a:pt x="19180" y="1153"/>
                  </a:moveTo>
                  <a:cubicBezTo>
                    <a:pt x="20759" y="1153"/>
                    <a:pt x="21772" y="1706"/>
                    <a:pt x="23101" y="2470"/>
                  </a:cubicBezTo>
                  <a:cubicBezTo>
                    <a:pt x="24834" y="3443"/>
                    <a:pt x="26961" y="4658"/>
                    <a:pt x="31186" y="5114"/>
                  </a:cubicBezTo>
                  <a:lnTo>
                    <a:pt x="31338" y="8306"/>
                  </a:lnTo>
                  <a:cubicBezTo>
                    <a:pt x="27620" y="6949"/>
                    <a:pt x="23926" y="6270"/>
                    <a:pt x="20343" y="6270"/>
                  </a:cubicBezTo>
                  <a:cubicBezTo>
                    <a:pt x="19913" y="6270"/>
                    <a:pt x="19485" y="6280"/>
                    <a:pt x="19058" y="6300"/>
                  </a:cubicBezTo>
                  <a:cubicBezTo>
                    <a:pt x="15046" y="6482"/>
                    <a:pt x="11004" y="7516"/>
                    <a:pt x="7052" y="9431"/>
                  </a:cubicBezTo>
                  <a:lnTo>
                    <a:pt x="6900" y="6269"/>
                  </a:lnTo>
                  <a:cubicBezTo>
                    <a:pt x="11034" y="5388"/>
                    <a:pt x="13070" y="3990"/>
                    <a:pt x="14681" y="2865"/>
                  </a:cubicBezTo>
                  <a:cubicBezTo>
                    <a:pt x="16049" y="1923"/>
                    <a:pt x="17052" y="1224"/>
                    <a:pt x="18815" y="1163"/>
                  </a:cubicBezTo>
                  <a:cubicBezTo>
                    <a:pt x="18940" y="1157"/>
                    <a:pt x="19062" y="1153"/>
                    <a:pt x="19180" y="1153"/>
                  </a:cubicBezTo>
                  <a:close/>
                  <a:moveTo>
                    <a:pt x="34154" y="4253"/>
                  </a:moveTo>
                  <a:cubicBezTo>
                    <a:pt x="34675" y="4253"/>
                    <a:pt x="35112" y="4416"/>
                    <a:pt x="35442" y="4598"/>
                  </a:cubicBezTo>
                  <a:cubicBezTo>
                    <a:pt x="36384" y="5145"/>
                    <a:pt x="37022" y="6239"/>
                    <a:pt x="37022" y="7303"/>
                  </a:cubicBezTo>
                  <a:cubicBezTo>
                    <a:pt x="37022" y="8002"/>
                    <a:pt x="36779" y="8944"/>
                    <a:pt x="35624" y="9613"/>
                  </a:cubicBezTo>
                  <a:lnTo>
                    <a:pt x="32433" y="11437"/>
                  </a:lnTo>
                  <a:cubicBezTo>
                    <a:pt x="32554" y="10859"/>
                    <a:pt x="32584" y="10251"/>
                    <a:pt x="32554" y="9643"/>
                  </a:cubicBezTo>
                  <a:lnTo>
                    <a:pt x="32524" y="9157"/>
                  </a:lnTo>
                  <a:lnTo>
                    <a:pt x="32524" y="9127"/>
                  </a:lnTo>
                  <a:lnTo>
                    <a:pt x="32341" y="4902"/>
                  </a:lnTo>
                  <a:lnTo>
                    <a:pt x="32676" y="4689"/>
                  </a:lnTo>
                  <a:cubicBezTo>
                    <a:pt x="33218" y="4369"/>
                    <a:pt x="33716" y="4253"/>
                    <a:pt x="34154" y="4253"/>
                  </a:cubicBezTo>
                  <a:close/>
                  <a:moveTo>
                    <a:pt x="4076" y="5672"/>
                  </a:moveTo>
                  <a:cubicBezTo>
                    <a:pt x="4457" y="5672"/>
                    <a:pt x="4883" y="5762"/>
                    <a:pt x="5350" y="5996"/>
                  </a:cubicBezTo>
                  <a:lnTo>
                    <a:pt x="5745" y="6178"/>
                  </a:lnTo>
                  <a:lnTo>
                    <a:pt x="5958" y="10889"/>
                  </a:lnTo>
                  <a:cubicBezTo>
                    <a:pt x="5988" y="11497"/>
                    <a:pt x="6079" y="12105"/>
                    <a:pt x="6231" y="12683"/>
                  </a:cubicBezTo>
                  <a:lnTo>
                    <a:pt x="2918" y="11163"/>
                  </a:lnTo>
                  <a:cubicBezTo>
                    <a:pt x="1672" y="10586"/>
                    <a:pt x="1338" y="9674"/>
                    <a:pt x="1277" y="9005"/>
                  </a:cubicBezTo>
                  <a:cubicBezTo>
                    <a:pt x="1186" y="7911"/>
                    <a:pt x="1733" y="6756"/>
                    <a:pt x="2614" y="6148"/>
                  </a:cubicBezTo>
                  <a:cubicBezTo>
                    <a:pt x="2970" y="5904"/>
                    <a:pt x="3464" y="5672"/>
                    <a:pt x="4076" y="5672"/>
                  </a:cubicBezTo>
                  <a:close/>
                  <a:moveTo>
                    <a:pt x="20323" y="7407"/>
                  </a:moveTo>
                  <a:cubicBezTo>
                    <a:pt x="23949" y="7407"/>
                    <a:pt x="27628" y="8123"/>
                    <a:pt x="31399" y="9552"/>
                  </a:cubicBezTo>
                  <a:lnTo>
                    <a:pt x="31399" y="9704"/>
                  </a:lnTo>
                  <a:cubicBezTo>
                    <a:pt x="31460" y="10738"/>
                    <a:pt x="31277" y="11710"/>
                    <a:pt x="30974" y="12592"/>
                  </a:cubicBezTo>
                  <a:cubicBezTo>
                    <a:pt x="27934" y="11741"/>
                    <a:pt x="24864" y="11285"/>
                    <a:pt x="21916" y="11193"/>
                  </a:cubicBezTo>
                  <a:cubicBezTo>
                    <a:pt x="21898" y="11192"/>
                    <a:pt x="21881" y="11191"/>
                    <a:pt x="21864" y="11191"/>
                  </a:cubicBezTo>
                  <a:cubicBezTo>
                    <a:pt x="21582" y="11191"/>
                    <a:pt x="21338" y="11425"/>
                    <a:pt x="21338" y="11741"/>
                  </a:cubicBezTo>
                  <a:cubicBezTo>
                    <a:pt x="21308" y="11893"/>
                    <a:pt x="21399" y="12075"/>
                    <a:pt x="21520" y="12166"/>
                  </a:cubicBezTo>
                  <a:cubicBezTo>
                    <a:pt x="21612" y="12257"/>
                    <a:pt x="21733" y="12318"/>
                    <a:pt x="21885" y="12318"/>
                  </a:cubicBezTo>
                  <a:cubicBezTo>
                    <a:pt x="24712" y="12409"/>
                    <a:pt x="27630" y="12865"/>
                    <a:pt x="30548" y="13655"/>
                  </a:cubicBezTo>
                  <a:cubicBezTo>
                    <a:pt x="29970" y="14902"/>
                    <a:pt x="29119" y="15966"/>
                    <a:pt x="28329" y="16817"/>
                  </a:cubicBezTo>
                  <a:cubicBezTo>
                    <a:pt x="25872" y="16310"/>
                    <a:pt x="23394" y="16057"/>
                    <a:pt x="20965" y="16057"/>
                  </a:cubicBezTo>
                  <a:cubicBezTo>
                    <a:pt x="20479" y="16057"/>
                    <a:pt x="19996" y="16067"/>
                    <a:pt x="19514" y="16087"/>
                  </a:cubicBezTo>
                  <a:cubicBezTo>
                    <a:pt x="16596" y="16239"/>
                    <a:pt x="13678" y="16756"/>
                    <a:pt x="10821" y="17607"/>
                  </a:cubicBezTo>
                  <a:cubicBezTo>
                    <a:pt x="9940" y="16847"/>
                    <a:pt x="9028" y="15874"/>
                    <a:pt x="8329" y="14689"/>
                  </a:cubicBezTo>
                  <a:cubicBezTo>
                    <a:pt x="11156" y="13625"/>
                    <a:pt x="14013" y="12896"/>
                    <a:pt x="16840" y="12531"/>
                  </a:cubicBezTo>
                  <a:cubicBezTo>
                    <a:pt x="17143" y="12500"/>
                    <a:pt x="17387" y="12227"/>
                    <a:pt x="17326" y="11923"/>
                  </a:cubicBezTo>
                  <a:cubicBezTo>
                    <a:pt x="17297" y="11610"/>
                    <a:pt x="17056" y="11403"/>
                    <a:pt x="16750" y="11403"/>
                  </a:cubicBezTo>
                  <a:cubicBezTo>
                    <a:pt x="16730" y="11403"/>
                    <a:pt x="16709" y="11404"/>
                    <a:pt x="16688" y="11406"/>
                  </a:cubicBezTo>
                  <a:cubicBezTo>
                    <a:pt x="13739" y="11771"/>
                    <a:pt x="10730" y="12531"/>
                    <a:pt x="7782" y="13686"/>
                  </a:cubicBezTo>
                  <a:cubicBezTo>
                    <a:pt x="7417" y="12804"/>
                    <a:pt x="7143" y="11862"/>
                    <a:pt x="7113" y="10829"/>
                  </a:cubicBezTo>
                  <a:lnTo>
                    <a:pt x="7082" y="10677"/>
                  </a:lnTo>
                  <a:cubicBezTo>
                    <a:pt x="11463" y="8495"/>
                    <a:pt x="15852" y="7407"/>
                    <a:pt x="20323" y="7407"/>
                  </a:cubicBezTo>
                  <a:close/>
                  <a:moveTo>
                    <a:pt x="21065" y="17204"/>
                  </a:moveTo>
                  <a:cubicBezTo>
                    <a:pt x="23138" y="17204"/>
                    <a:pt x="25230" y="17398"/>
                    <a:pt x="27356" y="17789"/>
                  </a:cubicBezTo>
                  <a:cubicBezTo>
                    <a:pt x="27235" y="17880"/>
                    <a:pt x="27144" y="17972"/>
                    <a:pt x="27022" y="18063"/>
                  </a:cubicBezTo>
                  <a:cubicBezTo>
                    <a:pt x="24408" y="20312"/>
                    <a:pt x="21399" y="21558"/>
                    <a:pt x="19788" y="21619"/>
                  </a:cubicBezTo>
                  <a:cubicBezTo>
                    <a:pt x="19720" y="21623"/>
                    <a:pt x="19649" y="21625"/>
                    <a:pt x="19576" y="21625"/>
                  </a:cubicBezTo>
                  <a:cubicBezTo>
                    <a:pt x="17939" y="21625"/>
                    <a:pt x="14955" y="20653"/>
                    <a:pt x="12250" y="18762"/>
                  </a:cubicBezTo>
                  <a:cubicBezTo>
                    <a:pt x="12128" y="18671"/>
                    <a:pt x="12007" y="18580"/>
                    <a:pt x="11885" y="18488"/>
                  </a:cubicBezTo>
                  <a:cubicBezTo>
                    <a:pt x="14939" y="17634"/>
                    <a:pt x="17981" y="17204"/>
                    <a:pt x="21065" y="17204"/>
                  </a:cubicBezTo>
                  <a:close/>
                  <a:moveTo>
                    <a:pt x="19136" y="0"/>
                  </a:moveTo>
                  <a:cubicBezTo>
                    <a:pt x="19021" y="0"/>
                    <a:pt x="18904" y="3"/>
                    <a:pt x="18785" y="8"/>
                  </a:cubicBezTo>
                  <a:cubicBezTo>
                    <a:pt x="16657" y="99"/>
                    <a:pt x="15441" y="950"/>
                    <a:pt x="14043" y="1923"/>
                  </a:cubicBezTo>
                  <a:cubicBezTo>
                    <a:pt x="12463" y="3017"/>
                    <a:pt x="10487" y="4385"/>
                    <a:pt x="6353" y="5206"/>
                  </a:cubicBezTo>
                  <a:lnTo>
                    <a:pt x="5836" y="4962"/>
                  </a:lnTo>
                  <a:cubicBezTo>
                    <a:pt x="5246" y="4681"/>
                    <a:pt x="4643" y="4541"/>
                    <a:pt x="4058" y="4541"/>
                  </a:cubicBezTo>
                  <a:cubicBezTo>
                    <a:pt x="3317" y="4541"/>
                    <a:pt x="2604" y="4764"/>
                    <a:pt x="1976" y="5206"/>
                  </a:cubicBezTo>
                  <a:cubicBezTo>
                    <a:pt x="730" y="6057"/>
                    <a:pt x="0" y="7637"/>
                    <a:pt x="152" y="9096"/>
                  </a:cubicBezTo>
                  <a:cubicBezTo>
                    <a:pt x="243" y="10038"/>
                    <a:pt x="639" y="10859"/>
                    <a:pt x="1307" y="11467"/>
                  </a:cubicBezTo>
                  <a:cubicBezTo>
                    <a:pt x="1642" y="11771"/>
                    <a:pt x="2006" y="12014"/>
                    <a:pt x="2432" y="12196"/>
                  </a:cubicBezTo>
                  <a:lnTo>
                    <a:pt x="6779" y="14172"/>
                  </a:lnTo>
                  <a:cubicBezTo>
                    <a:pt x="6779" y="14172"/>
                    <a:pt x="6779" y="14203"/>
                    <a:pt x="6779" y="14203"/>
                  </a:cubicBezTo>
                  <a:cubicBezTo>
                    <a:pt x="7417" y="15662"/>
                    <a:pt x="8481" y="17029"/>
                    <a:pt x="9849" y="18306"/>
                  </a:cubicBezTo>
                  <a:cubicBezTo>
                    <a:pt x="10396" y="18792"/>
                    <a:pt x="10973" y="19248"/>
                    <a:pt x="11611" y="19704"/>
                  </a:cubicBezTo>
                  <a:cubicBezTo>
                    <a:pt x="14224" y="21553"/>
                    <a:pt x="17488" y="22779"/>
                    <a:pt x="19625" y="22779"/>
                  </a:cubicBezTo>
                  <a:cubicBezTo>
                    <a:pt x="19701" y="22779"/>
                    <a:pt x="19776" y="22777"/>
                    <a:pt x="19849" y="22774"/>
                  </a:cubicBezTo>
                  <a:cubicBezTo>
                    <a:pt x="21976" y="22683"/>
                    <a:pt x="25229" y="21102"/>
                    <a:pt x="27782" y="18944"/>
                  </a:cubicBezTo>
                  <a:cubicBezTo>
                    <a:pt x="29879" y="17121"/>
                    <a:pt x="31338" y="15084"/>
                    <a:pt x="32068" y="12987"/>
                  </a:cubicBezTo>
                  <a:lnTo>
                    <a:pt x="36202" y="10616"/>
                  </a:lnTo>
                  <a:cubicBezTo>
                    <a:pt x="37478" y="9856"/>
                    <a:pt x="38177" y="8701"/>
                    <a:pt x="38177" y="7303"/>
                  </a:cubicBezTo>
                  <a:cubicBezTo>
                    <a:pt x="38177" y="5813"/>
                    <a:pt x="37296" y="4324"/>
                    <a:pt x="35989" y="3595"/>
                  </a:cubicBezTo>
                  <a:cubicBezTo>
                    <a:pt x="35413" y="3278"/>
                    <a:pt x="34804" y="3118"/>
                    <a:pt x="34183" y="3118"/>
                  </a:cubicBezTo>
                  <a:cubicBezTo>
                    <a:pt x="33492" y="3118"/>
                    <a:pt x="32786" y="3316"/>
                    <a:pt x="32098" y="3716"/>
                  </a:cubicBezTo>
                  <a:lnTo>
                    <a:pt x="31612" y="4020"/>
                  </a:lnTo>
                  <a:cubicBezTo>
                    <a:pt x="27417" y="3595"/>
                    <a:pt x="25350" y="2409"/>
                    <a:pt x="23679" y="1467"/>
                  </a:cubicBezTo>
                  <a:cubicBezTo>
                    <a:pt x="22274" y="693"/>
                    <a:pt x="21032" y="0"/>
                    <a:pt x="19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3523277" y="3157217"/>
              <a:ext cx="24568" cy="23947"/>
            </a:xfrm>
            <a:custGeom>
              <a:avLst/>
              <a:gdLst/>
              <a:ahLst/>
              <a:cxnLst/>
              <a:rect l="l" t="t" r="r" b="b"/>
              <a:pathLst>
                <a:path w="1186" h="1156" extrusionOk="0">
                  <a:moveTo>
                    <a:pt x="578" y="0"/>
                  </a:moveTo>
                  <a:cubicBezTo>
                    <a:pt x="243" y="31"/>
                    <a:pt x="0" y="304"/>
                    <a:pt x="30" y="608"/>
                  </a:cubicBezTo>
                  <a:cubicBezTo>
                    <a:pt x="30" y="760"/>
                    <a:pt x="122" y="912"/>
                    <a:pt x="213" y="1003"/>
                  </a:cubicBezTo>
                  <a:cubicBezTo>
                    <a:pt x="334" y="1095"/>
                    <a:pt x="486" y="1155"/>
                    <a:pt x="638" y="1155"/>
                  </a:cubicBezTo>
                  <a:cubicBezTo>
                    <a:pt x="942" y="1125"/>
                    <a:pt x="1185" y="852"/>
                    <a:pt x="1185" y="548"/>
                  </a:cubicBezTo>
                  <a:cubicBezTo>
                    <a:pt x="1155" y="213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6"/>
          <p:cNvGrpSpPr/>
          <p:nvPr/>
        </p:nvGrpSpPr>
        <p:grpSpPr>
          <a:xfrm>
            <a:off x="720000" y="1317311"/>
            <a:ext cx="1993523" cy="1072572"/>
            <a:chOff x="720000" y="1603818"/>
            <a:chExt cx="1993523" cy="1072572"/>
          </a:xfrm>
        </p:grpSpPr>
        <p:sp>
          <p:nvSpPr>
            <p:cNvPr id="1396" name="Google Shape;1396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7" name="Google Shape;1397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398" name="Google Shape;1398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99" name="Google Shape;1399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1400" name="Google Shape;1400;p26"/>
          <p:cNvGrpSpPr/>
          <p:nvPr/>
        </p:nvGrpSpPr>
        <p:grpSpPr>
          <a:xfrm>
            <a:off x="720000" y="3579599"/>
            <a:ext cx="1993523" cy="1072572"/>
            <a:chOff x="720000" y="1603818"/>
            <a:chExt cx="1993523" cy="1072572"/>
          </a:xfrm>
        </p:grpSpPr>
        <p:sp>
          <p:nvSpPr>
            <p:cNvPr id="1401" name="Google Shape;1401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02" name="Google Shape;1402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03" name="Google Shape;1403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4" name="Google Shape;1404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405" name="Google Shape;1405;p26"/>
          <p:cNvGrpSpPr/>
          <p:nvPr/>
        </p:nvGrpSpPr>
        <p:grpSpPr>
          <a:xfrm>
            <a:off x="6430475" y="1317311"/>
            <a:ext cx="1993523" cy="1072572"/>
            <a:chOff x="720000" y="1603818"/>
            <a:chExt cx="1993523" cy="1072572"/>
          </a:xfrm>
        </p:grpSpPr>
        <p:sp>
          <p:nvSpPr>
            <p:cNvPr id="1406" name="Google Shape;1406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60 %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07" name="Google Shape;1407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08" name="Google Shape;1408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9" name="Google Shape;1409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1410" name="Google Shape;1410;p26"/>
          <p:cNvGrpSpPr/>
          <p:nvPr/>
        </p:nvGrpSpPr>
        <p:grpSpPr>
          <a:xfrm>
            <a:off x="6430475" y="3570836"/>
            <a:ext cx="1993523" cy="1072572"/>
            <a:chOff x="720000" y="1603818"/>
            <a:chExt cx="1993523" cy="1072572"/>
          </a:xfrm>
        </p:grpSpPr>
        <p:sp>
          <p:nvSpPr>
            <p:cNvPr id="1411" name="Google Shape;1411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12" name="Google Shape;1412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13" name="Google Shape;1413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4" name="Google Shape;1414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7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420" name="Google Shape;1420;p27"/>
          <p:cNvGrpSpPr/>
          <p:nvPr/>
        </p:nvGrpSpPr>
        <p:grpSpPr>
          <a:xfrm>
            <a:off x="951889" y="1566700"/>
            <a:ext cx="2013743" cy="2911183"/>
            <a:chOff x="951889" y="1566700"/>
            <a:chExt cx="2013743" cy="2911183"/>
          </a:xfrm>
        </p:grpSpPr>
        <p:sp>
          <p:nvSpPr>
            <p:cNvPr id="1421" name="Google Shape;1421;p27"/>
            <p:cNvSpPr/>
            <p:nvPr/>
          </p:nvSpPr>
          <p:spPr>
            <a:xfrm>
              <a:off x="1266961" y="2136800"/>
              <a:ext cx="1383600" cy="11724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125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1738561" y="1566724"/>
              <a:ext cx="465600" cy="464400"/>
            </a:xfrm>
            <a:prstGeom prst="ellipse">
              <a:avLst/>
            </a:prstGeom>
            <a:solidFill>
              <a:srgbClr val="5E60CE">
                <a:alpha val="125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3" name="Google Shape;1423;p27"/>
            <p:cNvGrpSpPr/>
            <p:nvPr/>
          </p:nvGrpSpPr>
          <p:grpSpPr>
            <a:xfrm>
              <a:off x="1634234" y="2687763"/>
              <a:ext cx="628318" cy="172729"/>
              <a:chOff x="2929767" y="2599558"/>
              <a:chExt cx="674596" cy="185451"/>
            </a:xfrm>
          </p:grpSpPr>
          <p:sp>
            <p:nvSpPr>
              <p:cNvPr id="1424" name="Google Shape;1424;p27"/>
              <p:cNvSpPr/>
              <p:nvPr/>
            </p:nvSpPr>
            <p:spPr>
              <a:xfrm>
                <a:off x="2929767" y="2599558"/>
                <a:ext cx="107024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4455" extrusionOk="0">
                    <a:moveTo>
                      <a:pt x="1380" y="0"/>
                    </a:moveTo>
                    <a:cubicBezTo>
                      <a:pt x="1123" y="0"/>
                      <a:pt x="843" y="161"/>
                      <a:pt x="565" y="618"/>
                    </a:cubicBezTo>
                    <a:cubicBezTo>
                      <a:pt x="0" y="1586"/>
                      <a:pt x="862" y="4454"/>
                      <a:pt x="2077" y="4454"/>
                    </a:cubicBezTo>
                    <a:cubicBezTo>
                      <a:pt x="2237" y="4454"/>
                      <a:pt x="2402" y="4405"/>
                      <a:pt x="2571" y="4296"/>
                    </a:cubicBezTo>
                    <a:lnTo>
                      <a:pt x="2480" y="922"/>
                    </a:lnTo>
                    <a:cubicBezTo>
                      <a:pt x="2480" y="922"/>
                      <a:pt x="1996" y="0"/>
                      <a:pt x="1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497296" y="2599558"/>
                <a:ext cx="107066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4455" extrusionOk="0">
                    <a:moveTo>
                      <a:pt x="1205" y="0"/>
                    </a:moveTo>
                    <a:cubicBezTo>
                      <a:pt x="591" y="0"/>
                      <a:pt x="92" y="922"/>
                      <a:pt x="92" y="922"/>
                    </a:cubicBezTo>
                    <a:lnTo>
                      <a:pt x="1" y="4296"/>
                    </a:lnTo>
                    <a:cubicBezTo>
                      <a:pt x="170" y="4405"/>
                      <a:pt x="335" y="4454"/>
                      <a:pt x="494" y="4454"/>
                    </a:cubicBezTo>
                    <a:cubicBezTo>
                      <a:pt x="1710" y="4454"/>
                      <a:pt x="2571" y="1586"/>
                      <a:pt x="2007" y="618"/>
                    </a:cubicBezTo>
                    <a:cubicBezTo>
                      <a:pt x="1738" y="161"/>
                      <a:pt x="1461" y="0"/>
                      <a:pt x="1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6" name="Google Shape;1426;p27"/>
            <p:cNvSpPr txBox="1"/>
            <p:nvPr/>
          </p:nvSpPr>
          <p:spPr>
            <a:xfrm>
              <a:off x="1720936" y="1566700"/>
              <a:ext cx="4926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614860" y="2221457"/>
              <a:ext cx="667070" cy="564518"/>
            </a:xfrm>
            <a:custGeom>
              <a:avLst/>
              <a:gdLst/>
              <a:ahLst/>
              <a:cxnLst/>
              <a:rect l="l" t="t" r="r" b="b"/>
              <a:pathLst>
                <a:path w="17205" h="14560" extrusionOk="0">
                  <a:moveTo>
                    <a:pt x="8135" y="384"/>
                  </a:moveTo>
                  <a:cubicBezTo>
                    <a:pt x="8470" y="384"/>
                    <a:pt x="8802" y="479"/>
                    <a:pt x="9119" y="669"/>
                  </a:cubicBezTo>
                  <a:cubicBezTo>
                    <a:pt x="9389" y="856"/>
                    <a:pt x="9602" y="901"/>
                    <a:pt x="9798" y="901"/>
                  </a:cubicBezTo>
                  <a:cubicBezTo>
                    <a:pt x="9888" y="901"/>
                    <a:pt x="9975" y="891"/>
                    <a:pt x="10061" y="882"/>
                  </a:cubicBezTo>
                  <a:lnTo>
                    <a:pt x="10426" y="882"/>
                  </a:lnTo>
                  <a:cubicBezTo>
                    <a:pt x="11520" y="973"/>
                    <a:pt x="11702" y="1368"/>
                    <a:pt x="11733" y="2554"/>
                  </a:cubicBezTo>
                  <a:lnTo>
                    <a:pt x="11733" y="2766"/>
                  </a:lnTo>
                  <a:lnTo>
                    <a:pt x="11976" y="2736"/>
                  </a:lnTo>
                  <a:cubicBezTo>
                    <a:pt x="12322" y="2640"/>
                    <a:pt x="12632" y="2580"/>
                    <a:pt x="12898" y="2580"/>
                  </a:cubicBezTo>
                  <a:cubicBezTo>
                    <a:pt x="13052" y="2580"/>
                    <a:pt x="13191" y="2600"/>
                    <a:pt x="13313" y="2645"/>
                  </a:cubicBezTo>
                  <a:cubicBezTo>
                    <a:pt x="13921" y="2827"/>
                    <a:pt x="14134" y="3283"/>
                    <a:pt x="14316" y="3678"/>
                  </a:cubicBezTo>
                  <a:cubicBezTo>
                    <a:pt x="14377" y="3769"/>
                    <a:pt x="14408" y="3830"/>
                    <a:pt x="14438" y="3921"/>
                  </a:cubicBezTo>
                  <a:cubicBezTo>
                    <a:pt x="14560" y="4134"/>
                    <a:pt x="14803" y="4225"/>
                    <a:pt x="15046" y="4317"/>
                  </a:cubicBezTo>
                  <a:cubicBezTo>
                    <a:pt x="15380" y="4469"/>
                    <a:pt x="15775" y="4621"/>
                    <a:pt x="16079" y="5137"/>
                  </a:cubicBezTo>
                  <a:cubicBezTo>
                    <a:pt x="16414" y="5745"/>
                    <a:pt x="16292" y="6323"/>
                    <a:pt x="16201" y="6809"/>
                  </a:cubicBezTo>
                  <a:cubicBezTo>
                    <a:pt x="16171" y="7083"/>
                    <a:pt x="16110" y="7356"/>
                    <a:pt x="16171" y="7599"/>
                  </a:cubicBezTo>
                  <a:cubicBezTo>
                    <a:pt x="16262" y="8055"/>
                    <a:pt x="16383" y="8329"/>
                    <a:pt x="16505" y="8572"/>
                  </a:cubicBezTo>
                  <a:cubicBezTo>
                    <a:pt x="16687" y="8937"/>
                    <a:pt x="16809" y="9180"/>
                    <a:pt x="16779" y="9757"/>
                  </a:cubicBezTo>
                  <a:cubicBezTo>
                    <a:pt x="16687" y="10639"/>
                    <a:pt x="16231" y="11429"/>
                    <a:pt x="15684" y="12250"/>
                  </a:cubicBezTo>
                  <a:cubicBezTo>
                    <a:pt x="15593" y="12371"/>
                    <a:pt x="15532" y="12463"/>
                    <a:pt x="15472" y="12554"/>
                  </a:cubicBezTo>
                  <a:cubicBezTo>
                    <a:pt x="15168" y="13040"/>
                    <a:pt x="14894" y="13466"/>
                    <a:pt x="14438" y="13678"/>
                  </a:cubicBezTo>
                  <a:cubicBezTo>
                    <a:pt x="13769" y="14043"/>
                    <a:pt x="12979" y="14104"/>
                    <a:pt x="12219" y="14134"/>
                  </a:cubicBezTo>
                  <a:cubicBezTo>
                    <a:pt x="11672" y="14165"/>
                    <a:pt x="11125" y="14165"/>
                    <a:pt x="10578" y="14165"/>
                  </a:cubicBezTo>
                  <a:cubicBezTo>
                    <a:pt x="8298" y="14165"/>
                    <a:pt x="5988" y="13922"/>
                    <a:pt x="3769" y="13466"/>
                  </a:cubicBezTo>
                  <a:lnTo>
                    <a:pt x="1854" y="12615"/>
                  </a:lnTo>
                  <a:cubicBezTo>
                    <a:pt x="1459" y="12007"/>
                    <a:pt x="1064" y="11368"/>
                    <a:pt x="790" y="10700"/>
                  </a:cubicBezTo>
                  <a:cubicBezTo>
                    <a:pt x="578" y="10153"/>
                    <a:pt x="395" y="9362"/>
                    <a:pt x="608" y="8572"/>
                  </a:cubicBezTo>
                  <a:cubicBezTo>
                    <a:pt x="638" y="8390"/>
                    <a:pt x="699" y="8238"/>
                    <a:pt x="790" y="8055"/>
                  </a:cubicBezTo>
                  <a:cubicBezTo>
                    <a:pt x="912" y="7721"/>
                    <a:pt x="1034" y="7387"/>
                    <a:pt x="1034" y="6991"/>
                  </a:cubicBezTo>
                  <a:cubicBezTo>
                    <a:pt x="1064" y="6687"/>
                    <a:pt x="973" y="6383"/>
                    <a:pt x="882" y="6079"/>
                  </a:cubicBezTo>
                  <a:cubicBezTo>
                    <a:pt x="790" y="5654"/>
                    <a:pt x="699" y="5259"/>
                    <a:pt x="851" y="4924"/>
                  </a:cubicBezTo>
                  <a:cubicBezTo>
                    <a:pt x="973" y="4621"/>
                    <a:pt x="1307" y="4438"/>
                    <a:pt x="1672" y="4225"/>
                  </a:cubicBezTo>
                  <a:cubicBezTo>
                    <a:pt x="1945" y="4073"/>
                    <a:pt x="2249" y="3921"/>
                    <a:pt x="2462" y="3648"/>
                  </a:cubicBezTo>
                  <a:cubicBezTo>
                    <a:pt x="2645" y="3435"/>
                    <a:pt x="2766" y="3192"/>
                    <a:pt x="2888" y="2949"/>
                  </a:cubicBezTo>
                  <a:cubicBezTo>
                    <a:pt x="2979" y="2766"/>
                    <a:pt x="3040" y="2584"/>
                    <a:pt x="3131" y="2432"/>
                  </a:cubicBezTo>
                  <a:cubicBezTo>
                    <a:pt x="3435" y="2006"/>
                    <a:pt x="3952" y="1703"/>
                    <a:pt x="4559" y="1581"/>
                  </a:cubicBezTo>
                  <a:cubicBezTo>
                    <a:pt x="4681" y="1581"/>
                    <a:pt x="4803" y="1551"/>
                    <a:pt x="4955" y="1520"/>
                  </a:cubicBezTo>
                  <a:cubicBezTo>
                    <a:pt x="5563" y="1429"/>
                    <a:pt x="6353" y="1307"/>
                    <a:pt x="6748" y="943"/>
                  </a:cubicBezTo>
                  <a:cubicBezTo>
                    <a:pt x="7191" y="570"/>
                    <a:pt x="7666" y="384"/>
                    <a:pt x="8135" y="384"/>
                  </a:cubicBezTo>
                  <a:close/>
                  <a:moveTo>
                    <a:pt x="8116" y="0"/>
                  </a:moveTo>
                  <a:cubicBezTo>
                    <a:pt x="7569" y="0"/>
                    <a:pt x="7022" y="213"/>
                    <a:pt x="6505" y="669"/>
                  </a:cubicBezTo>
                  <a:cubicBezTo>
                    <a:pt x="6170" y="943"/>
                    <a:pt x="5471" y="1064"/>
                    <a:pt x="4894" y="1155"/>
                  </a:cubicBezTo>
                  <a:cubicBezTo>
                    <a:pt x="4742" y="1186"/>
                    <a:pt x="4620" y="1186"/>
                    <a:pt x="4499" y="1216"/>
                  </a:cubicBezTo>
                  <a:cubicBezTo>
                    <a:pt x="3769" y="1368"/>
                    <a:pt x="3161" y="1703"/>
                    <a:pt x="2827" y="2219"/>
                  </a:cubicBezTo>
                  <a:cubicBezTo>
                    <a:pt x="2705" y="2402"/>
                    <a:pt x="2614" y="2584"/>
                    <a:pt x="2553" y="2766"/>
                  </a:cubicBezTo>
                  <a:cubicBezTo>
                    <a:pt x="2432" y="3010"/>
                    <a:pt x="2341" y="3222"/>
                    <a:pt x="2189" y="3405"/>
                  </a:cubicBezTo>
                  <a:cubicBezTo>
                    <a:pt x="2006" y="3617"/>
                    <a:pt x="1733" y="3739"/>
                    <a:pt x="1489" y="3891"/>
                  </a:cubicBezTo>
                  <a:cubicBezTo>
                    <a:pt x="1094" y="4104"/>
                    <a:pt x="699" y="4347"/>
                    <a:pt x="486" y="4772"/>
                  </a:cubicBezTo>
                  <a:cubicBezTo>
                    <a:pt x="274" y="5228"/>
                    <a:pt x="395" y="5715"/>
                    <a:pt x="517" y="6171"/>
                  </a:cubicBezTo>
                  <a:cubicBezTo>
                    <a:pt x="608" y="6444"/>
                    <a:pt x="669" y="6718"/>
                    <a:pt x="669" y="6991"/>
                  </a:cubicBezTo>
                  <a:cubicBezTo>
                    <a:pt x="669" y="7295"/>
                    <a:pt x="547" y="7599"/>
                    <a:pt x="426" y="7903"/>
                  </a:cubicBezTo>
                  <a:cubicBezTo>
                    <a:pt x="365" y="8086"/>
                    <a:pt x="274" y="8268"/>
                    <a:pt x="243" y="8481"/>
                  </a:cubicBezTo>
                  <a:cubicBezTo>
                    <a:pt x="0" y="9362"/>
                    <a:pt x="213" y="10244"/>
                    <a:pt x="426" y="10821"/>
                  </a:cubicBezTo>
                  <a:cubicBezTo>
                    <a:pt x="730" y="11581"/>
                    <a:pt x="1155" y="12219"/>
                    <a:pt x="1581" y="12858"/>
                  </a:cubicBezTo>
                  <a:lnTo>
                    <a:pt x="1611" y="12919"/>
                  </a:lnTo>
                  <a:lnTo>
                    <a:pt x="3648" y="13800"/>
                  </a:lnTo>
                  <a:lnTo>
                    <a:pt x="3678" y="13830"/>
                  </a:lnTo>
                  <a:cubicBezTo>
                    <a:pt x="5927" y="14317"/>
                    <a:pt x="8268" y="14560"/>
                    <a:pt x="10578" y="14560"/>
                  </a:cubicBezTo>
                  <a:cubicBezTo>
                    <a:pt x="11125" y="14560"/>
                    <a:pt x="11702" y="14529"/>
                    <a:pt x="12250" y="14499"/>
                  </a:cubicBezTo>
                  <a:cubicBezTo>
                    <a:pt x="13009" y="14469"/>
                    <a:pt x="13861" y="14408"/>
                    <a:pt x="14620" y="14013"/>
                  </a:cubicBezTo>
                  <a:cubicBezTo>
                    <a:pt x="15168" y="13739"/>
                    <a:pt x="15472" y="13253"/>
                    <a:pt x="15775" y="12767"/>
                  </a:cubicBezTo>
                  <a:cubicBezTo>
                    <a:pt x="15836" y="12675"/>
                    <a:pt x="15927" y="12554"/>
                    <a:pt x="15988" y="12463"/>
                  </a:cubicBezTo>
                  <a:cubicBezTo>
                    <a:pt x="16566" y="11581"/>
                    <a:pt x="17082" y="10760"/>
                    <a:pt x="17143" y="9788"/>
                  </a:cubicBezTo>
                  <a:cubicBezTo>
                    <a:pt x="17204" y="9119"/>
                    <a:pt x="17022" y="8754"/>
                    <a:pt x="16870" y="8420"/>
                  </a:cubicBezTo>
                  <a:cubicBezTo>
                    <a:pt x="16748" y="8177"/>
                    <a:pt x="16627" y="7903"/>
                    <a:pt x="16535" y="7508"/>
                  </a:cubicBezTo>
                  <a:cubicBezTo>
                    <a:pt x="16505" y="7356"/>
                    <a:pt x="16535" y="7143"/>
                    <a:pt x="16596" y="6870"/>
                  </a:cubicBezTo>
                  <a:cubicBezTo>
                    <a:pt x="16687" y="6353"/>
                    <a:pt x="16809" y="5684"/>
                    <a:pt x="16414" y="4955"/>
                  </a:cubicBezTo>
                  <a:cubicBezTo>
                    <a:pt x="16049" y="4317"/>
                    <a:pt x="15563" y="4104"/>
                    <a:pt x="15198" y="3982"/>
                  </a:cubicBezTo>
                  <a:cubicBezTo>
                    <a:pt x="14985" y="3891"/>
                    <a:pt x="14833" y="3830"/>
                    <a:pt x="14772" y="3739"/>
                  </a:cubicBezTo>
                  <a:cubicBezTo>
                    <a:pt x="14742" y="3678"/>
                    <a:pt x="14712" y="3587"/>
                    <a:pt x="14651" y="3496"/>
                  </a:cubicBezTo>
                  <a:cubicBezTo>
                    <a:pt x="14468" y="3101"/>
                    <a:pt x="14195" y="2523"/>
                    <a:pt x="13435" y="2280"/>
                  </a:cubicBezTo>
                  <a:cubicBezTo>
                    <a:pt x="13275" y="2227"/>
                    <a:pt x="13098" y="2203"/>
                    <a:pt x="12905" y="2203"/>
                  </a:cubicBezTo>
                  <a:cubicBezTo>
                    <a:pt x="12659" y="2203"/>
                    <a:pt x="12388" y="2242"/>
                    <a:pt x="12098" y="2310"/>
                  </a:cubicBezTo>
                  <a:cubicBezTo>
                    <a:pt x="12037" y="1186"/>
                    <a:pt x="11733" y="608"/>
                    <a:pt x="10456" y="517"/>
                  </a:cubicBezTo>
                  <a:cubicBezTo>
                    <a:pt x="10380" y="502"/>
                    <a:pt x="10312" y="494"/>
                    <a:pt x="10247" y="494"/>
                  </a:cubicBezTo>
                  <a:cubicBezTo>
                    <a:pt x="10183" y="494"/>
                    <a:pt x="10122" y="502"/>
                    <a:pt x="10061" y="517"/>
                  </a:cubicBezTo>
                  <a:cubicBezTo>
                    <a:pt x="10000" y="517"/>
                    <a:pt x="9941" y="519"/>
                    <a:pt x="9883" y="519"/>
                  </a:cubicBezTo>
                  <a:cubicBezTo>
                    <a:pt x="9708" y="519"/>
                    <a:pt x="9537" y="502"/>
                    <a:pt x="9332" y="365"/>
                  </a:cubicBezTo>
                  <a:cubicBezTo>
                    <a:pt x="8936" y="122"/>
                    <a:pt x="8541" y="0"/>
                    <a:pt x="8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1651382" y="2267400"/>
              <a:ext cx="599878" cy="551568"/>
            </a:xfrm>
            <a:custGeom>
              <a:avLst/>
              <a:gdLst/>
              <a:ahLst/>
              <a:cxnLst/>
              <a:rect l="l" t="t" r="r" b="b"/>
              <a:pathLst>
                <a:path w="15472" h="14226" extrusionOk="0">
                  <a:moveTo>
                    <a:pt x="8937" y="396"/>
                  </a:moveTo>
                  <a:cubicBezTo>
                    <a:pt x="9575" y="396"/>
                    <a:pt x="10305" y="791"/>
                    <a:pt x="10852" y="1490"/>
                  </a:cubicBezTo>
                  <a:lnTo>
                    <a:pt x="10912" y="1551"/>
                  </a:lnTo>
                  <a:lnTo>
                    <a:pt x="10973" y="1551"/>
                  </a:lnTo>
                  <a:cubicBezTo>
                    <a:pt x="11034" y="1551"/>
                    <a:pt x="12189" y="1581"/>
                    <a:pt x="12311" y="2828"/>
                  </a:cubicBezTo>
                  <a:cubicBezTo>
                    <a:pt x="12311" y="2949"/>
                    <a:pt x="12311" y="3101"/>
                    <a:pt x="12311" y="3223"/>
                  </a:cubicBezTo>
                  <a:cubicBezTo>
                    <a:pt x="12311" y="3770"/>
                    <a:pt x="12311" y="4378"/>
                    <a:pt x="12797" y="4743"/>
                  </a:cubicBezTo>
                  <a:cubicBezTo>
                    <a:pt x="12888" y="4773"/>
                    <a:pt x="12949" y="4834"/>
                    <a:pt x="13040" y="4894"/>
                  </a:cubicBezTo>
                  <a:cubicBezTo>
                    <a:pt x="13314" y="5046"/>
                    <a:pt x="13496" y="5198"/>
                    <a:pt x="13557" y="5472"/>
                  </a:cubicBezTo>
                  <a:cubicBezTo>
                    <a:pt x="13587" y="5624"/>
                    <a:pt x="13557" y="5806"/>
                    <a:pt x="13526" y="5989"/>
                  </a:cubicBezTo>
                  <a:cubicBezTo>
                    <a:pt x="13526" y="6141"/>
                    <a:pt x="13496" y="6293"/>
                    <a:pt x="13496" y="6445"/>
                  </a:cubicBezTo>
                  <a:cubicBezTo>
                    <a:pt x="13526" y="6992"/>
                    <a:pt x="13830" y="7448"/>
                    <a:pt x="14165" y="7843"/>
                  </a:cubicBezTo>
                  <a:cubicBezTo>
                    <a:pt x="14256" y="7995"/>
                    <a:pt x="14347" y="8116"/>
                    <a:pt x="14438" y="8238"/>
                  </a:cubicBezTo>
                  <a:cubicBezTo>
                    <a:pt x="14925" y="8998"/>
                    <a:pt x="15077" y="9910"/>
                    <a:pt x="14864" y="10670"/>
                  </a:cubicBezTo>
                  <a:cubicBezTo>
                    <a:pt x="14621" y="11521"/>
                    <a:pt x="13922" y="12189"/>
                    <a:pt x="13131" y="12311"/>
                  </a:cubicBezTo>
                  <a:cubicBezTo>
                    <a:pt x="12949" y="12341"/>
                    <a:pt x="12767" y="12341"/>
                    <a:pt x="12554" y="12341"/>
                  </a:cubicBezTo>
                  <a:cubicBezTo>
                    <a:pt x="12311" y="12341"/>
                    <a:pt x="12037" y="12341"/>
                    <a:pt x="11764" y="12433"/>
                  </a:cubicBezTo>
                  <a:cubicBezTo>
                    <a:pt x="11368" y="12524"/>
                    <a:pt x="11156" y="12828"/>
                    <a:pt x="11004" y="13132"/>
                  </a:cubicBezTo>
                  <a:cubicBezTo>
                    <a:pt x="10791" y="13496"/>
                    <a:pt x="10578" y="13831"/>
                    <a:pt x="9909" y="13831"/>
                  </a:cubicBezTo>
                  <a:cubicBezTo>
                    <a:pt x="9818" y="13831"/>
                    <a:pt x="9697" y="13800"/>
                    <a:pt x="9575" y="13800"/>
                  </a:cubicBezTo>
                  <a:lnTo>
                    <a:pt x="9119" y="13740"/>
                  </a:lnTo>
                  <a:cubicBezTo>
                    <a:pt x="8298" y="13618"/>
                    <a:pt x="7447" y="13496"/>
                    <a:pt x="6596" y="13496"/>
                  </a:cubicBezTo>
                  <a:cubicBezTo>
                    <a:pt x="6171" y="13496"/>
                    <a:pt x="5745" y="13527"/>
                    <a:pt x="5350" y="13588"/>
                  </a:cubicBezTo>
                  <a:cubicBezTo>
                    <a:pt x="5198" y="13618"/>
                    <a:pt x="5046" y="13648"/>
                    <a:pt x="4894" y="13709"/>
                  </a:cubicBezTo>
                  <a:cubicBezTo>
                    <a:pt x="4712" y="13740"/>
                    <a:pt x="4560" y="13800"/>
                    <a:pt x="4408" y="13831"/>
                  </a:cubicBezTo>
                  <a:lnTo>
                    <a:pt x="4195" y="13831"/>
                  </a:lnTo>
                  <a:cubicBezTo>
                    <a:pt x="4013" y="13831"/>
                    <a:pt x="3769" y="13800"/>
                    <a:pt x="3617" y="13648"/>
                  </a:cubicBezTo>
                  <a:cubicBezTo>
                    <a:pt x="3435" y="13466"/>
                    <a:pt x="3374" y="13192"/>
                    <a:pt x="3314" y="12919"/>
                  </a:cubicBezTo>
                  <a:cubicBezTo>
                    <a:pt x="3253" y="12554"/>
                    <a:pt x="3162" y="12159"/>
                    <a:pt x="2827" y="11916"/>
                  </a:cubicBezTo>
                  <a:cubicBezTo>
                    <a:pt x="2645" y="11794"/>
                    <a:pt x="2402" y="11734"/>
                    <a:pt x="2219" y="11703"/>
                  </a:cubicBezTo>
                  <a:cubicBezTo>
                    <a:pt x="2158" y="11703"/>
                    <a:pt x="2098" y="11673"/>
                    <a:pt x="2037" y="11673"/>
                  </a:cubicBezTo>
                  <a:cubicBezTo>
                    <a:pt x="1399" y="11521"/>
                    <a:pt x="882" y="11065"/>
                    <a:pt x="639" y="10457"/>
                  </a:cubicBezTo>
                  <a:cubicBezTo>
                    <a:pt x="396" y="9849"/>
                    <a:pt x="456" y="9119"/>
                    <a:pt x="821" y="8603"/>
                  </a:cubicBezTo>
                  <a:cubicBezTo>
                    <a:pt x="1003" y="8329"/>
                    <a:pt x="1247" y="8086"/>
                    <a:pt x="1520" y="7843"/>
                  </a:cubicBezTo>
                  <a:cubicBezTo>
                    <a:pt x="1642" y="7752"/>
                    <a:pt x="1763" y="7630"/>
                    <a:pt x="1855" y="7539"/>
                  </a:cubicBezTo>
                  <a:cubicBezTo>
                    <a:pt x="2219" y="7174"/>
                    <a:pt x="2675" y="6627"/>
                    <a:pt x="2523" y="5898"/>
                  </a:cubicBezTo>
                  <a:cubicBezTo>
                    <a:pt x="2493" y="5746"/>
                    <a:pt x="2462" y="5594"/>
                    <a:pt x="2432" y="5442"/>
                  </a:cubicBezTo>
                  <a:cubicBezTo>
                    <a:pt x="2341" y="5016"/>
                    <a:pt x="2250" y="4591"/>
                    <a:pt x="2189" y="4104"/>
                  </a:cubicBezTo>
                  <a:cubicBezTo>
                    <a:pt x="2158" y="3618"/>
                    <a:pt x="2250" y="3192"/>
                    <a:pt x="2554" y="2858"/>
                  </a:cubicBezTo>
                  <a:cubicBezTo>
                    <a:pt x="2858" y="2524"/>
                    <a:pt x="3314" y="2280"/>
                    <a:pt x="3861" y="2250"/>
                  </a:cubicBezTo>
                  <a:lnTo>
                    <a:pt x="4347" y="2250"/>
                  </a:lnTo>
                  <a:cubicBezTo>
                    <a:pt x="4590" y="2250"/>
                    <a:pt x="4833" y="2250"/>
                    <a:pt x="5016" y="2280"/>
                  </a:cubicBezTo>
                  <a:cubicBezTo>
                    <a:pt x="5532" y="2280"/>
                    <a:pt x="5897" y="2280"/>
                    <a:pt x="6201" y="2189"/>
                  </a:cubicBezTo>
                  <a:cubicBezTo>
                    <a:pt x="6687" y="2037"/>
                    <a:pt x="7052" y="1642"/>
                    <a:pt x="7387" y="1277"/>
                  </a:cubicBezTo>
                  <a:cubicBezTo>
                    <a:pt x="7569" y="1065"/>
                    <a:pt x="7751" y="882"/>
                    <a:pt x="7934" y="730"/>
                  </a:cubicBezTo>
                  <a:cubicBezTo>
                    <a:pt x="8238" y="518"/>
                    <a:pt x="8572" y="396"/>
                    <a:pt x="8937" y="396"/>
                  </a:cubicBezTo>
                  <a:close/>
                  <a:moveTo>
                    <a:pt x="8937" y="1"/>
                  </a:moveTo>
                  <a:cubicBezTo>
                    <a:pt x="8481" y="1"/>
                    <a:pt x="8086" y="153"/>
                    <a:pt x="7721" y="457"/>
                  </a:cubicBezTo>
                  <a:cubicBezTo>
                    <a:pt x="7508" y="609"/>
                    <a:pt x="7295" y="821"/>
                    <a:pt x="7113" y="1004"/>
                  </a:cubicBezTo>
                  <a:cubicBezTo>
                    <a:pt x="6809" y="1338"/>
                    <a:pt x="6475" y="1703"/>
                    <a:pt x="6080" y="1825"/>
                  </a:cubicBezTo>
                  <a:cubicBezTo>
                    <a:pt x="5925" y="1882"/>
                    <a:pt x="5735" y="1904"/>
                    <a:pt x="5499" y="1904"/>
                  </a:cubicBezTo>
                  <a:cubicBezTo>
                    <a:pt x="5364" y="1904"/>
                    <a:pt x="5213" y="1896"/>
                    <a:pt x="5046" y="1885"/>
                  </a:cubicBezTo>
                  <a:cubicBezTo>
                    <a:pt x="4823" y="1885"/>
                    <a:pt x="4573" y="1872"/>
                    <a:pt x="4287" y="1872"/>
                  </a:cubicBezTo>
                  <a:cubicBezTo>
                    <a:pt x="4144" y="1872"/>
                    <a:pt x="3992" y="1875"/>
                    <a:pt x="3830" y="1885"/>
                  </a:cubicBezTo>
                  <a:cubicBezTo>
                    <a:pt x="3192" y="1916"/>
                    <a:pt x="2614" y="2189"/>
                    <a:pt x="2250" y="2615"/>
                  </a:cubicBezTo>
                  <a:cubicBezTo>
                    <a:pt x="1915" y="3040"/>
                    <a:pt x="1763" y="3557"/>
                    <a:pt x="1824" y="4165"/>
                  </a:cubicBezTo>
                  <a:cubicBezTo>
                    <a:pt x="1885" y="4651"/>
                    <a:pt x="1976" y="5077"/>
                    <a:pt x="2067" y="5502"/>
                  </a:cubicBezTo>
                  <a:cubicBezTo>
                    <a:pt x="2098" y="5654"/>
                    <a:pt x="2128" y="5806"/>
                    <a:pt x="2158" y="5989"/>
                  </a:cubicBezTo>
                  <a:cubicBezTo>
                    <a:pt x="2219" y="6384"/>
                    <a:pt x="2067" y="6779"/>
                    <a:pt x="1581" y="7265"/>
                  </a:cubicBezTo>
                  <a:cubicBezTo>
                    <a:pt x="1490" y="7357"/>
                    <a:pt x="1368" y="7478"/>
                    <a:pt x="1247" y="7569"/>
                  </a:cubicBezTo>
                  <a:cubicBezTo>
                    <a:pt x="1003" y="7812"/>
                    <a:pt x="730" y="8056"/>
                    <a:pt x="517" y="8390"/>
                  </a:cubicBezTo>
                  <a:cubicBezTo>
                    <a:pt x="92" y="9028"/>
                    <a:pt x="0" y="9879"/>
                    <a:pt x="274" y="10578"/>
                  </a:cubicBezTo>
                  <a:cubicBezTo>
                    <a:pt x="547" y="11308"/>
                    <a:pt x="1216" y="11855"/>
                    <a:pt x="1946" y="12037"/>
                  </a:cubicBezTo>
                  <a:cubicBezTo>
                    <a:pt x="2006" y="12068"/>
                    <a:pt x="2067" y="12068"/>
                    <a:pt x="2128" y="12068"/>
                  </a:cubicBezTo>
                  <a:cubicBezTo>
                    <a:pt x="2310" y="12129"/>
                    <a:pt x="2493" y="12159"/>
                    <a:pt x="2614" y="12250"/>
                  </a:cubicBezTo>
                  <a:cubicBezTo>
                    <a:pt x="2827" y="12372"/>
                    <a:pt x="2888" y="12676"/>
                    <a:pt x="2949" y="12980"/>
                  </a:cubicBezTo>
                  <a:cubicBezTo>
                    <a:pt x="3010" y="13314"/>
                    <a:pt x="3101" y="13679"/>
                    <a:pt x="3344" y="13922"/>
                  </a:cubicBezTo>
                  <a:cubicBezTo>
                    <a:pt x="3557" y="14104"/>
                    <a:pt x="3830" y="14226"/>
                    <a:pt x="4195" y="14226"/>
                  </a:cubicBezTo>
                  <a:cubicBezTo>
                    <a:pt x="4286" y="14226"/>
                    <a:pt x="4347" y="14196"/>
                    <a:pt x="4438" y="14196"/>
                  </a:cubicBezTo>
                  <a:cubicBezTo>
                    <a:pt x="4621" y="14165"/>
                    <a:pt x="4803" y="14104"/>
                    <a:pt x="4985" y="14074"/>
                  </a:cubicBezTo>
                  <a:cubicBezTo>
                    <a:pt x="5137" y="14044"/>
                    <a:pt x="5289" y="13983"/>
                    <a:pt x="5411" y="13952"/>
                  </a:cubicBezTo>
                  <a:cubicBezTo>
                    <a:pt x="5806" y="13892"/>
                    <a:pt x="6171" y="13861"/>
                    <a:pt x="6596" y="13861"/>
                  </a:cubicBezTo>
                  <a:cubicBezTo>
                    <a:pt x="7417" y="13861"/>
                    <a:pt x="8268" y="13983"/>
                    <a:pt x="9058" y="14104"/>
                  </a:cubicBezTo>
                  <a:lnTo>
                    <a:pt x="9514" y="14165"/>
                  </a:lnTo>
                  <a:cubicBezTo>
                    <a:pt x="9666" y="14196"/>
                    <a:pt x="9788" y="14196"/>
                    <a:pt x="9909" y="14196"/>
                  </a:cubicBezTo>
                  <a:cubicBezTo>
                    <a:pt x="10791" y="14196"/>
                    <a:pt x="11095" y="13709"/>
                    <a:pt x="11338" y="13314"/>
                  </a:cubicBezTo>
                  <a:cubicBezTo>
                    <a:pt x="11490" y="13041"/>
                    <a:pt x="11612" y="12858"/>
                    <a:pt x="11855" y="12797"/>
                  </a:cubicBezTo>
                  <a:cubicBezTo>
                    <a:pt x="12067" y="12737"/>
                    <a:pt x="12311" y="12737"/>
                    <a:pt x="12554" y="12737"/>
                  </a:cubicBezTo>
                  <a:cubicBezTo>
                    <a:pt x="12767" y="12706"/>
                    <a:pt x="12979" y="12706"/>
                    <a:pt x="13192" y="12676"/>
                  </a:cubicBezTo>
                  <a:cubicBezTo>
                    <a:pt x="14134" y="12524"/>
                    <a:pt x="14955" y="11764"/>
                    <a:pt x="15229" y="10791"/>
                  </a:cubicBezTo>
                  <a:cubicBezTo>
                    <a:pt x="15472" y="9910"/>
                    <a:pt x="15289" y="8876"/>
                    <a:pt x="14742" y="8025"/>
                  </a:cubicBezTo>
                  <a:cubicBezTo>
                    <a:pt x="14651" y="7904"/>
                    <a:pt x="14560" y="7752"/>
                    <a:pt x="14469" y="7630"/>
                  </a:cubicBezTo>
                  <a:cubicBezTo>
                    <a:pt x="14165" y="7235"/>
                    <a:pt x="13891" y="6870"/>
                    <a:pt x="13891" y="6445"/>
                  </a:cubicBezTo>
                  <a:cubicBezTo>
                    <a:pt x="13861" y="6323"/>
                    <a:pt x="13891" y="6171"/>
                    <a:pt x="13922" y="6050"/>
                  </a:cubicBezTo>
                  <a:cubicBezTo>
                    <a:pt x="13922" y="5837"/>
                    <a:pt x="13952" y="5624"/>
                    <a:pt x="13922" y="5411"/>
                  </a:cubicBezTo>
                  <a:cubicBezTo>
                    <a:pt x="13830" y="4955"/>
                    <a:pt x="13526" y="4743"/>
                    <a:pt x="13253" y="4560"/>
                  </a:cubicBezTo>
                  <a:cubicBezTo>
                    <a:pt x="13162" y="4530"/>
                    <a:pt x="13101" y="4469"/>
                    <a:pt x="13040" y="4408"/>
                  </a:cubicBezTo>
                  <a:cubicBezTo>
                    <a:pt x="12675" y="4165"/>
                    <a:pt x="12675" y="3709"/>
                    <a:pt x="12675" y="3223"/>
                  </a:cubicBezTo>
                  <a:cubicBezTo>
                    <a:pt x="12675" y="3071"/>
                    <a:pt x="12675" y="2919"/>
                    <a:pt x="12675" y="2797"/>
                  </a:cubicBezTo>
                  <a:cubicBezTo>
                    <a:pt x="12554" y="1429"/>
                    <a:pt x="11429" y="1217"/>
                    <a:pt x="11095" y="1156"/>
                  </a:cubicBezTo>
                  <a:cubicBezTo>
                    <a:pt x="10456" y="426"/>
                    <a:pt x="9666" y="1"/>
                    <a:pt x="8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2152220" y="2681041"/>
              <a:ext cx="108445" cy="187423"/>
            </a:xfrm>
            <a:custGeom>
              <a:avLst/>
              <a:gdLst/>
              <a:ahLst/>
              <a:cxnLst/>
              <a:rect l="l" t="t" r="r" b="b"/>
              <a:pathLst>
                <a:path w="2797" h="4834" extrusionOk="0">
                  <a:moveTo>
                    <a:pt x="1399" y="396"/>
                  </a:moveTo>
                  <a:cubicBezTo>
                    <a:pt x="1612" y="396"/>
                    <a:pt x="1824" y="578"/>
                    <a:pt x="2037" y="913"/>
                  </a:cubicBezTo>
                  <a:cubicBezTo>
                    <a:pt x="2341" y="1460"/>
                    <a:pt x="2159" y="2767"/>
                    <a:pt x="1642" y="3648"/>
                  </a:cubicBezTo>
                  <a:cubicBezTo>
                    <a:pt x="1460" y="3952"/>
                    <a:pt x="1125" y="4469"/>
                    <a:pt x="669" y="4469"/>
                  </a:cubicBezTo>
                  <a:cubicBezTo>
                    <a:pt x="578" y="4469"/>
                    <a:pt x="487" y="4438"/>
                    <a:pt x="396" y="4378"/>
                  </a:cubicBezTo>
                  <a:lnTo>
                    <a:pt x="487" y="1156"/>
                  </a:lnTo>
                  <a:cubicBezTo>
                    <a:pt x="608" y="913"/>
                    <a:pt x="1004" y="396"/>
                    <a:pt x="1399" y="396"/>
                  </a:cubicBezTo>
                  <a:close/>
                  <a:moveTo>
                    <a:pt x="1399" y="1"/>
                  </a:moveTo>
                  <a:cubicBezTo>
                    <a:pt x="669" y="1"/>
                    <a:pt x="183" y="913"/>
                    <a:pt x="122" y="1034"/>
                  </a:cubicBezTo>
                  <a:cubicBezTo>
                    <a:pt x="92" y="1034"/>
                    <a:pt x="92" y="1065"/>
                    <a:pt x="92" y="1095"/>
                  </a:cubicBezTo>
                  <a:lnTo>
                    <a:pt x="1" y="4499"/>
                  </a:lnTo>
                  <a:cubicBezTo>
                    <a:pt x="1" y="4560"/>
                    <a:pt x="31" y="4621"/>
                    <a:pt x="92" y="4651"/>
                  </a:cubicBezTo>
                  <a:cubicBezTo>
                    <a:pt x="274" y="4773"/>
                    <a:pt x="487" y="4834"/>
                    <a:pt x="669" y="4834"/>
                  </a:cubicBezTo>
                  <a:cubicBezTo>
                    <a:pt x="1156" y="4834"/>
                    <a:pt x="1612" y="4499"/>
                    <a:pt x="1976" y="3861"/>
                  </a:cubicBezTo>
                  <a:cubicBezTo>
                    <a:pt x="2493" y="2919"/>
                    <a:pt x="2797" y="1429"/>
                    <a:pt x="2371" y="730"/>
                  </a:cubicBezTo>
                  <a:cubicBezTo>
                    <a:pt x="2067" y="244"/>
                    <a:pt x="1763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1709773" y="2427127"/>
              <a:ext cx="472629" cy="642333"/>
            </a:xfrm>
            <a:custGeom>
              <a:avLst/>
              <a:gdLst/>
              <a:ahLst/>
              <a:cxnLst/>
              <a:rect l="l" t="t" r="r" b="b"/>
              <a:pathLst>
                <a:path w="12190" h="16567" extrusionOk="0">
                  <a:moveTo>
                    <a:pt x="8542" y="1"/>
                  </a:moveTo>
                  <a:cubicBezTo>
                    <a:pt x="8268" y="31"/>
                    <a:pt x="7994" y="92"/>
                    <a:pt x="7751" y="244"/>
                  </a:cubicBezTo>
                  <a:cubicBezTo>
                    <a:pt x="6809" y="821"/>
                    <a:pt x="6535" y="2280"/>
                    <a:pt x="5441" y="2584"/>
                  </a:cubicBezTo>
                  <a:cubicBezTo>
                    <a:pt x="5290" y="2628"/>
                    <a:pt x="5141" y="2645"/>
                    <a:pt x="4990" y="2645"/>
                  </a:cubicBezTo>
                  <a:cubicBezTo>
                    <a:pt x="4530" y="2645"/>
                    <a:pt x="4054" y="2490"/>
                    <a:pt x="3437" y="2490"/>
                  </a:cubicBezTo>
                  <a:cubicBezTo>
                    <a:pt x="3283" y="2490"/>
                    <a:pt x="3121" y="2499"/>
                    <a:pt x="2949" y="2523"/>
                  </a:cubicBezTo>
                  <a:cubicBezTo>
                    <a:pt x="1307" y="2736"/>
                    <a:pt x="1551" y="4530"/>
                    <a:pt x="973" y="5168"/>
                  </a:cubicBezTo>
                  <a:cubicBezTo>
                    <a:pt x="608" y="5533"/>
                    <a:pt x="335" y="5563"/>
                    <a:pt x="92" y="5624"/>
                  </a:cubicBezTo>
                  <a:cubicBezTo>
                    <a:pt x="31" y="6201"/>
                    <a:pt x="0" y="6809"/>
                    <a:pt x="0" y="7448"/>
                  </a:cubicBezTo>
                  <a:cubicBezTo>
                    <a:pt x="0" y="11125"/>
                    <a:pt x="1125" y="12828"/>
                    <a:pt x="2432" y="14256"/>
                  </a:cubicBezTo>
                  <a:cubicBezTo>
                    <a:pt x="4134" y="16141"/>
                    <a:pt x="4803" y="16566"/>
                    <a:pt x="6110" y="16566"/>
                  </a:cubicBezTo>
                  <a:cubicBezTo>
                    <a:pt x="7387" y="16566"/>
                    <a:pt x="8055" y="16141"/>
                    <a:pt x="9788" y="14256"/>
                  </a:cubicBezTo>
                  <a:cubicBezTo>
                    <a:pt x="11064" y="12828"/>
                    <a:pt x="12189" y="11125"/>
                    <a:pt x="12189" y="7448"/>
                  </a:cubicBezTo>
                  <a:cubicBezTo>
                    <a:pt x="12189" y="3861"/>
                    <a:pt x="11125" y="1034"/>
                    <a:pt x="85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1700853" y="2420620"/>
              <a:ext cx="487944" cy="656446"/>
            </a:xfrm>
            <a:custGeom>
              <a:avLst/>
              <a:gdLst/>
              <a:ahLst/>
              <a:cxnLst/>
              <a:rect l="l" t="t" r="r" b="b"/>
              <a:pathLst>
                <a:path w="12585" h="16931" extrusionOk="0">
                  <a:moveTo>
                    <a:pt x="8694" y="395"/>
                  </a:moveTo>
                  <a:cubicBezTo>
                    <a:pt x="11582" y="1581"/>
                    <a:pt x="12190" y="4985"/>
                    <a:pt x="12190" y="7630"/>
                  </a:cubicBezTo>
                  <a:cubicBezTo>
                    <a:pt x="12190" y="11368"/>
                    <a:pt x="11035" y="12979"/>
                    <a:pt x="9819" y="14317"/>
                  </a:cubicBezTo>
                  <a:cubicBezTo>
                    <a:pt x="8177" y="16140"/>
                    <a:pt x="7509" y="16566"/>
                    <a:pt x="6293" y="16566"/>
                  </a:cubicBezTo>
                  <a:cubicBezTo>
                    <a:pt x="5047" y="16566"/>
                    <a:pt x="4408" y="16140"/>
                    <a:pt x="2737" y="14317"/>
                  </a:cubicBezTo>
                  <a:cubicBezTo>
                    <a:pt x="1551" y="12979"/>
                    <a:pt x="366" y="11368"/>
                    <a:pt x="366" y="7630"/>
                  </a:cubicBezTo>
                  <a:cubicBezTo>
                    <a:pt x="366" y="7052"/>
                    <a:pt x="396" y="6505"/>
                    <a:pt x="457" y="5958"/>
                  </a:cubicBezTo>
                  <a:cubicBezTo>
                    <a:pt x="670" y="5897"/>
                    <a:pt x="943" y="5836"/>
                    <a:pt x="1278" y="5471"/>
                  </a:cubicBezTo>
                  <a:cubicBezTo>
                    <a:pt x="1521" y="5228"/>
                    <a:pt x="1642" y="4864"/>
                    <a:pt x="1764" y="4468"/>
                  </a:cubicBezTo>
                  <a:cubicBezTo>
                    <a:pt x="1977" y="3769"/>
                    <a:pt x="2189" y="3009"/>
                    <a:pt x="3162" y="2888"/>
                  </a:cubicBezTo>
                  <a:cubicBezTo>
                    <a:pt x="3296" y="2870"/>
                    <a:pt x="3429" y="2863"/>
                    <a:pt x="3561" y="2863"/>
                  </a:cubicBezTo>
                  <a:cubicBezTo>
                    <a:pt x="3880" y="2863"/>
                    <a:pt x="4190" y="2906"/>
                    <a:pt x="4469" y="2949"/>
                  </a:cubicBezTo>
                  <a:cubicBezTo>
                    <a:pt x="4715" y="2984"/>
                    <a:pt x="4961" y="3019"/>
                    <a:pt x="5195" y="3019"/>
                  </a:cubicBezTo>
                  <a:cubicBezTo>
                    <a:pt x="5366" y="3019"/>
                    <a:pt x="5531" y="3000"/>
                    <a:pt x="5685" y="2949"/>
                  </a:cubicBezTo>
                  <a:cubicBezTo>
                    <a:pt x="6354" y="2766"/>
                    <a:pt x="6718" y="2189"/>
                    <a:pt x="7083" y="1642"/>
                  </a:cubicBezTo>
                  <a:cubicBezTo>
                    <a:pt x="7357" y="1246"/>
                    <a:pt x="7661" y="821"/>
                    <a:pt x="8056" y="578"/>
                  </a:cubicBezTo>
                  <a:cubicBezTo>
                    <a:pt x="8238" y="487"/>
                    <a:pt x="8451" y="395"/>
                    <a:pt x="8694" y="395"/>
                  </a:cubicBezTo>
                  <a:close/>
                  <a:moveTo>
                    <a:pt x="8694" y="0"/>
                  </a:moveTo>
                  <a:cubicBezTo>
                    <a:pt x="8390" y="31"/>
                    <a:pt x="8086" y="122"/>
                    <a:pt x="7843" y="274"/>
                  </a:cubicBezTo>
                  <a:cubicBezTo>
                    <a:pt x="7387" y="547"/>
                    <a:pt x="7083" y="1003"/>
                    <a:pt x="6779" y="1429"/>
                  </a:cubicBezTo>
                  <a:cubicBezTo>
                    <a:pt x="6445" y="1946"/>
                    <a:pt x="6111" y="2432"/>
                    <a:pt x="5563" y="2584"/>
                  </a:cubicBezTo>
                  <a:cubicBezTo>
                    <a:pt x="5440" y="2625"/>
                    <a:pt x="5298" y="2641"/>
                    <a:pt x="5143" y="2641"/>
                  </a:cubicBezTo>
                  <a:cubicBezTo>
                    <a:pt x="4954" y="2641"/>
                    <a:pt x="4747" y="2617"/>
                    <a:pt x="4530" y="2584"/>
                  </a:cubicBezTo>
                  <a:cubicBezTo>
                    <a:pt x="4251" y="2541"/>
                    <a:pt x="3910" y="2498"/>
                    <a:pt x="3552" y="2498"/>
                  </a:cubicBezTo>
                  <a:cubicBezTo>
                    <a:pt x="3404" y="2498"/>
                    <a:pt x="3253" y="2505"/>
                    <a:pt x="3101" y="2523"/>
                  </a:cubicBezTo>
                  <a:cubicBezTo>
                    <a:pt x="1916" y="2675"/>
                    <a:pt x="1612" y="3617"/>
                    <a:pt x="1399" y="4347"/>
                  </a:cubicBezTo>
                  <a:cubicBezTo>
                    <a:pt x="1278" y="4712"/>
                    <a:pt x="1186" y="5046"/>
                    <a:pt x="1004" y="5198"/>
                  </a:cubicBezTo>
                  <a:cubicBezTo>
                    <a:pt x="700" y="5532"/>
                    <a:pt x="487" y="5563"/>
                    <a:pt x="244" y="5593"/>
                  </a:cubicBezTo>
                  <a:cubicBezTo>
                    <a:pt x="183" y="5623"/>
                    <a:pt x="123" y="5684"/>
                    <a:pt x="92" y="5775"/>
                  </a:cubicBezTo>
                  <a:cubicBezTo>
                    <a:pt x="31" y="6383"/>
                    <a:pt x="1" y="6991"/>
                    <a:pt x="1" y="7630"/>
                  </a:cubicBezTo>
                  <a:cubicBezTo>
                    <a:pt x="1" y="11490"/>
                    <a:pt x="1278" y="13222"/>
                    <a:pt x="2463" y="14560"/>
                  </a:cubicBezTo>
                  <a:cubicBezTo>
                    <a:pt x="4196" y="16505"/>
                    <a:pt x="4925" y="16931"/>
                    <a:pt x="6293" y="16931"/>
                  </a:cubicBezTo>
                  <a:cubicBezTo>
                    <a:pt x="7630" y="16931"/>
                    <a:pt x="8360" y="16505"/>
                    <a:pt x="10092" y="14560"/>
                  </a:cubicBezTo>
                  <a:cubicBezTo>
                    <a:pt x="11308" y="13222"/>
                    <a:pt x="12585" y="11490"/>
                    <a:pt x="12585" y="7630"/>
                  </a:cubicBezTo>
                  <a:cubicBezTo>
                    <a:pt x="12585" y="3648"/>
                    <a:pt x="11278" y="1003"/>
                    <a:pt x="8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1755093" y="2312180"/>
              <a:ext cx="324094" cy="282879"/>
            </a:xfrm>
            <a:custGeom>
              <a:avLst/>
              <a:gdLst/>
              <a:ahLst/>
              <a:cxnLst/>
              <a:rect l="l" t="t" r="r" b="b"/>
              <a:pathLst>
                <a:path w="8359" h="7296" extrusionOk="0">
                  <a:moveTo>
                    <a:pt x="8268" y="1"/>
                  </a:moveTo>
                  <a:cubicBezTo>
                    <a:pt x="8025" y="62"/>
                    <a:pt x="7781" y="92"/>
                    <a:pt x="7569" y="122"/>
                  </a:cubicBezTo>
                  <a:cubicBezTo>
                    <a:pt x="6870" y="183"/>
                    <a:pt x="6231" y="274"/>
                    <a:pt x="5684" y="791"/>
                  </a:cubicBezTo>
                  <a:cubicBezTo>
                    <a:pt x="5319" y="1156"/>
                    <a:pt x="5198" y="1612"/>
                    <a:pt x="5076" y="2037"/>
                  </a:cubicBezTo>
                  <a:cubicBezTo>
                    <a:pt x="4985" y="2311"/>
                    <a:pt x="4924" y="2524"/>
                    <a:pt x="4833" y="2736"/>
                  </a:cubicBezTo>
                  <a:cubicBezTo>
                    <a:pt x="4377" y="3648"/>
                    <a:pt x="3617" y="3739"/>
                    <a:pt x="2645" y="3831"/>
                  </a:cubicBezTo>
                  <a:lnTo>
                    <a:pt x="2432" y="3861"/>
                  </a:lnTo>
                  <a:cubicBezTo>
                    <a:pt x="2037" y="3891"/>
                    <a:pt x="1307" y="4043"/>
                    <a:pt x="882" y="4591"/>
                  </a:cubicBezTo>
                  <a:cubicBezTo>
                    <a:pt x="639" y="4925"/>
                    <a:pt x="426" y="5715"/>
                    <a:pt x="213" y="6414"/>
                  </a:cubicBezTo>
                  <a:cubicBezTo>
                    <a:pt x="122" y="6718"/>
                    <a:pt x="61" y="6992"/>
                    <a:pt x="0" y="7144"/>
                  </a:cubicBezTo>
                  <a:lnTo>
                    <a:pt x="335" y="7296"/>
                  </a:lnTo>
                  <a:cubicBezTo>
                    <a:pt x="395" y="7113"/>
                    <a:pt x="487" y="6840"/>
                    <a:pt x="578" y="6505"/>
                  </a:cubicBezTo>
                  <a:cubicBezTo>
                    <a:pt x="760" y="5928"/>
                    <a:pt x="1003" y="5077"/>
                    <a:pt x="1186" y="4803"/>
                  </a:cubicBezTo>
                  <a:cubicBezTo>
                    <a:pt x="1520" y="4378"/>
                    <a:pt x="2189" y="4256"/>
                    <a:pt x="2462" y="4226"/>
                  </a:cubicBezTo>
                  <a:lnTo>
                    <a:pt x="2705" y="4195"/>
                  </a:lnTo>
                  <a:cubicBezTo>
                    <a:pt x="3678" y="4104"/>
                    <a:pt x="4620" y="4013"/>
                    <a:pt x="5167" y="2919"/>
                  </a:cubicBezTo>
                  <a:cubicBezTo>
                    <a:pt x="5289" y="2676"/>
                    <a:pt x="5350" y="2402"/>
                    <a:pt x="5441" y="2159"/>
                  </a:cubicBezTo>
                  <a:cubicBezTo>
                    <a:pt x="5563" y="1733"/>
                    <a:pt x="5654" y="1369"/>
                    <a:pt x="5958" y="1065"/>
                  </a:cubicBezTo>
                  <a:cubicBezTo>
                    <a:pt x="6414" y="639"/>
                    <a:pt x="6961" y="578"/>
                    <a:pt x="7599" y="487"/>
                  </a:cubicBezTo>
                  <a:cubicBezTo>
                    <a:pt x="7842" y="457"/>
                    <a:pt x="8085" y="426"/>
                    <a:pt x="8359" y="396"/>
                  </a:cubicBezTo>
                  <a:lnTo>
                    <a:pt x="8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1740941" y="2966502"/>
              <a:ext cx="363023" cy="342704"/>
            </a:xfrm>
            <a:custGeom>
              <a:avLst/>
              <a:gdLst/>
              <a:ahLst/>
              <a:cxnLst/>
              <a:rect l="l" t="t" r="r" b="b"/>
              <a:pathLst>
                <a:path w="8238" h="8839" extrusionOk="0">
                  <a:moveTo>
                    <a:pt x="4134" y="389"/>
                  </a:moveTo>
                  <a:lnTo>
                    <a:pt x="6201" y="905"/>
                  </a:lnTo>
                  <a:lnTo>
                    <a:pt x="6383" y="4188"/>
                  </a:lnTo>
                  <a:cubicBezTo>
                    <a:pt x="6383" y="4249"/>
                    <a:pt x="6414" y="4310"/>
                    <a:pt x="6474" y="4340"/>
                  </a:cubicBezTo>
                  <a:lnTo>
                    <a:pt x="7721" y="5069"/>
                  </a:lnTo>
                  <a:lnTo>
                    <a:pt x="4134" y="8383"/>
                  </a:lnTo>
                  <a:lnTo>
                    <a:pt x="517" y="5069"/>
                  </a:lnTo>
                  <a:lnTo>
                    <a:pt x="1763" y="4340"/>
                  </a:lnTo>
                  <a:cubicBezTo>
                    <a:pt x="1824" y="4310"/>
                    <a:pt x="1854" y="4249"/>
                    <a:pt x="1854" y="4188"/>
                  </a:cubicBezTo>
                  <a:lnTo>
                    <a:pt x="2037" y="905"/>
                  </a:lnTo>
                  <a:lnTo>
                    <a:pt x="4134" y="389"/>
                  </a:lnTo>
                  <a:close/>
                  <a:moveTo>
                    <a:pt x="4119" y="1"/>
                  </a:moveTo>
                  <a:cubicBezTo>
                    <a:pt x="4104" y="1"/>
                    <a:pt x="4088" y="9"/>
                    <a:pt x="4073" y="24"/>
                  </a:cubicBezTo>
                  <a:lnTo>
                    <a:pt x="1793" y="571"/>
                  </a:lnTo>
                  <a:cubicBezTo>
                    <a:pt x="1733" y="601"/>
                    <a:pt x="1672" y="662"/>
                    <a:pt x="1672" y="753"/>
                  </a:cubicBezTo>
                  <a:lnTo>
                    <a:pt x="1489" y="4066"/>
                  </a:lnTo>
                  <a:lnTo>
                    <a:pt x="91" y="4887"/>
                  </a:lnTo>
                  <a:cubicBezTo>
                    <a:pt x="61" y="4917"/>
                    <a:pt x="30" y="4978"/>
                    <a:pt x="0" y="5039"/>
                  </a:cubicBezTo>
                  <a:cubicBezTo>
                    <a:pt x="0" y="5069"/>
                    <a:pt x="30" y="5130"/>
                    <a:pt x="61" y="5191"/>
                  </a:cubicBezTo>
                  <a:lnTo>
                    <a:pt x="3982" y="8778"/>
                  </a:lnTo>
                  <a:cubicBezTo>
                    <a:pt x="4043" y="8808"/>
                    <a:pt x="4073" y="8838"/>
                    <a:pt x="4134" y="8838"/>
                  </a:cubicBezTo>
                  <a:cubicBezTo>
                    <a:pt x="4164" y="8838"/>
                    <a:pt x="4225" y="8808"/>
                    <a:pt x="4255" y="8778"/>
                  </a:cubicBezTo>
                  <a:lnTo>
                    <a:pt x="8177" y="5191"/>
                  </a:lnTo>
                  <a:cubicBezTo>
                    <a:pt x="8207" y="5130"/>
                    <a:pt x="8237" y="5069"/>
                    <a:pt x="8237" y="5039"/>
                  </a:cubicBezTo>
                  <a:cubicBezTo>
                    <a:pt x="8237" y="4978"/>
                    <a:pt x="8207" y="4917"/>
                    <a:pt x="8146" y="4887"/>
                  </a:cubicBezTo>
                  <a:lnTo>
                    <a:pt x="6778" y="4066"/>
                  </a:lnTo>
                  <a:lnTo>
                    <a:pt x="6596" y="753"/>
                  </a:lnTo>
                  <a:cubicBezTo>
                    <a:pt x="6596" y="662"/>
                    <a:pt x="6535" y="601"/>
                    <a:pt x="6444" y="571"/>
                  </a:cubicBezTo>
                  <a:lnTo>
                    <a:pt x="4164" y="24"/>
                  </a:lnTo>
                  <a:cubicBezTo>
                    <a:pt x="4149" y="9"/>
                    <a:pt x="4134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1630601" y="2688912"/>
              <a:ext cx="99760" cy="172418"/>
            </a:xfrm>
            <a:custGeom>
              <a:avLst/>
              <a:gdLst/>
              <a:ahLst/>
              <a:cxnLst/>
              <a:rect l="l" t="t" r="r" b="b"/>
              <a:pathLst>
                <a:path w="2573" h="4447" extrusionOk="0">
                  <a:moveTo>
                    <a:pt x="1382" y="0"/>
                  </a:moveTo>
                  <a:cubicBezTo>
                    <a:pt x="1125" y="0"/>
                    <a:pt x="845" y="161"/>
                    <a:pt x="567" y="618"/>
                  </a:cubicBezTo>
                  <a:cubicBezTo>
                    <a:pt x="1" y="1589"/>
                    <a:pt x="869" y="4446"/>
                    <a:pt x="2089" y="4446"/>
                  </a:cubicBezTo>
                  <a:cubicBezTo>
                    <a:pt x="2246" y="4446"/>
                    <a:pt x="2407" y="4400"/>
                    <a:pt x="2573" y="4296"/>
                  </a:cubicBezTo>
                  <a:lnTo>
                    <a:pt x="2482" y="922"/>
                  </a:lnTo>
                  <a:cubicBezTo>
                    <a:pt x="2482" y="922"/>
                    <a:pt x="1998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1630179" y="2670611"/>
              <a:ext cx="108445" cy="197846"/>
            </a:xfrm>
            <a:custGeom>
              <a:avLst/>
              <a:gdLst/>
              <a:ahLst/>
              <a:cxnLst/>
              <a:rect l="l" t="t" r="r" b="b"/>
              <a:pathLst>
                <a:path w="2797" h="4834" extrusionOk="0">
                  <a:moveTo>
                    <a:pt x="1398" y="396"/>
                  </a:moveTo>
                  <a:cubicBezTo>
                    <a:pt x="1794" y="396"/>
                    <a:pt x="2158" y="913"/>
                    <a:pt x="2310" y="1156"/>
                  </a:cubicBezTo>
                  <a:lnTo>
                    <a:pt x="2402" y="4378"/>
                  </a:lnTo>
                  <a:cubicBezTo>
                    <a:pt x="2310" y="4438"/>
                    <a:pt x="2189" y="4469"/>
                    <a:pt x="2098" y="4469"/>
                  </a:cubicBezTo>
                  <a:cubicBezTo>
                    <a:pt x="1672" y="4469"/>
                    <a:pt x="1307" y="3952"/>
                    <a:pt x="1125" y="3648"/>
                  </a:cubicBezTo>
                  <a:cubicBezTo>
                    <a:pt x="608" y="2767"/>
                    <a:pt x="426" y="1460"/>
                    <a:pt x="760" y="913"/>
                  </a:cubicBezTo>
                  <a:cubicBezTo>
                    <a:pt x="943" y="578"/>
                    <a:pt x="1186" y="396"/>
                    <a:pt x="1398" y="396"/>
                  </a:cubicBezTo>
                  <a:close/>
                  <a:moveTo>
                    <a:pt x="1398" y="1"/>
                  </a:moveTo>
                  <a:cubicBezTo>
                    <a:pt x="1034" y="1"/>
                    <a:pt x="699" y="244"/>
                    <a:pt x="426" y="730"/>
                  </a:cubicBezTo>
                  <a:cubicBezTo>
                    <a:pt x="0" y="1429"/>
                    <a:pt x="274" y="2919"/>
                    <a:pt x="821" y="3861"/>
                  </a:cubicBezTo>
                  <a:cubicBezTo>
                    <a:pt x="1186" y="4499"/>
                    <a:pt x="1642" y="4834"/>
                    <a:pt x="2098" y="4834"/>
                  </a:cubicBezTo>
                  <a:cubicBezTo>
                    <a:pt x="2310" y="4834"/>
                    <a:pt x="2493" y="4773"/>
                    <a:pt x="2705" y="4651"/>
                  </a:cubicBezTo>
                  <a:cubicBezTo>
                    <a:pt x="2736" y="4621"/>
                    <a:pt x="2797" y="4560"/>
                    <a:pt x="2766" y="4499"/>
                  </a:cubicBezTo>
                  <a:lnTo>
                    <a:pt x="2675" y="1095"/>
                  </a:lnTo>
                  <a:cubicBezTo>
                    <a:pt x="2675" y="1065"/>
                    <a:pt x="2675" y="1034"/>
                    <a:pt x="2645" y="1034"/>
                  </a:cubicBezTo>
                  <a:cubicBezTo>
                    <a:pt x="2614" y="913"/>
                    <a:pt x="2098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2159276" y="2688912"/>
              <a:ext cx="99762" cy="172421"/>
            </a:xfrm>
            <a:custGeom>
              <a:avLst/>
              <a:gdLst/>
              <a:ahLst/>
              <a:cxnLst/>
              <a:rect l="l" t="t" r="r" b="b"/>
              <a:pathLst>
                <a:path w="2573" h="4447" extrusionOk="0">
                  <a:moveTo>
                    <a:pt x="1205" y="0"/>
                  </a:moveTo>
                  <a:cubicBezTo>
                    <a:pt x="591" y="0"/>
                    <a:pt x="92" y="922"/>
                    <a:pt x="92" y="922"/>
                  </a:cubicBezTo>
                  <a:lnTo>
                    <a:pt x="1" y="4296"/>
                  </a:lnTo>
                  <a:cubicBezTo>
                    <a:pt x="166" y="4400"/>
                    <a:pt x="328" y="4446"/>
                    <a:pt x="484" y="4446"/>
                  </a:cubicBezTo>
                  <a:cubicBezTo>
                    <a:pt x="1705" y="4446"/>
                    <a:pt x="2573" y="1589"/>
                    <a:pt x="2007" y="618"/>
                  </a:cubicBezTo>
                  <a:cubicBezTo>
                    <a:pt x="1738" y="161"/>
                    <a:pt x="1461" y="0"/>
                    <a:pt x="120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1667860" y="2736367"/>
              <a:ext cx="49550" cy="28381"/>
            </a:xfrm>
            <a:custGeom>
              <a:avLst/>
              <a:gdLst/>
              <a:ahLst/>
              <a:cxnLst/>
              <a:rect l="l" t="t" r="r" b="b"/>
              <a:pathLst>
                <a:path w="1278" h="732" extrusionOk="0">
                  <a:moveTo>
                    <a:pt x="500" y="1"/>
                  </a:moveTo>
                  <a:cubicBezTo>
                    <a:pt x="486" y="1"/>
                    <a:pt x="471" y="1"/>
                    <a:pt x="457" y="2"/>
                  </a:cubicBezTo>
                  <a:cubicBezTo>
                    <a:pt x="335" y="33"/>
                    <a:pt x="183" y="93"/>
                    <a:pt x="62" y="337"/>
                  </a:cubicBezTo>
                  <a:cubicBezTo>
                    <a:pt x="1" y="428"/>
                    <a:pt x="31" y="549"/>
                    <a:pt x="122" y="610"/>
                  </a:cubicBezTo>
                  <a:cubicBezTo>
                    <a:pt x="145" y="618"/>
                    <a:pt x="170" y="622"/>
                    <a:pt x="195" y="622"/>
                  </a:cubicBezTo>
                  <a:cubicBezTo>
                    <a:pt x="271" y="622"/>
                    <a:pt x="350" y="587"/>
                    <a:pt x="396" y="519"/>
                  </a:cubicBezTo>
                  <a:cubicBezTo>
                    <a:pt x="426" y="428"/>
                    <a:pt x="457" y="397"/>
                    <a:pt x="518" y="397"/>
                  </a:cubicBezTo>
                  <a:cubicBezTo>
                    <a:pt x="524" y="395"/>
                    <a:pt x="532" y="394"/>
                    <a:pt x="540" y="394"/>
                  </a:cubicBezTo>
                  <a:cubicBezTo>
                    <a:pt x="640" y="394"/>
                    <a:pt x="828" y="558"/>
                    <a:pt x="913" y="671"/>
                  </a:cubicBezTo>
                  <a:cubicBezTo>
                    <a:pt x="943" y="701"/>
                    <a:pt x="1004" y="732"/>
                    <a:pt x="1065" y="732"/>
                  </a:cubicBezTo>
                  <a:cubicBezTo>
                    <a:pt x="1095" y="732"/>
                    <a:pt x="1156" y="701"/>
                    <a:pt x="1186" y="671"/>
                  </a:cubicBezTo>
                  <a:cubicBezTo>
                    <a:pt x="1278" y="610"/>
                    <a:pt x="1278" y="489"/>
                    <a:pt x="1217" y="428"/>
                  </a:cubicBezTo>
                  <a:cubicBezTo>
                    <a:pt x="1187" y="369"/>
                    <a:pt x="876" y="1"/>
                    <a:pt x="500" y="1"/>
                  </a:cubicBezTo>
                  <a:close/>
                </a:path>
              </a:pathLst>
            </a:custGeom>
            <a:solidFill>
              <a:srgbClr val="152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2000200" y="2687904"/>
              <a:ext cx="113175" cy="45053"/>
            </a:xfrm>
            <a:custGeom>
              <a:avLst/>
              <a:gdLst/>
              <a:ahLst/>
              <a:cxnLst/>
              <a:rect l="l" t="t" r="r" b="b"/>
              <a:pathLst>
                <a:path w="2919" h="1162" extrusionOk="0">
                  <a:moveTo>
                    <a:pt x="1430" y="0"/>
                  </a:moveTo>
                  <a:cubicBezTo>
                    <a:pt x="728" y="0"/>
                    <a:pt x="291" y="387"/>
                    <a:pt x="92" y="614"/>
                  </a:cubicBezTo>
                  <a:cubicBezTo>
                    <a:pt x="0" y="675"/>
                    <a:pt x="31" y="796"/>
                    <a:pt x="92" y="888"/>
                  </a:cubicBezTo>
                  <a:cubicBezTo>
                    <a:pt x="133" y="915"/>
                    <a:pt x="180" y="930"/>
                    <a:pt x="225" y="930"/>
                  </a:cubicBezTo>
                  <a:cubicBezTo>
                    <a:pt x="280" y="930"/>
                    <a:pt x="332" y="907"/>
                    <a:pt x="365" y="857"/>
                  </a:cubicBezTo>
                  <a:cubicBezTo>
                    <a:pt x="540" y="683"/>
                    <a:pt x="909" y="369"/>
                    <a:pt x="1473" y="369"/>
                  </a:cubicBezTo>
                  <a:cubicBezTo>
                    <a:pt x="1499" y="369"/>
                    <a:pt x="1525" y="369"/>
                    <a:pt x="1551" y="371"/>
                  </a:cubicBezTo>
                  <a:cubicBezTo>
                    <a:pt x="2219" y="432"/>
                    <a:pt x="2523" y="1039"/>
                    <a:pt x="2523" y="1039"/>
                  </a:cubicBezTo>
                  <a:cubicBezTo>
                    <a:pt x="2554" y="1131"/>
                    <a:pt x="2645" y="1161"/>
                    <a:pt x="2706" y="1161"/>
                  </a:cubicBezTo>
                  <a:cubicBezTo>
                    <a:pt x="2736" y="1161"/>
                    <a:pt x="2767" y="1161"/>
                    <a:pt x="2797" y="1131"/>
                  </a:cubicBezTo>
                  <a:cubicBezTo>
                    <a:pt x="2888" y="1100"/>
                    <a:pt x="2918" y="979"/>
                    <a:pt x="2888" y="888"/>
                  </a:cubicBezTo>
                  <a:cubicBezTo>
                    <a:pt x="2858" y="857"/>
                    <a:pt x="2463" y="67"/>
                    <a:pt x="1581" y="6"/>
                  </a:cubicBezTo>
                  <a:cubicBezTo>
                    <a:pt x="1529" y="2"/>
                    <a:pt x="1479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2029666" y="2695192"/>
              <a:ext cx="44820" cy="4482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44" y="0"/>
                    <a:pt x="0" y="274"/>
                    <a:pt x="0" y="578"/>
                  </a:cubicBezTo>
                  <a:cubicBezTo>
                    <a:pt x="0" y="912"/>
                    <a:pt x="244" y="1155"/>
                    <a:pt x="578" y="1155"/>
                  </a:cubicBezTo>
                  <a:cubicBezTo>
                    <a:pt x="912" y="1155"/>
                    <a:pt x="1155" y="912"/>
                    <a:pt x="1155" y="57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1776301" y="2687904"/>
              <a:ext cx="113175" cy="45053"/>
            </a:xfrm>
            <a:custGeom>
              <a:avLst/>
              <a:gdLst/>
              <a:ahLst/>
              <a:cxnLst/>
              <a:rect l="l" t="t" r="r" b="b"/>
              <a:pathLst>
                <a:path w="2919" h="1162" extrusionOk="0">
                  <a:moveTo>
                    <a:pt x="1494" y="0"/>
                  </a:moveTo>
                  <a:cubicBezTo>
                    <a:pt x="1444" y="0"/>
                    <a:pt x="1391" y="2"/>
                    <a:pt x="1338" y="6"/>
                  </a:cubicBezTo>
                  <a:cubicBezTo>
                    <a:pt x="487" y="67"/>
                    <a:pt x="61" y="857"/>
                    <a:pt x="61" y="888"/>
                  </a:cubicBezTo>
                  <a:cubicBezTo>
                    <a:pt x="0" y="979"/>
                    <a:pt x="61" y="1100"/>
                    <a:pt x="152" y="1131"/>
                  </a:cubicBezTo>
                  <a:cubicBezTo>
                    <a:pt x="183" y="1161"/>
                    <a:pt x="183" y="1161"/>
                    <a:pt x="213" y="1161"/>
                  </a:cubicBezTo>
                  <a:cubicBezTo>
                    <a:pt x="304" y="1161"/>
                    <a:pt x="365" y="1131"/>
                    <a:pt x="395" y="1039"/>
                  </a:cubicBezTo>
                  <a:cubicBezTo>
                    <a:pt x="395" y="1039"/>
                    <a:pt x="730" y="432"/>
                    <a:pt x="1368" y="371"/>
                  </a:cubicBezTo>
                  <a:cubicBezTo>
                    <a:pt x="1396" y="369"/>
                    <a:pt x="1423" y="369"/>
                    <a:pt x="1449" y="369"/>
                  </a:cubicBezTo>
                  <a:cubicBezTo>
                    <a:pt x="2040" y="369"/>
                    <a:pt x="2408" y="683"/>
                    <a:pt x="2554" y="857"/>
                  </a:cubicBezTo>
                  <a:cubicBezTo>
                    <a:pt x="2604" y="907"/>
                    <a:pt x="2654" y="930"/>
                    <a:pt x="2704" y="930"/>
                  </a:cubicBezTo>
                  <a:cubicBezTo>
                    <a:pt x="2745" y="930"/>
                    <a:pt x="2786" y="915"/>
                    <a:pt x="2827" y="888"/>
                  </a:cubicBezTo>
                  <a:cubicBezTo>
                    <a:pt x="2918" y="796"/>
                    <a:pt x="2918" y="675"/>
                    <a:pt x="2858" y="614"/>
                  </a:cubicBezTo>
                  <a:cubicBezTo>
                    <a:pt x="2630" y="387"/>
                    <a:pt x="2217" y="0"/>
                    <a:pt x="1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1815188" y="2695192"/>
              <a:ext cx="45983" cy="44820"/>
            </a:xfrm>
            <a:custGeom>
              <a:avLst/>
              <a:gdLst/>
              <a:ahLst/>
              <a:cxnLst/>
              <a:rect l="l" t="t" r="r" b="b"/>
              <a:pathLst>
                <a:path w="118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912"/>
                    <a:pt x="274" y="1155"/>
                    <a:pt x="578" y="1155"/>
                  </a:cubicBezTo>
                  <a:cubicBezTo>
                    <a:pt x="912" y="1155"/>
                    <a:pt x="1186" y="912"/>
                    <a:pt x="1186" y="578"/>
                  </a:cubicBezTo>
                  <a:cubicBezTo>
                    <a:pt x="1186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1776301" y="2617962"/>
              <a:ext cx="123760" cy="31289"/>
            </a:xfrm>
            <a:custGeom>
              <a:avLst/>
              <a:gdLst/>
              <a:ahLst/>
              <a:cxnLst/>
              <a:rect l="l" t="t" r="r" b="b"/>
              <a:pathLst>
                <a:path w="3192" h="807" extrusionOk="0">
                  <a:moveTo>
                    <a:pt x="1595" y="0"/>
                  </a:moveTo>
                  <a:cubicBezTo>
                    <a:pt x="795" y="0"/>
                    <a:pt x="160" y="343"/>
                    <a:pt x="122" y="381"/>
                  </a:cubicBezTo>
                  <a:cubicBezTo>
                    <a:pt x="31" y="412"/>
                    <a:pt x="0" y="533"/>
                    <a:pt x="61" y="625"/>
                  </a:cubicBezTo>
                  <a:cubicBezTo>
                    <a:pt x="107" y="693"/>
                    <a:pt x="169" y="727"/>
                    <a:pt x="236" y="727"/>
                  </a:cubicBezTo>
                  <a:cubicBezTo>
                    <a:pt x="259" y="727"/>
                    <a:pt x="281" y="723"/>
                    <a:pt x="304" y="716"/>
                  </a:cubicBezTo>
                  <a:cubicBezTo>
                    <a:pt x="324" y="696"/>
                    <a:pt x="908" y="388"/>
                    <a:pt x="1622" y="388"/>
                  </a:cubicBezTo>
                  <a:cubicBezTo>
                    <a:pt x="2019" y="388"/>
                    <a:pt x="2456" y="483"/>
                    <a:pt x="2858" y="777"/>
                  </a:cubicBezTo>
                  <a:cubicBezTo>
                    <a:pt x="2888" y="807"/>
                    <a:pt x="2918" y="807"/>
                    <a:pt x="2949" y="807"/>
                  </a:cubicBezTo>
                  <a:cubicBezTo>
                    <a:pt x="3009" y="807"/>
                    <a:pt x="3070" y="777"/>
                    <a:pt x="3101" y="746"/>
                  </a:cubicBezTo>
                  <a:cubicBezTo>
                    <a:pt x="3192" y="655"/>
                    <a:pt x="3161" y="533"/>
                    <a:pt x="3070" y="473"/>
                  </a:cubicBezTo>
                  <a:cubicBezTo>
                    <a:pt x="2579" y="116"/>
                    <a:pt x="2060" y="0"/>
                    <a:pt x="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1990779" y="2617962"/>
              <a:ext cx="122597" cy="31289"/>
            </a:xfrm>
            <a:custGeom>
              <a:avLst/>
              <a:gdLst/>
              <a:ahLst/>
              <a:cxnLst/>
              <a:rect l="l" t="t" r="r" b="b"/>
              <a:pathLst>
                <a:path w="3162" h="807" extrusionOk="0">
                  <a:moveTo>
                    <a:pt x="1566" y="0"/>
                  </a:moveTo>
                  <a:cubicBezTo>
                    <a:pt x="1102" y="0"/>
                    <a:pt x="583" y="116"/>
                    <a:pt x="92" y="473"/>
                  </a:cubicBezTo>
                  <a:cubicBezTo>
                    <a:pt x="0" y="533"/>
                    <a:pt x="0" y="655"/>
                    <a:pt x="61" y="746"/>
                  </a:cubicBezTo>
                  <a:cubicBezTo>
                    <a:pt x="92" y="777"/>
                    <a:pt x="152" y="807"/>
                    <a:pt x="213" y="807"/>
                  </a:cubicBezTo>
                  <a:cubicBezTo>
                    <a:pt x="243" y="807"/>
                    <a:pt x="304" y="807"/>
                    <a:pt x="335" y="777"/>
                  </a:cubicBezTo>
                  <a:cubicBezTo>
                    <a:pt x="737" y="483"/>
                    <a:pt x="1170" y="388"/>
                    <a:pt x="1561" y="388"/>
                  </a:cubicBezTo>
                  <a:cubicBezTo>
                    <a:pt x="2266" y="388"/>
                    <a:pt x="2838" y="696"/>
                    <a:pt x="2858" y="716"/>
                  </a:cubicBezTo>
                  <a:cubicBezTo>
                    <a:pt x="2880" y="723"/>
                    <a:pt x="2905" y="727"/>
                    <a:pt x="2930" y="727"/>
                  </a:cubicBezTo>
                  <a:cubicBezTo>
                    <a:pt x="3004" y="727"/>
                    <a:pt x="3078" y="693"/>
                    <a:pt x="3101" y="625"/>
                  </a:cubicBezTo>
                  <a:cubicBezTo>
                    <a:pt x="3161" y="533"/>
                    <a:pt x="3131" y="412"/>
                    <a:pt x="3040" y="381"/>
                  </a:cubicBezTo>
                  <a:cubicBezTo>
                    <a:pt x="3001" y="343"/>
                    <a:pt x="2366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1915371" y="2850739"/>
              <a:ext cx="69557" cy="37182"/>
            </a:xfrm>
            <a:custGeom>
              <a:avLst/>
              <a:gdLst/>
              <a:ahLst/>
              <a:cxnLst/>
              <a:rect l="l" t="t" r="r" b="b"/>
              <a:pathLst>
                <a:path w="1794" h="959" extrusionOk="0">
                  <a:moveTo>
                    <a:pt x="912" y="1"/>
                  </a:moveTo>
                  <a:cubicBezTo>
                    <a:pt x="578" y="1"/>
                    <a:pt x="334" y="61"/>
                    <a:pt x="152" y="122"/>
                  </a:cubicBezTo>
                  <a:cubicBezTo>
                    <a:pt x="30" y="153"/>
                    <a:pt x="0" y="335"/>
                    <a:pt x="122" y="396"/>
                  </a:cubicBezTo>
                  <a:cubicBezTo>
                    <a:pt x="334" y="548"/>
                    <a:pt x="638" y="791"/>
                    <a:pt x="790" y="912"/>
                  </a:cubicBezTo>
                  <a:cubicBezTo>
                    <a:pt x="821" y="943"/>
                    <a:pt x="859" y="958"/>
                    <a:pt x="897" y="958"/>
                  </a:cubicBezTo>
                  <a:cubicBezTo>
                    <a:pt x="935" y="958"/>
                    <a:pt x="973" y="943"/>
                    <a:pt x="1003" y="912"/>
                  </a:cubicBezTo>
                  <a:cubicBezTo>
                    <a:pt x="1185" y="791"/>
                    <a:pt x="1489" y="548"/>
                    <a:pt x="1702" y="396"/>
                  </a:cubicBezTo>
                  <a:cubicBezTo>
                    <a:pt x="1793" y="335"/>
                    <a:pt x="1763" y="153"/>
                    <a:pt x="1641" y="122"/>
                  </a:cubicBezTo>
                  <a:cubicBezTo>
                    <a:pt x="1489" y="61"/>
                    <a:pt x="1246" y="1"/>
                    <a:pt x="912" y="1"/>
                  </a:cubicBezTo>
                  <a:close/>
                </a:path>
              </a:pathLst>
            </a:custGeom>
            <a:solidFill>
              <a:srgbClr val="9A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1889433" y="2917192"/>
              <a:ext cx="121433" cy="38462"/>
            </a:xfrm>
            <a:custGeom>
              <a:avLst/>
              <a:gdLst/>
              <a:ahLst/>
              <a:cxnLst/>
              <a:rect l="l" t="t" r="r" b="b"/>
              <a:pathLst>
                <a:path w="3132" h="992" extrusionOk="0">
                  <a:moveTo>
                    <a:pt x="230" y="1"/>
                  </a:moveTo>
                  <a:cubicBezTo>
                    <a:pt x="193" y="1"/>
                    <a:pt x="155" y="8"/>
                    <a:pt x="122" y="19"/>
                  </a:cubicBezTo>
                  <a:cubicBezTo>
                    <a:pt x="31" y="80"/>
                    <a:pt x="0" y="202"/>
                    <a:pt x="61" y="293"/>
                  </a:cubicBezTo>
                  <a:cubicBezTo>
                    <a:pt x="91" y="323"/>
                    <a:pt x="547" y="992"/>
                    <a:pt x="1581" y="992"/>
                  </a:cubicBezTo>
                  <a:cubicBezTo>
                    <a:pt x="2614" y="992"/>
                    <a:pt x="3070" y="323"/>
                    <a:pt x="3070" y="293"/>
                  </a:cubicBezTo>
                  <a:cubicBezTo>
                    <a:pt x="3131" y="202"/>
                    <a:pt x="3101" y="80"/>
                    <a:pt x="3009" y="19"/>
                  </a:cubicBezTo>
                  <a:cubicBezTo>
                    <a:pt x="2987" y="8"/>
                    <a:pt x="2957" y="1"/>
                    <a:pt x="2924" y="1"/>
                  </a:cubicBezTo>
                  <a:cubicBezTo>
                    <a:pt x="2868" y="1"/>
                    <a:pt x="2805" y="22"/>
                    <a:pt x="2766" y="80"/>
                  </a:cubicBezTo>
                  <a:cubicBezTo>
                    <a:pt x="2736" y="110"/>
                    <a:pt x="2402" y="597"/>
                    <a:pt x="1581" y="597"/>
                  </a:cubicBezTo>
                  <a:cubicBezTo>
                    <a:pt x="760" y="597"/>
                    <a:pt x="395" y="110"/>
                    <a:pt x="395" y="80"/>
                  </a:cubicBezTo>
                  <a:cubicBezTo>
                    <a:pt x="357" y="22"/>
                    <a:pt x="294" y="1"/>
                    <a:pt x="230" y="1"/>
                  </a:cubicBezTo>
                  <a:close/>
                </a:path>
              </a:pathLst>
            </a:custGeom>
            <a:solidFill>
              <a:srgbClr val="152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1575925" y="2649162"/>
              <a:ext cx="227513" cy="226854"/>
            </a:xfrm>
            <a:custGeom>
              <a:avLst/>
              <a:gdLst/>
              <a:ahLst/>
              <a:cxnLst/>
              <a:rect l="l" t="t" r="r" b="b"/>
              <a:pathLst>
                <a:path w="5868" h="5851" extrusionOk="0">
                  <a:moveTo>
                    <a:pt x="2991" y="1"/>
                  </a:moveTo>
                  <a:cubicBezTo>
                    <a:pt x="1854" y="1"/>
                    <a:pt x="796" y="747"/>
                    <a:pt x="396" y="1869"/>
                  </a:cubicBezTo>
                  <a:cubicBezTo>
                    <a:pt x="1" y="3024"/>
                    <a:pt x="426" y="4331"/>
                    <a:pt x="1460" y="4939"/>
                  </a:cubicBezTo>
                  <a:cubicBezTo>
                    <a:pt x="2432" y="5546"/>
                    <a:pt x="3314" y="5850"/>
                    <a:pt x="3983" y="5850"/>
                  </a:cubicBezTo>
                  <a:cubicBezTo>
                    <a:pt x="4256" y="5850"/>
                    <a:pt x="4499" y="5790"/>
                    <a:pt x="4682" y="5668"/>
                  </a:cubicBezTo>
                  <a:cubicBezTo>
                    <a:pt x="4955" y="5516"/>
                    <a:pt x="5259" y="5151"/>
                    <a:pt x="5229" y="4422"/>
                  </a:cubicBezTo>
                  <a:cubicBezTo>
                    <a:pt x="5198" y="4300"/>
                    <a:pt x="5138" y="4239"/>
                    <a:pt x="5016" y="4239"/>
                  </a:cubicBezTo>
                  <a:cubicBezTo>
                    <a:pt x="4925" y="4239"/>
                    <a:pt x="4834" y="4331"/>
                    <a:pt x="4834" y="4452"/>
                  </a:cubicBezTo>
                  <a:cubicBezTo>
                    <a:pt x="4864" y="4878"/>
                    <a:pt x="4742" y="5182"/>
                    <a:pt x="4499" y="5334"/>
                  </a:cubicBezTo>
                  <a:cubicBezTo>
                    <a:pt x="4359" y="5416"/>
                    <a:pt x="4177" y="5456"/>
                    <a:pt x="3961" y="5456"/>
                  </a:cubicBezTo>
                  <a:cubicBezTo>
                    <a:pt x="3381" y="5456"/>
                    <a:pt x="2559" y="5166"/>
                    <a:pt x="1672" y="4635"/>
                  </a:cubicBezTo>
                  <a:cubicBezTo>
                    <a:pt x="913" y="4148"/>
                    <a:pt x="365" y="3115"/>
                    <a:pt x="761" y="1990"/>
                  </a:cubicBezTo>
                  <a:cubicBezTo>
                    <a:pt x="1085" y="1016"/>
                    <a:pt x="2035" y="380"/>
                    <a:pt x="3033" y="380"/>
                  </a:cubicBezTo>
                  <a:cubicBezTo>
                    <a:pt x="3157" y="380"/>
                    <a:pt x="3281" y="389"/>
                    <a:pt x="3405" y="410"/>
                  </a:cubicBezTo>
                  <a:cubicBezTo>
                    <a:pt x="4226" y="562"/>
                    <a:pt x="4742" y="1869"/>
                    <a:pt x="5107" y="2750"/>
                  </a:cubicBezTo>
                  <a:cubicBezTo>
                    <a:pt x="5320" y="3236"/>
                    <a:pt x="5411" y="3480"/>
                    <a:pt x="5533" y="3571"/>
                  </a:cubicBezTo>
                  <a:cubicBezTo>
                    <a:pt x="5568" y="3594"/>
                    <a:pt x="5607" y="3604"/>
                    <a:pt x="5645" y="3604"/>
                  </a:cubicBezTo>
                  <a:cubicBezTo>
                    <a:pt x="5708" y="3604"/>
                    <a:pt x="5769" y="3578"/>
                    <a:pt x="5806" y="3540"/>
                  </a:cubicBezTo>
                  <a:cubicBezTo>
                    <a:pt x="5867" y="3449"/>
                    <a:pt x="5867" y="3328"/>
                    <a:pt x="5776" y="3267"/>
                  </a:cubicBezTo>
                  <a:cubicBezTo>
                    <a:pt x="5715" y="3206"/>
                    <a:pt x="5563" y="2872"/>
                    <a:pt x="5472" y="2598"/>
                  </a:cubicBezTo>
                  <a:cubicBezTo>
                    <a:pt x="5077" y="1656"/>
                    <a:pt x="4499" y="227"/>
                    <a:pt x="3466" y="45"/>
                  </a:cubicBezTo>
                  <a:cubicBezTo>
                    <a:pt x="3307" y="15"/>
                    <a:pt x="3148" y="1"/>
                    <a:pt x="2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2092125" y="2682863"/>
              <a:ext cx="228676" cy="226854"/>
            </a:xfrm>
            <a:custGeom>
              <a:avLst/>
              <a:gdLst/>
              <a:ahLst/>
              <a:cxnLst/>
              <a:rect l="l" t="t" r="r" b="b"/>
              <a:pathLst>
                <a:path w="5898" h="5851" extrusionOk="0">
                  <a:moveTo>
                    <a:pt x="2878" y="1"/>
                  </a:moveTo>
                  <a:cubicBezTo>
                    <a:pt x="2720" y="1"/>
                    <a:pt x="2561" y="15"/>
                    <a:pt x="2402" y="45"/>
                  </a:cubicBezTo>
                  <a:cubicBezTo>
                    <a:pt x="1368" y="227"/>
                    <a:pt x="791" y="1656"/>
                    <a:pt x="426" y="2598"/>
                  </a:cubicBezTo>
                  <a:cubicBezTo>
                    <a:pt x="304" y="2872"/>
                    <a:pt x="183" y="3206"/>
                    <a:pt x="122" y="3267"/>
                  </a:cubicBezTo>
                  <a:cubicBezTo>
                    <a:pt x="31" y="3328"/>
                    <a:pt x="0" y="3449"/>
                    <a:pt x="61" y="3540"/>
                  </a:cubicBezTo>
                  <a:cubicBezTo>
                    <a:pt x="99" y="3578"/>
                    <a:pt x="160" y="3604"/>
                    <a:pt x="222" y="3604"/>
                  </a:cubicBezTo>
                  <a:cubicBezTo>
                    <a:pt x="261" y="3604"/>
                    <a:pt x="300" y="3594"/>
                    <a:pt x="335" y="3571"/>
                  </a:cubicBezTo>
                  <a:cubicBezTo>
                    <a:pt x="456" y="3480"/>
                    <a:pt x="578" y="3236"/>
                    <a:pt x="760" y="2750"/>
                  </a:cubicBezTo>
                  <a:cubicBezTo>
                    <a:pt x="1125" y="1869"/>
                    <a:pt x="1642" y="562"/>
                    <a:pt x="2493" y="410"/>
                  </a:cubicBezTo>
                  <a:cubicBezTo>
                    <a:pt x="2613" y="389"/>
                    <a:pt x="2735" y="380"/>
                    <a:pt x="2856" y="380"/>
                  </a:cubicBezTo>
                  <a:cubicBezTo>
                    <a:pt x="3832" y="380"/>
                    <a:pt x="4786" y="1016"/>
                    <a:pt x="5137" y="1990"/>
                  </a:cubicBezTo>
                  <a:cubicBezTo>
                    <a:pt x="5532" y="3115"/>
                    <a:pt x="4955" y="4148"/>
                    <a:pt x="4195" y="4635"/>
                  </a:cubicBezTo>
                  <a:cubicBezTo>
                    <a:pt x="3308" y="5166"/>
                    <a:pt x="2487" y="5456"/>
                    <a:pt x="1906" y="5456"/>
                  </a:cubicBezTo>
                  <a:cubicBezTo>
                    <a:pt x="1690" y="5456"/>
                    <a:pt x="1508" y="5416"/>
                    <a:pt x="1368" y="5334"/>
                  </a:cubicBezTo>
                  <a:cubicBezTo>
                    <a:pt x="1125" y="5182"/>
                    <a:pt x="1003" y="4878"/>
                    <a:pt x="1034" y="4452"/>
                  </a:cubicBezTo>
                  <a:cubicBezTo>
                    <a:pt x="1034" y="4331"/>
                    <a:pt x="973" y="4239"/>
                    <a:pt x="851" y="4239"/>
                  </a:cubicBezTo>
                  <a:cubicBezTo>
                    <a:pt x="760" y="4239"/>
                    <a:pt x="669" y="4300"/>
                    <a:pt x="669" y="4422"/>
                  </a:cubicBezTo>
                  <a:cubicBezTo>
                    <a:pt x="608" y="5151"/>
                    <a:pt x="912" y="5516"/>
                    <a:pt x="1186" y="5668"/>
                  </a:cubicBezTo>
                  <a:cubicBezTo>
                    <a:pt x="1368" y="5790"/>
                    <a:pt x="1611" y="5850"/>
                    <a:pt x="1915" y="5850"/>
                  </a:cubicBezTo>
                  <a:cubicBezTo>
                    <a:pt x="2554" y="5850"/>
                    <a:pt x="3435" y="5546"/>
                    <a:pt x="4408" y="4939"/>
                  </a:cubicBezTo>
                  <a:cubicBezTo>
                    <a:pt x="5441" y="4331"/>
                    <a:pt x="5897" y="3024"/>
                    <a:pt x="5472" y="1869"/>
                  </a:cubicBezTo>
                  <a:cubicBezTo>
                    <a:pt x="5098" y="747"/>
                    <a:pt x="4020" y="1"/>
                    <a:pt x="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1740942" y="2722293"/>
              <a:ext cx="407802" cy="347977"/>
            </a:xfrm>
            <a:custGeom>
              <a:avLst/>
              <a:gdLst/>
              <a:ahLst/>
              <a:cxnLst/>
              <a:rect l="l" t="t" r="r" b="b"/>
              <a:pathLst>
                <a:path w="10518" h="8975" extrusionOk="0">
                  <a:moveTo>
                    <a:pt x="5255" y="1"/>
                  </a:moveTo>
                  <a:cubicBezTo>
                    <a:pt x="4826" y="1"/>
                    <a:pt x="4393" y="152"/>
                    <a:pt x="4043" y="456"/>
                  </a:cubicBezTo>
                  <a:cubicBezTo>
                    <a:pt x="3891" y="608"/>
                    <a:pt x="3709" y="700"/>
                    <a:pt x="3496" y="791"/>
                  </a:cubicBezTo>
                  <a:lnTo>
                    <a:pt x="2645" y="1064"/>
                  </a:lnTo>
                  <a:cubicBezTo>
                    <a:pt x="1520" y="1581"/>
                    <a:pt x="669" y="2554"/>
                    <a:pt x="304" y="3709"/>
                  </a:cubicBezTo>
                  <a:lnTo>
                    <a:pt x="0" y="4712"/>
                  </a:lnTo>
                  <a:lnTo>
                    <a:pt x="791" y="6323"/>
                  </a:lnTo>
                  <a:cubicBezTo>
                    <a:pt x="1307" y="7326"/>
                    <a:pt x="2219" y="8116"/>
                    <a:pt x="3283" y="8481"/>
                  </a:cubicBezTo>
                  <a:lnTo>
                    <a:pt x="4347" y="8815"/>
                  </a:lnTo>
                  <a:cubicBezTo>
                    <a:pt x="4636" y="8922"/>
                    <a:pt x="4940" y="8975"/>
                    <a:pt x="5244" y="8975"/>
                  </a:cubicBezTo>
                  <a:cubicBezTo>
                    <a:pt x="5548" y="8975"/>
                    <a:pt x="5852" y="8922"/>
                    <a:pt x="6140" y="8815"/>
                  </a:cubicBezTo>
                  <a:lnTo>
                    <a:pt x="7204" y="8481"/>
                  </a:lnTo>
                  <a:cubicBezTo>
                    <a:pt x="8268" y="8116"/>
                    <a:pt x="9180" y="7326"/>
                    <a:pt x="9697" y="6323"/>
                  </a:cubicBezTo>
                  <a:lnTo>
                    <a:pt x="10517" y="4712"/>
                  </a:lnTo>
                  <a:lnTo>
                    <a:pt x="10213" y="3709"/>
                  </a:lnTo>
                  <a:cubicBezTo>
                    <a:pt x="9849" y="2554"/>
                    <a:pt x="8998" y="1581"/>
                    <a:pt x="7873" y="1064"/>
                  </a:cubicBezTo>
                  <a:lnTo>
                    <a:pt x="6991" y="791"/>
                  </a:lnTo>
                  <a:cubicBezTo>
                    <a:pt x="6809" y="700"/>
                    <a:pt x="6627" y="608"/>
                    <a:pt x="6444" y="456"/>
                  </a:cubicBezTo>
                  <a:cubicBezTo>
                    <a:pt x="6110" y="152"/>
                    <a:pt x="5684" y="1"/>
                    <a:pt x="5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1732684" y="2715237"/>
              <a:ext cx="423117" cy="361819"/>
            </a:xfrm>
            <a:custGeom>
              <a:avLst/>
              <a:gdLst/>
              <a:ahLst/>
              <a:cxnLst/>
              <a:rect l="l" t="t" r="r" b="b"/>
              <a:pathLst>
                <a:path w="10913" h="9332" extrusionOk="0">
                  <a:moveTo>
                    <a:pt x="5468" y="380"/>
                  </a:moveTo>
                  <a:cubicBezTo>
                    <a:pt x="5859" y="380"/>
                    <a:pt x="6247" y="517"/>
                    <a:pt x="6536" y="790"/>
                  </a:cubicBezTo>
                  <a:cubicBezTo>
                    <a:pt x="6718" y="942"/>
                    <a:pt x="6931" y="1064"/>
                    <a:pt x="7144" y="1125"/>
                  </a:cubicBezTo>
                  <a:lnTo>
                    <a:pt x="7995" y="1429"/>
                  </a:lnTo>
                  <a:cubicBezTo>
                    <a:pt x="9059" y="1915"/>
                    <a:pt x="9879" y="2827"/>
                    <a:pt x="10244" y="3952"/>
                  </a:cubicBezTo>
                  <a:lnTo>
                    <a:pt x="10518" y="4863"/>
                  </a:lnTo>
                  <a:lnTo>
                    <a:pt x="9727" y="6414"/>
                  </a:lnTo>
                  <a:cubicBezTo>
                    <a:pt x="9241" y="7386"/>
                    <a:pt x="8390" y="8116"/>
                    <a:pt x="7356" y="8480"/>
                  </a:cubicBezTo>
                  <a:lnTo>
                    <a:pt x="6293" y="8815"/>
                  </a:lnTo>
                  <a:cubicBezTo>
                    <a:pt x="6019" y="8906"/>
                    <a:pt x="5738" y="8952"/>
                    <a:pt x="5457" y="8952"/>
                  </a:cubicBezTo>
                  <a:cubicBezTo>
                    <a:pt x="5176" y="8952"/>
                    <a:pt x="4894" y="8906"/>
                    <a:pt x="4621" y="8815"/>
                  </a:cubicBezTo>
                  <a:lnTo>
                    <a:pt x="3557" y="8480"/>
                  </a:lnTo>
                  <a:cubicBezTo>
                    <a:pt x="2524" y="8116"/>
                    <a:pt x="1672" y="7386"/>
                    <a:pt x="1186" y="6414"/>
                  </a:cubicBezTo>
                  <a:lnTo>
                    <a:pt x="396" y="4863"/>
                  </a:lnTo>
                  <a:lnTo>
                    <a:pt x="700" y="3952"/>
                  </a:lnTo>
                  <a:cubicBezTo>
                    <a:pt x="1034" y="2827"/>
                    <a:pt x="1855" y="1915"/>
                    <a:pt x="2919" y="1429"/>
                  </a:cubicBezTo>
                  <a:lnTo>
                    <a:pt x="3770" y="1125"/>
                  </a:lnTo>
                  <a:cubicBezTo>
                    <a:pt x="3983" y="1064"/>
                    <a:pt x="4195" y="942"/>
                    <a:pt x="4378" y="790"/>
                  </a:cubicBezTo>
                  <a:cubicBezTo>
                    <a:pt x="4682" y="517"/>
                    <a:pt x="5077" y="380"/>
                    <a:pt x="5468" y="380"/>
                  </a:cubicBezTo>
                  <a:close/>
                  <a:moveTo>
                    <a:pt x="5472" y="0"/>
                  </a:moveTo>
                  <a:cubicBezTo>
                    <a:pt x="4955" y="0"/>
                    <a:pt x="4499" y="183"/>
                    <a:pt x="4134" y="486"/>
                  </a:cubicBezTo>
                  <a:cubicBezTo>
                    <a:pt x="3983" y="608"/>
                    <a:pt x="3831" y="730"/>
                    <a:pt x="3648" y="790"/>
                  </a:cubicBezTo>
                  <a:lnTo>
                    <a:pt x="2767" y="1064"/>
                  </a:lnTo>
                  <a:cubicBezTo>
                    <a:pt x="1581" y="1611"/>
                    <a:pt x="700" y="2614"/>
                    <a:pt x="335" y="3860"/>
                  </a:cubicBezTo>
                  <a:lnTo>
                    <a:pt x="31" y="4833"/>
                  </a:lnTo>
                  <a:cubicBezTo>
                    <a:pt x="1" y="4863"/>
                    <a:pt x="1" y="4924"/>
                    <a:pt x="31" y="4985"/>
                  </a:cubicBezTo>
                  <a:lnTo>
                    <a:pt x="852" y="6596"/>
                  </a:lnTo>
                  <a:cubicBezTo>
                    <a:pt x="1399" y="7660"/>
                    <a:pt x="2311" y="8450"/>
                    <a:pt x="3435" y="8845"/>
                  </a:cubicBezTo>
                  <a:lnTo>
                    <a:pt x="4499" y="9180"/>
                  </a:lnTo>
                  <a:cubicBezTo>
                    <a:pt x="4803" y="9271"/>
                    <a:pt x="5138" y="9332"/>
                    <a:pt x="5472" y="9332"/>
                  </a:cubicBezTo>
                  <a:cubicBezTo>
                    <a:pt x="5776" y="9332"/>
                    <a:pt x="6110" y="9301"/>
                    <a:pt x="6414" y="9180"/>
                  </a:cubicBezTo>
                  <a:lnTo>
                    <a:pt x="7478" y="8845"/>
                  </a:lnTo>
                  <a:cubicBezTo>
                    <a:pt x="8603" y="8450"/>
                    <a:pt x="9545" y="7660"/>
                    <a:pt x="10062" y="6596"/>
                  </a:cubicBezTo>
                  <a:lnTo>
                    <a:pt x="10882" y="4985"/>
                  </a:lnTo>
                  <a:cubicBezTo>
                    <a:pt x="10913" y="4924"/>
                    <a:pt x="10913" y="4863"/>
                    <a:pt x="10913" y="4833"/>
                  </a:cubicBezTo>
                  <a:lnTo>
                    <a:pt x="10609" y="3860"/>
                  </a:lnTo>
                  <a:cubicBezTo>
                    <a:pt x="10214" y="2614"/>
                    <a:pt x="9332" y="1611"/>
                    <a:pt x="8147" y="1064"/>
                  </a:cubicBezTo>
                  <a:lnTo>
                    <a:pt x="7265" y="790"/>
                  </a:lnTo>
                  <a:cubicBezTo>
                    <a:pt x="7113" y="730"/>
                    <a:pt x="6931" y="608"/>
                    <a:pt x="6809" y="486"/>
                  </a:cubicBezTo>
                  <a:cubicBezTo>
                    <a:pt x="6414" y="183"/>
                    <a:pt x="5958" y="0"/>
                    <a:pt x="5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1878810" y="2745865"/>
              <a:ext cx="130855" cy="42455"/>
            </a:xfrm>
            <a:custGeom>
              <a:avLst/>
              <a:gdLst/>
              <a:ahLst/>
              <a:cxnLst/>
              <a:rect l="l" t="t" r="r" b="b"/>
              <a:pathLst>
                <a:path w="3375" h="1095" extrusionOk="0">
                  <a:moveTo>
                    <a:pt x="1703" y="0"/>
                  </a:moveTo>
                  <a:cubicBezTo>
                    <a:pt x="1399" y="0"/>
                    <a:pt x="1125" y="122"/>
                    <a:pt x="913" y="304"/>
                  </a:cubicBezTo>
                  <a:cubicBezTo>
                    <a:pt x="669" y="517"/>
                    <a:pt x="426" y="669"/>
                    <a:pt x="122" y="760"/>
                  </a:cubicBezTo>
                  <a:cubicBezTo>
                    <a:pt x="31" y="791"/>
                    <a:pt x="1" y="882"/>
                    <a:pt x="31" y="973"/>
                  </a:cubicBezTo>
                  <a:cubicBezTo>
                    <a:pt x="62" y="1034"/>
                    <a:pt x="122" y="1095"/>
                    <a:pt x="183" y="1095"/>
                  </a:cubicBezTo>
                  <a:cubicBezTo>
                    <a:pt x="214" y="1095"/>
                    <a:pt x="214" y="1095"/>
                    <a:pt x="244" y="1064"/>
                  </a:cubicBezTo>
                  <a:cubicBezTo>
                    <a:pt x="578" y="973"/>
                    <a:pt x="852" y="791"/>
                    <a:pt x="1125" y="548"/>
                  </a:cubicBezTo>
                  <a:cubicBezTo>
                    <a:pt x="1277" y="426"/>
                    <a:pt x="1490" y="335"/>
                    <a:pt x="1703" y="335"/>
                  </a:cubicBezTo>
                  <a:cubicBezTo>
                    <a:pt x="1916" y="335"/>
                    <a:pt x="2098" y="426"/>
                    <a:pt x="2250" y="548"/>
                  </a:cubicBezTo>
                  <a:cubicBezTo>
                    <a:pt x="2524" y="791"/>
                    <a:pt x="2828" y="973"/>
                    <a:pt x="3131" y="1064"/>
                  </a:cubicBezTo>
                  <a:cubicBezTo>
                    <a:pt x="3154" y="1072"/>
                    <a:pt x="3177" y="1076"/>
                    <a:pt x="3199" y="1076"/>
                  </a:cubicBezTo>
                  <a:cubicBezTo>
                    <a:pt x="3264" y="1076"/>
                    <a:pt x="3321" y="1041"/>
                    <a:pt x="3344" y="973"/>
                  </a:cubicBezTo>
                  <a:cubicBezTo>
                    <a:pt x="3375" y="882"/>
                    <a:pt x="3344" y="791"/>
                    <a:pt x="3253" y="760"/>
                  </a:cubicBezTo>
                  <a:cubicBezTo>
                    <a:pt x="2980" y="669"/>
                    <a:pt x="2706" y="517"/>
                    <a:pt x="2493" y="304"/>
                  </a:cubicBezTo>
                  <a:cubicBezTo>
                    <a:pt x="2280" y="122"/>
                    <a:pt x="1976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1822244" y="2798012"/>
              <a:ext cx="477320" cy="666760"/>
            </a:xfrm>
            <a:custGeom>
              <a:avLst/>
              <a:gdLst/>
              <a:ahLst/>
              <a:cxnLst/>
              <a:rect l="l" t="t" r="r" b="b"/>
              <a:pathLst>
                <a:path w="12311" h="17197" extrusionOk="0">
                  <a:moveTo>
                    <a:pt x="2840" y="1"/>
                  </a:moveTo>
                  <a:cubicBezTo>
                    <a:pt x="2548" y="1"/>
                    <a:pt x="2372" y="236"/>
                    <a:pt x="2372" y="236"/>
                  </a:cubicBezTo>
                  <a:lnTo>
                    <a:pt x="2402" y="722"/>
                  </a:lnTo>
                  <a:lnTo>
                    <a:pt x="2311" y="479"/>
                  </a:lnTo>
                  <a:cubicBezTo>
                    <a:pt x="2259" y="220"/>
                    <a:pt x="2030" y="71"/>
                    <a:pt x="1774" y="71"/>
                  </a:cubicBezTo>
                  <a:cubicBezTo>
                    <a:pt x="1731" y="71"/>
                    <a:pt x="1686" y="75"/>
                    <a:pt x="1642" y="84"/>
                  </a:cubicBezTo>
                  <a:cubicBezTo>
                    <a:pt x="1429" y="175"/>
                    <a:pt x="1277" y="358"/>
                    <a:pt x="1277" y="601"/>
                  </a:cubicBezTo>
                  <a:lnTo>
                    <a:pt x="1247" y="1087"/>
                  </a:lnTo>
                  <a:cubicBezTo>
                    <a:pt x="1172" y="1049"/>
                    <a:pt x="1097" y="1024"/>
                    <a:pt x="1014" y="1024"/>
                  </a:cubicBezTo>
                  <a:cubicBezTo>
                    <a:pt x="963" y="1024"/>
                    <a:pt x="910" y="1033"/>
                    <a:pt x="852" y="1057"/>
                  </a:cubicBezTo>
                  <a:cubicBezTo>
                    <a:pt x="639" y="1117"/>
                    <a:pt x="487" y="1300"/>
                    <a:pt x="457" y="1543"/>
                  </a:cubicBezTo>
                  <a:lnTo>
                    <a:pt x="426" y="2333"/>
                  </a:lnTo>
                  <a:lnTo>
                    <a:pt x="1" y="4400"/>
                  </a:lnTo>
                  <a:lnTo>
                    <a:pt x="335" y="6224"/>
                  </a:lnTo>
                  <a:lnTo>
                    <a:pt x="2554" y="10662"/>
                  </a:lnTo>
                  <a:lnTo>
                    <a:pt x="5350" y="17197"/>
                  </a:lnTo>
                  <a:lnTo>
                    <a:pt x="12311" y="17197"/>
                  </a:lnTo>
                  <a:lnTo>
                    <a:pt x="6779" y="9203"/>
                  </a:lnTo>
                  <a:cubicBezTo>
                    <a:pt x="6779" y="9203"/>
                    <a:pt x="6992" y="8473"/>
                    <a:pt x="7174" y="7075"/>
                  </a:cubicBezTo>
                  <a:lnTo>
                    <a:pt x="7417" y="4127"/>
                  </a:lnTo>
                  <a:lnTo>
                    <a:pt x="6657" y="1573"/>
                  </a:lnTo>
                  <a:cubicBezTo>
                    <a:pt x="5624" y="1573"/>
                    <a:pt x="5654" y="2820"/>
                    <a:pt x="5928" y="3823"/>
                  </a:cubicBezTo>
                  <a:lnTo>
                    <a:pt x="5502" y="6042"/>
                  </a:lnTo>
                  <a:lnTo>
                    <a:pt x="4499" y="3944"/>
                  </a:lnTo>
                  <a:lnTo>
                    <a:pt x="3983" y="2516"/>
                  </a:lnTo>
                  <a:lnTo>
                    <a:pt x="3587" y="1269"/>
                  </a:lnTo>
                  <a:lnTo>
                    <a:pt x="3587" y="1269"/>
                  </a:lnTo>
                  <a:cubicBezTo>
                    <a:pt x="3588" y="1271"/>
                    <a:pt x="3589" y="1272"/>
                    <a:pt x="3590" y="1272"/>
                  </a:cubicBezTo>
                  <a:cubicBezTo>
                    <a:pt x="3614" y="1272"/>
                    <a:pt x="3549" y="381"/>
                    <a:pt x="3283" y="175"/>
                  </a:cubicBezTo>
                  <a:cubicBezTo>
                    <a:pt x="3117" y="46"/>
                    <a:pt x="2967" y="1"/>
                    <a:pt x="2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1815188" y="2790645"/>
              <a:ext cx="492635" cy="682385"/>
            </a:xfrm>
            <a:custGeom>
              <a:avLst/>
              <a:gdLst/>
              <a:ahLst/>
              <a:cxnLst/>
              <a:rect l="l" t="t" r="r" b="b"/>
              <a:pathLst>
                <a:path w="12706" h="17600" extrusionOk="0">
                  <a:moveTo>
                    <a:pt x="3010" y="365"/>
                  </a:moveTo>
                  <a:cubicBezTo>
                    <a:pt x="3131" y="365"/>
                    <a:pt x="3222" y="426"/>
                    <a:pt x="3344" y="517"/>
                  </a:cubicBezTo>
                  <a:cubicBezTo>
                    <a:pt x="3496" y="639"/>
                    <a:pt x="3587" y="1216"/>
                    <a:pt x="3587" y="1399"/>
                  </a:cubicBezTo>
                  <a:cubicBezTo>
                    <a:pt x="3587" y="1429"/>
                    <a:pt x="3587" y="1459"/>
                    <a:pt x="3587" y="1520"/>
                  </a:cubicBezTo>
                  <a:lnTo>
                    <a:pt x="3982" y="2766"/>
                  </a:lnTo>
                  <a:lnTo>
                    <a:pt x="4529" y="4225"/>
                  </a:lnTo>
                  <a:lnTo>
                    <a:pt x="5502" y="6323"/>
                  </a:lnTo>
                  <a:cubicBezTo>
                    <a:pt x="5552" y="6372"/>
                    <a:pt x="5601" y="6422"/>
                    <a:pt x="5667" y="6422"/>
                  </a:cubicBezTo>
                  <a:cubicBezTo>
                    <a:pt x="5682" y="6422"/>
                    <a:pt x="5698" y="6419"/>
                    <a:pt x="5715" y="6414"/>
                  </a:cubicBezTo>
                  <a:cubicBezTo>
                    <a:pt x="5806" y="6414"/>
                    <a:pt x="5867" y="6353"/>
                    <a:pt x="5867" y="6262"/>
                  </a:cubicBezTo>
                  <a:lnTo>
                    <a:pt x="6292" y="4043"/>
                  </a:lnTo>
                  <a:cubicBezTo>
                    <a:pt x="6292" y="4013"/>
                    <a:pt x="6292" y="3982"/>
                    <a:pt x="6292" y="3952"/>
                  </a:cubicBezTo>
                  <a:cubicBezTo>
                    <a:pt x="6080" y="3162"/>
                    <a:pt x="6080" y="2493"/>
                    <a:pt x="6323" y="2189"/>
                  </a:cubicBezTo>
                  <a:cubicBezTo>
                    <a:pt x="6414" y="2067"/>
                    <a:pt x="6535" y="2007"/>
                    <a:pt x="6687" y="1976"/>
                  </a:cubicBezTo>
                  <a:lnTo>
                    <a:pt x="7417" y="4317"/>
                  </a:lnTo>
                  <a:lnTo>
                    <a:pt x="7174" y="7265"/>
                  </a:lnTo>
                  <a:cubicBezTo>
                    <a:pt x="6991" y="8602"/>
                    <a:pt x="6779" y="9332"/>
                    <a:pt x="6779" y="9362"/>
                  </a:cubicBezTo>
                  <a:cubicBezTo>
                    <a:pt x="6779" y="9393"/>
                    <a:pt x="6779" y="9453"/>
                    <a:pt x="6809" y="9514"/>
                  </a:cubicBezTo>
                  <a:lnTo>
                    <a:pt x="12128" y="17204"/>
                  </a:lnTo>
                  <a:lnTo>
                    <a:pt x="5654" y="17174"/>
                  </a:lnTo>
                  <a:lnTo>
                    <a:pt x="2918" y="10760"/>
                  </a:lnTo>
                  <a:lnTo>
                    <a:pt x="699" y="6353"/>
                  </a:lnTo>
                  <a:lnTo>
                    <a:pt x="396" y="4590"/>
                  </a:lnTo>
                  <a:lnTo>
                    <a:pt x="791" y="2523"/>
                  </a:lnTo>
                  <a:lnTo>
                    <a:pt x="851" y="1733"/>
                  </a:lnTo>
                  <a:cubicBezTo>
                    <a:pt x="851" y="1581"/>
                    <a:pt x="943" y="1459"/>
                    <a:pt x="1095" y="1429"/>
                  </a:cubicBezTo>
                  <a:cubicBezTo>
                    <a:pt x="1132" y="1416"/>
                    <a:pt x="1170" y="1409"/>
                    <a:pt x="1206" y="1409"/>
                  </a:cubicBezTo>
                  <a:cubicBezTo>
                    <a:pt x="1256" y="1409"/>
                    <a:pt x="1302" y="1424"/>
                    <a:pt x="1338" y="1459"/>
                  </a:cubicBezTo>
                  <a:cubicBezTo>
                    <a:pt x="1356" y="1468"/>
                    <a:pt x="1373" y="1472"/>
                    <a:pt x="1391" y="1472"/>
                  </a:cubicBezTo>
                  <a:cubicBezTo>
                    <a:pt x="1434" y="1472"/>
                    <a:pt x="1477" y="1451"/>
                    <a:pt x="1520" y="1429"/>
                  </a:cubicBezTo>
                  <a:cubicBezTo>
                    <a:pt x="1581" y="1399"/>
                    <a:pt x="1611" y="1338"/>
                    <a:pt x="1611" y="1277"/>
                  </a:cubicBezTo>
                  <a:lnTo>
                    <a:pt x="1642" y="791"/>
                  </a:lnTo>
                  <a:cubicBezTo>
                    <a:pt x="1642" y="639"/>
                    <a:pt x="1733" y="517"/>
                    <a:pt x="1885" y="456"/>
                  </a:cubicBezTo>
                  <a:cubicBezTo>
                    <a:pt x="1908" y="453"/>
                    <a:pt x="1932" y="451"/>
                    <a:pt x="1955" y="451"/>
                  </a:cubicBezTo>
                  <a:cubicBezTo>
                    <a:pt x="2118" y="451"/>
                    <a:pt x="2284" y="540"/>
                    <a:pt x="2310" y="700"/>
                  </a:cubicBezTo>
                  <a:lnTo>
                    <a:pt x="2402" y="973"/>
                  </a:lnTo>
                  <a:cubicBezTo>
                    <a:pt x="2402" y="1048"/>
                    <a:pt x="2463" y="1103"/>
                    <a:pt x="2536" y="1103"/>
                  </a:cubicBezTo>
                  <a:cubicBezTo>
                    <a:pt x="2552" y="1103"/>
                    <a:pt x="2568" y="1100"/>
                    <a:pt x="2584" y="1095"/>
                  </a:cubicBezTo>
                  <a:cubicBezTo>
                    <a:pt x="2706" y="1095"/>
                    <a:pt x="2766" y="1003"/>
                    <a:pt x="2766" y="912"/>
                  </a:cubicBezTo>
                  <a:lnTo>
                    <a:pt x="2766" y="487"/>
                  </a:lnTo>
                  <a:cubicBezTo>
                    <a:pt x="2797" y="426"/>
                    <a:pt x="2888" y="365"/>
                    <a:pt x="3010" y="365"/>
                  </a:cubicBezTo>
                  <a:close/>
                  <a:moveTo>
                    <a:pt x="3010" y="0"/>
                  </a:moveTo>
                  <a:cubicBezTo>
                    <a:pt x="2736" y="0"/>
                    <a:pt x="2554" y="152"/>
                    <a:pt x="2462" y="244"/>
                  </a:cubicBezTo>
                  <a:cubicBezTo>
                    <a:pt x="2327" y="131"/>
                    <a:pt x="2142" y="68"/>
                    <a:pt x="1968" y="68"/>
                  </a:cubicBezTo>
                  <a:cubicBezTo>
                    <a:pt x="1908" y="68"/>
                    <a:pt x="1849" y="76"/>
                    <a:pt x="1794" y="92"/>
                  </a:cubicBezTo>
                  <a:cubicBezTo>
                    <a:pt x="1490" y="183"/>
                    <a:pt x="1277" y="456"/>
                    <a:pt x="1247" y="760"/>
                  </a:cubicBezTo>
                  <a:lnTo>
                    <a:pt x="1247" y="1034"/>
                  </a:lnTo>
                  <a:cubicBezTo>
                    <a:pt x="1155" y="1034"/>
                    <a:pt x="1064" y="1034"/>
                    <a:pt x="973" y="1064"/>
                  </a:cubicBezTo>
                  <a:cubicBezTo>
                    <a:pt x="669" y="1155"/>
                    <a:pt x="487" y="1399"/>
                    <a:pt x="456" y="1733"/>
                  </a:cubicBezTo>
                  <a:lnTo>
                    <a:pt x="426" y="2493"/>
                  </a:lnTo>
                  <a:lnTo>
                    <a:pt x="0" y="4560"/>
                  </a:lnTo>
                  <a:cubicBezTo>
                    <a:pt x="0" y="4590"/>
                    <a:pt x="0" y="4621"/>
                    <a:pt x="0" y="4621"/>
                  </a:cubicBezTo>
                  <a:lnTo>
                    <a:pt x="335" y="6444"/>
                  </a:lnTo>
                  <a:cubicBezTo>
                    <a:pt x="335" y="6444"/>
                    <a:pt x="335" y="6475"/>
                    <a:pt x="335" y="6475"/>
                  </a:cubicBezTo>
                  <a:lnTo>
                    <a:pt x="2584" y="10912"/>
                  </a:lnTo>
                  <a:lnTo>
                    <a:pt x="5350" y="17448"/>
                  </a:lnTo>
                  <a:cubicBezTo>
                    <a:pt x="5380" y="17508"/>
                    <a:pt x="5472" y="17569"/>
                    <a:pt x="5532" y="17569"/>
                  </a:cubicBezTo>
                  <a:lnTo>
                    <a:pt x="12493" y="17599"/>
                  </a:lnTo>
                  <a:cubicBezTo>
                    <a:pt x="12584" y="17599"/>
                    <a:pt x="12645" y="17539"/>
                    <a:pt x="12675" y="17478"/>
                  </a:cubicBezTo>
                  <a:cubicBezTo>
                    <a:pt x="12706" y="17417"/>
                    <a:pt x="12706" y="17356"/>
                    <a:pt x="12675" y="17296"/>
                  </a:cubicBezTo>
                  <a:lnTo>
                    <a:pt x="7174" y="9362"/>
                  </a:lnTo>
                  <a:cubicBezTo>
                    <a:pt x="7235" y="9119"/>
                    <a:pt x="7387" y="8420"/>
                    <a:pt x="7539" y="7295"/>
                  </a:cubicBezTo>
                  <a:lnTo>
                    <a:pt x="7782" y="4317"/>
                  </a:lnTo>
                  <a:cubicBezTo>
                    <a:pt x="7782" y="4317"/>
                    <a:pt x="7782" y="4286"/>
                    <a:pt x="7782" y="4256"/>
                  </a:cubicBezTo>
                  <a:lnTo>
                    <a:pt x="6991" y="1703"/>
                  </a:lnTo>
                  <a:cubicBezTo>
                    <a:pt x="6991" y="1642"/>
                    <a:pt x="6900" y="1581"/>
                    <a:pt x="6839" y="1581"/>
                  </a:cubicBezTo>
                  <a:lnTo>
                    <a:pt x="6809" y="1581"/>
                  </a:lnTo>
                  <a:cubicBezTo>
                    <a:pt x="6475" y="1581"/>
                    <a:pt x="6201" y="1703"/>
                    <a:pt x="6019" y="1946"/>
                  </a:cubicBezTo>
                  <a:cubicBezTo>
                    <a:pt x="5593" y="2493"/>
                    <a:pt x="5776" y="3466"/>
                    <a:pt x="5897" y="4013"/>
                  </a:cubicBezTo>
                  <a:lnTo>
                    <a:pt x="5593" y="5624"/>
                  </a:lnTo>
                  <a:lnTo>
                    <a:pt x="4864" y="4073"/>
                  </a:lnTo>
                  <a:lnTo>
                    <a:pt x="4347" y="2645"/>
                  </a:lnTo>
                  <a:lnTo>
                    <a:pt x="3982" y="1429"/>
                  </a:lnTo>
                  <a:cubicBezTo>
                    <a:pt x="3982" y="1155"/>
                    <a:pt x="3861" y="426"/>
                    <a:pt x="3587" y="213"/>
                  </a:cubicBezTo>
                  <a:cubicBezTo>
                    <a:pt x="3405" y="61"/>
                    <a:pt x="3192" y="0"/>
                    <a:pt x="3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1829339" y="2850507"/>
              <a:ext cx="29505" cy="166448"/>
            </a:xfrm>
            <a:custGeom>
              <a:avLst/>
              <a:gdLst/>
              <a:ahLst/>
              <a:cxnLst/>
              <a:rect l="l" t="t" r="r" b="b"/>
              <a:pathLst>
                <a:path w="761" h="4293" extrusionOk="0">
                  <a:moveTo>
                    <a:pt x="258" y="1"/>
                  </a:moveTo>
                  <a:cubicBezTo>
                    <a:pt x="160" y="1"/>
                    <a:pt x="91" y="83"/>
                    <a:pt x="91" y="189"/>
                  </a:cubicBezTo>
                  <a:lnTo>
                    <a:pt x="0" y="2529"/>
                  </a:lnTo>
                  <a:cubicBezTo>
                    <a:pt x="0" y="2560"/>
                    <a:pt x="0" y="2560"/>
                    <a:pt x="0" y="2590"/>
                  </a:cubicBezTo>
                  <a:lnTo>
                    <a:pt x="365" y="4140"/>
                  </a:lnTo>
                  <a:cubicBezTo>
                    <a:pt x="395" y="4232"/>
                    <a:pt x="456" y="4292"/>
                    <a:pt x="547" y="4292"/>
                  </a:cubicBezTo>
                  <a:lnTo>
                    <a:pt x="608" y="4292"/>
                  </a:lnTo>
                  <a:cubicBezTo>
                    <a:pt x="699" y="4262"/>
                    <a:pt x="760" y="4171"/>
                    <a:pt x="730" y="4049"/>
                  </a:cubicBezTo>
                  <a:lnTo>
                    <a:pt x="365" y="2529"/>
                  </a:lnTo>
                  <a:lnTo>
                    <a:pt x="486" y="189"/>
                  </a:lnTo>
                  <a:cubicBezTo>
                    <a:pt x="486" y="98"/>
                    <a:pt x="395" y="7"/>
                    <a:pt x="304" y="7"/>
                  </a:cubicBezTo>
                  <a:cubicBezTo>
                    <a:pt x="288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1859967" y="2813016"/>
              <a:ext cx="33034" cy="178002"/>
            </a:xfrm>
            <a:custGeom>
              <a:avLst/>
              <a:gdLst/>
              <a:ahLst/>
              <a:cxnLst/>
              <a:rect l="l" t="t" r="r" b="b"/>
              <a:pathLst>
                <a:path w="852" h="4591" extrusionOk="0">
                  <a:moveTo>
                    <a:pt x="304" y="1"/>
                  </a:moveTo>
                  <a:cubicBezTo>
                    <a:pt x="183" y="1"/>
                    <a:pt x="122" y="92"/>
                    <a:pt x="92" y="183"/>
                  </a:cubicBezTo>
                  <a:lnTo>
                    <a:pt x="0" y="2554"/>
                  </a:lnTo>
                  <a:cubicBezTo>
                    <a:pt x="0" y="2554"/>
                    <a:pt x="0" y="2585"/>
                    <a:pt x="0" y="2615"/>
                  </a:cubicBezTo>
                  <a:lnTo>
                    <a:pt x="456" y="4439"/>
                  </a:lnTo>
                  <a:cubicBezTo>
                    <a:pt x="456" y="4530"/>
                    <a:pt x="548" y="4591"/>
                    <a:pt x="639" y="4591"/>
                  </a:cubicBezTo>
                  <a:lnTo>
                    <a:pt x="669" y="4591"/>
                  </a:lnTo>
                  <a:cubicBezTo>
                    <a:pt x="791" y="4560"/>
                    <a:pt x="851" y="4439"/>
                    <a:pt x="821" y="4348"/>
                  </a:cubicBezTo>
                  <a:lnTo>
                    <a:pt x="396" y="2554"/>
                  </a:lnTo>
                  <a:lnTo>
                    <a:pt x="487" y="214"/>
                  </a:lnTo>
                  <a:cubicBezTo>
                    <a:pt x="487" y="92"/>
                    <a:pt x="396" y="3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1907112" y="2798903"/>
              <a:ext cx="36562" cy="167378"/>
            </a:xfrm>
            <a:custGeom>
              <a:avLst/>
              <a:gdLst/>
              <a:ahLst/>
              <a:cxnLst/>
              <a:rect l="l" t="t" r="r" b="b"/>
              <a:pathLst>
                <a:path w="943" h="4317" extrusionOk="0">
                  <a:moveTo>
                    <a:pt x="183" y="0"/>
                  </a:moveTo>
                  <a:cubicBezTo>
                    <a:pt x="91" y="31"/>
                    <a:pt x="0" y="91"/>
                    <a:pt x="0" y="213"/>
                  </a:cubicBezTo>
                  <a:lnTo>
                    <a:pt x="31" y="2523"/>
                  </a:lnTo>
                  <a:cubicBezTo>
                    <a:pt x="31" y="2523"/>
                    <a:pt x="31" y="2553"/>
                    <a:pt x="31" y="2584"/>
                  </a:cubicBezTo>
                  <a:lnTo>
                    <a:pt x="547" y="4195"/>
                  </a:lnTo>
                  <a:cubicBezTo>
                    <a:pt x="578" y="4286"/>
                    <a:pt x="639" y="4316"/>
                    <a:pt x="730" y="4316"/>
                  </a:cubicBezTo>
                  <a:lnTo>
                    <a:pt x="791" y="4316"/>
                  </a:lnTo>
                  <a:cubicBezTo>
                    <a:pt x="882" y="4286"/>
                    <a:pt x="943" y="4195"/>
                    <a:pt x="912" y="4073"/>
                  </a:cubicBezTo>
                  <a:lnTo>
                    <a:pt x="426" y="2493"/>
                  </a:lnTo>
                  <a:lnTo>
                    <a:pt x="395" y="213"/>
                  </a:lnTo>
                  <a:cubicBezTo>
                    <a:pt x="39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1951892" y="2846048"/>
              <a:ext cx="8297" cy="3567"/>
            </a:xfrm>
            <a:custGeom>
              <a:avLst/>
              <a:gdLst/>
              <a:ahLst/>
              <a:cxnLst/>
              <a:rect l="l" t="t" r="r" b="b"/>
              <a:pathLst>
                <a:path w="214" h="92" extrusionOk="0">
                  <a:moveTo>
                    <a:pt x="0" y="0"/>
                  </a:moveTo>
                  <a:lnTo>
                    <a:pt x="213" y="91"/>
                  </a:lnTo>
                  <a:cubicBezTo>
                    <a:pt x="183" y="6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1949527" y="2838953"/>
              <a:ext cx="18882" cy="17719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122" y="1"/>
                  </a:moveTo>
                  <a:lnTo>
                    <a:pt x="0" y="365"/>
                  </a:lnTo>
                  <a:cubicBezTo>
                    <a:pt x="0" y="365"/>
                    <a:pt x="122" y="396"/>
                    <a:pt x="183" y="426"/>
                  </a:cubicBezTo>
                  <a:cubicBezTo>
                    <a:pt x="213" y="457"/>
                    <a:pt x="244" y="457"/>
                    <a:pt x="274" y="457"/>
                  </a:cubicBezTo>
                  <a:cubicBezTo>
                    <a:pt x="335" y="457"/>
                    <a:pt x="396" y="426"/>
                    <a:pt x="426" y="365"/>
                  </a:cubicBezTo>
                  <a:cubicBezTo>
                    <a:pt x="487" y="305"/>
                    <a:pt x="487" y="183"/>
                    <a:pt x="396" y="122"/>
                  </a:cubicBezTo>
                  <a:cubicBezTo>
                    <a:pt x="335" y="61"/>
                    <a:pt x="213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1963679" y="2891991"/>
              <a:ext cx="15354" cy="118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0" y="0"/>
                  </a:moveTo>
                  <a:lnTo>
                    <a:pt x="395" y="304"/>
                  </a:lnTo>
                  <a:cubicBezTo>
                    <a:pt x="274" y="3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1955420" y="2884702"/>
              <a:ext cx="31870" cy="26171"/>
            </a:xfrm>
            <a:custGeom>
              <a:avLst/>
              <a:gdLst/>
              <a:ahLst/>
              <a:cxnLst/>
              <a:rect l="l" t="t" r="r" b="b"/>
              <a:pathLst>
                <a:path w="822" h="675" extrusionOk="0">
                  <a:moveTo>
                    <a:pt x="197" y="0"/>
                  </a:moveTo>
                  <a:cubicBezTo>
                    <a:pt x="99" y="0"/>
                    <a:pt x="31" y="79"/>
                    <a:pt x="31" y="158"/>
                  </a:cubicBezTo>
                  <a:cubicBezTo>
                    <a:pt x="0" y="280"/>
                    <a:pt x="92" y="371"/>
                    <a:pt x="183" y="371"/>
                  </a:cubicBezTo>
                  <a:cubicBezTo>
                    <a:pt x="183" y="371"/>
                    <a:pt x="365" y="401"/>
                    <a:pt x="456" y="553"/>
                  </a:cubicBezTo>
                  <a:cubicBezTo>
                    <a:pt x="487" y="644"/>
                    <a:pt x="548" y="675"/>
                    <a:pt x="608" y="675"/>
                  </a:cubicBezTo>
                  <a:cubicBezTo>
                    <a:pt x="639" y="675"/>
                    <a:pt x="669" y="675"/>
                    <a:pt x="700" y="644"/>
                  </a:cubicBezTo>
                  <a:cubicBezTo>
                    <a:pt x="791" y="614"/>
                    <a:pt x="821" y="492"/>
                    <a:pt x="791" y="401"/>
                  </a:cubicBezTo>
                  <a:cubicBezTo>
                    <a:pt x="639" y="128"/>
                    <a:pt x="365" y="36"/>
                    <a:pt x="244" y="6"/>
                  </a:cubicBezTo>
                  <a:cubicBezTo>
                    <a:pt x="227" y="2"/>
                    <a:pt x="212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317878" y="2706979"/>
              <a:ext cx="465534" cy="757796"/>
            </a:xfrm>
            <a:custGeom>
              <a:avLst/>
              <a:gdLst/>
              <a:ahLst/>
              <a:cxnLst/>
              <a:rect l="l" t="t" r="r" b="b"/>
              <a:pathLst>
                <a:path w="12007" h="19545" extrusionOk="0">
                  <a:moveTo>
                    <a:pt x="8392" y="1383"/>
                  </a:moveTo>
                  <a:lnTo>
                    <a:pt x="6991" y="2736"/>
                  </a:lnTo>
                  <a:lnTo>
                    <a:pt x="7569" y="1915"/>
                  </a:lnTo>
                  <a:cubicBezTo>
                    <a:pt x="7569" y="1915"/>
                    <a:pt x="7933" y="1744"/>
                    <a:pt x="8392" y="1383"/>
                  </a:cubicBezTo>
                  <a:close/>
                  <a:moveTo>
                    <a:pt x="8754" y="0"/>
                  </a:moveTo>
                  <a:lnTo>
                    <a:pt x="6779" y="730"/>
                  </a:lnTo>
                  <a:cubicBezTo>
                    <a:pt x="6779" y="730"/>
                    <a:pt x="5806" y="1794"/>
                    <a:pt x="5350" y="3070"/>
                  </a:cubicBezTo>
                  <a:cubicBezTo>
                    <a:pt x="4985" y="4013"/>
                    <a:pt x="4104" y="8450"/>
                    <a:pt x="4104" y="8450"/>
                  </a:cubicBezTo>
                  <a:lnTo>
                    <a:pt x="0" y="19545"/>
                  </a:lnTo>
                  <a:lnTo>
                    <a:pt x="6505" y="19545"/>
                  </a:lnTo>
                  <a:lnTo>
                    <a:pt x="8238" y="9241"/>
                  </a:lnTo>
                  <a:cubicBezTo>
                    <a:pt x="8238" y="9241"/>
                    <a:pt x="9940" y="7721"/>
                    <a:pt x="10365" y="7113"/>
                  </a:cubicBezTo>
                  <a:cubicBezTo>
                    <a:pt x="10730" y="6657"/>
                    <a:pt x="10973" y="6140"/>
                    <a:pt x="11156" y="5563"/>
                  </a:cubicBezTo>
                  <a:lnTo>
                    <a:pt x="11855" y="3283"/>
                  </a:lnTo>
                  <a:cubicBezTo>
                    <a:pt x="11946" y="3040"/>
                    <a:pt x="12007" y="2706"/>
                    <a:pt x="11764" y="2493"/>
                  </a:cubicBezTo>
                  <a:cubicBezTo>
                    <a:pt x="11695" y="2438"/>
                    <a:pt x="11615" y="2408"/>
                    <a:pt x="11538" y="2408"/>
                  </a:cubicBezTo>
                  <a:cubicBezTo>
                    <a:pt x="11458" y="2408"/>
                    <a:pt x="11383" y="2441"/>
                    <a:pt x="11332" y="2513"/>
                  </a:cubicBezTo>
                  <a:lnTo>
                    <a:pt x="11332" y="2513"/>
                  </a:lnTo>
                  <a:lnTo>
                    <a:pt x="11429" y="2310"/>
                  </a:lnTo>
                  <a:cubicBezTo>
                    <a:pt x="11490" y="2158"/>
                    <a:pt x="11490" y="1915"/>
                    <a:pt x="11368" y="1733"/>
                  </a:cubicBezTo>
                  <a:cubicBezTo>
                    <a:pt x="11286" y="1637"/>
                    <a:pt x="11180" y="1591"/>
                    <a:pt x="11073" y="1591"/>
                  </a:cubicBezTo>
                  <a:cubicBezTo>
                    <a:pt x="10943" y="1591"/>
                    <a:pt x="10814" y="1660"/>
                    <a:pt x="10730" y="1794"/>
                  </a:cubicBezTo>
                  <a:lnTo>
                    <a:pt x="9393" y="3800"/>
                  </a:lnTo>
                  <a:lnTo>
                    <a:pt x="10821" y="1642"/>
                  </a:lnTo>
                  <a:cubicBezTo>
                    <a:pt x="11004" y="1399"/>
                    <a:pt x="10912" y="973"/>
                    <a:pt x="10639" y="851"/>
                  </a:cubicBezTo>
                  <a:cubicBezTo>
                    <a:pt x="10582" y="823"/>
                    <a:pt x="10523" y="810"/>
                    <a:pt x="10463" y="810"/>
                  </a:cubicBezTo>
                  <a:cubicBezTo>
                    <a:pt x="10331" y="810"/>
                    <a:pt x="10197" y="877"/>
                    <a:pt x="10092" y="1003"/>
                  </a:cubicBezTo>
                  <a:lnTo>
                    <a:pt x="8268" y="3161"/>
                  </a:lnTo>
                  <a:lnTo>
                    <a:pt x="8268" y="3161"/>
                  </a:lnTo>
                  <a:lnTo>
                    <a:pt x="10183" y="882"/>
                  </a:lnTo>
                  <a:cubicBezTo>
                    <a:pt x="10365" y="639"/>
                    <a:pt x="10274" y="274"/>
                    <a:pt x="10031" y="183"/>
                  </a:cubicBezTo>
                  <a:lnTo>
                    <a:pt x="10001" y="183"/>
                  </a:lnTo>
                  <a:cubicBezTo>
                    <a:pt x="9950" y="162"/>
                    <a:pt x="9899" y="152"/>
                    <a:pt x="9850" y="152"/>
                  </a:cubicBezTo>
                  <a:cubicBezTo>
                    <a:pt x="9751" y="152"/>
                    <a:pt x="9656" y="193"/>
                    <a:pt x="9575" y="274"/>
                  </a:cubicBezTo>
                  <a:lnTo>
                    <a:pt x="8785" y="1003"/>
                  </a:lnTo>
                  <a:lnTo>
                    <a:pt x="8761" y="1027"/>
                  </a:lnTo>
                  <a:lnTo>
                    <a:pt x="8761" y="1027"/>
                  </a:lnTo>
                  <a:cubicBezTo>
                    <a:pt x="9031" y="579"/>
                    <a:pt x="8754" y="0"/>
                    <a:pt x="8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309620" y="2699457"/>
              <a:ext cx="483214" cy="773576"/>
            </a:xfrm>
            <a:custGeom>
              <a:avLst/>
              <a:gdLst/>
              <a:ahLst/>
              <a:cxnLst/>
              <a:rect l="l" t="t" r="r" b="b"/>
              <a:pathLst>
                <a:path w="12463" h="19952" extrusionOk="0">
                  <a:moveTo>
                    <a:pt x="8846" y="438"/>
                  </a:moveTo>
                  <a:cubicBezTo>
                    <a:pt x="8907" y="620"/>
                    <a:pt x="8967" y="985"/>
                    <a:pt x="8724" y="1197"/>
                  </a:cubicBezTo>
                  <a:cubicBezTo>
                    <a:pt x="8177" y="1714"/>
                    <a:pt x="7691" y="1957"/>
                    <a:pt x="7691" y="1957"/>
                  </a:cubicBezTo>
                  <a:cubicBezTo>
                    <a:pt x="7660" y="1957"/>
                    <a:pt x="7630" y="1988"/>
                    <a:pt x="7630" y="2018"/>
                  </a:cubicBezTo>
                  <a:lnTo>
                    <a:pt x="7052" y="2808"/>
                  </a:lnTo>
                  <a:cubicBezTo>
                    <a:pt x="6992" y="2900"/>
                    <a:pt x="6992" y="2991"/>
                    <a:pt x="7083" y="3082"/>
                  </a:cubicBezTo>
                  <a:cubicBezTo>
                    <a:pt x="7110" y="3109"/>
                    <a:pt x="7150" y="3124"/>
                    <a:pt x="7191" y="3124"/>
                  </a:cubicBezTo>
                  <a:cubicBezTo>
                    <a:pt x="7241" y="3124"/>
                    <a:pt x="7293" y="3102"/>
                    <a:pt x="7326" y="3052"/>
                  </a:cubicBezTo>
                  <a:lnTo>
                    <a:pt x="9910" y="590"/>
                  </a:lnTo>
                  <a:cubicBezTo>
                    <a:pt x="9970" y="559"/>
                    <a:pt x="10001" y="529"/>
                    <a:pt x="10062" y="529"/>
                  </a:cubicBezTo>
                  <a:cubicBezTo>
                    <a:pt x="10092" y="529"/>
                    <a:pt x="10122" y="529"/>
                    <a:pt x="10153" y="559"/>
                  </a:cubicBezTo>
                  <a:cubicBezTo>
                    <a:pt x="10214" y="590"/>
                    <a:pt x="10274" y="650"/>
                    <a:pt x="10305" y="711"/>
                  </a:cubicBezTo>
                  <a:cubicBezTo>
                    <a:pt x="10305" y="802"/>
                    <a:pt x="10305" y="893"/>
                    <a:pt x="10244" y="954"/>
                  </a:cubicBezTo>
                  <a:lnTo>
                    <a:pt x="8329" y="3234"/>
                  </a:lnTo>
                  <a:cubicBezTo>
                    <a:pt x="8268" y="3325"/>
                    <a:pt x="8268" y="3447"/>
                    <a:pt x="8359" y="3507"/>
                  </a:cubicBezTo>
                  <a:cubicBezTo>
                    <a:pt x="8387" y="3535"/>
                    <a:pt x="8426" y="3550"/>
                    <a:pt x="8470" y="3550"/>
                  </a:cubicBezTo>
                  <a:cubicBezTo>
                    <a:pt x="8523" y="3550"/>
                    <a:pt x="8583" y="3527"/>
                    <a:pt x="8633" y="3477"/>
                  </a:cubicBezTo>
                  <a:lnTo>
                    <a:pt x="10457" y="1319"/>
                  </a:lnTo>
                  <a:cubicBezTo>
                    <a:pt x="10497" y="1238"/>
                    <a:pt x="10578" y="1197"/>
                    <a:pt x="10655" y="1197"/>
                  </a:cubicBezTo>
                  <a:cubicBezTo>
                    <a:pt x="10693" y="1197"/>
                    <a:pt x="10730" y="1208"/>
                    <a:pt x="10761" y="1228"/>
                  </a:cubicBezTo>
                  <a:cubicBezTo>
                    <a:pt x="10821" y="1258"/>
                    <a:pt x="10882" y="1319"/>
                    <a:pt x="10913" y="1410"/>
                  </a:cubicBezTo>
                  <a:cubicBezTo>
                    <a:pt x="10943" y="1532"/>
                    <a:pt x="10943" y="1653"/>
                    <a:pt x="10882" y="1745"/>
                  </a:cubicBezTo>
                  <a:lnTo>
                    <a:pt x="10821" y="1805"/>
                  </a:lnTo>
                  <a:cubicBezTo>
                    <a:pt x="10821" y="1836"/>
                    <a:pt x="10791" y="1866"/>
                    <a:pt x="10791" y="1866"/>
                  </a:cubicBezTo>
                  <a:lnTo>
                    <a:pt x="9454" y="3903"/>
                  </a:lnTo>
                  <a:cubicBezTo>
                    <a:pt x="9393" y="3994"/>
                    <a:pt x="9393" y="4115"/>
                    <a:pt x="9484" y="4176"/>
                  </a:cubicBezTo>
                  <a:cubicBezTo>
                    <a:pt x="9516" y="4198"/>
                    <a:pt x="9552" y="4208"/>
                    <a:pt x="9588" y="4208"/>
                  </a:cubicBezTo>
                  <a:cubicBezTo>
                    <a:pt x="9654" y="4208"/>
                    <a:pt x="9718" y="4174"/>
                    <a:pt x="9758" y="4115"/>
                  </a:cubicBezTo>
                  <a:lnTo>
                    <a:pt x="11125" y="2048"/>
                  </a:lnTo>
                  <a:cubicBezTo>
                    <a:pt x="11171" y="2003"/>
                    <a:pt x="11232" y="1980"/>
                    <a:pt x="11289" y="1980"/>
                  </a:cubicBezTo>
                  <a:cubicBezTo>
                    <a:pt x="11346" y="1980"/>
                    <a:pt x="11399" y="2003"/>
                    <a:pt x="11429" y="2048"/>
                  </a:cubicBezTo>
                  <a:cubicBezTo>
                    <a:pt x="11521" y="2170"/>
                    <a:pt x="11521" y="2322"/>
                    <a:pt x="11460" y="2413"/>
                  </a:cubicBezTo>
                  <a:lnTo>
                    <a:pt x="10335" y="4754"/>
                  </a:lnTo>
                  <a:cubicBezTo>
                    <a:pt x="10305" y="4845"/>
                    <a:pt x="10335" y="4966"/>
                    <a:pt x="10426" y="4997"/>
                  </a:cubicBezTo>
                  <a:cubicBezTo>
                    <a:pt x="10459" y="5018"/>
                    <a:pt x="10495" y="5028"/>
                    <a:pt x="10529" y="5028"/>
                  </a:cubicBezTo>
                  <a:cubicBezTo>
                    <a:pt x="10592" y="5028"/>
                    <a:pt x="10650" y="4995"/>
                    <a:pt x="10670" y="4936"/>
                  </a:cubicBezTo>
                  <a:lnTo>
                    <a:pt x="11703" y="2808"/>
                  </a:lnTo>
                  <a:cubicBezTo>
                    <a:pt x="11703" y="2808"/>
                    <a:pt x="11726" y="2801"/>
                    <a:pt x="11756" y="2801"/>
                  </a:cubicBezTo>
                  <a:cubicBezTo>
                    <a:pt x="11787" y="2801"/>
                    <a:pt x="11825" y="2808"/>
                    <a:pt x="11855" y="2839"/>
                  </a:cubicBezTo>
                  <a:cubicBezTo>
                    <a:pt x="11977" y="2930"/>
                    <a:pt x="11977" y="3112"/>
                    <a:pt x="11885" y="3416"/>
                  </a:cubicBezTo>
                  <a:lnTo>
                    <a:pt x="11186" y="5696"/>
                  </a:lnTo>
                  <a:cubicBezTo>
                    <a:pt x="11034" y="6243"/>
                    <a:pt x="10761" y="6760"/>
                    <a:pt x="10426" y="7216"/>
                  </a:cubicBezTo>
                  <a:cubicBezTo>
                    <a:pt x="10001" y="7793"/>
                    <a:pt x="8359" y="9283"/>
                    <a:pt x="8329" y="9313"/>
                  </a:cubicBezTo>
                  <a:cubicBezTo>
                    <a:pt x="8299" y="9343"/>
                    <a:pt x="8268" y="9374"/>
                    <a:pt x="8268" y="9404"/>
                  </a:cubicBezTo>
                  <a:lnTo>
                    <a:pt x="6566" y="19556"/>
                  </a:lnTo>
                  <a:lnTo>
                    <a:pt x="487" y="19526"/>
                  </a:lnTo>
                  <a:lnTo>
                    <a:pt x="4499" y="8675"/>
                  </a:lnTo>
                  <a:cubicBezTo>
                    <a:pt x="4499" y="8644"/>
                    <a:pt x="5381" y="4267"/>
                    <a:pt x="5745" y="3325"/>
                  </a:cubicBezTo>
                  <a:cubicBezTo>
                    <a:pt x="6141" y="2231"/>
                    <a:pt x="6931" y="1258"/>
                    <a:pt x="7113" y="1076"/>
                  </a:cubicBezTo>
                  <a:lnTo>
                    <a:pt x="8846" y="438"/>
                  </a:lnTo>
                  <a:close/>
                  <a:moveTo>
                    <a:pt x="8948" y="1"/>
                  </a:moveTo>
                  <a:cubicBezTo>
                    <a:pt x="8924" y="1"/>
                    <a:pt x="8899" y="4"/>
                    <a:pt x="8876" y="12"/>
                  </a:cubicBezTo>
                  <a:lnTo>
                    <a:pt x="6931" y="741"/>
                  </a:lnTo>
                  <a:cubicBezTo>
                    <a:pt x="6900" y="741"/>
                    <a:pt x="6870" y="772"/>
                    <a:pt x="6870" y="772"/>
                  </a:cubicBezTo>
                  <a:cubicBezTo>
                    <a:pt x="6809" y="833"/>
                    <a:pt x="5867" y="1897"/>
                    <a:pt x="5381" y="3204"/>
                  </a:cubicBezTo>
                  <a:cubicBezTo>
                    <a:pt x="5016" y="4146"/>
                    <a:pt x="4165" y="8432"/>
                    <a:pt x="4134" y="8584"/>
                  </a:cubicBezTo>
                  <a:lnTo>
                    <a:pt x="31" y="19648"/>
                  </a:lnTo>
                  <a:cubicBezTo>
                    <a:pt x="1" y="19708"/>
                    <a:pt x="31" y="19769"/>
                    <a:pt x="61" y="19830"/>
                  </a:cubicBezTo>
                  <a:cubicBezTo>
                    <a:pt x="92" y="19891"/>
                    <a:pt x="153" y="19921"/>
                    <a:pt x="213" y="19921"/>
                  </a:cubicBezTo>
                  <a:lnTo>
                    <a:pt x="6718" y="19951"/>
                  </a:lnTo>
                  <a:cubicBezTo>
                    <a:pt x="6809" y="19951"/>
                    <a:pt x="6900" y="19860"/>
                    <a:pt x="6900" y="19800"/>
                  </a:cubicBezTo>
                  <a:lnTo>
                    <a:pt x="8633" y="9556"/>
                  </a:lnTo>
                  <a:cubicBezTo>
                    <a:pt x="8937" y="9283"/>
                    <a:pt x="10335" y="7976"/>
                    <a:pt x="10730" y="7429"/>
                  </a:cubicBezTo>
                  <a:cubicBezTo>
                    <a:pt x="11095" y="6942"/>
                    <a:pt x="11369" y="6395"/>
                    <a:pt x="11551" y="5818"/>
                  </a:cubicBezTo>
                  <a:lnTo>
                    <a:pt x="12250" y="3538"/>
                  </a:lnTo>
                  <a:cubicBezTo>
                    <a:pt x="12311" y="3355"/>
                    <a:pt x="12463" y="2869"/>
                    <a:pt x="12098" y="2535"/>
                  </a:cubicBezTo>
                  <a:cubicBezTo>
                    <a:pt x="12037" y="2474"/>
                    <a:pt x="11946" y="2444"/>
                    <a:pt x="11855" y="2444"/>
                  </a:cubicBezTo>
                  <a:cubicBezTo>
                    <a:pt x="11916" y="2200"/>
                    <a:pt x="11855" y="1988"/>
                    <a:pt x="11733" y="1805"/>
                  </a:cubicBezTo>
                  <a:cubicBezTo>
                    <a:pt x="11612" y="1684"/>
                    <a:pt x="11460" y="1623"/>
                    <a:pt x="11308" y="1593"/>
                  </a:cubicBezTo>
                  <a:cubicBezTo>
                    <a:pt x="11308" y="1501"/>
                    <a:pt x="11308" y="1410"/>
                    <a:pt x="11277" y="1319"/>
                  </a:cubicBezTo>
                  <a:cubicBezTo>
                    <a:pt x="11217" y="1106"/>
                    <a:pt x="11095" y="954"/>
                    <a:pt x="10913" y="893"/>
                  </a:cubicBezTo>
                  <a:cubicBezTo>
                    <a:pt x="10852" y="833"/>
                    <a:pt x="10761" y="833"/>
                    <a:pt x="10670" y="833"/>
                  </a:cubicBezTo>
                  <a:cubicBezTo>
                    <a:pt x="10700" y="741"/>
                    <a:pt x="10670" y="681"/>
                    <a:pt x="10670" y="620"/>
                  </a:cubicBezTo>
                  <a:cubicBezTo>
                    <a:pt x="10609" y="407"/>
                    <a:pt x="10487" y="255"/>
                    <a:pt x="10274" y="194"/>
                  </a:cubicBezTo>
                  <a:cubicBezTo>
                    <a:pt x="10206" y="165"/>
                    <a:pt x="10135" y="152"/>
                    <a:pt x="10063" y="152"/>
                  </a:cubicBezTo>
                  <a:cubicBezTo>
                    <a:pt x="9912" y="152"/>
                    <a:pt x="9760" y="213"/>
                    <a:pt x="9636" y="316"/>
                  </a:cubicBezTo>
                  <a:lnTo>
                    <a:pt x="9271" y="681"/>
                  </a:lnTo>
                  <a:cubicBezTo>
                    <a:pt x="9271" y="377"/>
                    <a:pt x="9119" y="134"/>
                    <a:pt x="9119" y="103"/>
                  </a:cubicBezTo>
                  <a:cubicBezTo>
                    <a:pt x="9097" y="35"/>
                    <a:pt x="9022" y="1"/>
                    <a:pt x="8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557092" y="2781224"/>
              <a:ext cx="64865" cy="61298"/>
            </a:xfrm>
            <a:custGeom>
              <a:avLst/>
              <a:gdLst/>
              <a:ahLst/>
              <a:cxnLst/>
              <a:rect l="l" t="t" r="r" b="b"/>
              <a:pathLst>
                <a:path w="1673" h="1581" extrusionOk="0">
                  <a:moveTo>
                    <a:pt x="1" y="1581"/>
                  </a:moveTo>
                  <a:lnTo>
                    <a:pt x="1672" y="0"/>
                  </a:lnTo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548834" y="2774284"/>
              <a:ext cx="80180" cy="76497"/>
            </a:xfrm>
            <a:custGeom>
              <a:avLst/>
              <a:gdLst/>
              <a:ahLst/>
              <a:cxnLst/>
              <a:rect l="l" t="t" r="r" b="b"/>
              <a:pathLst>
                <a:path w="2068" h="1973" extrusionOk="0">
                  <a:moveTo>
                    <a:pt x="1867" y="0"/>
                  </a:moveTo>
                  <a:cubicBezTo>
                    <a:pt x="1822" y="0"/>
                    <a:pt x="1775" y="17"/>
                    <a:pt x="1734" y="58"/>
                  </a:cubicBezTo>
                  <a:lnTo>
                    <a:pt x="62" y="1638"/>
                  </a:lnTo>
                  <a:cubicBezTo>
                    <a:pt x="1" y="1699"/>
                    <a:pt x="1" y="1821"/>
                    <a:pt x="62" y="1912"/>
                  </a:cubicBezTo>
                  <a:cubicBezTo>
                    <a:pt x="92" y="1942"/>
                    <a:pt x="153" y="1973"/>
                    <a:pt x="214" y="1973"/>
                  </a:cubicBezTo>
                  <a:cubicBezTo>
                    <a:pt x="244" y="1973"/>
                    <a:pt x="305" y="1942"/>
                    <a:pt x="335" y="1912"/>
                  </a:cubicBezTo>
                  <a:lnTo>
                    <a:pt x="2007" y="331"/>
                  </a:lnTo>
                  <a:cubicBezTo>
                    <a:pt x="2068" y="270"/>
                    <a:pt x="2068" y="149"/>
                    <a:pt x="2007" y="58"/>
                  </a:cubicBezTo>
                  <a:cubicBezTo>
                    <a:pt x="1974" y="24"/>
                    <a:pt x="1922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266963" y="3455406"/>
              <a:ext cx="1383597" cy="17719"/>
            </a:xfrm>
            <a:custGeom>
              <a:avLst/>
              <a:gdLst/>
              <a:ahLst/>
              <a:cxnLst/>
              <a:rect l="l" t="t" r="r" b="b"/>
              <a:pathLst>
                <a:path w="35685" h="457" extrusionOk="0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91" y="457"/>
                    <a:pt x="213" y="457"/>
                  </a:cubicBezTo>
                  <a:lnTo>
                    <a:pt x="35441" y="457"/>
                  </a:lnTo>
                  <a:cubicBezTo>
                    <a:pt x="35563" y="457"/>
                    <a:pt x="35685" y="335"/>
                    <a:pt x="35685" y="214"/>
                  </a:cubicBezTo>
                  <a:cubicBezTo>
                    <a:pt x="35685" y="92"/>
                    <a:pt x="35563" y="1"/>
                    <a:pt x="354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27"/>
            <p:cNvGrpSpPr/>
            <p:nvPr/>
          </p:nvGrpSpPr>
          <p:grpSpPr>
            <a:xfrm>
              <a:off x="951889" y="3627695"/>
              <a:ext cx="2013743" cy="850188"/>
              <a:chOff x="-2947710" y="2924400"/>
              <a:chExt cx="2070900" cy="850188"/>
            </a:xfrm>
          </p:grpSpPr>
          <p:sp>
            <p:nvSpPr>
              <p:cNvPr id="1466" name="Google Shape;1466;p27"/>
              <p:cNvSpPr txBox="1"/>
              <p:nvPr/>
            </p:nvSpPr>
            <p:spPr>
              <a:xfrm>
                <a:off x="-2947710" y="2924400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67" name="Google Shape;1467;p27"/>
              <p:cNvSpPr txBox="1"/>
              <p:nvPr/>
            </p:nvSpPr>
            <p:spPr>
              <a:xfrm>
                <a:off x="-2947710" y="3366288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468" name="Google Shape;1468;p27"/>
          <p:cNvGrpSpPr/>
          <p:nvPr/>
        </p:nvGrpSpPr>
        <p:grpSpPr>
          <a:xfrm>
            <a:off x="3565127" y="1566700"/>
            <a:ext cx="2013743" cy="2911183"/>
            <a:chOff x="3565127" y="1566700"/>
            <a:chExt cx="2013743" cy="2911183"/>
          </a:xfrm>
        </p:grpSpPr>
        <p:grpSp>
          <p:nvGrpSpPr>
            <p:cNvPr id="1469" name="Google Shape;1469;p27"/>
            <p:cNvGrpSpPr/>
            <p:nvPr/>
          </p:nvGrpSpPr>
          <p:grpSpPr>
            <a:xfrm>
              <a:off x="3877049" y="1566700"/>
              <a:ext cx="1389899" cy="1910150"/>
              <a:chOff x="3873901" y="1461925"/>
              <a:chExt cx="1389899" cy="1910150"/>
            </a:xfrm>
          </p:grpSpPr>
          <p:grpSp>
            <p:nvGrpSpPr>
              <p:cNvPr id="1470" name="Google Shape;1470;p27"/>
              <p:cNvGrpSpPr/>
              <p:nvPr/>
            </p:nvGrpSpPr>
            <p:grpSpPr>
              <a:xfrm>
                <a:off x="3873901" y="2066563"/>
                <a:ext cx="1389899" cy="1305512"/>
                <a:chOff x="3874951" y="1961788"/>
                <a:chExt cx="1389899" cy="1305512"/>
              </a:xfrm>
            </p:grpSpPr>
            <p:sp>
              <p:nvSpPr>
                <p:cNvPr id="1471" name="Google Shape;1471;p27"/>
                <p:cNvSpPr/>
                <p:nvPr/>
              </p:nvSpPr>
              <p:spPr>
                <a:xfrm>
                  <a:off x="3881250" y="1961788"/>
                  <a:ext cx="1383600" cy="11406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BFE3">
                    <a:alpha val="14730"/>
                  </a:srgbClr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72" name="Google Shape;1472;p27"/>
                <p:cNvGrpSpPr/>
                <p:nvPr/>
              </p:nvGrpSpPr>
              <p:grpSpPr>
                <a:xfrm>
                  <a:off x="3874951" y="2015752"/>
                  <a:ext cx="1383574" cy="1251548"/>
                  <a:chOff x="3829369" y="2028874"/>
                  <a:chExt cx="1485477" cy="1343728"/>
                </a:xfrm>
              </p:grpSpPr>
              <p:sp>
                <p:nvSpPr>
                  <p:cNvPr id="1473" name="Google Shape;1473;p27"/>
                  <p:cNvSpPr/>
                  <p:nvPr/>
                </p:nvSpPr>
                <p:spPr>
                  <a:xfrm>
                    <a:off x="4217782" y="2028874"/>
                    <a:ext cx="714952" cy="604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5" h="14530" extrusionOk="0">
                        <a:moveTo>
                          <a:pt x="8105" y="384"/>
                        </a:moveTo>
                        <a:cubicBezTo>
                          <a:pt x="8440" y="384"/>
                          <a:pt x="8772" y="479"/>
                          <a:pt x="9089" y="669"/>
                        </a:cubicBezTo>
                        <a:cubicBezTo>
                          <a:pt x="9352" y="832"/>
                          <a:pt x="9562" y="872"/>
                          <a:pt x="9753" y="872"/>
                        </a:cubicBezTo>
                        <a:cubicBezTo>
                          <a:pt x="9849" y="872"/>
                          <a:pt x="9940" y="862"/>
                          <a:pt x="10031" y="852"/>
                        </a:cubicBezTo>
                        <a:lnTo>
                          <a:pt x="10396" y="852"/>
                        </a:lnTo>
                        <a:cubicBezTo>
                          <a:pt x="11490" y="973"/>
                          <a:pt x="11672" y="1338"/>
                          <a:pt x="11703" y="2524"/>
                        </a:cubicBezTo>
                        <a:lnTo>
                          <a:pt x="11703" y="2767"/>
                        </a:lnTo>
                        <a:lnTo>
                          <a:pt x="11946" y="2706"/>
                        </a:lnTo>
                        <a:cubicBezTo>
                          <a:pt x="12311" y="2625"/>
                          <a:pt x="12635" y="2557"/>
                          <a:pt x="12910" y="2557"/>
                        </a:cubicBezTo>
                        <a:cubicBezTo>
                          <a:pt x="13047" y="2557"/>
                          <a:pt x="13172" y="2574"/>
                          <a:pt x="13283" y="2615"/>
                        </a:cubicBezTo>
                        <a:cubicBezTo>
                          <a:pt x="13891" y="2797"/>
                          <a:pt x="14104" y="3253"/>
                          <a:pt x="14286" y="3648"/>
                        </a:cubicBezTo>
                        <a:cubicBezTo>
                          <a:pt x="14347" y="3739"/>
                          <a:pt x="14378" y="3831"/>
                          <a:pt x="14408" y="3891"/>
                        </a:cubicBezTo>
                        <a:cubicBezTo>
                          <a:pt x="14530" y="4104"/>
                          <a:pt x="14773" y="4226"/>
                          <a:pt x="15016" y="4317"/>
                        </a:cubicBezTo>
                        <a:cubicBezTo>
                          <a:pt x="15350" y="4438"/>
                          <a:pt x="15745" y="4590"/>
                          <a:pt x="16049" y="5107"/>
                        </a:cubicBezTo>
                        <a:cubicBezTo>
                          <a:pt x="16384" y="5715"/>
                          <a:pt x="16262" y="6293"/>
                          <a:pt x="16171" y="6779"/>
                        </a:cubicBezTo>
                        <a:cubicBezTo>
                          <a:pt x="16141" y="7083"/>
                          <a:pt x="16080" y="7326"/>
                          <a:pt x="16141" y="7569"/>
                        </a:cubicBezTo>
                        <a:cubicBezTo>
                          <a:pt x="16232" y="8025"/>
                          <a:pt x="16353" y="8299"/>
                          <a:pt x="16475" y="8542"/>
                        </a:cubicBezTo>
                        <a:cubicBezTo>
                          <a:pt x="16657" y="8907"/>
                          <a:pt x="16779" y="9150"/>
                          <a:pt x="16749" y="9758"/>
                        </a:cubicBezTo>
                        <a:cubicBezTo>
                          <a:pt x="16657" y="10639"/>
                          <a:pt x="16201" y="11399"/>
                          <a:pt x="15654" y="12220"/>
                        </a:cubicBezTo>
                        <a:cubicBezTo>
                          <a:pt x="15563" y="12341"/>
                          <a:pt x="15502" y="12433"/>
                          <a:pt x="15442" y="12554"/>
                        </a:cubicBezTo>
                        <a:cubicBezTo>
                          <a:pt x="15138" y="13010"/>
                          <a:pt x="14864" y="13436"/>
                          <a:pt x="14408" y="13679"/>
                        </a:cubicBezTo>
                        <a:cubicBezTo>
                          <a:pt x="13739" y="14013"/>
                          <a:pt x="12949" y="14074"/>
                          <a:pt x="12189" y="14104"/>
                        </a:cubicBezTo>
                        <a:cubicBezTo>
                          <a:pt x="11637" y="14134"/>
                          <a:pt x="11084" y="14149"/>
                          <a:pt x="10531" y="14149"/>
                        </a:cubicBezTo>
                        <a:cubicBezTo>
                          <a:pt x="8250" y="14149"/>
                          <a:pt x="5965" y="13900"/>
                          <a:pt x="3739" y="13436"/>
                        </a:cubicBezTo>
                        <a:lnTo>
                          <a:pt x="1824" y="12585"/>
                        </a:lnTo>
                        <a:cubicBezTo>
                          <a:pt x="1429" y="11977"/>
                          <a:pt x="1034" y="11369"/>
                          <a:pt x="760" y="10670"/>
                        </a:cubicBezTo>
                        <a:cubicBezTo>
                          <a:pt x="548" y="10153"/>
                          <a:pt x="365" y="9332"/>
                          <a:pt x="578" y="8542"/>
                        </a:cubicBezTo>
                        <a:cubicBezTo>
                          <a:pt x="608" y="8390"/>
                          <a:pt x="669" y="8208"/>
                          <a:pt x="760" y="8025"/>
                        </a:cubicBezTo>
                        <a:cubicBezTo>
                          <a:pt x="882" y="7691"/>
                          <a:pt x="1004" y="7356"/>
                          <a:pt x="1004" y="6961"/>
                        </a:cubicBezTo>
                        <a:cubicBezTo>
                          <a:pt x="1034" y="6657"/>
                          <a:pt x="943" y="6353"/>
                          <a:pt x="852" y="6049"/>
                        </a:cubicBezTo>
                        <a:cubicBezTo>
                          <a:pt x="760" y="5624"/>
                          <a:pt x="639" y="5259"/>
                          <a:pt x="821" y="4894"/>
                        </a:cubicBezTo>
                        <a:cubicBezTo>
                          <a:pt x="943" y="4590"/>
                          <a:pt x="1277" y="4408"/>
                          <a:pt x="1642" y="4226"/>
                        </a:cubicBezTo>
                        <a:cubicBezTo>
                          <a:pt x="1915" y="4043"/>
                          <a:pt x="2219" y="3891"/>
                          <a:pt x="2432" y="3648"/>
                        </a:cubicBezTo>
                        <a:cubicBezTo>
                          <a:pt x="2615" y="3405"/>
                          <a:pt x="2736" y="3162"/>
                          <a:pt x="2858" y="2919"/>
                        </a:cubicBezTo>
                        <a:cubicBezTo>
                          <a:pt x="2949" y="2736"/>
                          <a:pt x="3010" y="2554"/>
                          <a:pt x="3101" y="2432"/>
                        </a:cubicBezTo>
                        <a:cubicBezTo>
                          <a:pt x="3496" y="1855"/>
                          <a:pt x="4165" y="1642"/>
                          <a:pt x="4529" y="1581"/>
                        </a:cubicBezTo>
                        <a:cubicBezTo>
                          <a:pt x="4651" y="1551"/>
                          <a:pt x="4773" y="1521"/>
                          <a:pt x="4925" y="1521"/>
                        </a:cubicBezTo>
                        <a:cubicBezTo>
                          <a:pt x="5533" y="1399"/>
                          <a:pt x="6323" y="1277"/>
                          <a:pt x="6718" y="943"/>
                        </a:cubicBezTo>
                        <a:cubicBezTo>
                          <a:pt x="7161" y="571"/>
                          <a:pt x="7636" y="384"/>
                          <a:pt x="8105" y="384"/>
                        </a:cubicBezTo>
                        <a:close/>
                        <a:moveTo>
                          <a:pt x="8086" y="1"/>
                        </a:moveTo>
                        <a:cubicBezTo>
                          <a:pt x="7539" y="1"/>
                          <a:pt x="6992" y="214"/>
                          <a:pt x="6475" y="639"/>
                        </a:cubicBezTo>
                        <a:cubicBezTo>
                          <a:pt x="6140" y="943"/>
                          <a:pt x="5441" y="1034"/>
                          <a:pt x="4864" y="1125"/>
                        </a:cubicBezTo>
                        <a:cubicBezTo>
                          <a:pt x="4712" y="1156"/>
                          <a:pt x="4590" y="1186"/>
                          <a:pt x="4469" y="1186"/>
                        </a:cubicBezTo>
                        <a:cubicBezTo>
                          <a:pt x="3739" y="1338"/>
                          <a:pt x="3131" y="1703"/>
                          <a:pt x="2797" y="2220"/>
                        </a:cubicBezTo>
                        <a:cubicBezTo>
                          <a:pt x="2675" y="2372"/>
                          <a:pt x="2584" y="2584"/>
                          <a:pt x="2523" y="2767"/>
                        </a:cubicBezTo>
                        <a:cubicBezTo>
                          <a:pt x="2402" y="2980"/>
                          <a:pt x="2311" y="3223"/>
                          <a:pt x="2159" y="3375"/>
                        </a:cubicBezTo>
                        <a:cubicBezTo>
                          <a:pt x="1976" y="3587"/>
                          <a:pt x="1703" y="3739"/>
                          <a:pt x="1459" y="3891"/>
                        </a:cubicBezTo>
                        <a:cubicBezTo>
                          <a:pt x="1064" y="4104"/>
                          <a:pt x="669" y="4317"/>
                          <a:pt x="456" y="4742"/>
                        </a:cubicBezTo>
                        <a:cubicBezTo>
                          <a:pt x="244" y="5198"/>
                          <a:pt x="365" y="5685"/>
                          <a:pt x="487" y="6141"/>
                        </a:cubicBezTo>
                        <a:cubicBezTo>
                          <a:pt x="578" y="6445"/>
                          <a:pt x="639" y="6718"/>
                          <a:pt x="639" y="6961"/>
                        </a:cubicBezTo>
                        <a:cubicBezTo>
                          <a:pt x="639" y="7265"/>
                          <a:pt x="517" y="7569"/>
                          <a:pt x="396" y="7904"/>
                        </a:cubicBezTo>
                        <a:cubicBezTo>
                          <a:pt x="335" y="8086"/>
                          <a:pt x="244" y="8268"/>
                          <a:pt x="213" y="8451"/>
                        </a:cubicBezTo>
                        <a:cubicBezTo>
                          <a:pt x="1" y="9150"/>
                          <a:pt x="92" y="9970"/>
                          <a:pt x="396" y="10822"/>
                        </a:cubicBezTo>
                        <a:cubicBezTo>
                          <a:pt x="700" y="11551"/>
                          <a:pt x="1125" y="12220"/>
                          <a:pt x="1551" y="12858"/>
                        </a:cubicBezTo>
                        <a:lnTo>
                          <a:pt x="1581" y="12888"/>
                        </a:lnTo>
                        <a:lnTo>
                          <a:pt x="3618" y="13800"/>
                        </a:lnTo>
                        <a:lnTo>
                          <a:pt x="3648" y="13800"/>
                        </a:lnTo>
                        <a:cubicBezTo>
                          <a:pt x="5897" y="14287"/>
                          <a:pt x="8238" y="14530"/>
                          <a:pt x="10548" y="14530"/>
                        </a:cubicBezTo>
                        <a:cubicBezTo>
                          <a:pt x="11095" y="14530"/>
                          <a:pt x="11672" y="14530"/>
                          <a:pt x="12220" y="14499"/>
                        </a:cubicBezTo>
                        <a:cubicBezTo>
                          <a:pt x="12979" y="14469"/>
                          <a:pt x="13831" y="14378"/>
                          <a:pt x="14590" y="14013"/>
                        </a:cubicBezTo>
                        <a:cubicBezTo>
                          <a:pt x="15138" y="13740"/>
                          <a:pt x="15442" y="13223"/>
                          <a:pt x="15745" y="12767"/>
                        </a:cubicBezTo>
                        <a:cubicBezTo>
                          <a:pt x="15806" y="12645"/>
                          <a:pt x="15897" y="12554"/>
                          <a:pt x="15958" y="12433"/>
                        </a:cubicBezTo>
                        <a:cubicBezTo>
                          <a:pt x="16536" y="11551"/>
                          <a:pt x="17052" y="10761"/>
                          <a:pt x="17113" y="9758"/>
                        </a:cubicBezTo>
                        <a:cubicBezTo>
                          <a:pt x="17174" y="9089"/>
                          <a:pt x="16992" y="8755"/>
                          <a:pt x="16840" y="8390"/>
                        </a:cubicBezTo>
                        <a:cubicBezTo>
                          <a:pt x="16718" y="8147"/>
                          <a:pt x="16597" y="7904"/>
                          <a:pt x="16505" y="7508"/>
                        </a:cubicBezTo>
                        <a:cubicBezTo>
                          <a:pt x="16475" y="7326"/>
                          <a:pt x="16505" y="7113"/>
                          <a:pt x="16566" y="6840"/>
                        </a:cubicBezTo>
                        <a:cubicBezTo>
                          <a:pt x="16657" y="6323"/>
                          <a:pt x="16779" y="5654"/>
                          <a:pt x="16384" y="4925"/>
                        </a:cubicBezTo>
                        <a:cubicBezTo>
                          <a:pt x="16019" y="4287"/>
                          <a:pt x="15533" y="4104"/>
                          <a:pt x="15168" y="3952"/>
                        </a:cubicBezTo>
                        <a:cubicBezTo>
                          <a:pt x="14955" y="3891"/>
                          <a:pt x="14803" y="3831"/>
                          <a:pt x="14742" y="3709"/>
                        </a:cubicBezTo>
                        <a:cubicBezTo>
                          <a:pt x="14712" y="3648"/>
                          <a:pt x="14682" y="3557"/>
                          <a:pt x="14621" y="3496"/>
                        </a:cubicBezTo>
                        <a:cubicBezTo>
                          <a:pt x="14438" y="3071"/>
                          <a:pt x="14165" y="2493"/>
                          <a:pt x="13405" y="2250"/>
                        </a:cubicBezTo>
                        <a:cubicBezTo>
                          <a:pt x="13245" y="2197"/>
                          <a:pt x="13068" y="2173"/>
                          <a:pt x="12875" y="2173"/>
                        </a:cubicBezTo>
                        <a:cubicBezTo>
                          <a:pt x="12629" y="2173"/>
                          <a:pt x="12358" y="2212"/>
                          <a:pt x="12068" y="2280"/>
                        </a:cubicBezTo>
                        <a:cubicBezTo>
                          <a:pt x="12007" y="1156"/>
                          <a:pt x="11703" y="609"/>
                          <a:pt x="10426" y="487"/>
                        </a:cubicBezTo>
                        <a:lnTo>
                          <a:pt x="10031" y="487"/>
                        </a:lnTo>
                        <a:cubicBezTo>
                          <a:pt x="9970" y="487"/>
                          <a:pt x="9911" y="489"/>
                          <a:pt x="9853" y="489"/>
                        </a:cubicBezTo>
                        <a:cubicBezTo>
                          <a:pt x="9678" y="489"/>
                          <a:pt x="9507" y="472"/>
                          <a:pt x="9302" y="335"/>
                        </a:cubicBezTo>
                        <a:cubicBezTo>
                          <a:pt x="8906" y="122"/>
                          <a:pt x="8511" y="1"/>
                          <a:pt x="808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4" name="Google Shape;1474;p27"/>
                  <p:cNvSpPr/>
                  <p:nvPr/>
                </p:nvSpPr>
                <p:spPr>
                  <a:xfrm>
                    <a:off x="4255745" y="2078243"/>
                    <a:ext cx="644061" cy="590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72" h="14195" extrusionOk="0">
                        <a:moveTo>
                          <a:pt x="8937" y="365"/>
                        </a:moveTo>
                        <a:cubicBezTo>
                          <a:pt x="9575" y="365"/>
                          <a:pt x="10305" y="760"/>
                          <a:pt x="10852" y="1459"/>
                        </a:cubicBezTo>
                        <a:lnTo>
                          <a:pt x="10882" y="1520"/>
                        </a:lnTo>
                        <a:lnTo>
                          <a:pt x="10973" y="1520"/>
                        </a:lnTo>
                        <a:cubicBezTo>
                          <a:pt x="11034" y="1520"/>
                          <a:pt x="12189" y="1550"/>
                          <a:pt x="12311" y="2797"/>
                        </a:cubicBezTo>
                        <a:cubicBezTo>
                          <a:pt x="12311" y="2918"/>
                          <a:pt x="12311" y="3070"/>
                          <a:pt x="12311" y="3222"/>
                        </a:cubicBezTo>
                        <a:cubicBezTo>
                          <a:pt x="12311" y="3739"/>
                          <a:pt x="12311" y="4347"/>
                          <a:pt x="12797" y="4711"/>
                        </a:cubicBezTo>
                        <a:cubicBezTo>
                          <a:pt x="12888" y="4772"/>
                          <a:pt x="12949" y="4803"/>
                          <a:pt x="13040" y="4863"/>
                        </a:cubicBezTo>
                        <a:cubicBezTo>
                          <a:pt x="13283" y="5046"/>
                          <a:pt x="13496" y="5167"/>
                          <a:pt x="13557" y="5441"/>
                        </a:cubicBezTo>
                        <a:cubicBezTo>
                          <a:pt x="13587" y="5623"/>
                          <a:pt x="13557" y="5775"/>
                          <a:pt x="13526" y="5958"/>
                        </a:cubicBezTo>
                        <a:cubicBezTo>
                          <a:pt x="13526" y="6110"/>
                          <a:pt x="13496" y="6262"/>
                          <a:pt x="13496" y="6444"/>
                        </a:cubicBezTo>
                        <a:cubicBezTo>
                          <a:pt x="13526" y="6991"/>
                          <a:pt x="13830" y="7417"/>
                          <a:pt x="14165" y="7842"/>
                        </a:cubicBezTo>
                        <a:cubicBezTo>
                          <a:pt x="14256" y="7964"/>
                          <a:pt x="14347" y="8085"/>
                          <a:pt x="14438" y="8207"/>
                        </a:cubicBezTo>
                        <a:cubicBezTo>
                          <a:pt x="14925" y="8967"/>
                          <a:pt x="15077" y="9879"/>
                          <a:pt x="14864" y="10669"/>
                        </a:cubicBezTo>
                        <a:cubicBezTo>
                          <a:pt x="14621" y="11490"/>
                          <a:pt x="13922" y="12158"/>
                          <a:pt x="13131" y="12280"/>
                        </a:cubicBezTo>
                        <a:cubicBezTo>
                          <a:pt x="12949" y="12310"/>
                          <a:pt x="12767" y="12310"/>
                          <a:pt x="12554" y="12310"/>
                        </a:cubicBezTo>
                        <a:cubicBezTo>
                          <a:pt x="12311" y="12310"/>
                          <a:pt x="12037" y="12341"/>
                          <a:pt x="11764" y="12402"/>
                        </a:cubicBezTo>
                        <a:cubicBezTo>
                          <a:pt x="11368" y="12493"/>
                          <a:pt x="11156" y="12827"/>
                          <a:pt x="11004" y="13101"/>
                        </a:cubicBezTo>
                        <a:cubicBezTo>
                          <a:pt x="10791" y="13465"/>
                          <a:pt x="10578" y="13800"/>
                          <a:pt x="9909" y="13800"/>
                        </a:cubicBezTo>
                        <a:cubicBezTo>
                          <a:pt x="9818" y="13800"/>
                          <a:pt x="9697" y="13800"/>
                          <a:pt x="9575" y="13769"/>
                        </a:cubicBezTo>
                        <a:lnTo>
                          <a:pt x="9119" y="13709"/>
                        </a:lnTo>
                        <a:cubicBezTo>
                          <a:pt x="8298" y="13587"/>
                          <a:pt x="7447" y="13465"/>
                          <a:pt x="6596" y="13465"/>
                        </a:cubicBezTo>
                        <a:cubicBezTo>
                          <a:pt x="6171" y="13465"/>
                          <a:pt x="5745" y="13496"/>
                          <a:pt x="5350" y="13557"/>
                        </a:cubicBezTo>
                        <a:cubicBezTo>
                          <a:pt x="5198" y="13587"/>
                          <a:pt x="5046" y="13648"/>
                          <a:pt x="4894" y="13678"/>
                        </a:cubicBezTo>
                        <a:cubicBezTo>
                          <a:pt x="4712" y="13739"/>
                          <a:pt x="4560" y="13769"/>
                          <a:pt x="4408" y="13800"/>
                        </a:cubicBezTo>
                        <a:lnTo>
                          <a:pt x="4195" y="13800"/>
                        </a:lnTo>
                        <a:cubicBezTo>
                          <a:pt x="4013" y="13800"/>
                          <a:pt x="3769" y="13769"/>
                          <a:pt x="3617" y="13617"/>
                        </a:cubicBezTo>
                        <a:cubicBezTo>
                          <a:pt x="3435" y="13435"/>
                          <a:pt x="3374" y="13161"/>
                          <a:pt x="3314" y="12888"/>
                        </a:cubicBezTo>
                        <a:cubicBezTo>
                          <a:pt x="3253" y="12523"/>
                          <a:pt x="3162" y="12128"/>
                          <a:pt x="2827" y="11915"/>
                        </a:cubicBezTo>
                        <a:cubicBezTo>
                          <a:pt x="2645" y="11763"/>
                          <a:pt x="2402" y="11733"/>
                          <a:pt x="2219" y="11672"/>
                        </a:cubicBezTo>
                        <a:cubicBezTo>
                          <a:pt x="2158" y="11672"/>
                          <a:pt x="2098" y="11672"/>
                          <a:pt x="2037" y="11642"/>
                        </a:cubicBezTo>
                        <a:cubicBezTo>
                          <a:pt x="1399" y="11490"/>
                          <a:pt x="882" y="11034"/>
                          <a:pt x="639" y="10426"/>
                        </a:cubicBezTo>
                        <a:cubicBezTo>
                          <a:pt x="396" y="9818"/>
                          <a:pt x="456" y="9119"/>
                          <a:pt x="821" y="8572"/>
                        </a:cubicBezTo>
                        <a:cubicBezTo>
                          <a:pt x="1003" y="8298"/>
                          <a:pt x="1247" y="8085"/>
                          <a:pt x="1520" y="7842"/>
                        </a:cubicBezTo>
                        <a:cubicBezTo>
                          <a:pt x="1642" y="7721"/>
                          <a:pt x="1763" y="7629"/>
                          <a:pt x="1855" y="7508"/>
                        </a:cubicBezTo>
                        <a:cubicBezTo>
                          <a:pt x="2219" y="7143"/>
                          <a:pt x="2675" y="6596"/>
                          <a:pt x="2523" y="5867"/>
                        </a:cubicBezTo>
                        <a:cubicBezTo>
                          <a:pt x="2493" y="5715"/>
                          <a:pt x="2462" y="5563"/>
                          <a:pt x="2432" y="5411"/>
                        </a:cubicBezTo>
                        <a:cubicBezTo>
                          <a:pt x="2341" y="4985"/>
                          <a:pt x="2250" y="4590"/>
                          <a:pt x="2189" y="4104"/>
                        </a:cubicBezTo>
                        <a:cubicBezTo>
                          <a:pt x="2158" y="3617"/>
                          <a:pt x="2250" y="3192"/>
                          <a:pt x="2554" y="2857"/>
                        </a:cubicBezTo>
                        <a:cubicBezTo>
                          <a:pt x="2858" y="2493"/>
                          <a:pt x="3314" y="2280"/>
                          <a:pt x="3861" y="2249"/>
                        </a:cubicBezTo>
                        <a:cubicBezTo>
                          <a:pt x="4043" y="2219"/>
                          <a:pt x="4195" y="2219"/>
                          <a:pt x="4347" y="2219"/>
                        </a:cubicBezTo>
                        <a:cubicBezTo>
                          <a:pt x="4590" y="2219"/>
                          <a:pt x="4833" y="2249"/>
                          <a:pt x="5016" y="2249"/>
                        </a:cubicBezTo>
                        <a:cubicBezTo>
                          <a:pt x="5188" y="2260"/>
                          <a:pt x="5343" y="2266"/>
                          <a:pt x="5485" y="2266"/>
                        </a:cubicBezTo>
                        <a:cubicBezTo>
                          <a:pt x="5769" y="2266"/>
                          <a:pt x="5998" y="2239"/>
                          <a:pt x="6201" y="2158"/>
                        </a:cubicBezTo>
                        <a:cubicBezTo>
                          <a:pt x="6687" y="2006"/>
                          <a:pt x="7052" y="1611"/>
                          <a:pt x="7387" y="1246"/>
                        </a:cubicBezTo>
                        <a:cubicBezTo>
                          <a:pt x="7569" y="1064"/>
                          <a:pt x="7751" y="851"/>
                          <a:pt x="7934" y="730"/>
                        </a:cubicBezTo>
                        <a:cubicBezTo>
                          <a:pt x="8238" y="486"/>
                          <a:pt x="8572" y="365"/>
                          <a:pt x="8937" y="365"/>
                        </a:cubicBezTo>
                        <a:close/>
                        <a:moveTo>
                          <a:pt x="8937" y="0"/>
                        </a:moveTo>
                        <a:cubicBezTo>
                          <a:pt x="8481" y="0"/>
                          <a:pt x="8086" y="122"/>
                          <a:pt x="7721" y="426"/>
                        </a:cubicBezTo>
                        <a:cubicBezTo>
                          <a:pt x="7508" y="578"/>
                          <a:pt x="7295" y="790"/>
                          <a:pt x="7113" y="973"/>
                        </a:cubicBezTo>
                        <a:cubicBezTo>
                          <a:pt x="6809" y="1338"/>
                          <a:pt x="6475" y="1672"/>
                          <a:pt x="6080" y="1794"/>
                        </a:cubicBezTo>
                        <a:cubicBezTo>
                          <a:pt x="5925" y="1851"/>
                          <a:pt x="5735" y="1872"/>
                          <a:pt x="5499" y="1872"/>
                        </a:cubicBezTo>
                        <a:cubicBezTo>
                          <a:pt x="5364" y="1872"/>
                          <a:pt x="5213" y="1865"/>
                          <a:pt x="5046" y="1854"/>
                        </a:cubicBezTo>
                        <a:cubicBezTo>
                          <a:pt x="4823" y="1854"/>
                          <a:pt x="4573" y="1841"/>
                          <a:pt x="4287" y="1841"/>
                        </a:cubicBezTo>
                        <a:cubicBezTo>
                          <a:pt x="4144" y="1841"/>
                          <a:pt x="3992" y="1844"/>
                          <a:pt x="3830" y="1854"/>
                        </a:cubicBezTo>
                        <a:cubicBezTo>
                          <a:pt x="3192" y="1885"/>
                          <a:pt x="2614" y="2158"/>
                          <a:pt x="2250" y="2614"/>
                        </a:cubicBezTo>
                        <a:cubicBezTo>
                          <a:pt x="1915" y="3009"/>
                          <a:pt x="1763" y="3556"/>
                          <a:pt x="1824" y="4134"/>
                        </a:cubicBezTo>
                        <a:cubicBezTo>
                          <a:pt x="1885" y="4651"/>
                          <a:pt x="1976" y="5046"/>
                          <a:pt x="2067" y="5502"/>
                        </a:cubicBezTo>
                        <a:cubicBezTo>
                          <a:pt x="2098" y="5654"/>
                          <a:pt x="2128" y="5806"/>
                          <a:pt x="2158" y="5958"/>
                        </a:cubicBezTo>
                        <a:cubicBezTo>
                          <a:pt x="2219" y="6383"/>
                          <a:pt x="2067" y="6778"/>
                          <a:pt x="1581" y="7234"/>
                        </a:cubicBezTo>
                        <a:cubicBezTo>
                          <a:pt x="1490" y="7356"/>
                          <a:pt x="1368" y="7447"/>
                          <a:pt x="1247" y="7569"/>
                        </a:cubicBezTo>
                        <a:cubicBezTo>
                          <a:pt x="1003" y="7812"/>
                          <a:pt x="730" y="8055"/>
                          <a:pt x="517" y="8359"/>
                        </a:cubicBezTo>
                        <a:cubicBezTo>
                          <a:pt x="92" y="8997"/>
                          <a:pt x="0" y="9848"/>
                          <a:pt x="274" y="10578"/>
                        </a:cubicBezTo>
                        <a:cubicBezTo>
                          <a:pt x="547" y="11277"/>
                          <a:pt x="1216" y="11854"/>
                          <a:pt x="1946" y="12006"/>
                        </a:cubicBezTo>
                        <a:cubicBezTo>
                          <a:pt x="2006" y="12037"/>
                          <a:pt x="2067" y="12037"/>
                          <a:pt x="2128" y="12067"/>
                        </a:cubicBezTo>
                        <a:cubicBezTo>
                          <a:pt x="2310" y="12098"/>
                          <a:pt x="2493" y="12128"/>
                          <a:pt x="2614" y="12219"/>
                        </a:cubicBezTo>
                        <a:cubicBezTo>
                          <a:pt x="2827" y="12371"/>
                          <a:pt x="2888" y="12645"/>
                          <a:pt x="2949" y="12979"/>
                        </a:cubicBezTo>
                        <a:cubicBezTo>
                          <a:pt x="3010" y="13313"/>
                          <a:pt x="3101" y="13648"/>
                          <a:pt x="3344" y="13891"/>
                        </a:cubicBezTo>
                        <a:cubicBezTo>
                          <a:pt x="3557" y="14073"/>
                          <a:pt x="3830" y="14195"/>
                          <a:pt x="4195" y="14195"/>
                        </a:cubicBezTo>
                        <a:cubicBezTo>
                          <a:pt x="4286" y="14195"/>
                          <a:pt x="4347" y="14195"/>
                          <a:pt x="4438" y="14165"/>
                        </a:cubicBezTo>
                        <a:cubicBezTo>
                          <a:pt x="4621" y="14134"/>
                          <a:pt x="4803" y="14104"/>
                          <a:pt x="4985" y="14043"/>
                        </a:cubicBezTo>
                        <a:cubicBezTo>
                          <a:pt x="5137" y="14013"/>
                          <a:pt x="5289" y="13982"/>
                          <a:pt x="5411" y="13952"/>
                        </a:cubicBezTo>
                        <a:cubicBezTo>
                          <a:pt x="5806" y="13891"/>
                          <a:pt x="6171" y="13861"/>
                          <a:pt x="6596" y="13861"/>
                        </a:cubicBezTo>
                        <a:cubicBezTo>
                          <a:pt x="7417" y="13861"/>
                          <a:pt x="8268" y="13982"/>
                          <a:pt x="9058" y="14073"/>
                        </a:cubicBezTo>
                        <a:lnTo>
                          <a:pt x="9514" y="14134"/>
                        </a:lnTo>
                        <a:cubicBezTo>
                          <a:pt x="9666" y="14165"/>
                          <a:pt x="9788" y="14165"/>
                          <a:pt x="9909" y="14165"/>
                        </a:cubicBezTo>
                        <a:cubicBezTo>
                          <a:pt x="10791" y="14165"/>
                          <a:pt x="11095" y="13678"/>
                          <a:pt x="11338" y="13283"/>
                        </a:cubicBezTo>
                        <a:cubicBezTo>
                          <a:pt x="11490" y="13040"/>
                          <a:pt x="11612" y="12827"/>
                          <a:pt x="11855" y="12766"/>
                        </a:cubicBezTo>
                        <a:cubicBezTo>
                          <a:pt x="12067" y="12706"/>
                          <a:pt x="12311" y="12706"/>
                          <a:pt x="12554" y="12706"/>
                        </a:cubicBezTo>
                        <a:cubicBezTo>
                          <a:pt x="12767" y="12706"/>
                          <a:pt x="12979" y="12706"/>
                          <a:pt x="13192" y="12675"/>
                        </a:cubicBezTo>
                        <a:cubicBezTo>
                          <a:pt x="14134" y="12523"/>
                          <a:pt x="14955" y="11763"/>
                          <a:pt x="15229" y="10760"/>
                        </a:cubicBezTo>
                        <a:cubicBezTo>
                          <a:pt x="15472" y="9879"/>
                          <a:pt x="15289" y="8845"/>
                          <a:pt x="14742" y="7994"/>
                        </a:cubicBezTo>
                        <a:cubicBezTo>
                          <a:pt x="14651" y="7873"/>
                          <a:pt x="14560" y="7751"/>
                          <a:pt x="14469" y="7599"/>
                        </a:cubicBezTo>
                        <a:cubicBezTo>
                          <a:pt x="14165" y="7204"/>
                          <a:pt x="13891" y="6839"/>
                          <a:pt x="13891" y="6414"/>
                        </a:cubicBezTo>
                        <a:cubicBezTo>
                          <a:pt x="13861" y="6292"/>
                          <a:pt x="13891" y="6170"/>
                          <a:pt x="13922" y="6018"/>
                        </a:cubicBezTo>
                        <a:cubicBezTo>
                          <a:pt x="13922" y="5806"/>
                          <a:pt x="13952" y="5593"/>
                          <a:pt x="13922" y="5380"/>
                        </a:cubicBezTo>
                        <a:cubicBezTo>
                          <a:pt x="13830" y="4924"/>
                          <a:pt x="13526" y="4742"/>
                          <a:pt x="13253" y="4560"/>
                        </a:cubicBezTo>
                        <a:cubicBezTo>
                          <a:pt x="13162" y="4499"/>
                          <a:pt x="13101" y="4468"/>
                          <a:pt x="13040" y="4408"/>
                        </a:cubicBezTo>
                        <a:cubicBezTo>
                          <a:pt x="12675" y="4164"/>
                          <a:pt x="12675" y="3708"/>
                          <a:pt x="12675" y="3222"/>
                        </a:cubicBezTo>
                        <a:cubicBezTo>
                          <a:pt x="12675" y="3070"/>
                          <a:pt x="12675" y="2918"/>
                          <a:pt x="12675" y="2766"/>
                        </a:cubicBezTo>
                        <a:cubicBezTo>
                          <a:pt x="12554" y="1398"/>
                          <a:pt x="11429" y="1186"/>
                          <a:pt x="11095" y="1155"/>
                        </a:cubicBezTo>
                        <a:cubicBezTo>
                          <a:pt x="10456" y="395"/>
                          <a:pt x="9666" y="0"/>
                          <a:pt x="893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5" name="Google Shape;1475;p27"/>
                  <p:cNvSpPr/>
                  <p:nvPr/>
                </p:nvSpPr>
                <p:spPr>
                  <a:xfrm>
                    <a:off x="4407555" y="2836126"/>
                    <a:ext cx="326484" cy="3517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43" h="8451" extrusionOk="0">
                        <a:moveTo>
                          <a:pt x="3922" y="0"/>
                        </a:moveTo>
                        <a:lnTo>
                          <a:pt x="1642" y="578"/>
                        </a:lnTo>
                        <a:lnTo>
                          <a:pt x="1460" y="3982"/>
                        </a:lnTo>
                        <a:lnTo>
                          <a:pt x="1" y="4833"/>
                        </a:lnTo>
                        <a:lnTo>
                          <a:pt x="3922" y="8450"/>
                        </a:lnTo>
                        <a:lnTo>
                          <a:pt x="7843" y="4833"/>
                        </a:lnTo>
                        <a:lnTo>
                          <a:pt x="6354" y="3982"/>
                        </a:lnTo>
                        <a:lnTo>
                          <a:pt x="6171" y="578"/>
                        </a:lnTo>
                        <a:lnTo>
                          <a:pt x="39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6" name="Google Shape;1476;p27"/>
                  <p:cNvSpPr/>
                  <p:nvPr/>
                </p:nvSpPr>
                <p:spPr>
                  <a:xfrm>
                    <a:off x="4398730" y="2828508"/>
                    <a:ext cx="342927" cy="366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38" h="8816" extrusionOk="0">
                        <a:moveTo>
                          <a:pt x="4134" y="365"/>
                        </a:moveTo>
                        <a:lnTo>
                          <a:pt x="6201" y="913"/>
                        </a:lnTo>
                        <a:lnTo>
                          <a:pt x="6383" y="4165"/>
                        </a:lnTo>
                        <a:cubicBezTo>
                          <a:pt x="6383" y="4226"/>
                          <a:pt x="6414" y="4287"/>
                          <a:pt x="6474" y="4317"/>
                        </a:cubicBezTo>
                        <a:lnTo>
                          <a:pt x="7721" y="5077"/>
                        </a:lnTo>
                        <a:lnTo>
                          <a:pt x="4134" y="8360"/>
                        </a:lnTo>
                        <a:lnTo>
                          <a:pt x="517" y="5077"/>
                        </a:lnTo>
                        <a:lnTo>
                          <a:pt x="1763" y="4317"/>
                        </a:lnTo>
                        <a:cubicBezTo>
                          <a:pt x="1824" y="4287"/>
                          <a:pt x="1854" y="4226"/>
                          <a:pt x="1854" y="4165"/>
                        </a:cubicBezTo>
                        <a:lnTo>
                          <a:pt x="2037" y="913"/>
                        </a:lnTo>
                        <a:lnTo>
                          <a:pt x="4134" y="365"/>
                        </a:lnTo>
                        <a:close/>
                        <a:moveTo>
                          <a:pt x="4073" y="1"/>
                        </a:moveTo>
                        <a:lnTo>
                          <a:pt x="1793" y="578"/>
                        </a:lnTo>
                        <a:cubicBezTo>
                          <a:pt x="1733" y="578"/>
                          <a:pt x="1672" y="669"/>
                          <a:pt x="1672" y="730"/>
                        </a:cubicBezTo>
                        <a:lnTo>
                          <a:pt x="1489" y="4043"/>
                        </a:lnTo>
                        <a:lnTo>
                          <a:pt x="91" y="4864"/>
                        </a:lnTo>
                        <a:cubicBezTo>
                          <a:pt x="61" y="4894"/>
                          <a:pt x="30" y="4955"/>
                          <a:pt x="0" y="5016"/>
                        </a:cubicBezTo>
                        <a:cubicBezTo>
                          <a:pt x="0" y="5077"/>
                          <a:pt x="30" y="5138"/>
                          <a:pt x="61" y="5168"/>
                        </a:cubicBezTo>
                        <a:lnTo>
                          <a:pt x="3982" y="8755"/>
                        </a:lnTo>
                        <a:cubicBezTo>
                          <a:pt x="4043" y="8785"/>
                          <a:pt x="4073" y="8815"/>
                          <a:pt x="4134" y="8815"/>
                        </a:cubicBezTo>
                        <a:cubicBezTo>
                          <a:pt x="4164" y="8815"/>
                          <a:pt x="4225" y="8785"/>
                          <a:pt x="4255" y="8755"/>
                        </a:cubicBezTo>
                        <a:lnTo>
                          <a:pt x="8177" y="5168"/>
                        </a:lnTo>
                        <a:cubicBezTo>
                          <a:pt x="8207" y="5138"/>
                          <a:pt x="8237" y="5077"/>
                          <a:pt x="8237" y="5016"/>
                        </a:cubicBezTo>
                        <a:cubicBezTo>
                          <a:pt x="8237" y="4955"/>
                          <a:pt x="8207" y="4894"/>
                          <a:pt x="8146" y="4864"/>
                        </a:cubicBezTo>
                        <a:lnTo>
                          <a:pt x="6778" y="4043"/>
                        </a:lnTo>
                        <a:lnTo>
                          <a:pt x="6596" y="730"/>
                        </a:lnTo>
                        <a:cubicBezTo>
                          <a:pt x="6596" y="669"/>
                          <a:pt x="6535" y="578"/>
                          <a:pt x="6444" y="578"/>
                        </a:cubicBezTo>
                        <a:lnTo>
                          <a:pt x="41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7" name="Google Shape;1477;p27"/>
                  <p:cNvSpPr/>
                  <p:nvPr/>
                </p:nvSpPr>
                <p:spPr>
                  <a:xfrm>
                    <a:off x="4233516" y="2529509"/>
                    <a:ext cx="107024" cy="18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" h="4455" extrusionOk="0">
                        <a:moveTo>
                          <a:pt x="1380" y="0"/>
                        </a:moveTo>
                        <a:cubicBezTo>
                          <a:pt x="1123" y="0"/>
                          <a:pt x="843" y="161"/>
                          <a:pt x="565" y="618"/>
                        </a:cubicBezTo>
                        <a:cubicBezTo>
                          <a:pt x="0" y="1586"/>
                          <a:pt x="862" y="4454"/>
                          <a:pt x="2077" y="4454"/>
                        </a:cubicBezTo>
                        <a:cubicBezTo>
                          <a:pt x="2237" y="4454"/>
                          <a:pt x="2402" y="4405"/>
                          <a:pt x="2571" y="4296"/>
                        </a:cubicBezTo>
                        <a:lnTo>
                          <a:pt x="2480" y="922"/>
                        </a:lnTo>
                        <a:cubicBezTo>
                          <a:pt x="2480" y="922"/>
                          <a:pt x="1996" y="0"/>
                          <a:pt x="138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8" name="Google Shape;1478;p27"/>
                  <p:cNvSpPr/>
                  <p:nvPr/>
                </p:nvSpPr>
                <p:spPr>
                  <a:xfrm>
                    <a:off x="4232975" y="2522350"/>
                    <a:ext cx="116432" cy="201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7" h="4833" extrusionOk="0">
                        <a:moveTo>
                          <a:pt x="1398" y="365"/>
                        </a:moveTo>
                        <a:cubicBezTo>
                          <a:pt x="1763" y="365"/>
                          <a:pt x="2158" y="881"/>
                          <a:pt x="2310" y="1155"/>
                        </a:cubicBezTo>
                        <a:lnTo>
                          <a:pt x="2402" y="4377"/>
                        </a:lnTo>
                        <a:cubicBezTo>
                          <a:pt x="2310" y="4407"/>
                          <a:pt x="2189" y="4438"/>
                          <a:pt x="2098" y="4438"/>
                        </a:cubicBezTo>
                        <a:cubicBezTo>
                          <a:pt x="1672" y="4438"/>
                          <a:pt x="1307" y="3951"/>
                          <a:pt x="1125" y="3647"/>
                        </a:cubicBezTo>
                        <a:cubicBezTo>
                          <a:pt x="608" y="2736"/>
                          <a:pt x="426" y="1429"/>
                          <a:pt x="760" y="912"/>
                        </a:cubicBezTo>
                        <a:cubicBezTo>
                          <a:pt x="943" y="547"/>
                          <a:pt x="1186" y="365"/>
                          <a:pt x="1398" y="365"/>
                        </a:cubicBezTo>
                        <a:close/>
                        <a:moveTo>
                          <a:pt x="1398" y="0"/>
                        </a:moveTo>
                        <a:cubicBezTo>
                          <a:pt x="1034" y="0"/>
                          <a:pt x="699" y="213"/>
                          <a:pt x="426" y="699"/>
                        </a:cubicBezTo>
                        <a:cubicBezTo>
                          <a:pt x="0" y="1429"/>
                          <a:pt x="274" y="2888"/>
                          <a:pt x="821" y="3830"/>
                        </a:cubicBezTo>
                        <a:cubicBezTo>
                          <a:pt x="1186" y="4468"/>
                          <a:pt x="1642" y="4833"/>
                          <a:pt x="2098" y="4833"/>
                        </a:cubicBezTo>
                        <a:cubicBezTo>
                          <a:pt x="2310" y="4833"/>
                          <a:pt x="2493" y="4742"/>
                          <a:pt x="2705" y="4620"/>
                        </a:cubicBezTo>
                        <a:cubicBezTo>
                          <a:pt x="2736" y="4590"/>
                          <a:pt x="2797" y="4529"/>
                          <a:pt x="2766" y="4468"/>
                        </a:cubicBezTo>
                        <a:lnTo>
                          <a:pt x="2675" y="1094"/>
                        </a:lnTo>
                        <a:cubicBezTo>
                          <a:pt x="2675" y="1064"/>
                          <a:pt x="2675" y="1033"/>
                          <a:pt x="2645" y="1003"/>
                        </a:cubicBezTo>
                        <a:cubicBezTo>
                          <a:pt x="2614" y="912"/>
                          <a:pt x="2098" y="0"/>
                          <a:pt x="139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9" name="Google Shape;1479;p27"/>
                  <p:cNvSpPr/>
                  <p:nvPr/>
                </p:nvSpPr>
                <p:spPr>
                  <a:xfrm>
                    <a:off x="4801046" y="2529509"/>
                    <a:ext cx="107066" cy="18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" h="4455" extrusionOk="0">
                        <a:moveTo>
                          <a:pt x="1205" y="0"/>
                        </a:moveTo>
                        <a:cubicBezTo>
                          <a:pt x="591" y="0"/>
                          <a:pt x="92" y="922"/>
                          <a:pt x="92" y="922"/>
                        </a:cubicBezTo>
                        <a:lnTo>
                          <a:pt x="1" y="4296"/>
                        </a:lnTo>
                        <a:cubicBezTo>
                          <a:pt x="170" y="4405"/>
                          <a:pt x="335" y="4454"/>
                          <a:pt x="494" y="4454"/>
                        </a:cubicBezTo>
                        <a:cubicBezTo>
                          <a:pt x="1710" y="4454"/>
                          <a:pt x="2571" y="1586"/>
                          <a:pt x="2007" y="618"/>
                        </a:cubicBezTo>
                        <a:cubicBezTo>
                          <a:pt x="1738" y="161"/>
                          <a:pt x="1461" y="0"/>
                          <a:pt x="12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0" name="Google Shape;1480;p27"/>
                  <p:cNvSpPr/>
                  <p:nvPr/>
                </p:nvSpPr>
                <p:spPr>
                  <a:xfrm>
                    <a:off x="4793470" y="2522350"/>
                    <a:ext cx="116432" cy="201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7" h="4833" extrusionOk="0">
                        <a:moveTo>
                          <a:pt x="1399" y="365"/>
                        </a:moveTo>
                        <a:cubicBezTo>
                          <a:pt x="1612" y="365"/>
                          <a:pt x="1824" y="547"/>
                          <a:pt x="2037" y="912"/>
                        </a:cubicBezTo>
                        <a:cubicBezTo>
                          <a:pt x="2341" y="1429"/>
                          <a:pt x="2159" y="2736"/>
                          <a:pt x="1642" y="3647"/>
                        </a:cubicBezTo>
                        <a:cubicBezTo>
                          <a:pt x="1460" y="3951"/>
                          <a:pt x="1125" y="4438"/>
                          <a:pt x="669" y="4438"/>
                        </a:cubicBezTo>
                        <a:cubicBezTo>
                          <a:pt x="578" y="4438"/>
                          <a:pt x="487" y="4407"/>
                          <a:pt x="396" y="4377"/>
                        </a:cubicBezTo>
                        <a:lnTo>
                          <a:pt x="487" y="1155"/>
                        </a:lnTo>
                        <a:cubicBezTo>
                          <a:pt x="608" y="881"/>
                          <a:pt x="1004" y="365"/>
                          <a:pt x="1399" y="365"/>
                        </a:cubicBezTo>
                        <a:close/>
                        <a:moveTo>
                          <a:pt x="1399" y="0"/>
                        </a:moveTo>
                        <a:cubicBezTo>
                          <a:pt x="669" y="0"/>
                          <a:pt x="183" y="912"/>
                          <a:pt x="122" y="1003"/>
                        </a:cubicBezTo>
                        <a:cubicBezTo>
                          <a:pt x="92" y="1033"/>
                          <a:pt x="92" y="1064"/>
                          <a:pt x="92" y="1094"/>
                        </a:cubicBezTo>
                        <a:lnTo>
                          <a:pt x="1" y="4468"/>
                        </a:lnTo>
                        <a:cubicBezTo>
                          <a:pt x="1" y="4529"/>
                          <a:pt x="31" y="4590"/>
                          <a:pt x="92" y="4620"/>
                        </a:cubicBezTo>
                        <a:cubicBezTo>
                          <a:pt x="274" y="4742"/>
                          <a:pt x="487" y="4833"/>
                          <a:pt x="669" y="4833"/>
                        </a:cubicBezTo>
                        <a:cubicBezTo>
                          <a:pt x="1156" y="4833"/>
                          <a:pt x="1612" y="4468"/>
                          <a:pt x="1976" y="3830"/>
                        </a:cubicBezTo>
                        <a:cubicBezTo>
                          <a:pt x="2493" y="2888"/>
                          <a:pt x="2797" y="1429"/>
                          <a:pt x="2371" y="699"/>
                        </a:cubicBezTo>
                        <a:cubicBezTo>
                          <a:pt x="2067" y="243"/>
                          <a:pt x="1763" y="0"/>
                          <a:pt x="1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1" name="Google Shape;1481;p27"/>
                  <p:cNvSpPr/>
                  <p:nvPr/>
                </p:nvSpPr>
                <p:spPr>
                  <a:xfrm>
                    <a:off x="4273436" y="2581542"/>
                    <a:ext cx="53200" cy="29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706" extrusionOk="0">
                        <a:moveTo>
                          <a:pt x="540" y="0"/>
                        </a:moveTo>
                        <a:cubicBezTo>
                          <a:pt x="513" y="0"/>
                          <a:pt x="485" y="2"/>
                          <a:pt x="457" y="7"/>
                        </a:cubicBezTo>
                        <a:cubicBezTo>
                          <a:pt x="335" y="7"/>
                          <a:pt x="183" y="67"/>
                          <a:pt x="62" y="341"/>
                        </a:cubicBezTo>
                        <a:cubicBezTo>
                          <a:pt x="1" y="432"/>
                          <a:pt x="31" y="523"/>
                          <a:pt x="122" y="584"/>
                        </a:cubicBezTo>
                        <a:cubicBezTo>
                          <a:pt x="145" y="592"/>
                          <a:pt x="170" y="596"/>
                          <a:pt x="195" y="596"/>
                        </a:cubicBezTo>
                        <a:cubicBezTo>
                          <a:pt x="271" y="596"/>
                          <a:pt x="350" y="561"/>
                          <a:pt x="396" y="493"/>
                        </a:cubicBezTo>
                        <a:cubicBezTo>
                          <a:pt x="426" y="432"/>
                          <a:pt x="457" y="371"/>
                          <a:pt x="518" y="371"/>
                        </a:cubicBezTo>
                        <a:cubicBezTo>
                          <a:pt x="527" y="369"/>
                          <a:pt x="536" y="368"/>
                          <a:pt x="546" y="368"/>
                        </a:cubicBezTo>
                        <a:cubicBezTo>
                          <a:pt x="666" y="368"/>
                          <a:pt x="828" y="532"/>
                          <a:pt x="913" y="645"/>
                        </a:cubicBezTo>
                        <a:cubicBezTo>
                          <a:pt x="943" y="675"/>
                          <a:pt x="1004" y="706"/>
                          <a:pt x="1065" y="706"/>
                        </a:cubicBezTo>
                        <a:cubicBezTo>
                          <a:pt x="1095" y="706"/>
                          <a:pt x="1156" y="706"/>
                          <a:pt x="1186" y="675"/>
                        </a:cubicBezTo>
                        <a:cubicBezTo>
                          <a:pt x="1278" y="615"/>
                          <a:pt x="1278" y="493"/>
                          <a:pt x="1217" y="402"/>
                        </a:cubicBezTo>
                        <a:cubicBezTo>
                          <a:pt x="1189" y="345"/>
                          <a:pt x="898" y="0"/>
                          <a:pt x="54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2" name="Google Shape;1482;p27"/>
                  <p:cNvSpPr/>
                  <p:nvPr/>
                </p:nvSpPr>
                <p:spPr>
                  <a:xfrm>
                    <a:off x="4814991" y="2581542"/>
                    <a:ext cx="53158" cy="29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706" extrusionOk="0">
                        <a:moveTo>
                          <a:pt x="744" y="0"/>
                        </a:moveTo>
                        <a:cubicBezTo>
                          <a:pt x="410" y="0"/>
                          <a:pt x="118" y="345"/>
                          <a:pt x="61" y="402"/>
                        </a:cubicBezTo>
                        <a:cubicBezTo>
                          <a:pt x="0" y="493"/>
                          <a:pt x="31" y="615"/>
                          <a:pt x="91" y="675"/>
                        </a:cubicBezTo>
                        <a:cubicBezTo>
                          <a:pt x="152" y="706"/>
                          <a:pt x="183" y="706"/>
                          <a:pt x="213" y="706"/>
                        </a:cubicBezTo>
                        <a:cubicBezTo>
                          <a:pt x="274" y="706"/>
                          <a:pt x="335" y="675"/>
                          <a:pt x="365" y="645"/>
                        </a:cubicBezTo>
                        <a:cubicBezTo>
                          <a:pt x="456" y="523"/>
                          <a:pt x="669" y="371"/>
                          <a:pt x="791" y="371"/>
                        </a:cubicBezTo>
                        <a:cubicBezTo>
                          <a:pt x="821" y="371"/>
                          <a:pt x="851" y="432"/>
                          <a:pt x="912" y="493"/>
                        </a:cubicBezTo>
                        <a:cubicBezTo>
                          <a:pt x="935" y="561"/>
                          <a:pt x="1009" y="596"/>
                          <a:pt x="1083" y="596"/>
                        </a:cubicBezTo>
                        <a:cubicBezTo>
                          <a:pt x="1108" y="596"/>
                          <a:pt x="1133" y="592"/>
                          <a:pt x="1155" y="584"/>
                        </a:cubicBezTo>
                        <a:cubicBezTo>
                          <a:pt x="1246" y="523"/>
                          <a:pt x="1277" y="432"/>
                          <a:pt x="1246" y="341"/>
                        </a:cubicBezTo>
                        <a:cubicBezTo>
                          <a:pt x="1125" y="67"/>
                          <a:pt x="943" y="7"/>
                          <a:pt x="821" y="7"/>
                        </a:cubicBezTo>
                        <a:cubicBezTo>
                          <a:pt x="795" y="2"/>
                          <a:pt x="769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3" name="Google Shape;1483;p27"/>
                  <p:cNvSpPr/>
                  <p:nvPr/>
                </p:nvSpPr>
                <p:spPr>
                  <a:xfrm>
                    <a:off x="4316477" y="2250283"/>
                    <a:ext cx="507439" cy="688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90" h="16537" extrusionOk="0">
                        <a:moveTo>
                          <a:pt x="8542" y="1"/>
                        </a:moveTo>
                        <a:cubicBezTo>
                          <a:pt x="8268" y="1"/>
                          <a:pt x="7994" y="92"/>
                          <a:pt x="7751" y="214"/>
                        </a:cubicBezTo>
                        <a:cubicBezTo>
                          <a:pt x="6809" y="822"/>
                          <a:pt x="6535" y="2281"/>
                          <a:pt x="5441" y="2585"/>
                        </a:cubicBezTo>
                        <a:cubicBezTo>
                          <a:pt x="5291" y="2628"/>
                          <a:pt x="5143" y="2645"/>
                          <a:pt x="4994" y="2645"/>
                        </a:cubicBezTo>
                        <a:cubicBezTo>
                          <a:pt x="4512" y="2645"/>
                          <a:pt x="4012" y="2471"/>
                          <a:pt x="3353" y="2471"/>
                        </a:cubicBezTo>
                        <a:cubicBezTo>
                          <a:pt x="3224" y="2471"/>
                          <a:pt x="3090" y="2478"/>
                          <a:pt x="2949" y="2493"/>
                        </a:cubicBezTo>
                        <a:cubicBezTo>
                          <a:pt x="1307" y="2706"/>
                          <a:pt x="1551" y="4530"/>
                          <a:pt x="973" y="5138"/>
                        </a:cubicBezTo>
                        <a:cubicBezTo>
                          <a:pt x="608" y="5533"/>
                          <a:pt x="335" y="5563"/>
                          <a:pt x="92" y="5594"/>
                        </a:cubicBezTo>
                        <a:cubicBezTo>
                          <a:pt x="31" y="6171"/>
                          <a:pt x="0" y="6779"/>
                          <a:pt x="0" y="7417"/>
                        </a:cubicBezTo>
                        <a:cubicBezTo>
                          <a:pt x="0" y="11095"/>
                          <a:pt x="1125" y="12798"/>
                          <a:pt x="2432" y="14226"/>
                        </a:cubicBezTo>
                        <a:cubicBezTo>
                          <a:pt x="4134" y="16111"/>
                          <a:pt x="4803" y="16536"/>
                          <a:pt x="6110" y="16536"/>
                        </a:cubicBezTo>
                        <a:cubicBezTo>
                          <a:pt x="7387" y="16536"/>
                          <a:pt x="8055" y="16111"/>
                          <a:pt x="9788" y="14226"/>
                        </a:cubicBezTo>
                        <a:cubicBezTo>
                          <a:pt x="11064" y="12798"/>
                          <a:pt x="12189" y="11095"/>
                          <a:pt x="12189" y="7417"/>
                        </a:cubicBezTo>
                        <a:cubicBezTo>
                          <a:pt x="12189" y="3831"/>
                          <a:pt x="11125" y="1034"/>
                          <a:pt x="85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4" name="Google Shape;1484;p27"/>
                  <p:cNvSpPr/>
                  <p:nvPr/>
                </p:nvSpPr>
                <p:spPr>
                  <a:xfrm>
                    <a:off x="4308859" y="2241458"/>
                    <a:ext cx="523882" cy="706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5" h="16961" extrusionOk="0">
                        <a:moveTo>
                          <a:pt x="8694" y="395"/>
                        </a:moveTo>
                        <a:cubicBezTo>
                          <a:pt x="11582" y="1581"/>
                          <a:pt x="12190" y="4985"/>
                          <a:pt x="12190" y="7629"/>
                        </a:cubicBezTo>
                        <a:cubicBezTo>
                          <a:pt x="12190" y="11368"/>
                          <a:pt x="11035" y="12979"/>
                          <a:pt x="9819" y="14317"/>
                        </a:cubicBezTo>
                        <a:cubicBezTo>
                          <a:pt x="8177" y="16140"/>
                          <a:pt x="7509" y="16566"/>
                          <a:pt x="6293" y="16566"/>
                        </a:cubicBezTo>
                        <a:cubicBezTo>
                          <a:pt x="5047" y="16566"/>
                          <a:pt x="4408" y="16140"/>
                          <a:pt x="2737" y="14317"/>
                        </a:cubicBezTo>
                        <a:cubicBezTo>
                          <a:pt x="1551" y="12979"/>
                          <a:pt x="366" y="11368"/>
                          <a:pt x="366" y="7629"/>
                        </a:cubicBezTo>
                        <a:cubicBezTo>
                          <a:pt x="366" y="7082"/>
                          <a:pt x="396" y="6505"/>
                          <a:pt x="457" y="5958"/>
                        </a:cubicBezTo>
                        <a:cubicBezTo>
                          <a:pt x="670" y="5927"/>
                          <a:pt x="943" y="5836"/>
                          <a:pt x="1278" y="5471"/>
                        </a:cubicBezTo>
                        <a:cubicBezTo>
                          <a:pt x="1521" y="5228"/>
                          <a:pt x="1642" y="4863"/>
                          <a:pt x="1764" y="4468"/>
                        </a:cubicBezTo>
                        <a:cubicBezTo>
                          <a:pt x="1977" y="3769"/>
                          <a:pt x="2189" y="3009"/>
                          <a:pt x="3162" y="2888"/>
                        </a:cubicBezTo>
                        <a:cubicBezTo>
                          <a:pt x="3284" y="2880"/>
                          <a:pt x="3406" y="2876"/>
                          <a:pt x="3527" y="2876"/>
                        </a:cubicBezTo>
                        <a:cubicBezTo>
                          <a:pt x="3858" y="2876"/>
                          <a:pt x="4180" y="2904"/>
                          <a:pt x="4469" y="2949"/>
                        </a:cubicBezTo>
                        <a:cubicBezTo>
                          <a:pt x="4716" y="3002"/>
                          <a:pt x="4964" y="3034"/>
                          <a:pt x="5199" y="3034"/>
                        </a:cubicBezTo>
                        <a:cubicBezTo>
                          <a:pt x="5369" y="3034"/>
                          <a:pt x="5532" y="3017"/>
                          <a:pt x="5685" y="2979"/>
                        </a:cubicBezTo>
                        <a:cubicBezTo>
                          <a:pt x="6354" y="2766"/>
                          <a:pt x="6718" y="2219"/>
                          <a:pt x="7083" y="1672"/>
                        </a:cubicBezTo>
                        <a:cubicBezTo>
                          <a:pt x="7357" y="1246"/>
                          <a:pt x="7661" y="851"/>
                          <a:pt x="8056" y="608"/>
                        </a:cubicBezTo>
                        <a:cubicBezTo>
                          <a:pt x="8238" y="487"/>
                          <a:pt x="8451" y="426"/>
                          <a:pt x="8694" y="395"/>
                        </a:cubicBezTo>
                        <a:close/>
                        <a:moveTo>
                          <a:pt x="8694" y="0"/>
                        </a:moveTo>
                        <a:cubicBezTo>
                          <a:pt x="8390" y="31"/>
                          <a:pt x="8086" y="122"/>
                          <a:pt x="7843" y="274"/>
                        </a:cubicBezTo>
                        <a:cubicBezTo>
                          <a:pt x="7387" y="547"/>
                          <a:pt x="7083" y="1003"/>
                          <a:pt x="6779" y="1459"/>
                        </a:cubicBezTo>
                        <a:cubicBezTo>
                          <a:pt x="6445" y="1976"/>
                          <a:pt x="6111" y="2462"/>
                          <a:pt x="5563" y="2614"/>
                        </a:cubicBezTo>
                        <a:cubicBezTo>
                          <a:pt x="5459" y="2637"/>
                          <a:pt x="5341" y="2647"/>
                          <a:pt x="5213" y="2647"/>
                        </a:cubicBezTo>
                        <a:cubicBezTo>
                          <a:pt x="5007" y="2647"/>
                          <a:pt x="4774" y="2621"/>
                          <a:pt x="4530" y="2584"/>
                        </a:cubicBezTo>
                        <a:cubicBezTo>
                          <a:pt x="4251" y="2541"/>
                          <a:pt x="3910" y="2498"/>
                          <a:pt x="3552" y="2498"/>
                        </a:cubicBezTo>
                        <a:cubicBezTo>
                          <a:pt x="3404" y="2498"/>
                          <a:pt x="3253" y="2505"/>
                          <a:pt x="3101" y="2523"/>
                        </a:cubicBezTo>
                        <a:cubicBezTo>
                          <a:pt x="1916" y="2675"/>
                          <a:pt x="1612" y="3617"/>
                          <a:pt x="1399" y="4377"/>
                        </a:cubicBezTo>
                        <a:cubicBezTo>
                          <a:pt x="1278" y="4712"/>
                          <a:pt x="1186" y="5046"/>
                          <a:pt x="1004" y="5228"/>
                        </a:cubicBezTo>
                        <a:cubicBezTo>
                          <a:pt x="700" y="5532"/>
                          <a:pt x="487" y="5563"/>
                          <a:pt x="244" y="5623"/>
                        </a:cubicBezTo>
                        <a:cubicBezTo>
                          <a:pt x="183" y="5623"/>
                          <a:pt x="123" y="5684"/>
                          <a:pt x="92" y="5775"/>
                        </a:cubicBezTo>
                        <a:cubicBezTo>
                          <a:pt x="31" y="6383"/>
                          <a:pt x="1" y="7022"/>
                          <a:pt x="1" y="7629"/>
                        </a:cubicBezTo>
                        <a:cubicBezTo>
                          <a:pt x="1" y="11520"/>
                          <a:pt x="1278" y="13253"/>
                          <a:pt x="2463" y="14560"/>
                        </a:cubicBezTo>
                        <a:cubicBezTo>
                          <a:pt x="4196" y="16505"/>
                          <a:pt x="4925" y="16961"/>
                          <a:pt x="6293" y="16961"/>
                        </a:cubicBezTo>
                        <a:cubicBezTo>
                          <a:pt x="7630" y="16961"/>
                          <a:pt x="8360" y="16505"/>
                          <a:pt x="10092" y="14560"/>
                        </a:cubicBezTo>
                        <a:cubicBezTo>
                          <a:pt x="11308" y="13253"/>
                          <a:pt x="12585" y="11520"/>
                          <a:pt x="12585" y="7629"/>
                        </a:cubicBezTo>
                        <a:cubicBezTo>
                          <a:pt x="12585" y="3648"/>
                          <a:pt x="11278" y="1034"/>
                          <a:pt x="8785" y="31"/>
                        </a:cubicBezTo>
                        <a:cubicBezTo>
                          <a:pt x="8755" y="0"/>
                          <a:pt x="8725" y="0"/>
                          <a:pt x="86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5" name="Google Shape;1485;p27"/>
                  <p:cNvSpPr/>
                  <p:nvPr/>
                </p:nvSpPr>
                <p:spPr>
                  <a:xfrm>
                    <a:off x="4630254" y="2528427"/>
                    <a:ext cx="121511" cy="48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1162" extrusionOk="0">
                        <a:moveTo>
                          <a:pt x="1430" y="0"/>
                        </a:moveTo>
                        <a:cubicBezTo>
                          <a:pt x="728" y="0"/>
                          <a:pt x="291" y="387"/>
                          <a:pt x="92" y="614"/>
                        </a:cubicBezTo>
                        <a:cubicBezTo>
                          <a:pt x="0" y="705"/>
                          <a:pt x="31" y="827"/>
                          <a:pt x="92" y="887"/>
                        </a:cubicBezTo>
                        <a:cubicBezTo>
                          <a:pt x="133" y="915"/>
                          <a:pt x="180" y="930"/>
                          <a:pt x="225" y="930"/>
                        </a:cubicBezTo>
                        <a:cubicBezTo>
                          <a:pt x="280" y="930"/>
                          <a:pt x="332" y="907"/>
                          <a:pt x="365" y="857"/>
                        </a:cubicBezTo>
                        <a:cubicBezTo>
                          <a:pt x="533" y="690"/>
                          <a:pt x="880" y="394"/>
                          <a:pt x="1406" y="394"/>
                        </a:cubicBezTo>
                        <a:cubicBezTo>
                          <a:pt x="1453" y="394"/>
                          <a:pt x="1501" y="396"/>
                          <a:pt x="1551" y="401"/>
                        </a:cubicBezTo>
                        <a:cubicBezTo>
                          <a:pt x="2219" y="432"/>
                          <a:pt x="2523" y="1039"/>
                          <a:pt x="2523" y="1070"/>
                        </a:cubicBezTo>
                        <a:cubicBezTo>
                          <a:pt x="2554" y="1131"/>
                          <a:pt x="2645" y="1161"/>
                          <a:pt x="2706" y="1161"/>
                        </a:cubicBezTo>
                        <a:lnTo>
                          <a:pt x="2797" y="1161"/>
                        </a:lnTo>
                        <a:cubicBezTo>
                          <a:pt x="2888" y="1100"/>
                          <a:pt x="2918" y="979"/>
                          <a:pt x="2888" y="887"/>
                        </a:cubicBezTo>
                        <a:cubicBezTo>
                          <a:pt x="2858" y="857"/>
                          <a:pt x="2463" y="67"/>
                          <a:pt x="1581" y="6"/>
                        </a:cubicBezTo>
                        <a:cubicBezTo>
                          <a:pt x="1529" y="2"/>
                          <a:pt x="1479" y="0"/>
                          <a:pt x="14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6" name="Google Shape;1486;p27"/>
                  <p:cNvSpPr/>
                  <p:nvPr/>
                </p:nvSpPr>
                <p:spPr>
                  <a:xfrm>
                    <a:off x="4661890" y="2536253"/>
                    <a:ext cx="48121" cy="49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" h="1186" extrusionOk="0">
                        <a:moveTo>
                          <a:pt x="578" y="0"/>
                        </a:moveTo>
                        <a:cubicBezTo>
                          <a:pt x="244" y="0"/>
                          <a:pt x="0" y="274"/>
                          <a:pt x="0" y="578"/>
                        </a:cubicBezTo>
                        <a:cubicBezTo>
                          <a:pt x="0" y="912"/>
                          <a:pt x="244" y="1186"/>
                          <a:pt x="578" y="1186"/>
                        </a:cubicBezTo>
                        <a:cubicBezTo>
                          <a:pt x="912" y="1186"/>
                          <a:pt x="1155" y="912"/>
                          <a:pt x="1155" y="578"/>
                        </a:cubicBezTo>
                        <a:cubicBezTo>
                          <a:pt x="1155" y="274"/>
                          <a:pt x="912" y="0"/>
                          <a:pt x="57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7" name="Google Shape;1487;p27"/>
                  <p:cNvSpPr/>
                  <p:nvPr/>
                </p:nvSpPr>
                <p:spPr>
                  <a:xfrm>
                    <a:off x="4389864" y="2528427"/>
                    <a:ext cx="121511" cy="48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1162" extrusionOk="0">
                        <a:moveTo>
                          <a:pt x="1494" y="0"/>
                        </a:moveTo>
                        <a:cubicBezTo>
                          <a:pt x="1444" y="0"/>
                          <a:pt x="1391" y="2"/>
                          <a:pt x="1338" y="6"/>
                        </a:cubicBezTo>
                        <a:cubicBezTo>
                          <a:pt x="487" y="67"/>
                          <a:pt x="61" y="857"/>
                          <a:pt x="61" y="887"/>
                        </a:cubicBezTo>
                        <a:cubicBezTo>
                          <a:pt x="0" y="979"/>
                          <a:pt x="61" y="1100"/>
                          <a:pt x="152" y="1161"/>
                        </a:cubicBezTo>
                        <a:lnTo>
                          <a:pt x="213" y="1161"/>
                        </a:lnTo>
                        <a:cubicBezTo>
                          <a:pt x="304" y="1161"/>
                          <a:pt x="365" y="1131"/>
                          <a:pt x="395" y="1070"/>
                        </a:cubicBezTo>
                        <a:cubicBezTo>
                          <a:pt x="395" y="1070"/>
                          <a:pt x="730" y="432"/>
                          <a:pt x="1368" y="401"/>
                        </a:cubicBezTo>
                        <a:cubicBezTo>
                          <a:pt x="1420" y="396"/>
                          <a:pt x="1471" y="394"/>
                          <a:pt x="1519" y="394"/>
                        </a:cubicBezTo>
                        <a:cubicBezTo>
                          <a:pt x="2069" y="394"/>
                          <a:pt x="2414" y="690"/>
                          <a:pt x="2554" y="857"/>
                        </a:cubicBezTo>
                        <a:cubicBezTo>
                          <a:pt x="2604" y="907"/>
                          <a:pt x="2663" y="930"/>
                          <a:pt x="2717" y="930"/>
                        </a:cubicBezTo>
                        <a:cubicBezTo>
                          <a:pt x="2760" y="930"/>
                          <a:pt x="2800" y="915"/>
                          <a:pt x="2827" y="887"/>
                        </a:cubicBezTo>
                        <a:cubicBezTo>
                          <a:pt x="2918" y="827"/>
                          <a:pt x="2918" y="705"/>
                          <a:pt x="2858" y="614"/>
                        </a:cubicBezTo>
                        <a:cubicBezTo>
                          <a:pt x="2630" y="387"/>
                          <a:pt x="2217" y="0"/>
                          <a:pt x="14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8" name="Google Shape;1488;p27"/>
                  <p:cNvSpPr/>
                  <p:nvPr/>
                </p:nvSpPr>
                <p:spPr>
                  <a:xfrm>
                    <a:off x="4431615" y="2536253"/>
                    <a:ext cx="49370" cy="49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6" h="1186" extrusionOk="0">
                        <a:moveTo>
                          <a:pt x="578" y="0"/>
                        </a:moveTo>
                        <a:cubicBezTo>
                          <a:pt x="274" y="0"/>
                          <a:pt x="0" y="274"/>
                          <a:pt x="0" y="578"/>
                        </a:cubicBezTo>
                        <a:cubicBezTo>
                          <a:pt x="0" y="912"/>
                          <a:pt x="274" y="1186"/>
                          <a:pt x="578" y="1186"/>
                        </a:cubicBezTo>
                        <a:cubicBezTo>
                          <a:pt x="912" y="1186"/>
                          <a:pt x="1186" y="912"/>
                          <a:pt x="1186" y="578"/>
                        </a:cubicBezTo>
                        <a:cubicBezTo>
                          <a:pt x="1186" y="274"/>
                          <a:pt x="912" y="0"/>
                          <a:pt x="57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9" name="Google Shape;1489;p27"/>
                  <p:cNvSpPr/>
                  <p:nvPr/>
                </p:nvSpPr>
                <p:spPr>
                  <a:xfrm>
                    <a:off x="4389864" y="2453625"/>
                    <a:ext cx="132875" cy="33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2" h="800" extrusionOk="0">
                        <a:moveTo>
                          <a:pt x="1625" y="1"/>
                        </a:moveTo>
                        <a:cubicBezTo>
                          <a:pt x="821" y="1"/>
                          <a:pt x="180" y="355"/>
                          <a:pt x="122" y="374"/>
                        </a:cubicBezTo>
                        <a:cubicBezTo>
                          <a:pt x="31" y="435"/>
                          <a:pt x="0" y="526"/>
                          <a:pt x="61" y="618"/>
                        </a:cubicBezTo>
                        <a:cubicBezTo>
                          <a:pt x="107" y="686"/>
                          <a:pt x="169" y="720"/>
                          <a:pt x="236" y="720"/>
                        </a:cubicBezTo>
                        <a:cubicBezTo>
                          <a:pt x="259" y="720"/>
                          <a:pt x="281" y="716"/>
                          <a:pt x="304" y="709"/>
                        </a:cubicBezTo>
                        <a:cubicBezTo>
                          <a:pt x="324" y="709"/>
                          <a:pt x="908" y="388"/>
                          <a:pt x="1631" y="388"/>
                        </a:cubicBezTo>
                        <a:cubicBezTo>
                          <a:pt x="2021" y="388"/>
                          <a:pt x="2452" y="482"/>
                          <a:pt x="2858" y="770"/>
                        </a:cubicBezTo>
                        <a:cubicBezTo>
                          <a:pt x="2888" y="800"/>
                          <a:pt x="2918" y="800"/>
                          <a:pt x="2949" y="800"/>
                        </a:cubicBezTo>
                        <a:cubicBezTo>
                          <a:pt x="3009" y="800"/>
                          <a:pt x="3070" y="800"/>
                          <a:pt x="3101" y="739"/>
                        </a:cubicBezTo>
                        <a:cubicBezTo>
                          <a:pt x="3192" y="648"/>
                          <a:pt x="3161" y="526"/>
                          <a:pt x="3070" y="466"/>
                        </a:cubicBezTo>
                        <a:cubicBezTo>
                          <a:pt x="2587" y="114"/>
                          <a:pt x="2080" y="1"/>
                          <a:pt x="162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27"/>
                  <p:cNvSpPr/>
                  <p:nvPr/>
                </p:nvSpPr>
                <p:spPr>
                  <a:xfrm>
                    <a:off x="4620139" y="2453625"/>
                    <a:ext cx="131626" cy="33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2" h="800" extrusionOk="0">
                        <a:moveTo>
                          <a:pt x="1544" y="1"/>
                        </a:moveTo>
                        <a:cubicBezTo>
                          <a:pt x="1086" y="1"/>
                          <a:pt x="575" y="114"/>
                          <a:pt x="92" y="466"/>
                        </a:cubicBezTo>
                        <a:cubicBezTo>
                          <a:pt x="0" y="526"/>
                          <a:pt x="0" y="648"/>
                          <a:pt x="61" y="739"/>
                        </a:cubicBezTo>
                        <a:cubicBezTo>
                          <a:pt x="92" y="800"/>
                          <a:pt x="152" y="800"/>
                          <a:pt x="213" y="800"/>
                        </a:cubicBezTo>
                        <a:cubicBezTo>
                          <a:pt x="243" y="800"/>
                          <a:pt x="304" y="800"/>
                          <a:pt x="335" y="770"/>
                        </a:cubicBezTo>
                        <a:cubicBezTo>
                          <a:pt x="729" y="482"/>
                          <a:pt x="1153" y="388"/>
                          <a:pt x="1539" y="388"/>
                        </a:cubicBezTo>
                        <a:cubicBezTo>
                          <a:pt x="2254" y="388"/>
                          <a:pt x="2838" y="709"/>
                          <a:pt x="2858" y="709"/>
                        </a:cubicBezTo>
                        <a:cubicBezTo>
                          <a:pt x="2883" y="726"/>
                          <a:pt x="2911" y="733"/>
                          <a:pt x="2938" y="733"/>
                        </a:cubicBezTo>
                        <a:cubicBezTo>
                          <a:pt x="3010" y="733"/>
                          <a:pt x="3079" y="683"/>
                          <a:pt x="3101" y="618"/>
                        </a:cubicBezTo>
                        <a:cubicBezTo>
                          <a:pt x="3161" y="526"/>
                          <a:pt x="3131" y="435"/>
                          <a:pt x="3040" y="374"/>
                        </a:cubicBezTo>
                        <a:cubicBezTo>
                          <a:pt x="3001" y="355"/>
                          <a:pt x="2355" y="1"/>
                          <a:pt x="15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27"/>
                  <p:cNvSpPr/>
                  <p:nvPr/>
                </p:nvSpPr>
                <p:spPr>
                  <a:xfrm>
                    <a:off x="4539176" y="2703256"/>
                    <a:ext cx="74680" cy="39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959" extrusionOk="0">
                        <a:moveTo>
                          <a:pt x="912" y="1"/>
                        </a:moveTo>
                        <a:cubicBezTo>
                          <a:pt x="578" y="1"/>
                          <a:pt x="334" y="61"/>
                          <a:pt x="152" y="122"/>
                        </a:cubicBezTo>
                        <a:cubicBezTo>
                          <a:pt x="30" y="183"/>
                          <a:pt x="0" y="335"/>
                          <a:pt x="122" y="396"/>
                        </a:cubicBezTo>
                        <a:cubicBezTo>
                          <a:pt x="334" y="548"/>
                          <a:pt x="638" y="791"/>
                          <a:pt x="790" y="912"/>
                        </a:cubicBezTo>
                        <a:cubicBezTo>
                          <a:pt x="821" y="943"/>
                          <a:pt x="859" y="958"/>
                          <a:pt x="897" y="958"/>
                        </a:cubicBezTo>
                        <a:cubicBezTo>
                          <a:pt x="935" y="958"/>
                          <a:pt x="973" y="943"/>
                          <a:pt x="1003" y="912"/>
                        </a:cubicBezTo>
                        <a:cubicBezTo>
                          <a:pt x="1185" y="791"/>
                          <a:pt x="1489" y="548"/>
                          <a:pt x="1702" y="396"/>
                        </a:cubicBezTo>
                        <a:cubicBezTo>
                          <a:pt x="1793" y="335"/>
                          <a:pt x="1763" y="183"/>
                          <a:pt x="1641" y="122"/>
                        </a:cubicBezTo>
                        <a:cubicBezTo>
                          <a:pt x="1489" y="61"/>
                          <a:pt x="1246" y="1"/>
                          <a:pt x="912" y="1"/>
                        </a:cubicBezTo>
                        <a:close/>
                      </a:path>
                    </a:pathLst>
                  </a:custGeom>
                  <a:solidFill>
                    <a:srgbClr val="9A6A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27"/>
                  <p:cNvSpPr/>
                  <p:nvPr/>
                </p:nvSpPr>
                <p:spPr>
                  <a:xfrm>
                    <a:off x="4511329" y="2775310"/>
                    <a:ext cx="130377" cy="40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2" h="975" extrusionOk="0">
                        <a:moveTo>
                          <a:pt x="226" y="1"/>
                        </a:moveTo>
                        <a:cubicBezTo>
                          <a:pt x="190" y="1"/>
                          <a:pt x="154" y="11"/>
                          <a:pt x="122" y="33"/>
                        </a:cubicBezTo>
                        <a:cubicBezTo>
                          <a:pt x="31" y="93"/>
                          <a:pt x="0" y="215"/>
                          <a:pt x="61" y="276"/>
                        </a:cubicBezTo>
                        <a:cubicBezTo>
                          <a:pt x="91" y="306"/>
                          <a:pt x="547" y="975"/>
                          <a:pt x="1581" y="975"/>
                        </a:cubicBezTo>
                        <a:cubicBezTo>
                          <a:pt x="2614" y="975"/>
                          <a:pt x="3070" y="306"/>
                          <a:pt x="3070" y="276"/>
                        </a:cubicBezTo>
                        <a:cubicBezTo>
                          <a:pt x="3131" y="215"/>
                          <a:pt x="3101" y="93"/>
                          <a:pt x="3009" y="33"/>
                        </a:cubicBezTo>
                        <a:cubicBezTo>
                          <a:pt x="2988" y="11"/>
                          <a:pt x="2959" y="1"/>
                          <a:pt x="2927" y="1"/>
                        </a:cubicBezTo>
                        <a:cubicBezTo>
                          <a:pt x="2870" y="1"/>
                          <a:pt x="2806" y="34"/>
                          <a:pt x="2766" y="93"/>
                        </a:cubicBezTo>
                        <a:cubicBezTo>
                          <a:pt x="2736" y="93"/>
                          <a:pt x="2402" y="610"/>
                          <a:pt x="1581" y="610"/>
                        </a:cubicBezTo>
                        <a:cubicBezTo>
                          <a:pt x="760" y="610"/>
                          <a:pt x="395" y="93"/>
                          <a:pt x="395" y="93"/>
                        </a:cubicBezTo>
                        <a:cubicBezTo>
                          <a:pt x="356" y="34"/>
                          <a:pt x="292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rgbClr val="15223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3" name="Google Shape;1493;p27"/>
                  <p:cNvSpPr/>
                  <p:nvPr/>
                </p:nvSpPr>
                <p:spPr>
                  <a:xfrm>
                    <a:off x="4167164" y="2523390"/>
                    <a:ext cx="244270" cy="243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" h="5842" extrusionOk="0">
                        <a:moveTo>
                          <a:pt x="3027" y="0"/>
                        </a:moveTo>
                        <a:cubicBezTo>
                          <a:pt x="1876" y="0"/>
                          <a:pt x="801" y="726"/>
                          <a:pt x="396" y="1860"/>
                        </a:cubicBezTo>
                        <a:cubicBezTo>
                          <a:pt x="1" y="3015"/>
                          <a:pt x="426" y="4322"/>
                          <a:pt x="1460" y="4960"/>
                        </a:cubicBezTo>
                        <a:cubicBezTo>
                          <a:pt x="2432" y="5537"/>
                          <a:pt x="3314" y="5841"/>
                          <a:pt x="3983" y="5841"/>
                        </a:cubicBezTo>
                        <a:cubicBezTo>
                          <a:pt x="4256" y="5841"/>
                          <a:pt x="4499" y="5781"/>
                          <a:pt x="4682" y="5659"/>
                        </a:cubicBezTo>
                        <a:cubicBezTo>
                          <a:pt x="4955" y="5507"/>
                          <a:pt x="5259" y="5173"/>
                          <a:pt x="5229" y="4413"/>
                        </a:cubicBezTo>
                        <a:cubicBezTo>
                          <a:pt x="5198" y="4322"/>
                          <a:pt x="5138" y="4230"/>
                          <a:pt x="5016" y="4230"/>
                        </a:cubicBezTo>
                        <a:cubicBezTo>
                          <a:pt x="4925" y="4261"/>
                          <a:pt x="4834" y="4322"/>
                          <a:pt x="4834" y="4443"/>
                        </a:cubicBezTo>
                        <a:cubicBezTo>
                          <a:pt x="4864" y="4899"/>
                          <a:pt x="4742" y="5203"/>
                          <a:pt x="4499" y="5355"/>
                        </a:cubicBezTo>
                        <a:cubicBezTo>
                          <a:pt x="4360" y="5437"/>
                          <a:pt x="4180" y="5477"/>
                          <a:pt x="3966" y="5477"/>
                        </a:cubicBezTo>
                        <a:cubicBezTo>
                          <a:pt x="3385" y="5477"/>
                          <a:pt x="2561" y="5181"/>
                          <a:pt x="1672" y="4626"/>
                        </a:cubicBezTo>
                        <a:cubicBezTo>
                          <a:pt x="913" y="4170"/>
                          <a:pt x="365" y="3106"/>
                          <a:pt x="761" y="1981"/>
                        </a:cubicBezTo>
                        <a:cubicBezTo>
                          <a:pt x="1080" y="1023"/>
                          <a:pt x="2005" y="392"/>
                          <a:pt x="2984" y="392"/>
                        </a:cubicBezTo>
                        <a:cubicBezTo>
                          <a:pt x="3124" y="392"/>
                          <a:pt x="3265" y="404"/>
                          <a:pt x="3405" y="431"/>
                        </a:cubicBezTo>
                        <a:cubicBezTo>
                          <a:pt x="4226" y="583"/>
                          <a:pt x="4742" y="1890"/>
                          <a:pt x="5107" y="2741"/>
                        </a:cubicBezTo>
                        <a:cubicBezTo>
                          <a:pt x="5320" y="3227"/>
                          <a:pt x="5411" y="3471"/>
                          <a:pt x="5533" y="3562"/>
                        </a:cubicBezTo>
                        <a:cubicBezTo>
                          <a:pt x="5574" y="3589"/>
                          <a:pt x="5621" y="3604"/>
                          <a:pt x="5666" y="3604"/>
                        </a:cubicBezTo>
                        <a:cubicBezTo>
                          <a:pt x="5721" y="3604"/>
                          <a:pt x="5773" y="3582"/>
                          <a:pt x="5806" y="3531"/>
                        </a:cubicBezTo>
                        <a:cubicBezTo>
                          <a:pt x="5867" y="3440"/>
                          <a:pt x="5867" y="3319"/>
                          <a:pt x="5776" y="3258"/>
                        </a:cubicBezTo>
                        <a:cubicBezTo>
                          <a:pt x="5715" y="3197"/>
                          <a:pt x="5563" y="2863"/>
                          <a:pt x="5472" y="2589"/>
                        </a:cubicBezTo>
                        <a:cubicBezTo>
                          <a:pt x="5077" y="1647"/>
                          <a:pt x="4499" y="249"/>
                          <a:pt x="3466" y="36"/>
                        </a:cubicBezTo>
                        <a:cubicBezTo>
                          <a:pt x="3319" y="12"/>
                          <a:pt x="3172" y="0"/>
                          <a:pt x="302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4" name="Google Shape;1494;p27"/>
                  <p:cNvSpPr/>
                  <p:nvPr/>
                </p:nvSpPr>
                <p:spPr>
                  <a:xfrm>
                    <a:off x="4728949" y="2523390"/>
                    <a:ext cx="245519" cy="243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8" h="5842" extrusionOk="0">
                        <a:moveTo>
                          <a:pt x="2842" y="0"/>
                        </a:moveTo>
                        <a:cubicBezTo>
                          <a:pt x="2696" y="0"/>
                          <a:pt x="2548" y="12"/>
                          <a:pt x="2402" y="36"/>
                        </a:cubicBezTo>
                        <a:cubicBezTo>
                          <a:pt x="1368" y="249"/>
                          <a:pt x="791" y="1647"/>
                          <a:pt x="426" y="2589"/>
                        </a:cubicBezTo>
                        <a:cubicBezTo>
                          <a:pt x="304" y="2863"/>
                          <a:pt x="183" y="3197"/>
                          <a:pt x="122" y="3258"/>
                        </a:cubicBezTo>
                        <a:cubicBezTo>
                          <a:pt x="31" y="3319"/>
                          <a:pt x="0" y="3440"/>
                          <a:pt x="61" y="3531"/>
                        </a:cubicBezTo>
                        <a:cubicBezTo>
                          <a:pt x="95" y="3582"/>
                          <a:pt x="147" y="3604"/>
                          <a:pt x="202" y="3604"/>
                        </a:cubicBezTo>
                        <a:cubicBezTo>
                          <a:pt x="247" y="3604"/>
                          <a:pt x="294" y="3589"/>
                          <a:pt x="335" y="3562"/>
                        </a:cubicBezTo>
                        <a:cubicBezTo>
                          <a:pt x="456" y="3471"/>
                          <a:pt x="578" y="3227"/>
                          <a:pt x="760" y="2741"/>
                        </a:cubicBezTo>
                        <a:cubicBezTo>
                          <a:pt x="1125" y="1890"/>
                          <a:pt x="1642" y="583"/>
                          <a:pt x="2493" y="431"/>
                        </a:cubicBezTo>
                        <a:cubicBezTo>
                          <a:pt x="2629" y="404"/>
                          <a:pt x="2767" y="392"/>
                          <a:pt x="2903" y="392"/>
                        </a:cubicBezTo>
                        <a:cubicBezTo>
                          <a:pt x="3863" y="392"/>
                          <a:pt x="4791" y="1023"/>
                          <a:pt x="5137" y="1981"/>
                        </a:cubicBezTo>
                        <a:cubicBezTo>
                          <a:pt x="5532" y="3106"/>
                          <a:pt x="4955" y="4170"/>
                          <a:pt x="4195" y="4626"/>
                        </a:cubicBezTo>
                        <a:cubicBezTo>
                          <a:pt x="3306" y="5181"/>
                          <a:pt x="2482" y="5477"/>
                          <a:pt x="1901" y="5477"/>
                        </a:cubicBezTo>
                        <a:cubicBezTo>
                          <a:pt x="1688" y="5477"/>
                          <a:pt x="1507" y="5437"/>
                          <a:pt x="1368" y="5355"/>
                        </a:cubicBezTo>
                        <a:cubicBezTo>
                          <a:pt x="1125" y="5203"/>
                          <a:pt x="1003" y="4899"/>
                          <a:pt x="1034" y="4443"/>
                        </a:cubicBezTo>
                        <a:cubicBezTo>
                          <a:pt x="1034" y="4322"/>
                          <a:pt x="973" y="4261"/>
                          <a:pt x="851" y="4230"/>
                        </a:cubicBezTo>
                        <a:cubicBezTo>
                          <a:pt x="760" y="4230"/>
                          <a:pt x="669" y="4322"/>
                          <a:pt x="669" y="4413"/>
                        </a:cubicBezTo>
                        <a:cubicBezTo>
                          <a:pt x="608" y="5173"/>
                          <a:pt x="912" y="5507"/>
                          <a:pt x="1186" y="5659"/>
                        </a:cubicBezTo>
                        <a:cubicBezTo>
                          <a:pt x="1368" y="5781"/>
                          <a:pt x="1611" y="5841"/>
                          <a:pt x="1915" y="5841"/>
                        </a:cubicBezTo>
                        <a:cubicBezTo>
                          <a:pt x="2554" y="5841"/>
                          <a:pt x="3435" y="5537"/>
                          <a:pt x="4408" y="4960"/>
                        </a:cubicBezTo>
                        <a:cubicBezTo>
                          <a:pt x="5441" y="4322"/>
                          <a:pt x="5897" y="3015"/>
                          <a:pt x="5472" y="1860"/>
                        </a:cubicBezTo>
                        <a:cubicBezTo>
                          <a:pt x="5094" y="726"/>
                          <a:pt x="3998" y="0"/>
                          <a:pt x="28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27"/>
                  <p:cNvSpPr/>
                  <p:nvPr/>
                </p:nvSpPr>
                <p:spPr>
                  <a:xfrm>
                    <a:off x="4367094" y="2126321"/>
                    <a:ext cx="347964" cy="3024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59" h="7265" extrusionOk="0">
                        <a:moveTo>
                          <a:pt x="8268" y="0"/>
                        </a:moveTo>
                        <a:cubicBezTo>
                          <a:pt x="8025" y="31"/>
                          <a:pt x="7781" y="61"/>
                          <a:pt x="7569" y="91"/>
                        </a:cubicBezTo>
                        <a:cubicBezTo>
                          <a:pt x="6870" y="183"/>
                          <a:pt x="6231" y="243"/>
                          <a:pt x="5684" y="790"/>
                        </a:cubicBezTo>
                        <a:cubicBezTo>
                          <a:pt x="5319" y="1125"/>
                          <a:pt x="5198" y="1581"/>
                          <a:pt x="5076" y="2037"/>
                        </a:cubicBezTo>
                        <a:cubicBezTo>
                          <a:pt x="4985" y="2280"/>
                          <a:pt x="4924" y="2523"/>
                          <a:pt x="4833" y="2736"/>
                        </a:cubicBezTo>
                        <a:cubicBezTo>
                          <a:pt x="4377" y="3648"/>
                          <a:pt x="3617" y="3708"/>
                          <a:pt x="2645" y="3800"/>
                        </a:cubicBezTo>
                        <a:lnTo>
                          <a:pt x="2432" y="3830"/>
                        </a:lnTo>
                        <a:cubicBezTo>
                          <a:pt x="2037" y="3860"/>
                          <a:pt x="1307" y="4012"/>
                          <a:pt x="882" y="4560"/>
                        </a:cubicBezTo>
                        <a:cubicBezTo>
                          <a:pt x="639" y="4894"/>
                          <a:pt x="426" y="5684"/>
                          <a:pt x="213" y="6383"/>
                        </a:cubicBezTo>
                        <a:cubicBezTo>
                          <a:pt x="122" y="6687"/>
                          <a:pt x="61" y="6961"/>
                          <a:pt x="0" y="7143"/>
                        </a:cubicBezTo>
                        <a:lnTo>
                          <a:pt x="335" y="7265"/>
                        </a:lnTo>
                        <a:cubicBezTo>
                          <a:pt x="395" y="7082"/>
                          <a:pt x="487" y="6809"/>
                          <a:pt x="578" y="6505"/>
                        </a:cubicBezTo>
                        <a:cubicBezTo>
                          <a:pt x="760" y="5897"/>
                          <a:pt x="1003" y="5076"/>
                          <a:pt x="1186" y="4803"/>
                        </a:cubicBezTo>
                        <a:cubicBezTo>
                          <a:pt x="1520" y="4347"/>
                          <a:pt x="2189" y="4225"/>
                          <a:pt x="2493" y="4195"/>
                        </a:cubicBezTo>
                        <a:lnTo>
                          <a:pt x="2705" y="4195"/>
                        </a:lnTo>
                        <a:cubicBezTo>
                          <a:pt x="3678" y="4104"/>
                          <a:pt x="4620" y="4012"/>
                          <a:pt x="5167" y="2888"/>
                        </a:cubicBezTo>
                        <a:cubicBezTo>
                          <a:pt x="5289" y="2645"/>
                          <a:pt x="5350" y="2401"/>
                          <a:pt x="5441" y="2128"/>
                        </a:cubicBezTo>
                        <a:cubicBezTo>
                          <a:pt x="5563" y="1733"/>
                          <a:pt x="5654" y="1338"/>
                          <a:pt x="5958" y="1064"/>
                        </a:cubicBezTo>
                        <a:cubicBezTo>
                          <a:pt x="6414" y="608"/>
                          <a:pt x="6961" y="547"/>
                          <a:pt x="7599" y="456"/>
                        </a:cubicBezTo>
                        <a:cubicBezTo>
                          <a:pt x="7842" y="456"/>
                          <a:pt x="8085" y="426"/>
                          <a:pt x="8359" y="365"/>
                        </a:cubicBezTo>
                        <a:lnTo>
                          <a:pt x="826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27"/>
                  <p:cNvSpPr/>
                  <p:nvPr/>
                </p:nvSpPr>
                <p:spPr>
                  <a:xfrm>
                    <a:off x="4351901" y="2565349"/>
                    <a:ext cx="437838" cy="37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18" h="8975" extrusionOk="0">
                        <a:moveTo>
                          <a:pt x="5255" y="0"/>
                        </a:moveTo>
                        <a:cubicBezTo>
                          <a:pt x="4826" y="0"/>
                          <a:pt x="4393" y="152"/>
                          <a:pt x="4043" y="456"/>
                        </a:cubicBezTo>
                        <a:cubicBezTo>
                          <a:pt x="3891" y="608"/>
                          <a:pt x="3709" y="730"/>
                          <a:pt x="3496" y="791"/>
                        </a:cubicBezTo>
                        <a:lnTo>
                          <a:pt x="2645" y="1064"/>
                        </a:lnTo>
                        <a:cubicBezTo>
                          <a:pt x="1520" y="1581"/>
                          <a:pt x="669" y="2554"/>
                          <a:pt x="304" y="3739"/>
                        </a:cubicBezTo>
                        <a:lnTo>
                          <a:pt x="0" y="4712"/>
                        </a:lnTo>
                        <a:lnTo>
                          <a:pt x="791" y="6323"/>
                        </a:lnTo>
                        <a:cubicBezTo>
                          <a:pt x="1307" y="7356"/>
                          <a:pt x="2219" y="8116"/>
                          <a:pt x="3283" y="8481"/>
                        </a:cubicBezTo>
                        <a:lnTo>
                          <a:pt x="4347" y="8815"/>
                        </a:lnTo>
                        <a:cubicBezTo>
                          <a:pt x="4636" y="8922"/>
                          <a:pt x="4940" y="8975"/>
                          <a:pt x="5244" y="8975"/>
                        </a:cubicBezTo>
                        <a:cubicBezTo>
                          <a:pt x="5548" y="8975"/>
                          <a:pt x="5852" y="8922"/>
                          <a:pt x="6140" y="8815"/>
                        </a:cubicBezTo>
                        <a:lnTo>
                          <a:pt x="7204" y="8481"/>
                        </a:lnTo>
                        <a:cubicBezTo>
                          <a:pt x="8268" y="8116"/>
                          <a:pt x="9180" y="7356"/>
                          <a:pt x="9697" y="6323"/>
                        </a:cubicBezTo>
                        <a:lnTo>
                          <a:pt x="10517" y="4712"/>
                        </a:lnTo>
                        <a:lnTo>
                          <a:pt x="10213" y="3739"/>
                        </a:lnTo>
                        <a:cubicBezTo>
                          <a:pt x="9849" y="2554"/>
                          <a:pt x="8998" y="1581"/>
                          <a:pt x="7873" y="1064"/>
                        </a:cubicBezTo>
                        <a:lnTo>
                          <a:pt x="6991" y="791"/>
                        </a:lnTo>
                        <a:cubicBezTo>
                          <a:pt x="6809" y="730"/>
                          <a:pt x="6627" y="608"/>
                          <a:pt x="6444" y="456"/>
                        </a:cubicBezTo>
                        <a:cubicBezTo>
                          <a:pt x="6110" y="152"/>
                          <a:pt x="5684" y="0"/>
                          <a:pt x="525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27"/>
                  <p:cNvSpPr/>
                  <p:nvPr/>
                </p:nvSpPr>
                <p:spPr>
                  <a:xfrm>
                    <a:off x="4343034" y="2557773"/>
                    <a:ext cx="454281" cy="38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3" h="9362" extrusionOk="0">
                        <a:moveTo>
                          <a:pt x="5468" y="380"/>
                        </a:moveTo>
                        <a:cubicBezTo>
                          <a:pt x="5859" y="380"/>
                          <a:pt x="6247" y="517"/>
                          <a:pt x="6536" y="790"/>
                        </a:cubicBezTo>
                        <a:cubicBezTo>
                          <a:pt x="6718" y="942"/>
                          <a:pt x="6931" y="1064"/>
                          <a:pt x="7144" y="1155"/>
                        </a:cubicBezTo>
                        <a:lnTo>
                          <a:pt x="7995" y="1429"/>
                        </a:lnTo>
                        <a:cubicBezTo>
                          <a:pt x="9059" y="1915"/>
                          <a:pt x="9879" y="2857"/>
                          <a:pt x="10244" y="3982"/>
                        </a:cubicBezTo>
                        <a:lnTo>
                          <a:pt x="10518" y="4894"/>
                        </a:lnTo>
                        <a:lnTo>
                          <a:pt x="9727" y="6414"/>
                        </a:lnTo>
                        <a:cubicBezTo>
                          <a:pt x="9241" y="7417"/>
                          <a:pt x="8390" y="8146"/>
                          <a:pt x="7356" y="8480"/>
                        </a:cubicBezTo>
                        <a:lnTo>
                          <a:pt x="6293" y="8845"/>
                        </a:lnTo>
                        <a:cubicBezTo>
                          <a:pt x="6019" y="8936"/>
                          <a:pt x="5738" y="8982"/>
                          <a:pt x="5457" y="8982"/>
                        </a:cubicBezTo>
                        <a:cubicBezTo>
                          <a:pt x="5176" y="8982"/>
                          <a:pt x="4894" y="8936"/>
                          <a:pt x="4621" y="8845"/>
                        </a:cubicBezTo>
                        <a:lnTo>
                          <a:pt x="3557" y="8480"/>
                        </a:lnTo>
                        <a:cubicBezTo>
                          <a:pt x="2524" y="8146"/>
                          <a:pt x="1672" y="7417"/>
                          <a:pt x="1186" y="6414"/>
                        </a:cubicBezTo>
                        <a:lnTo>
                          <a:pt x="396" y="4894"/>
                        </a:lnTo>
                        <a:lnTo>
                          <a:pt x="700" y="3982"/>
                        </a:lnTo>
                        <a:cubicBezTo>
                          <a:pt x="1034" y="2857"/>
                          <a:pt x="1855" y="1915"/>
                          <a:pt x="2919" y="1429"/>
                        </a:cubicBezTo>
                        <a:lnTo>
                          <a:pt x="3770" y="1155"/>
                        </a:lnTo>
                        <a:cubicBezTo>
                          <a:pt x="3983" y="1064"/>
                          <a:pt x="4195" y="942"/>
                          <a:pt x="4378" y="790"/>
                        </a:cubicBezTo>
                        <a:cubicBezTo>
                          <a:pt x="4682" y="517"/>
                          <a:pt x="5077" y="380"/>
                          <a:pt x="5468" y="380"/>
                        </a:cubicBezTo>
                        <a:close/>
                        <a:moveTo>
                          <a:pt x="5472" y="0"/>
                        </a:moveTo>
                        <a:cubicBezTo>
                          <a:pt x="4955" y="0"/>
                          <a:pt x="4499" y="182"/>
                          <a:pt x="4134" y="517"/>
                        </a:cubicBezTo>
                        <a:cubicBezTo>
                          <a:pt x="3983" y="638"/>
                          <a:pt x="3831" y="730"/>
                          <a:pt x="3648" y="790"/>
                        </a:cubicBezTo>
                        <a:lnTo>
                          <a:pt x="2767" y="1094"/>
                        </a:lnTo>
                        <a:cubicBezTo>
                          <a:pt x="1581" y="1611"/>
                          <a:pt x="700" y="2614"/>
                          <a:pt x="335" y="3860"/>
                        </a:cubicBezTo>
                        <a:lnTo>
                          <a:pt x="31" y="4833"/>
                        </a:lnTo>
                        <a:cubicBezTo>
                          <a:pt x="1" y="4894"/>
                          <a:pt x="1" y="4924"/>
                          <a:pt x="31" y="4985"/>
                        </a:cubicBezTo>
                        <a:lnTo>
                          <a:pt x="852" y="6596"/>
                        </a:lnTo>
                        <a:cubicBezTo>
                          <a:pt x="1399" y="7660"/>
                          <a:pt x="2311" y="8450"/>
                          <a:pt x="3435" y="8845"/>
                        </a:cubicBezTo>
                        <a:lnTo>
                          <a:pt x="4499" y="9180"/>
                        </a:lnTo>
                        <a:cubicBezTo>
                          <a:pt x="4803" y="9301"/>
                          <a:pt x="5138" y="9362"/>
                          <a:pt x="5472" y="9362"/>
                        </a:cubicBezTo>
                        <a:cubicBezTo>
                          <a:pt x="5776" y="9362"/>
                          <a:pt x="6110" y="9301"/>
                          <a:pt x="6414" y="9180"/>
                        </a:cubicBezTo>
                        <a:lnTo>
                          <a:pt x="7478" y="8845"/>
                        </a:lnTo>
                        <a:cubicBezTo>
                          <a:pt x="8603" y="8450"/>
                          <a:pt x="9545" y="7660"/>
                          <a:pt x="10062" y="6596"/>
                        </a:cubicBezTo>
                        <a:lnTo>
                          <a:pt x="10882" y="4985"/>
                        </a:lnTo>
                        <a:cubicBezTo>
                          <a:pt x="10913" y="4924"/>
                          <a:pt x="10913" y="4894"/>
                          <a:pt x="10913" y="4833"/>
                        </a:cubicBezTo>
                        <a:lnTo>
                          <a:pt x="10609" y="3860"/>
                        </a:lnTo>
                        <a:cubicBezTo>
                          <a:pt x="10214" y="2614"/>
                          <a:pt x="9332" y="1611"/>
                          <a:pt x="8147" y="1064"/>
                        </a:cubicBezTo>
                        <a:lnTo>
                          <a:pt x="7265" y="790"/>
                        </a:lnTo>
                        <a:cubicBezTo>
                          <a:pt x="7113" y="730"/>
                          <a:pt x="6931" y="638"/>
                          <a:pt x="6809" y="517"/>
                        </a:cubicBezTo>
                        <a:cubicBezTo>
                          <a:pt x="6414" y="182"/>
                          <a:pt x="5958" y="0"/>
                          <a:pt x="547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27"/>
                  <p:cNvSpPr/>
                  <p:nvPr/>
                </p:nvSpPr>
                <p:spPr>
                  <a:xfrm>
                    <a:off x="4499923" y="2591907"/>
                    <a:ext cx="140493" cy="44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5" h="1073" extrusionOk="0">
                        <a:moveTo>
                          <a:pt x="1703" y="1"/>
                        </a:moveTo>
                        <a:cubicBezTo>
                          <a:pt x="1399" y="1"/>
                          <a:pt x="1125" y="92"/>
                          <a:pt x="913" y="274"/>
                        </a:cubicBezTo>
                        <a:cubicBezTo>
                          <a:pt x="669" y="487"/>
                          <a:pt x="426" y="639"/>
                          <a:pt x="122" y="730"/>
                        </a:cubicBezTo>
                        <a:cubicBezTo>
                          <a:pt x="31" y="761"/>
                          <a:pt x="1" y="852"/>
                          <a:pt x="31" y="943"/>
                        </a:cubicBezTo>
                        <a:cubicBezTo>
                          <a:pt x="62" y="1034"/>
                          <a:pt x="122" y="1065"/>
                          <a:pt x="183" y="1065"/>
                        </a:cubicBezTo>
                        <a:lnTo>
                          <a:pt x="244" y="1065"/>
                        </a:lnTo>
                        <a:cubicBezTo>
                          <a:pt x="578" y="943"/>
                          <a:pt x="852" y="761"/>
                          <a:pt x="1125" y="548"/>
                        </a:cubicBezTo>
                        <a:cubicBezTo>
                          <a:pt x="1277" y="396"/>
                          <a:pt x="1490" y="335"/>
                          <a:pt x="1703" y="335"/>
                        </a:cubicBezTo>
                        <a:cubicBezTo>
                          <a:pt x="1916" y="335"/>
                          <a:pt x="2098" y="396"/>
                          <a:pt x="2250" y="548"/>
                        </a:cubicBezTo>
                        <a:cubicBezTo>
                          <a:pt x="2524" y="761"/>
                          <a:pt x="2828" y="943"/>
                          <a:pt x="3131" y="1065"/>
                        </a:cubicBezTo>
                        <a:cubicBezTo>
                          <a:pt x="3148" y="1070"/>
                          <a:pt x="3164" y="1073"/>
                          <a:pt x="3180" y="1073"/>
                        </a:cubicBezTo>
                        <a:cubicBezTo>
                          <a:pt x="3253" y="1073"/>
                          <a:pt x="3319" y="1018"/>
                          <a:pt x="3344" y="943"/>
                        </a:cubicBezTo>
                        <a:cubicBezTo>
                          <a:pt x="3375" y="852"/>
                          <a:pt x="3344" y="761"/>
                          <a:pt x="3253" y="730"/>
                        </a:cubicBezTo>
                        <a:cubicBezTo>
                          <a:pt x="2980" y="639"/>
                          <a:pt x="2706" y="487"/>
                          <a:pt x="2493" y="274"/>
                        </a:cubicBezTo>
                        <a:cubicBezTo>
                          <a:pt x="2280" y="92"/>
                          <a:pt x="1976" y="1"/>
                          <a:pt x="170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27"/>
                  <p:cNvSpPr/>
                  <p:nvPr/>
                </p:nvSpPr>
                <p:spPr>
                  <a:xfrm>
                    <a:off x="3838194" y="3362444"/>
                    <a:ext cx="1466537" cy="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30" h="1" extrusionOk="0">
                        <a:moveTo>
                          <a:pt x="1" y="1"/>
                        </a:moveTo>
                        <a:lnTo>
                          <a:pt x="35229" y="1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27"/>
                  <p:cNvSpPr/>
                  <p:nvPr/>
                </p:nvSpPr>
                <p:spPr>
                  <a:xfrm>
                    <a:off x="3829369" y="3353578"/>
                    <a:ext cx="1485477" cy="19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85" h="457" extrusionOk="0">
                        <a:moveTo>
                          <a:pt x="213" y="1"/>
                        </a:moveTo>
                        <a:cubicBezTo>
                          <a:pt x="91" y="1"/>
                          <a:pt x="0" y="92"/>
                          <a:pt x="0" y="214"/>
                        </a:cubicBezTo>
                        <a:cubicBezTo>
                          <a:pt x="0" y="335"/>
                          <a:pt x="91" y="457"/>
                          <a:pt x="213" y="457"/>
                        </a:cubicBezTo>
                        <a:lnTo>
                          <a:pt x="35441" y="457"/>
                        </a:lnTo>
                        <a:cubicBezTo>
                          <a:pt x="35563" y="457"/>
                          <a:pt x="35685" y="335"/>
                          <a:pt x="35685" y="214"/>
                        </a:cubicBezTo>
                        <a:cubicBezTo>
                          <a:pt x="35685" y="92"/>
                          <a:pt x="35563" y="1"/>
                          <a:pt x="3544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27"/>
                  <p:cNvSpPr/>
                  <p:nvPr/>
                </p:nvSpPr>
                <p:spPr>
                  <a:xfrm>
                    <a:off x="3857175" y="2586870"/>
                    <a:ext cx="692182" cy="775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8" h="18633" extrusionOk="0">
                        <a:moveTo>
                          <a:pt x="15898" y="0"/>
                        </a:moveTo>
                        <a:lnTo>
                          <a:pt x="13162" y="1186"/>
                        </a:lnTo>
                        <a:lnTo>
                          <a:pt x="11642" y="2128"/>
                        </a:lnTo>
                        <a:cubicBezTo>
                          <a:pt x="12463" y="1550"/>
                          <a:pt x="11916" y="882"/>
                          <a:pt x="11916" y="882"/>
                        </a:cubicBezTo>
                        <a:lnTo>
                          <a:pt x="11916" y="882"/>
                        </a:lnTo>
                        <a:lnTo>
                          <a:pt x="9515" y="1885"/>
                        </a:lnTo>
                        <a:cubicBezTo>
                          <a:pt x="9515" y="1885"/>
                          <a:pt x="8360" y="2857"/>
                          <a:pt x="7721" y="4104"/>
                        </a:cubicBezTo>
                        <a:cubicBezTo>
                          <a:pt x="7235" y="5015"/>
                          <a:pt x="5624" y="8876"/>
                          <a:pt x="5624" y="8876"/>
                        </a:cubicBezTo>
                        <a:lnTo>
                          <a:pt x="1" y="18633"/>
                        </a:lnTo>
                        <a:lnTo>
                          <a:pt x="7022" y="18633"/>
                        </a:lnTo>
                        <a:lnTo>
                          <a:pt x="10305" y="10517"/>
                        </a:lnTo>
                        <a:cubicBezTo>
                          <a:pt x="10305" y="10517"/>
                          <a:pt x="12311" y="9149"/>
                          <a:pt x="12858" y="8602"/>
                        </a:cubicBezTo>
                        <a:cubicBezTo>
                          <a:pt x="13284" y="8146"/>
                          <a:pt x="13740" y="7781"/>
                          <a:pt x="14013" y="7265"/>
                        </a:cubicBezTo>
                        <a:cubicBezTo>
                          <a:pt x="14256" y="6809"/>
                          <a:pt x="14895" y="5441"/>
                          <a:pt x="14895" y="5441"/>
                        </a:cubicBezTo>
                        <a:cubicBezTo>
                          <a:pt x="14986" y="5198"/>
                          <a:pt x="15107" y="4863"/>
                          <a:pt x="14864" y="4620"/>
                        </a:cubicBezTo>
                        <a:cubicBezTo>
                          <a:pt x="14792" y="4563"/>
                          <a:pt x="14700" y="4533"/>
                          <a:pt x="14614" y="4533"/>
                        </a:cubicBezTo>
                        <a:cubicBezTo>
                          <a:pt x="14517" y="4533"/>
                          <a:pt x="14426" y="4570"/>
                          <a:pt x="14378" y="4651"/>
                        </a:cubicBezTo>
                        <a:lnTo>
                          <a:pt x="13344" y="6140"/>
                        </a:lnTo>
                        <a:lnTo>
                          <a:pt x="14591" y="4286"/>
                        </a:lnTo>
                        <a:cubicBezTo>
                          <a:pt x="14712" y="4134"/>
                          <a:pt x="14712" y="3891"/>
                          <a:pt x="14591" y="3708"/>
                        </a:cubicBezTo>
                        <a:cubicBezTo>
                          <a:pt x="14499" y="3602"/>
                          <a:pt x="14370" y="3549"/>
                          <a:pt x="14241" y="3549"/>
                        </a:cubicBezTo>
                        <a:cubicBezTo>
                          <a:pt x="14112" y="3549"/>
                          <a:pt x="13983" y="3602"/>
                          <a:pt x="13892" y="3708"/>
                        </a:cubicBezTo>
                        <a:lnTo>
                          <a:pt x="12676" y="5015"/>
                        </a:lnTo>
                        <a:lnTo>
                          <a:pt x="14165" y="3374"/>
                        </a:lnTo>
                        <a:cubicBezTo>
                          <a:pt x="14408" y="3131"/>
                          <a:pt x="14317" y="2705"/>
                          <a:pt x="14044" y="2553"/>
                        </a:cubicBezTo>
                        <a:cubicBezTo>
                          <a:pt x="13975" y="2519"/>
                          <a:pt x="13898" y="2502"/>
                          <a:pt x="13819" y="2502"/>
                        </a:cubicBezTo>
                        <a:cubicBezTo>
                          <a:pt x="13728" y="2502"/>
                          <a:pt x="13634" y="2525"/>
                          <a:pt x="13548" y="2570"/>
                        </a:cubicBezTo>
                        <a:lnTo>
                          <a:pt x="13548" y="2570"/>
                        </a:lnTo>
                        <a:lnTo>
                          <a:pt x="14165" y="2158"/>
                        </a:lnTo>
                        <a:cubicBezTo>
                          <a:pt x="14499" y="2006"/>
                          <a:pt x="15837" y="1246"/>
                          <a:pt x="16019" y="1064"/>
                        </a:cubicBezTo>
                        <a:cubicBezTo>
                          <a:pt x="16627" y="487"/>
                          <a:pt x="15898" y="0"/>
                          <a:pt x="15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2" name="Google Shape;1502;p27"/>
                  <p:cNvSpPr/>
                  <p:nvPr/>
                </p:nvSpPr>
                <p:spPr>
                  <a:xfrm>
                    <a:off x="3848309" y="2578337"/>
                    <a:ext cx="694721" cy="793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89" h="19051" extrusionOk="0">
                        <a:moveTo>
                          <a:pt x="16080" y="418"/>
                        </a:moveTo>
                        <a:cubicBezTo>
                          <a:pt x="16171" y="479"/>
                          <a:pt x="16263" y="631"/>
                          <a:pt x="16293" y="783"/>
                        </a:cubicBezTo>
                        <a:cubicBezTo>
                          <a:pt x="16293" y="904"/>
                          <a:pt x="16232" y="1026"/>
                          <a:pt x="16080" y="1147"/>
                        </a:cubicBezTo>
                        <a:cubicBezTo>
                          <a:pt x="15959" y="1269"/>
                          <a:pt x="14652" y="2029"/>
                          <a:pt x="14317" y="2181"/>
                        </a:cubicBezTo>
                        <a:lnTo>
                          <a:pt x="14287" y="2181"/>
                        </a:lnTo>
                        <a:lnTo>
                          <a:pt x="13679" y="2606"/>
                        </a:lnTo>
                        <a:cubicBezTo>
                          <a:pt x="13618" y="2637"/>
                          <a:pt x="13588" y="2667"/>
                          <a:pt x="13527" y="2698"/>
                        </a:cubicBezTo>
                        <a:lnTo>
                          <a:pt x="12098" y="3883"/>
                        </a:lnTo>
                        <a:cubicBezTo>
                          <a:pt x="12038" y="3913"/>
                          <a:pt x="12007" y="3974"/>
                          <a:pt x="12007" y="4035"/>
                        </a:cubicBezTo>
                        <a:cubicBezTo>
                          <a:pt x="12007" y="4065"/>
                          <a:pt x="12038" y="4126"/>
                          <a:pt x="12068" y="4157"/>
                        </a:cubicBezTo>
                        <a:cubicBezTo>
                          <a:pt x="12102" y="4207"/>
                          <a:pt x="12153" y="4229"/>
                          <a:pt x="12209" y="4229"/>
                        </a:cubicBezTo>
                        <a:cubicBezTo>
                          <a:pt x="12253" y="4229"/>
                          <a:pt x="12301" y="4214"/>
                          <a:pt x="12342" y="4187"/>
                        </a:cubicBezTo>
                        <a:lnTo>
                          <a:pt x="13770" y="3002"/>
                        </a:lnTo>
                        <a:lnTo>
                          <a:pt x="13861" y="2941"/>
                        </a:lnTo>
                        <a:cubicBezTo>
                          <a:pt x="13907" y="2910"/>
                          <a:pt x="13960" y="2895"/>
                          <a:pt x="14013" y="2895"/>
                        </a:cubicBezTo>
                        <a:cubicBezTo>
                          <a:pt x="14067" y="2895"/>
                          <a:pt x="14120" y="2910"/>
                          <a:pt x="14165" y="2941"/>
                        </a:cubicBezTo>
                        <a:cubicBezTo>
                          <a:pt x="14257" y="2971"/>
                          <a:pt x="14317" y="3062"/>
                          <a:pt x="14317" y="3154"/>
                        </a:cubicBezTo>
                        <a:cubicBezTo>
                          <a:pt x="14348" y="3275"/>
                          <a:pt x="14317" y="3366"/>
                          <a:pt x="14257" y="3458"/>
                        </a:cubicBezTo>
                        <a:lnTo>
                          <a:pt x="12737" y="5099"/>
                        </a:lnTo>
                        <a:cubicBezTo>
                          <a:pt x="12676" y="5160"/>
                          <a:pt x="12676" y="5281"/>
                          <a:pt x="12737" y="5372"/>
                        </a:cubicBezTo>
                        <a:cubicBezTo>
                          <a:pt x="12778" y="5400"/>
                          <a:pt x="12825" y="5415"/>
                          <a:pt x="12870" y="5415"/>
                        </a:cubicBezTo>
                        <a:cubicBezTo>
                          <a:pt x="12925" y="5415"/>
                          <a:pt x="12977" y="5392"/>
                          <a:pt x="13010" y="5342"/>
                        </a:cubicBezTo>
                        <a:lnTo>
                          <a:pt x="14226" y="4035"/>
                        </a:lnTo>
                        <a:cubicBezTo>
                          <a:pt x="14283" y="3979"/>
                          <a:pt x="14359" y="3955"/>
                          <a:pt x="14433" y="3955"/>
                        </a:cubicBezTo>
                        <a:cubicBezTo>
                          <a:pt x="14519" y="3955"/>
                          <a:pt x="14603" y="3986"/>
                          <a:pt x="14652" y="4035"/>
                        </a:cubicBezTo>
                        <a:cubicBezTo>
                          <a:pt x="14712" y="4157"/>
                          <a:pt x="14712" y="4309"/>
                          <a:pt x="14652" y="4400"/>
                        </a:cubicBezTo>
                        <a:lnTo>
                          <a:pt x="14439" y="4704"/>
                        </a:lnTo>
                        <a:cubicBezTo>
                          <a:pt x="14439" y="4704"/>
                          <a:pt x="14409" y="4734"/>
                          <a:pt x="14409" y="4734"/>
                        </a:cubicBezTo>
                        <a:lnTo>
                          <a:pt x="13405" y="6254"/>
                        </a:lnTo>
                        <a:cubicBezTo>
                          <a:pt x="13345" y="6315"/>
                          <a:pt x="13375" y="6436"/>
                          <a:pt x="13466" y="6497"/>
                        </a:cubicBezTo>
                        <a:cubicBezTo>
                          <a:pt x="13501" y="6520"/>
                          <a:pt x="13536" y="6530"/>
                          <a:pt x="13569" y="6530"/>
                        </a:cubicBezTo>
                        <a:cubicBezTo>
                          <a:pt x="13623" y="6530"/>
                          <a:pt x="13672" y="6504"/>
                          <a:pt x="13709" y="6467"/>
                        </a:cubicBezTo>
                        <a:lnTo>
                          <a:pt x="14743" y="4947"/>
                        </a:lnTo>
                        <a:cubicBezTo>
                          <a:pt x="14762" y="4928"/>
                          <a:pt x="14783" y="4921"/>
                          <a:pt x="14805" y="4921"/>
                        </a:cubicBezTo>
                        <a:cubicBezTo>
                          <a:pt x="14854" y="4921"/>
                          <a:pt x="14904" y="4956"/>
                          <a:pt x="14925" y="4977"/>
                        </a:cubicBezTo>
                        <a:cubicBezTo>
                          <a:pt x="15077" y="5099"/>
                          <a:pt x="15077" y="5251"/>
                          <a:pt x="14925" y="5555"/>
                        </a:cubicBezTo>
                        <a:cubicBezTo>
                          <a:pt x="14925" y="5555"/>
                          <a:pt x="14287" y="6953"/>
                          <a:pt x="14074" y="7379"/>
                        </a:cubicBezTo>
                        <a:cubicBezTo>
                          <a:pt x="13861" y="7743"/>
                          <a:pt x="13557" y="8047"/>
                          <a:pt x="13223" y="8382"/>
                        </a:cubicBezTo>
                        <a:cubicBezTo>
                          <a:pt x="13132" y="8473"/>
                          <a:pt x="13041" y="8564"/>
                          <a:pt x="12950" y="8655"/>
                        </a:cubicBezTo>
                        <a:cubicBezTo>
                          <a:pt x="12402" y="9202"/>
                          <a:pt x="10427" y="10570"/>
                          <a:pt x="10427" y="10570"/>
                        </a:cubicBezTo>
                        <a:cubicBezTo>
                          <a:pt x="10396" y="10600"/>
                          <a:pt x="10366" y="10631"/>
                          <a:pt x="10366" y="10661"/>
                        </a:cubicBezTo>
                        <a:lnTo>
                          <a:pt x="7114" y="18655"/>
                        </a:lnTo>
                        <a:lnTo>
                          <a:pt x="548" y="18655"/>
                        </a:lnTo>
                        <a:lnTo>
                          <a:pt x="5989" y="9172"/>
                        </a:lnTo>
                        <a:cubicBezTo>
                          <a:pt x="6019" y="9141"/>
                          <a:pt x="7630" y="5312"/>
                          <a:pt x="8086" y="4400"/>
                        </a:cubicBezTo>
                        <a:cubicBezTo>
                          <a:pt x="8664" y="3306"/>
                          <a:pt x="9667" y="2394"/>
                          <a:pt x="9849" y="2272"/>
                        </a:cubicBezTo>
                        <a:lnTo>
                          <a:pt x="12068" y="1330"/>
                        </a:lnTo>
                        <a:cubicBezTo>
                          <a:pt x="12098" y="1421"/>
                          <a:pt x="12129" y="1543"/>
                          <a:pt x="12129" y="1664"/>
                        </a:cubicBezTo>
                        <a:cubicBezTo>
                          <a:pt x="12098" y="1847"/>
                          <a:pt x="11977" y="2029"/>
                          <a:pt x="11734" y="2181"/>
                        </a:cubicBezTo>
                        <a:lnTo>
                          <a:pt x="9484" y="3701"/>
                        </a:lnTo>
                        <a:cubicBezTo>
                          <a:pt x="9424" y="3731"/>
                          <a:pt x="9393" y="3792"/>
                          <a:pt x="9393" y="3853"/>
                        </a:cubicBezTo>
                        <a:cubicBezTo>
                          <a:pt x="9393" y="3883"/>
                          <a:pt x="9424" y="3944"/>
                          <a:pt x="9424" y="3974"/>
                        </a:cubicBezTo>
                        <a:cubicBezTo>
                          <a:pt x="9457" y="4024"/>
                          <a:pt x="9509" y="4047"/>
                          <a:pt x="9564" y="4047"/>
                        </a:cubicBezTo>
                        <a:cubicBezTo>
                          <a:pt x="9609" y="4047"/>
                          <a:pt x="9656" y="4032"/>
                          <a:pt x="9697" y="4005"/>
                        </a:cubicBezTo>
                        <a:lnTo>
                          <a:pt x="11946" y="2485"/>
                        </a:lnTo>
                        <a:lnTo>
                          <a:pt x="13436" y="1543"/>
                        </a:lnTo>
                        <a:lnTo>
                          <a:pt x="16080" y="418"/>
                        </a:lnTo>
                        <a:close/>
                        <a:moveTo>
                          <a:pt x="16141" y="0"/>
                        </a:moveTo>
                        <a:cubicBezTo>
                          <a:pt x="16111" y="0"/>
                          <a:pt x="16080" y="8"/>
                          <a:pt x="16050" y="23"/>
                        </a:cubicBezTo>
                        <a:lnTo>
                          <a:pt x="13284" y="1208"/>
                        </a:lnTo>
                        <a:lnTo>
                          <a:pt x="12494" y="1695"/>
                        </a:lnTo>
                        <a:cubicBezTo>
                          <a:pt x="12554" y="1299"/>
                          <a:pt x="12311" y="995"/>
                          <a:pt x="12281" y="965"/>
                        </a:cubicBezTo>
                        <a:cubicBezTo>
                          <a:pt x="12262" y="928"/>
                          <a:pt x="12220" y="902"/>
                          <a:pt x="12169" y="902"/>
                        </a:cubicBezTo>
                        <a:cubicBezTo>
                          <a:pt x="12138" y="902"/>
                          <a:pt x="12103" y="911"/>
                          <a:pt x="12068" y="935"/>
                        </a:cubicBezTo>
                        <a:lnTo>
                          <a:pt x="9667" y="1907"/>
                        </a:lnTo>
                        <a:cubicBezTo>
                          <a:pt x="9636" y="1938"/>
                          <a:pt x="9636" y="1938"/>
                          <a:pt x="9606" y="1938"/>
                        </a:cubicBezTo>
                        <a:cubicBezTo>
                          <a:pt x="9576" y="1999"/>
                          <a:pt x="8421" y="2971"/>
                          <a:pt x="7752" y="4248"/>
                        </a:cubicBezTo>
                        <a:cubicBezTo>
                          <a:pt x="7296" y="5129"/>
                          <a:pt x="5715" y="8868"/>
                          <a:pt x="5655" y="8990"/>
                        </a:cubicBezTo>
                        <a:lnTo>
                          <a:pt x="62" y="18746"/>
                        </a:lnTo>
                        <a:cubicBezTo>
                          <a:pt x="1" y="18807"/>
                          <a:pt x="1" y="18898"/>
                          <a:pt x="62" y="18929"/>
                        </a:cubicBezTo>
                        <a:cubicBezTo>
                          <a:pt x="92" y="18990"/>
                          <a:pt x="153" y="19050"/>
                          <a:pt x="214" y="19050"/>
                        </a:cubicBezTo>
                        <a:lnTo>
                          <a:pt x="7235" y="19050"/>
                        </a:lnTo>
                        <a:cubicBezTo>
                          <a:pt x="7326" y="19050"/>
                          <a:pt x="7387" y="18990"/>
                          <a:pt x="7418" y="18929"/>
                        </a:cubicBezTo>
                        <a:lnTo>
                          <a:pt x="10670" y="10844"/>
                        </a:lnTo>
                        <a:cubicBezTo>
                          <a:pt x="11004" y="10631"/>
                          <a:pt x="12706" y="9445"/>
                          <a:pt x="13223" y="8929"/>
                        </a:cubicBezTo>
                        <a:cubicBezTo>
                          <a:pt x="13314" y="8838"/>
                          <a:pt x="13405" y="8746"/>
                          <a:pt x="13497" y="8655"/>
                        </a:cubicBezTo>
                        <a:cubicBezTo>
                          <a:pt x="13831" y="8321"/>
                          <a:pt x="14165" y="7986"/>
                          <a:pt x="14409" y="7531"/>
                        </a:cubicBezTo>
                        <a:cubicBezTo>
                          <a:pt x="14621" y="7105"/>
                          <a:pt x="15260" y="5768"/>
                          <a:pt x="15290" y="5707"/>
                        </a:cubicBezTo>
                        <a:cubicBezTo>
                          <a:pt x="15351" y="5524"/>
                          <a:pt x="15564" y="5068"/>
                          <a:pt x="15199" y="4704"/>
                        </a:cubicBezTo>
                        <a:cubicBezTo>
                          <a:pt x="15138" y="4643"/>
                          <a:pt x="15077" y="4613"/>
                          <a:pt x="14986" y="4582"/>
                        </a:cubicBezTo>
                        <a:cubicBezTo>
                          <a:pt x="15138" y="4339"/>
                          <a:pt x="15108" y="4035"/>
                          <a:pt x="14956" y="3822"/>
                        </a:cubicBezTo>
                        <a:cubicBezTo>
                          <a:pt x="14864" y="3701"/>
                          <a:pt x="14743" y="3640"/>
                          <a:pt x="14621" y="3579"/>
                        </a:cubicBezTo>
                        <a:cubicBezTo>
                          <a:pt x="14712" y="3458"/>
                          <a:pt x="14743" y="3275"/>
                          <a:pt x="14712" y="3093"/>
                        </a:cubicBezTo>
                        <a:cubicBezTo>
                          <a:pt x="14652" y="2880"/>
                          <a:pt x="14530" y="2698"/>
                          <a:pt x="14348" y="2606"/>
                        </a:cubicBezTo>
                        <a:lnTo>
                          <a:pt x="14469" y="2515"/>
                        </a:lnTo>
                        <a:cubicBezTo>
                          <a:pt x="14864" y="2363"/>
                          <a:pt x="16171" y="1603"/>
                          <a:pt x="16354" y="1421"/>
                        </a:cubicBezTo>
                        <a:cubicBezTo>
                          <a:pt x="16567" y="1208"/>
                          <a:pt x="16688" y="995"/>
                          <a:pt x="16658" y="752"/>
                        </a:cubicBezTo>
                        <a:cubicBezTo>
                          <a:pt x="16627" y="327"/>
                          <a:pt x="16232" y="53"/>
                          <a:pt x="16232" y="23"/>
                        </a:cubicBezTo>
                        <a:cubicBezTo>
                          <a:pt x="16202" y="8"/>
                          <a:pt x="16171" y="0"/>
                          <a:pt x="1614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503;p27"/>
                  <p:cNvSpPr/>
                  <p:nvPr/>
                </p:nvSpPr>
                <p:spPr>
                  <a:xfrm>
                    <a:off x="4591042" y="2586870"/>
                    <a:ext cx="692140" cy="775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7" h="18633" extrusionOk="0">
                        <a:moveTo>
                          <a:pt x="730" y="0"/>
                        </a:moveTo>
                        <a:cubicBezTo>
                          <a:pt x="730" y="0"/>
                          <a:pt x="0" y="487"/>
                          <a:pt x="639" y="1064"/>
                        </a:cubicBezTo>
                        <a:cubicBezTo>
                          <a:pt x="791" y="1246"/>
                          <a:pt x="2128" y="2006"/>
                          <a:pt x="2462" y="2158"/>
                        </a:cubicBezTo>
                        <a:lnTo>
                          <a:pt x="3048" y="2549"/>
                        </a:lnTo>
                        <a:lnTo>
                          <a:pt x="3048" y="2549"/>
                        </a:lnTo>
                        <a:cubicBezTo>
                          <a:pt x="2976" y="2518"/>
                          <a:pt x="2895" y="2502"/>
                          <a:pt x="2816" y="2502"/>
                        </a:cubicBezTo>
                        <a:cubicBezTo>
                          <a:pt x="2733" y="2502"/>
                          <a:pt x="2652" y="2519"/>
                          <a:pt x="2584" y="2553"/>
                        </a:cubicBezTo>
                        <a:cubicBezTo>
                          <a:pt x="2310" y="2705"/>
                          <a:pt x="2250" y="3131"/>
                          <a:pt x="2462" y="3374"/>
                        </a:cubicBezTo>
                        <a:lnTo>
                          <a:pt x="3982" y="5015"/>
                        </a:lnTo>
                        <a:lnTo>
                          <a:pt x="2766" y="3708"/>
                        </a:lnTo>
                        <a:cubicBezTo>
                          <a:pt x="2660" y="3602"/>
                          <a:pt x="2523" y="3549"/>
                          <a:pt x="2390" y="3549"/>
                        </a:cubicBezTo>
                        <a:cubicBezTo>
                          <a:pt x="2257" y="3549"/>
                          <a:pt x="2128" y="3602"/>
                          <a:pt x="2037" y="3708"/>
                        </a:cubicBezTo>
                        <a:cubicBezTo>
                          <a:pt x="1915" y="3891"/>
                          <a:pt x="1946" y="4134"/>
                          <a:pt x="2037" y="4286"/>
                        </a:cubicBezTo>
                        <a:lnTo>
                          <a:pt x="3283" y="6140"/>
                        </a:lnTo>
                        <a:lnTo>
                          <a:pt x="2280" y="4651"/>
                        </a:lnTo>
                        <a:cubicBezTo>
                          <a:pt x="2216" y="4570"/>
                          <a:pt x="2118" y="4533"/>
                          <a:pt x="2022" y="4533"/>
                        </a:cubicBezTo>
                        <a:cubicBezTo>
                          <a:pt x="1935" y="4533"/>
                          <a:pt x="1851" y="4563"/>
                          <a:pt x="1794" y="4620"/>
                        </a:cubicBezTo>
                        <a:cubicBezTo>
                          <a:pt x="1520" y="4863"/>
                          <a:pt x="1642" y="5198"/>
                          <a:pt x="1733" y="5441"/>
                        </a:cubicBezTo>
                        <a:cubicBezTo>
                          <a:pt x="1733" y="5441"/>
                          <a:pt x="2401" y="6809"/>
                          <a:pt x="2614" y="7265"/>
                        </a:cubicBezTo>
                        <a:cubicBezTo>
                          <a:pt x="2888" y="7781"/>
                          <a:pt x="3344" y="8146"/>
                          <a:pt x="3769" y="8602"/>
                        </a:cubicBezTo>
                        <a:cubicBezTo>
                          <a:pt x="4316" y="9149"/>
                          <a:pt x="6323" y="10517"/>
                          <a:pt x="6323" y="10517"/>
                        </a:cubicBezTo>
                        <a:lnTo>
                          <a:pt x="9605" y="18633"/>
                        </a:lnTo>
                        <a:lnTo>
                          <a:pt x="16627" y="18633"/>
                        </a:lnTo>
                        <a:lnTo>
                          <a:pt x="11034" y="8876"/>
                        </a:lnTo>
                        <a:cubicBezTo>
                          <a:pt x="11034" y="8876"/>
                          <a:pt x="9393" y="5015"/>
                          <a:pt x="8937" y="4104"/>
                        </a:cubicBezTo>
                        <a:cubicBezTo>
                          <a:pt x="8298" y="2857"/>
                          <a:pt x="7113" y="1885"/>
                          <a:pt x="7113" y="1885"/>
                        </a:cubicBezTo>
                        <a:lnTo>
                          <a:pt x="4712" y="882"/>
                        </a:lnTo>
                        <a:lnTo>
                          <a:pt x="4712" y="882"/>
                        </a:lnTo>
                        <a:cubicBezTo>
                          <a:pt x="4712" y="882"/>
                          <a:pt x="4164" y="1550"/>
                          <a:pt x="5016" y="2128"/>
                        </a:cubicBezTo>
                        <a:lnTo>
                          <a:pt x="3465" y="1186"/>
                        </a:lnTo>
                        <a:lnTo>
                          <a:pt x="7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504;p27"/>
                  <p:cNvSpPr/>
                  <p:nvPr/>
                </p:nvSpPr>
                <p:spPr>
                  <a:xfrm>
                    <a:off x="4598618" y="2578337"/>
                    <a:ext cx="693431" cy="793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8" h="19051" extrusionOk="0">
                        <a:moveTo>
                          <a:pt x="578" y="418"/>
                        </a:moveTo>
                        <a:lnTo>
                          <a:pt x="3192" y="1543"/>
                        </a:lnTo>
                        <a:lnTo>
                          <a:pt x="4712" y="2485"/>
                        </a:lnTo>
                        <a:lnTo>
                          <a:pt x="6961" y="4005"/>
                        </a:lnTo>
                        <a:cubicBezTo>
                          <a:pt x="6996" y="4028"/>
                          <a:pt x="7035" y="4038"/>
                          <a:pt x="7074" y="4038"/>
                        </a:cubicBezTo>
                        <a:cubicBezTo>
                          <a:pt x="7136" y="4038"/>
                          <a:pt x="7197" y="4012"/>
                          <a:pt x="7235" y="3974"/>
                        </a:cubicBezTo>
                        <a:cubicBezTo>
                          <a:pt x="7265" y="3944"/>
                          <a:pt x="7265" y="3883"/>
                          <a:pt x="7265" y="3853"/>
                        </a:cubicBezTo>
                        <a:cubicBezTo>
                          <a:pt x="7265" y="3792"/>
                          <a:pt x="7235" y="3731"/>
                          <a:pt x="7174" y="3701"/>
                        </a:cubicBezTo>
                        <a:lnTo>
                          <a:pt x="4925" y="2181"/>
                        </a:lnTo>
                        <a:cubicBezTo>
                          <a:pt x="4712" y="2029"/>
                          <a:pt x="4590" y="1847"/>
                          <a:pt x="4560" y="1664"/>
                        </a:cubicBezTo>
                        <a:cubicBezTo>
                          <a:pt x="4530" y="1543"/>
                          <a:pt x="4560" y="1421"/>
                          <a:pt x="4590" y="1330"/>
                        </a:cubicBezTo>
                        <a:lnTo>
                          <a:pt x="6840" y="2272"/>
                        </a:lnTo>
                        <a:cubicBezTo>
                          <a:pt x="6992" y="2394"/>
                          <a:pt x="7995" y="3306"/>
                          <a:pt x="8572" y="4400"/>
                        </a:cubicBezTo>
                        <a:cubicBezTo>
                          <a:pt x="9028" y="5312"/>
                          <a:pt x="10639" y="9111"/>
                          <a:pt x="10669" y="9172"/>
                        </a:cubicBezTo>
                        <a:lnTo>
                          <a:pt x="16110" y="18655"/>
                        </a:lnTo>
                        <a:lnTo>
                          <a:pt x="9545" y="18655"/>
                        </a:lnTo>
                        <a:lnTo>
                          <a:pt x="6323" y="10661"/>
                        </a:lnTo>
                        <a:cubicBezTo>
                          <a:pt x="6293" y="10631"/>
                          <a:pt x="6293" y="10600"/>
                          <a:pt x="6232" y="10570"/>
                        </a:cubicBezTo>
                        <a:cubicBezTo>
                          <a:pt x="6232" y="10570"/>
                          <a:pt x="4256" y="9202"/>
                          <a:pt x="3739" y="8655"/>
                        </a:cubicBezTo>
                        <a:cubicBezTo>
                          <a:pt x="3648" y="8564"/>
                          <a:pt x="3527" y="8473"/>
                          <a:pt x="3435" y="8382"/>
                        </a:cubicBezTo>
                        <a:cubicBezTo>
                          <a:pt x="3101" y="8047"/>
                          <a:pt x="2797" y="7743"/>
                          <a:pt x="2615" y="7379"/>
                        </a:cubicBezTo>
                        <a:cubicBezTo>
                          <a:pt x="2371" y="6953"/>
                          <a:pt x="1733" y="5555"/>
                          <a:pt x="1733" y="5555"/>
                        </a:cubicBezTo>
                        <a:cubicBezTo>
                          <a:pt x="1612" y="5251"/>
                          <a:pt x="1612" y="5099"/>
                          <a:pt x="1733" y="4977"/>
                        </a:cubicBezTo>
                        <a:cubicBezTo>
                          <a:pt x="1776" y="4956"/>
                          <a:pt x="1850" y="4934"/>
                          <a:pt x="1889" y="4934"/>
                        </a:cubicBezTo>
                        <a:cubicBezTo>
                          <a:pt x="1905" y="4934"/>
                          <a:pt x="1916" y="4938"/>
                          <a:pt x="1916" y="4947"/>
                        </a:cubicBezTo>
                        <a:lnTo>
                          <a:pt x="2949" y="6467"/>
                        </a:lnTo>
                        <a:cubicBezTo>
                          <a:pt x="2987" y="6504"/>
                          <a:pt x="3047" y="6530"/>
                          <a:pt x="3110" y="6530"/>
                        </a:cubicBezTo>
                        <a:cubicBezTo>
                          <a:pt x="3148" y="6530"/>
                          <a:pt x="3188" y="6520"/>
                          <a:pt x="3223" y="6497"/>
                        </a:cubicBezTo>
                        <a:cubicBezTo>
                          <a:pt x="3283" y="6436"/>
                          <a:pt x="3314" y="6315"/>
                          <a:pt x="3253" y="6254"/>
                        </a:cubicBezTo>
                        <a:lnTo>
                          <a:pt x="2007" y="4400"/>
                        </a:lnTo>
                        <a:cubicBezTo>
                          <a:pt x="1946" y="4309"/>
                          <a:pt x="1946" y="4157"/>
                          <a:pt x="2007" y="4035"/>
                        </a:cubicBezTo>
                        <a:cubicBezTo>
                          <a:pt x="2050" y="3978"/>
                          <a:pt x="2120" y="3947"/>
                          <a:pt x="2195" y="3947"/>
                        </a:cubicBezTo>
                        <a:cubicBezTo>
                          <a:pt x="2278" y="3947"/>
                          <a:pt x="2368" y="3985"/>
                          <a:pt x="2432" y="4065"/>
                        </a:cubicBezTo>
                        <a:lnTo>
                          <a:pt x="3648" y="5342"/>
                        </a:lnTo>
                        <a:cubicBezTo>
                          <a:pt x="3682" y="5392"/>
                          <a:pt x="3733" y="5415"/>
                          <a:pt x="3789" y="5415"/>
                        </a:cubicBezTo>
                        <a:cubicBezTo>
                          <a:pt x="3834" y="5415"/>
                          <a:pt x="3881" y="5400"/>
                          <a:pt x="3922" y="5372"/>
                        </a:cubicBezTo>
                        <a:cubicBezTo>
                          <a:pt x="3982" y="5281"/>
                          <a:pt x="3982" y="5160"/>
                          <a:pt x="3922" y="5099"/>
                        </a:cubicBezTo>
                        <a:lnTo>
                          <a:pt x="2402" y="3458"/>
                        </a:lnTo>
                        <a:cubicBezTo>
                          <a:pt x="2341" y="3366"/>
                          <a:pt x="2311" y="3275"/>
                          <a:pt x="2341" y="3154"/>
                        </a:cubicBezTo>
                        <a:cubicBezTo>
                          <a:pt x="2371" y="3062"/>
                          <a:pt x="2402" y="2971"/>
                          <a:pt x="2493" y="2941"/>
                        </a:cubicBezTo>
                        <a:cubicBezTo>
                          <a:pt x="2539" y="2910"/>
                          <a:pt x="2599" y="2903"/>
                          <a:pt x="2653" y="2903"/>
                        </a:cubicBezTo>
                        <a:cubicBezTo>
                          <a:pt x="2706" y="2903"/>
                          <a:pt x="2751" y="2910"/>
                          <a:pt x="2767" y="2910"/>
                        </a:cubicBezTo>
                        <a:lnTo>
                          <a:pt x="4347" y="4187"/>
                        </a:lnTo>
                        <a:cubicBezTo>
                          <a:pt x="4375" y="4214"/>
                          <a:pt x="4414" y="4229"/>
                          <a:pt x="4455" y="4229"/>
                        </a:cubicBezTo>
                        <a:cubicBezTo>
                          <a:pt x="4505" y="4229"/>
                          <a:pt x="4557" y="4207"/>
                          <a:pt x="4590" y="4157"/>
                        </a:cubicBezTo>
                        <a:cubicBezTo>
                          <a:pt x="4621" y="4126"/>
                          <a:pt x="4651" y="4065"/>
                          <a:pt x="4651" y="4035"/>
                        </a:cubicBezTo>
                        <a:cubicBezTo>
                          <a:pt x="4651" y="3974"/>
                          <a:pt x="4621" y="3913"/>
                          <a:pt x="4590" y="3883"/>
                        </a:cubicBezTo>
                        <a:lnTo>
                          <a:pt x="3131" y="2698"/>
                        </a:lnTo>
                        <a:cubicBezTo>
                          <a:pt x="3101" y="2667"/>
                          <a:pt x="3040" y="2637"/>
                          <a:pt x="3010" y="2606"/>
                        </a:cubicBezTo>
                        <a:lnTo>
                          <a:pt x="2402" y="2181"/>
                        </a:lnTo>
                        <a:lnTo>
                          <a:pt x="2341" y="2181"/>
                        </a:lnTo>
                        <a:cubicBezTo>
                          <a:pt x="2007" y="2029"/>
                          <a:pt x="700" y="1269"/>
                          <a:pt x="578" y="1147"/>
                        </a:cubicBezTo>
                        <a:cubicBezTo>
                          <a:pt x="457" y="1026"/>
                          <a:pt x="365" y="904"/>
                          <a:pt x="396" y="783"/>
                        </a:cubicBezTo>
                        <a:cubicBezTo>
                          <a:pt x="396" y="631"/>
                          <a:pt x="517" y="479"/>
                          <a:pt x="578" y="418"/>
                        </a:cubicBezTo>
                        <a:close/>
                        <a:moveTo>
                          <a:pt x="536" y="0"/>
                        </a:moveTo>
                        <a:cubicBezTo>
                          <a:pt x="502" y="0"/>
                          <a:pt x="472" y="8"/>
                          <a:pt x="457" y="23"/>
                        </a:cubicBezTo>
                        <a:cubicBezTo>
                          <a:pt x="426" y="53"/>
                          <a:pt x="31" y="327"/>
                          <a:pt x="1" y="752"/>
                        </a:cubicBezTo>
                        <a:cubicBezTo>
                          <a:pt x="1" y="995"/>
                          <a:pt x="92" y="1208"/>
                          <a:pt x="305" y="1421"/>
                        </a:cubicBezTo>
                        <a:cubicBezTo>
                          <a:pt x="517" y="1603"/>
                          <a:pt x="1824" y="2363"/>
                          <a:pt x="2189" y="2515"/>
                        </a:cubicBezTo>
                        <a:lnTo>
                          <a:pt x="2311" y="2606"/>
                        </a:lnTo>
                        <a:cubicBezTo>
                          <a:pt x="2128" y="2698"/>
                          <a:pt x="2007" y="2880"/>
                          <a:pt x="1976" y="3093"/>
                        </a:cubicBezTo>
                        <a:cubicBezTo>
                          <a:pt x="1946" y="3275"/>
                          <a:pt x="1976" y="3458"/>
                          <a:pt x="2068" y="3579"/>
                        </a:cubicBezTo>
                        <a:cubicBezTo>
                          <a:pt x="1916" y="3640"/>
                          <a:pt x="1794" y="3701"/>
                          <a:pt x="1703" y="3822"/>
                        </a:cubicBezTo>
                        <a:cubicBezTo>
                          <a:pt x="1551" y="4035"/>
                          <a:pt x="1551" y="4339"/>
                          <a:pt x="1672" y="4582"/>
                        </a:cubicBezTo>
                        <a:cubicBezTo>
                          <a:pt x="1612" y="4613"/>
                          <a:pt x="1520" y="4643"/>
                          <a:pt x="1490" y="4704"/>
                        </a:cubicBezTo>
                        <a:cubicBezTo>
                          <a:pt x="1095" y="5068"/>
                          <a:pt x="1308" y="5524"/>
                          <a:pt x="1399" y="5707"/>
                        </a:cubicBezTo>
                        <a:cubicBezTo>
                          <a:pt x="1399" y="5768"/>
                          <a:pt x="2037" y="7105"/>
                          <a:pt x="2280" y="7561"/>
                        </a:cubicBezTo>
                        <a:cubicBezTo>
                          <a:pt x="2493" y="7986"/>
                          <a:pt x="2858" y="8321"/>
                          <a:pt x="3162" y="8655"/>
                        </a:cubicBezTo>
                        <a:cubicBezTo>
                          <a:pt x="3283" y="8746"/>
                          <a:pt x="3375" y="8838"/>
                          <a:pt x="3466" y="8929"/>
                        </a:cubicBezTo>
                        <a:cubicBezTo>
                          <a:pt x="3952" y="9445"/>
                          <a:pt x="5685" y="10631"/>
                          <a:pt x="5989" y="10844"/>
                        </a:cubicBezTo>
                        <a:lnTo>
                          <a:pt x="9241" y="18929"/>
                        </a:lnTo>
                        <a:cubicBezTo>
                          <a:pt x="9271" y="18990"/>
                          <a:pt x="9362" y="19050"/>
                          <a:pt x="9423" y="19050"/>
                        </a:cubicBezTo>
                        <a:lnTo>
                          <a:pt x="16475" y="19050"/>
                        </a:lnTo>
                        <a:cubicBezTo>
                          <a:pt x="16566" y="19050"/>
                          <a:pt x="16657" y="18959"/>
                          <a:pt x="16657" y="18838"/>
                        </a:cubicBezTo>
                        <a:cubicBezTo>
                          <a:pt x="16657" y="18807"/>
                          <a:pt x="16627" y="18746"/>
                          <a:pt x="16597" y="18716"/>
                        </a:cubicBezTo>
                        <a:lnTo>
                          <a:pt x="11004" y="9020"/>
                        </a:lnTo>
                        <a:cubicBezTo>
                          <a:pt x="10943" y="8868"/>
                          <a:pt x="9393" y="5129"/>
                          <a:pt x="8907" y="4248"/>
                        </a:cubicBezTo>
                        <a:cubicBezTo>
                          <a:pt x="8268" y="2971"/>
                          <a:pt x="7113" y="1999"/>
                          <a:pt x="7052" y="1938"/>
                        </a:cubicBezTo>
                        <a:cubicBezTo>
                          <a:pt x="7022" y="1938"/>
                          <a:pt x="7022" y="1938"/>
                          <a:pt x="6992" y="1907"/>
                        </a:cubicBezTo>
                        <a:lnTo>
                          <a:pt x="4590" y="935"/>
                        </a:lnTo>
                        <a:cubicBezTo>
                          <a:pt x="4567" y="911"/>
                          <a:pt x="4539" y="902"/>
                          <a:pt x="4511" y="902"/>
                        </a:cubicBezTo>
                        <a:cubicBezTo>
                          <a:pt x="4464" y="902"/>
                          <a:pt x="4415" y="928"/>
                          <a:pt x="4378" y="965"/>
                        </a:cubicBezTo>
                        <a:cubicBezTo>
                          <a:pt x="4378" y="995"/>
                          <a:pt x="4104" y="1299"/>
                          <a:pt x="4165" y="1695"/>
                        </a:cubicBezTo>
                        <a:lnTo>
                          <a:pt x="3375" y="1208"/>
                        </a:lnTo>
                        <a:lnTo>
                          <a:pt x="639" y="23"/>
                        </a:lnTo>
                        <a:cubicBezTo>
                          <a:pt x="609" y="8"/>
                          <a:pt x="571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5" name="Google Shape;1505;p27"/>
              <p:cNvSpPr/>
              <p:nvPr/>
            </p:nvSpPr>
            <p:spPr>
              <a:xfrm>
                <a:off x="4336044" y="1461961"/>
                <a:ext cx="465600" cy="464400"/>
              </a:xfrm>
              <a:prstGeom prst="ellipse">
                <a:avLst/>
              </a:prstGeom>
              <a:solidFill>
                <a:srgbClr val="48BFE3">
                  <a:alpha val="1473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7"/>
              <p:cNvSpPr txBox="1"/>
              <p:nvPr/>
            </p:nvSpPr>
            <p:spPr>
              <a:xfrm>
                <a:off x="4322544" y="1461925"/>
                <a:ext cx="492600" cy="4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2000" b="1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507" name="Google Shape;1507;p27"/>
            <p:cNvGrpSpPr/>
            <p:nvPr/>
          </p:nvGrpSpPr>
          <p:grpSpPr>
            <a:xfrm>
              <a:off x="3565127" y="3627695"/>
              <a:ext cx="2013743" cy="850188"/>
              <a:chOff x="-573751" y="3016525"/>
              <a:chExt cx="2070900" cy="850188"/>
            </a:xfrm>
          </p:grpSpPr>
          <p:sp>
            <p:nvSpPr>
              <p:cNvPr id="1508" name="Google Shape;1508;p27"/>
              <p:cNvSpPr txBox="1"/>
              <p:nvPr/>
            </p:nvSpPr>
            <p:spPr>
              <a:xfrm>
                <a:off x="-573751" y="3016525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09" name="Google Shape;1509;p27"/>
              <p:cNvSpPr txBox="1"/>
              <p:nvPr/>
            </p:nvSpPr>
            <p:spPr>
              <a:xfrm>
                <a:off x="-573751" y="3458413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/>
              </a:p>
            </p:txBody>
          </p:sp>
        </p:grpSp>
      </p:grpSp>
      <p:grpSp>
        <p:nvGrpSpPr>
          <p:cNvPr id="1510" name="Google Shape;1510;p27"/>
          <p:cNvGrpSpPr/>
          <p:nvPr/>
        </p:nvGrpSpPr>
        <p:grpSpPr>
          <a:xfrm>
            <a:off x="6178364" y="1566711"/>
            <a:ext cx="2013743" cy="2911159"/>
            <a:chOff x="6178364" y="1566711"/>
            <a:chExt cx="2013743" cy="2911159"/>
          </a:xfrm>
        </p:grpSpPr>
        <p:sp>
          <p:nvSpPr>
            <p:cNvPr id="1511" name="Google Shape;1511;p27"/>
            <p:cNvSpPr/>
            <p:nvPr/>
          </p:nvSpPr>
          <p:spPr>
            <a:xfrm>
              <a:off x="6955629" y="1566711"/>
              <a:ext cx="465600" cy="464400"/>
            </a:xfrm>
            <a:prstGeom prst="ellipse">
              <a:avLst/>
            </a:prstGeom>
            <a:solidFill>
              <a:srgbClr val="72EFDD">
                <a:alpha val="12950"/>
              </a:srgb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 txBox="1"/>
            <p:nvPr/>
          </p:nvSpPr>
          <p:spPr>
            <a:xfrm>
              <a:off x="6953275" y="1566725"/>
              <a:ext cx="4731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6490342" y="2147625"/>
              <a:ext cx="1383600" cy="1191300"/>
            </a:xfrm>
            <a:prstGeom prst="roundRect">
              <a:avLst>
                <a:gd name="adj" fmla="val 50000"/>
              </a:avLst>
            </a:prstGeom>
            <a:solidFill>
              <a:srgbClr val="72EFDD">
                <a:alpha val="12950"/>
              </a:srgb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6856368" y="2220572"/>
              <a:ext cx="667597" cy="564964"/>
            </a:xfrm>
            <a:custGeom>
              <a:avLst/>
              <a:gdLst/>
              <a:ahLst/>
              <a:cxnLst/>
              <a:rect l="l" t="t" r="r" b="b"/>
              <a:pathLst>
                <a:path w="17205" h="14560" extrusionOk="0">
                  <a:moveTo>
                    <a:pt x="8165" y="384"/>
                  </a:moveTo>
                  <a:cubicBezTo>
                    <a:pt x="8500" y="384"/>
                    <a:pt x="8833" y="479"/>
                    <a:pt x="9149" y="669"/>
                  </a:cubicBezTo>
                  <a:cubicBezTo>
                    <a:pt x="9420" y="856"/>
                    <a:pt x="9633" y="901"/>
                    <a:pt x="9828" y="901"/>
                  </a:cubicBezTo>
                  <a:cubicBezTo>
                    <a:pt x="9919" y="901"/>
                    <a:pt x="10005" y="891"/>
                    <a:pt x="10092" y="882"/>
                  </a:cubicBezTo>
                  <a:lnTo>
                    <a:pt x="10426" y="882"/>
                  </a:lnTo>
                  <a:cubicBezTo>
                    <a:pt x="11551" y="973"/>
                    <a:pt x="11733" y="1368"/>
                    <a:pt x="11763" y="2554"/>
                  </a:cubicBezTo>
                  <a:lnTo>
                    <a:pt x="11763" y="2766"/>
                  </a:lnTo>
                  <a:lnTo>
                    <a:pt x="12007" y="2736"/>
                  </a:lnTo>
                  <a:cubicBezTo>
                    <a:pt x="12353" y="2640"/>
                    <a:pt x="12651" y="2580"/>
                    <a:pt x="12915" y="2580"/>
                  </a:cubicBezTo>
                  <a:cubicBezTo>
                    <a:pt x="13068" y="2580"/>
                    <a:pt x="13210" y="2600"/>
                    <a:pt x="13344" y="2645"/>
                  </a:cubicBezTo>
                  <a:cubicBezTo>
                    <a:pt x="13922" y="2827"/>
                    <a:pt x="14165" y="3283"/>
                    <a:pt x="14347" y="3678"/>
                  </a:cubicBezTo>
                  <a:cubicBezTo>
                    <a:pt x="14378" y="3769"/>
                    <a:pt x="14438" y="3861"/>
                    <a:pt x="14469" y="3921"/>
                  </a:cubicBezTo>
                  <a:cubicBezTo>
                    <a:pt x="14590" y="4134"/>
                    <a:pt x="14833" y="4225"/>
                    <a:pt x="15077" y="4317"/>
                  </a:cubicBezTo>
                  <a:cubicBezTo>
                    <a:pt x="15411" y="4469"/>
                    <a:pt x="15806" y="4621"/>
                    <a:pt x="16080" y="5137"/>
                  </a:cubicBezTo>
                  <a:cubicBezTo>
                    <a:pt x="16444" y="5745"/>
                    <a:pt x="16323" y="6323"/>
                    <a:pt x="16232" y="6809"/>
                  </a:cubicBezTo>
                  <a:cubicBezTo>
                    <a:pt x="16171" y="7083"/>
                    <a:pt x="16140" y="7356"/>
                    <a:pt x="16171" y="7599"/>
                  </a:cubicBezTo>
                  <a:cubicBezTo>
                    <a:pt x="16292" y="8055"/>
                    <a:pt x="16414" y="8329"/>
                    <a:pt x="16536" y="8572"/>
                  </a:cubicBezTo>
                  <a:cubicBezTo>
                    <a:pt x="16718" y="8937"/>
                    <a:pt x="16840" y="9180"/>
                    <a:pt x="16779" y="9757"/>
                  </a:cubicBezTo>
                  <a:cubicBezTo>
                    <a:pt x="16718" y="10639"/>
                    <a:pt x="16262" y="11429"/>
                    <a:pt x="15685" y="12250"/>
                  </a:cubicBezTo>
                  <a:cubicBezTo>
                    <a:pt x="15624" y="12371"/>
                    <a:pt x="15563" y="12463"/>
                    <a:pt x="15472" y="12554"/>
                  </a:cubicBezTo>
                  <a:cubicBezTo>
                    <a:pt x="15198" y="13040"/>
                    <a:pt x="14925" y="13466"/>
                    <a:pt x="14469" y="13678"/>
                  </a:cubicBezTo>
                  <a:cubicBezTo>
                    <a:pt x="13770" y="14043"/>
                    <a:pt x="12979" y="14104"/>
                    <a:pt x="12250" y="14134"/>
                  </a:cubicBezTo>
                  <a:cubicBezTo>
                    <a:pt x="11703" y="14165"/>
                    <a:pt x="11156" y="14165"/>
                    <a:pt x="10578" y="14165"/>
                  </a:cubicBezTo>
                  <a:cubicBezTo>
                    <a:pt x="8298" y="14165"/>
                    <a:pt x="6019" y="13922"/>
                    <a:pt x="3800" y="13466"/>
                  </a:cubicBezTo>
                  <a:lnTo>
                    <a:pt x="1885" y="12615"/>
                  </a:lnTo>
                  <a:cubicBezTo>
                    <a:pt x="1490" y="12007"/>
                    <a:pt x="1064" y="11368"/>
                    <a:pt x="821" y="10700"/>
                  </a:cubicBezTo>
                  <a:cubicBezTo>
                    <a:pt x="608" y="10153"/>
                    <a:pt x="395" y="9362"/>
                    <a:pt x="608" y="8572"/>
                  </a:cubicBezTo>
                  <a:cubicBezTo>
                    <a:pt x="669" y="8390"/>
                    <a:pt x="730" y="8238"/>
                    <a:pt x="791" y="8055"/>
                  </a:cubicBezTo>
                  <a:cubicBezTo>
                    <a:pt x="912" y="7721"/>
                    <a:pt x="1064" y="7387"/>
                    <a:pt x="1064" y="6991"/>
                  </a:cubicBezTo>
                  <a:cubicBezTo>
                    <a:pt x="1064" y="6687"/>
                    <a:pt x="1003" y="6383"/>
                    <a:pt x="912" y="6079"/>
                  </a:cubicBezTo>
                  <a:cubicBezTo>
                    <a:pt x="821" y="5654"/>
                    <a:pt x="699" y="5259"/>
                    <a:pt x="851" y="4924"/>
                  </a:cubicBezTo>
                  <a:cubicBezTo>
                    <a:pt x="1003" y="4621"/>
                    <a:pt x="1338" y="4438"/>
                    <a:pt x="1672" y="4225"/>
                  </a:cubicBezTo>
                  <a:cubicBezTo>
                    <a:pt x="1976" y="4073"/>
                    <a:pt x="2250" y="3921"/>
                    <a:pt x="2493" y="3648"/>
                  </a:cubicBezTo>
                  <a:cubicBezTo>
                    <a:pt x="2675" y="3435"/>
                    <a:pt x="2797" y="3192"/>
                    <a:pt x="2918" y="2918"/>
                  </a:cubicBezTo>
                  <a:cubicBezTo>
                    <a:pt x="2979" y="2766"/>
                    <a:pt x="3070" y="2584"/>
                    <a:pt x="3162" y="2432"/>
                  </a:cubicBezTo>
                  <a:cubicBezTo>
                    <a:pt x="3435" y="2006"/>
                    <a:pt x="3952" y="1703"/>
                    <a:pt x="4590" y="1581"/>
                  </a:cubicBezTo>
                  <a:cubicBezTo>
                    <a:pt x="4712" y="1581"/>
                    <a:pt x="4833" y="1551"/>
                    <a:pt x="4985" y="1520"/>
                  </a:cubicBezTo>
                  <a:cubicBezTo>
                    <a:pt x="5593" y="1429"/>
                    <a:pt x="6353" y="1307"/>
                    <a:pt x="6779" y="943"/>
                  </a:cubicBezTo>
                  <a:cubicBezTo>
                    <a:pt x="7222" y="570"/>
                    <a:pt x="7696" y="384"/>
                    <a:pt x="8165" y="384"/>
                  </a:cubicBezTo>
                  <a:close/>
                  <a:moveTo>
                    <a:pt x="8146" y="0"/>
                  </a:moveTo>
                  <a:cubicBezTo>
                    <a:pt x="7569" y="0"/>
                    <a:pt x="7052" y="213"/>
                    <a:pt x="6535" y="669"/>
                  </a:cubicBezTo>
                  <a:cubicBezTo>
                    <a:pt x="6201" y="943"/>
                    <a:pt x="5502" y="1064"/>
                    <a:pt x="4924" y="1155"/>
                  </a:cubicBezTo>
                  <a:cubicBezTo>
                    <a:pt x="4772" y="1186"/>
                    <a:pt x="4651" y="1186"/>
                    <a:pt x="4529" y="1216"/>
                  </a:cubicBezTo>
                  <a:cubicBezTo>
                    <a:pt x="3800" y="1368"/>
                    <a:pt x="3192" y="1703"/>
                    <a:pt x="2858" y="2219"/>
                  </a:cubicBezTo>
                  <a:cubicBezTo>
                    <a:pt x="2736" y="2402"/>
                    <a:pt x="2645" y="2584"/>
                    <a:pt x="2554" y="2766"/>
                  </a:cubicBezTo>
                  <a:cubicBezTo>
                    <a:pt x="2462" y="3010"/>
                    <a:pt x="2371" y="3222"/>
                    <a:pt x="2189" y="3405"/>
                  </a:cubicBezTo>
                  <a:cubicBezTo>
                    <a:pt x="2006" y="3617"/>
                    <a:pt x="1763" y="3739"/>
                    <a:pt x="1490" y="3891"/>
                  </a:cubicBezTo>
                  <a:cubicBezTo>
                    <a:pt x="1095" y="4104"/>
                    <a:pt x="699" y="4347"/>
                    <a:pt x="517" y="4772"/>
                  </a:cubicBezTo>
                  <a:cubicBezTo>
                    <a:pt x="304" y="5228"/>
                    <a:pt x="426" y="5715"/>
                    <a:pt x="547" y="6171"/>
                  </a:cubicBezTo>
                  <a:cubicBezTo>
                    <a:pt x="608" y="6444"/>
                    <a:pt x="699" y="6718"/>
                    <a:pt x="699" y="6991"/>
                  </a:cubicBezTo>
                  <a:cubicBezTo>
                    <a:pt x="669" y="7295"/>
                    <a:pt x="578" y="7599"/>
                    <a:pt x="456" y="7903"/>
                  </a:cubicBezTo>
                  <a:cubicBezTo>
                    <a:pt x="365" y="8086"/>
                    <a:pt x="304" y="8268"/>
                    <a:pt x="244" y="8481"/>
                  </a:cubicBezTo>
                  <a:cubicBezTo>
                    <a:pt x="0" y="9362"/>
                    <a:pt x="244" y="10244"/>
                    <a:pt x="456" y="10821"/>
                  </a:cubicBezTo>
                  <a:cubicBezTo>
                    <a:pt x="730" y="11581"/>
                    <a:pt x="1186" y="12219"/>
                    <a:pt x="1581" y="12858"/>
                  </a:cubicBezTo>
                  <a:lnTo>
                    <a:pt x="1611" y="12919"/>
                  </a:lnTo>
                  <a:lnTo>
                    <a:pt x="3648" y="13800"/>
                  </a:lnTo>
                  <a:lnTo>
                    <a:pt x="3709" y="13830"/>
                  </a:lnTo>
                  <a:cubicBezTo>
                    <a:pt x="5958" y="14317"/>
                    <a:pt x="8268" y="14560"/>
                    <a:pt x="10578" y="14560"/>
                  </a:cubicBezTo>
                  <a:cubicBezTo>
                    <a:pt x="11156" y="14560"/>
                    <a:pt x="11703" y="14529"/>
                    <a:pt x="12280" y="14499"/>
                  </a:cubicBezTo>
                  <a:cubicBezTo>
                    <a:pt x="13010" y="14469"/>
                    <a:pt x="13891" y="14408"/>
                    <a:pt x="14621" y="14013"/>
                  </a:cubicBezTo>
                  <a:cubicBezTo>
                    <a:pt x="15198" y="13739"/>
                    <a:pt x="15502" y="13253"/>
                    <a:pt x="15806" y="12767"/>
                  </a:cubicBezTo>
                  <a:cubicBezTo>
                    <a:pt x="15867" y="12675"/>
                    <a:pt x="15928" y="12554"/>
                    <a:pt x="16019" y="12463"/>
                  </a:cubicBezTo>
                  <a:cubicBezTo>
                    <a:pt x="16566" y="11611"/>
                    <a:pt x="17083" y="10760"/>
                    <a:pt x="17174" y="9788"/>
                  </a:cubicBezTo>
                  <a:cubicBezTo>
                    <a:pt x="17204" y="9119"/>
                    <a:pt x="17052" y="8785"/>
                    <a:pt x="16870" y="8420"/>
                  </a:cubicBezTo>
                  <a:cubicBezTo>
                    <a:pt x="16748" y="8177"/>
                    <a:pt x="16657" y="7903"/>
                    <a:pt x="16566" y="7508"/>
                  </a:cubicBezTo>
                  <a:cubicBezTo>
                    <a:pt x="16536" y="7356"/>
                    <a:pt x="16566" y="7143"/>
                    <a:pt x="16596" y="6870"/>
                  </a:cubicBezTo>
                  <a:cubicBezTo>
                    <a:pt x="16718" y="6353"/>
                    <a:pt x="16840" y="5684"/>
                    <a:pt x="16414" y="4955"/>
                  </a:cubicBezTo>
                  <a:cubicBezTo>
                    <a:pt x="16080" y="4317"/>
                    <a:pt x="15563" y="4104"/>
                    <a:pt x="15198" y="3982"/>
                  </a:cubicBezTo>
                  <a:cubicBezTo>
                    <a:pt x="15016" y="3891"/>
                    <a:pt x="14864" y="3830"/>
                    <a:pt x="14803" y="3739"/>
                  </a:cubicBezTo>
                  <a:cubicBezTo>
                    <a:pt x="14773" y="3678"/>
                    <a:pt x="14712" y="3587"/>
                    <a:pt x="14681" y="3496"/>
                  </a:cubicBezTo>
                  <a:cubicBezTo>
                    <a:pt x="14469" y="3101"/>
                    <a:pt x="14195" y="2523"/>
                    <a:pt x="13466" y="2280"/>
                  </a:cubicBezTo>
                  <a:cubicBezTo>
                    <a:pt x="13292" y="2227"/>
                    <a:pt x="13113" y="2203"/>
                    <a:pt x="12923" y="2203"/>
                  </a:cubicBezTo>
                  <a:cubicBezTo>
                    <a:pt x="12680" y="2203"/>
                    <a:pt x="12418" y="2242"/>
                    <a:pt x="12128" y="2310"/>
                  </a:cubicBezTo>
                  <a:cubicBezTo>
                    <a:pt x="12067" y="1186"/>
                    <a:pt x="11763" y="608"/>
                    <a:pt x="10487" y="517"/>
                  </a:cubicBezTo>
                  <a:cubicBezTo>
                    <a:pt x="10411" y="502"/>
                    <a:pt x="10335" y="494"/>
                    <a:pt x="10263" y="494"/>
                  </a:cubicBezTo>
                  <a:cubicBezTo>
                    <a:pt x="10191" y="494"/>
                    <a:pt x="10122" y="502"/>
                    <a:pt x="10061" y="517"/>
                  </a:cubicBezTo>
                  <a:cubicBezTo>
                    <a:pt x="10001" y="517"/>
                    <a:pt x="9942" y="519"/>
                    <a:pt x="9883" y="519"/>
                  </a:cubicBezTo>
                  <a:cubicBezTo>
                    <a:pt x="9708" y="519"/>
                    <a:pt x="9537" y="502"/>
                    <a:pt x="9332" y="365"/>
                  </a:cubicBezTo>
                  <a:cubicBezTo>
                    <a:pt x="8967" y="122"/>
                    <a:pt x="8572" y="0"/>
                    <a:pt x="8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6892920" y="2266553"/>
              <a:ext cx="601555" cy="552004"/>
            </a:xfrm>
            <a:custGeom>
              <a:avLst/>
              <a:gdLst/>
              <a:ahLst/>
              <a:cxnLst/>
              <a:rect l="l" t="t" r="r" b="b"/>
              <a:pathLst>
                <a:path w="15503" h="14226" extrusionOk="0">
                  <a:moveTo>
                    <a:pt x="8967" y="396"/>
                  </a:moveTo>
                  <a:cubicBezTo>
                    <a:pt x="9606" y="396"/>
                    <a:pt x="10305" y="791"/>
                    <a:pt x="10852" y="1460"/>
                  </a:cubicBezTo>
                  <a:lnTo>
                    <a:pt x="10913" y="1551"/>
                  </a:lnTo>
                  <a:lnTo>
                    <a:pt x="11004" y="1551"/>
                  </a:lnTo>
                  <a:cubicBezTo>
                    <a:pt x="11065" y="1551"/>
                    <a:pt x="12220" y="1581"/>
                    <a:pt x="12311" y="2828"/>
                  </a:cubicBezTo>
                  <a:cubicBezTo>
                    <a:pt x="12341" y="2949"/>
                    <a:pt x="12341" y="3101"/>
                    <a:pt x="12341" y="3253"/>
                  </a:cubicBezTo>
                  <a:cubicBezTo>
                    <a:pt x="12341" y="3770"/>
                    <a:pt x="12341" y="4347"/>
                    <a:pt x="12828" y="4743"/>
                  </a:cubicBezTo>
                  <a:cubicBezTo>
                    <a:pt x="12888" y="4773"/>
                    <a:pt x="12980" y="4834"/>
                    <a:pt x="13071" y="4894"/>
                  </a:cubicBezTo>
                  <a:cubicBezTo>
                    <a:pt x="13314" y="5046"/>
                    <a:pt x="13527" y="5198"/>
                    <a:pt x="13557" y="5472"/>
                  </a:cubicBezTo>
                  <a:cubicBezTo>
                    <a:pt x="13587" y="5624"/>
                    <a:pt x="13587" y="5806"/>
                    <a:pt x="13557" y="5989"/>
                  </a:cubicBezTo>
                  <a:cubicBezTo>
                    <a:pt x="13527" y="6141"/>
                    <a:pt x="13496" y="6293"/>
                    <a:pt x="13527" y="6445"/>
                  </a:cubicBezTo>
                  <a:cubicBezTo>
                    <a:pt x="13557" y="6992"/>
                    <a:pt x="13861" y="7448"/>
                    <a:pt x="14165" y="7873"/>
                  </a:cubicBezTo>
                  <a:cubicBezTo>
                    <a:pt x="14256" y="7995"/>
                    <a:pt x="14347" y="8116"/>
                    <a:pt x="14439" y="8238"/>
                  </a:cubicBezTo>
                  <a:cubicBezTo>
                    <a:pt x="14955" y="8998"/>
                    <a:pt x="15107" y="9910"/>
                    <a:pt x="14895" y="10670"/>
                  </a:cubicBezTo>
                  <a:cubicBezTo>
                    <a:pt x="14651" y="11521"/>
                    <a:pt x="13922" y="12189"/>
                    <a:pt x="13132" y="12311"/>
                  </a:cubicBezTo>
                  <a:cubicBezTo>
                    <a:pt x="12949" y="12341"/>
                    <a:pt x="12767" y="12341"/>
                    <a:pt x="12584" y="12341"/>
                  </a:cubicBezTo>
                  <a:cubicBezTo>
                    <a:pt x="12311" y="12341"/>
                    <a:pt x="12037" y="12341"/>
                    <a:pt x="11794" y="12433"/>
                  </a:cubicBezTo>
                  <a:cubicBezTo>
                    <a:pt x="11369" y="12524"/>
                    <a:pt x="11186" y="12828"/>
                    <a:pt x="11034" y="13132"/>
                  </a:cubicBezTo>
                  <a:cubicBezTo>
                    <a:pt x="10791" y="13496"/>
                    <a:pt x="10609" y="13831"/>
                    <a:pt x="9940" y="13831"/>
                  </a:cubicBezTo>
                  <a:cubicBezTo>
                    <a:pt x="9849" y="13831"/>
                    <a:pt x="9727" y="13800"/>
                    <a:pt x="9606" y="13800"/>
                  </a:cubicBezTo>
                  <a:lnTo>
                    <a:pt x="9150" y="13740"/>
                  </a:lnTo>
                  <a:cubicBezTo>
                    <a:pt x="8329" y="13618"/>
                    <a:pt x="7478" y="13496"/>
                    <a:pt x="6627" y="13496"/>
                  </a:cubicBezTo>
                  <a:cubicBezTo>
                    <a:pt x="6171" y="13496"/>
                    <a:pt x="5776" y="13527"/>
                    <a:pt x="5381" y="13588"/>
                  </a:cubicBezTo>
                  <a:cubicBezTo>
                    <a:pt x="5229" y="13618"/>
                    <a:pt x="5077" y="13648"/>
                    <a:pt x="4925" y="13709"/>
                  </a:cubicBezTo>
                  <a:cubicBezTo>
                    <a:pt x="4742" y="13740"/>
                    <a:pt x="4590" y="13800"/>
                    <a:pt x="4408" y="13831"/>
                  </a:cubicBezTo>
                  <a:lnTo>
                    <a:pt x="4195" y="13831"/>
                  </a:lnTo>
                  <a:cubicBezTo>
                    <a:pt x="4043" y="13831"/>
                    <a:pt x="3800" y="13800"/>
                    <a:pt x="3648" y="13648"/>
                  </a:cubicBezTo>
                  <a:cubicBezTo>
                    <a:pt x="3466" y="13466"/>
                    <a:pt x="3405" y="13192"/>
                    <a:pt x="3344" y="12919"/>
                  </a:cubicBezTo>
                  <a:cubicBezTo>
                    <a:pt x="3253" y="12554"/>
                    <a:pt x="3192" y="12159"/>
                    <a:pt x="2858" y="11916"/>
                  </a:cubicBezTo>
                  <a:cubicBezTo>
                    <a:pt x="2645" y="11794"/>
                    <a:pt x="2432" y="11734"/>
                    <a:pt x="2220" y="11703"/>
                  </a:cubicBezTo>
                  <a:cubicBezTo>
                    <a:pt x="2189" y="11703"/>
                    <a:pt x="2128" y="11673"/>
                    <a:pt x="2068" y="11673"/>
                  </a:cubicBezTo>
                  <a:cubicBezTo>
                    <a:pt x="1429" y="11521"/>
                    <a:pt x="882" y="11065"/>
                    <a:pt x="639" y="10457"/>
                  </a:cubicBezTo>
                  <a:cubicBezTo>
                    <a:pt x="396" y="9849"/>
                    <a:pt x="487" y="9119"/>
                    <a:pt x="852" y="8603"/>
                  </a:cubicBezTo>
                  <a:cubicBezTo>
                    <a:pt x="1034" y="8329"/>
                    <a:pt x="1277" y="8086"/>
                    <a:pt x="1551" y="7843"/>
                  </a:cubicBezTo>
                  <a:cubicBezTo>
                    <a:pt x="1642" y="7752"/>
                    <a:pt x="1764" y="7630"/>
                    <a:pt x="1885" y="7539"/>
                  </a:cubicBezTo>
                  <a:cubicBezTo>
                    <a:pt x="2220" y="7174"/>
                    <a:pt x="2675" y="6627"/>
                    <a:pt x="2554" y="5898"/>
                  </a:cubicBezTo>
                  <a:cubicBezTo>
                    <a:pt x="2523" y="5746"/>
                    <a:pt x="2493" y="5594"/>
                    <a:pt x="2432" y="5442"/>
                  </a:cubicBezTo>
                  <a:cubicBezTo>
                    <a:pt x="2371" y="5016"/>
                    <a:pt x="2280" y="4591"/>
                    <a:pt x="2220" y="4104"/>
                  </a:cubicBezTo>
                  <a:cubicBezTo>
                    <a:pt x="2159" y="3618"/>
                    <a:pt x="2280" y="3192"/>
                    <a:pt x="2554" y="2858"/>
                  </a:cubicBezTo>
                  <a:cubicBezTo>
                    <a:pt x="2858" y="2524"/>
                    <a:pt x="3344" y="2280"/>
                    <a:pt x="3891" y="2250"/>
                  </a:cubicBezTo>
                  <a:lnTo>
                    <a:pt x="4347" y="2250"/>
                  </a:lnTo>
                  <a:cubicBezTo>
                    <a:pt x="4621" y="2250"/>
                    <a:pt x="4834" y="2250"/>
                    <a:pt x="5046" y="2280"/>
                  </a:cubicBezTo>
                  <a:cubicBezTo>
                    <a:pt x="5563" y="2280"/>
                    <a:pt x="5928" y="2280"/>
                    <a:pt x="6232" y="2189"/>
                  </a:cubicBezTo>
                  <a:cubicBezTo>
                    <a:pt x="6688" y="2037"/>
                    <a:pt x="7052" y="1642"/>
                    <a:pt x="7417" y="1277"/>
                  </a:cubicBezTo>
                  <a:cubicBezTo>
                    <a:pt x="7600" y="1065"/>
                    <a:pt x="7782" y="882"/>
                    <a:pt x="7964" y="730"/>
                  </a:cubicBezTo>
                  <a:cubicBezTo>
                    <a:pt x="8268" y="518"/>
                    <a:pt x="8603" y="396"/>
                    <a:pt x="8967" y="396"/>
                  </a:cubicBezTo>
                  <a:close/>
                  <a:moveTo>
                    <a:pt x="8967" y="1"/>
                  </a:moveTo>
                  <a:cubicBezTo>
                    <a:pt x="8511" y="1"/>
                    <a:pt x="8086" y="153"/>
                    <a:pt x="7721" y="457"/>
                  </a:cubicBezTo>
                  <a:cubicBezTo>
                    <a:pt x="7539" y="609"/>
                    <a:pt x="7326" y="791"/>
                    <a:pt x="7144" y="1004"/>
                  </a:cubicBezTo>
                  <a:cubicBezTo>
                    <a:pt x="6809" y="1338"/>
                    <a:pt x="6475" y="1703"/>
                    <a:pt x="6110" y="1825"/>
                  </a:cubicBezTo>
                  <a:cubicBezTo>
                    <a:pt x="5937" y="1882"/>
                    <a:pt x="5751" y="1904"/>
                    <a:pt x="5522" y="1904"/>
                  </a:cubicBezTo>
                  <a:cubicBezTo>
                    <a:pt x="5390" y="1904"/>
                    <a:pt x="5244" y="1896"/>
                    <a:pt x="5077" y="1885"/>
                  </a:cubicBezTo>
                  <a:cubicBezTo>
                    <a:pt x="4854" y="1885"/>
                    <a:pt x="4604" y="1872"/>
                    <a:pt x="4318" y="1872"/>
                  </a:cubicBezTo>
                  <a:cubicBezTo>
                    <a:pt x="4175" y="1872"/>
                    <a:pt x="4023" y="1875"/>
                    <a:pt x="3861" y="1885"/>
                  </a:cubicBezTo>
                  <a:cubicBezTo>
                    <a:pt x="3223" y="1916"/>
                    <a:pt x="2645" y="2189"/>
                    <a:pt x="2280" y="2615"/>
                  </a:cubicBezTo>
                  <a:cubicBezTo>
                    <a:pt x="1916" y="3040"/>
                    <a:pt x="1764" y="3557"/>
                    <a:pt x="1855" y="4165"/>
                  </a:cubicBezTo>
                  <a:cubicBezTo>
                    <a:pt x="1885" y="4651"/>
                    <a:pt x="1976" y="5077"/>
                    <a:pt x="2068" y="5502"/>
                  </a:cubicBezTo>
                  <a:cubicBezTo>
                    <a:pt x="2098" y="5654"/>
                    <a:pt x="2128" y="5806"/>
                    <a:pt x="2159" y="5989"/>
                  </a:cubicBezTo>
                  <a:cubicBezTo>
                    <a:pt x="2250" y="6384"/>
                    <a:pt x="2068" y="6779"/>
                    <a:pt x="1612" y="7265"/>
                  </a:cubicBezTo>
                  <a:cubicBezTo>
                    <a:pt x="1490" y="7357"/>
                    <a:pt x="1399" y="7478"/>
                    <a:pt x="1277" y="7569"/>
                  </a:cubicBezTo>
                  <a:cubicBezTo>
                    <a:pt x="1004" y="7812"/>
                    <a:pt x="730" y="8056"/>
                    <a:pt x="517" y="8390"/>
                  </a:cubicBezTo>
                  <a:cubicBezTo>
                    <a:pt x="92" y="9028"/>
                    <a:pt x="1" y="9879"/>
                    <a:pt x="305" y="10578"/>
                  </a:cubicBezTo>
                  <a:cubicBezTo>
                    <a:pt x="578" y="11308"/>
                    <a:pt x="1216" y="11855"/>
                    <a:pt x="1976" y="12037"/>
                  </a:cubicBezTo>
                  <a:cubicBezTo>
                    <a:pt x="2037" y="12068"/>
                    <a:pt x="2098" y="12068"/>
                    <a:pt x="2159" y="12068"/>
                  </a:cubicBezTo>
                  <a:cubicBezTo>
                    <a:pt x="2341" y="12129"/>
                    <a:pt x="2493" y="12159"/>
                    <a:pt x="2615" y="12250"/>
                  </a:cubicBezTo>
                  <a:cubicBezTo>
                    <a:pt x="2827" y="12372"/>
                    <a:pt x="2888" y="12676"/>
                    <a:pt x="2979" y="12980"/>
                  </a:cubicBezTo>
                  <a:cubicBezTo>
                    <a:pt x="3040" y="13314"/>
                    <a:pt x="3101" y="13679"/>
                    <a:pt x="3375" y="13922"/>
                  </a:cubicBezTo>
                  <a:cubicBezTo>
                    <a:pt x="3587" y="14104"/>
                    <a:pt x="3861" y="14226"/>
                    <a:pt x="4195" y="14226"/>
                  </a:cubicBezTo>
                  <a:cubicBezTo>
                    <a:pt x="4286" y="14226"/>
                    <a:pt x="4378" y="14196"/>
                    <a:pt x="4469" y="14196"/>
                  </a:cubicBezTo>
                  <a:cubicBezTo>
                    <a:pt x="4651" y="14165"/>
                    <a:pt x="4834" y="14104"/>
                    <a:pt x="5016" y="14074"/>
                  </a:cubicBezTo>
                  <a:cubicBezTo>
                    <a:pt x="5168" y="14044"/>
                    <a:pt x="5289" y="13983"/>
                    <a:pt x="5441" y="13952"/>
                  </a:cubicBezTo>
                  <a:cubicBezTo>
                    <a:pt x="5806" y="13892"/>
                    <a:pt x="6201" y="13861"/>
                    <a:pt x="6627" y="13861"/>
                  </a:cubicBezTo>
                  <a:cubicBezTo>
                    <a:pt x="7448" y="13861"/>
                    <a:pt x="8268" y="13983"/>
                    <a:pt x="9089" y="14104"/>
                  </a:cubicBezTo>
                  <a:lnTo>
                    <a:pt x="9545" y="14165"/>
                  </a:lnTo>
                  <a:cubicBezTo>
                    <a:pt x="9697" y="14196"/>
                    <a:pt x="9818" y="14196"/>
                    <a:pt x="9940" y="14196"/>
                  </a:cubicBezTo>
                  <a:cubicBezTo>
                    <a:pt x="10821" y="14196"/>
                    <a:pt x="11125" y="13709"/>
                    <a:pt x="11338" y="13314"/>
                  </a:cubicBezTo>
                  <a:cubicBezTo>
                    <a:pt x="11490" y="13041"/>
                    <a:pt x="11612" y="12858"/>
                    <a:pt x="11885" y="12797"/>
                  </a:cubicBezTo>
                  <a:cubicBezTo>
                    <a:pt x="12098" y="12737"/>
                    <a:pt x="12341" y="12737"/>
                    <a:pt x="12584" y="12737"/>
                  </a:cubicBezTo>
                  <a:cubicBezTo>
                    <a:pt x="12797" y="12706"/>
                    <a:pt x="12980" y="12706"/>
                    <a:pt x="13192" y="12676"/>
                  </a:cubicBezTo>
                  <a:cubicBezTo>
                    <a:pt x="14135" y="12524"/>
                    <a:pt x="14986" y="11764"/>
                    <a:pt x="15259" y="10791"/>
                  </a:cubicBezTo>
                  <a:cubicBezTo>
                    <a:pt x="15502" y="9910"/>
                    <a:pt x="15320" y="8876"/>
                    <a:pt x="14773" y="8025"/>
                  </a:cubicBezTo>
                  <a:cubicBezTo>
                    <a:pt x="14682" y="7904"/>
                    <a:pt x="14591" y="7752"/>
                    <a:pt x="14469" y="7630"/>
                  </a:cubicBezTo>
                  <a:cubicBezTo>
                    <a:pt x="14195" y="7235"/>
                    <a:pt x="13922" y="6870"/>
                    <a:pt x="13891" y="6445"/>
                  </a:cubicBezTo>
                  <a:cubicBezTo>
                    <a:pt x="13891" y="6323"/>
                    <a:pt x="13922" y="6171"/>
                    <a:pt x="13922" y="6050"/>
                  </a:cubicBezTo>
                  <a:cubicBezTo>
                    <a:pt x="13952" y="5837"/>
                    <a:pt x="13983" y="5624"/>
                    <a:pt x="13952" y="5411"/>
                  </a:cubicBezTo>
                  <a:cubicBezTo>
                    <a:pt x="13861" y="4955"/>
                    <a:pt x="13557" y="4743"/>
                    <a:pt x="13253" y="4560"/>
                  </a:cubicBezTo>
                  <a:cubicBezTo>
                    <a:pt x="13192" y="4530"/>
                    <a:pt x="13132" y="4469"/>
                    <a:pt x="13040" y="4408"/>
                  </a:cubicBezTo>
                  <a:cubicBezTo>
                    <a:pt x="12706" y="4165"/>
                    <a:pt x="12706" y="3709"/>
                    <a:pt x="12706" y="3223"/>
                  </a:cubicBezTo>
                  <a:cubicBezTo>
                    <a:pt x="12706" y="3071"/>
                    <a:pt x="12706" y="2919"/>
                    <a:pt x="12706" y="2797"/>
                  </a:cubicBezTo>
                  <a:cubicBezTo>
                    <a:pt x="12584" y="1429"/>
                    <a:pt x="11429" y="1217"/>
                    <a:pt x="11095" y="1186"/>
                  </a:cubicBezTo>
                  <a:cubicBezTo>
                    <a:pt x="10487" y="426"/>
                    <a:pt x="9697" y="1"/>
                    <a:pt x="8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7034472" y="2974237"/>
              <a:ext cx="304328" cy="326717"/>
            </a:xfrm>
            <a:custGeom>
              <a:avLst/>
              <a:gdLst/>
              <a:ahLst/>
              <a:cxnLst/>
              <a:rect l="l" t="t" r="r" b="b"/>
              <a:pathLst>
                <a:path w="7843" h="8420" extrusionOk="0">
                  <a:moveTo>
                    <a:pt x="3921" y="0"/>
                  </a:moveTo>
                  <a:lnTo>
                    <a:pt x="1641" y="547"/>
                  </a:lnTo>
                  <a:lnTo>
                    <a:pt x="1459" y="3952"/>
                  </a:lnTo>
                  <a:lnTo>
                    <a:pt x="0" y="4833"/>
                  </a:lnTo>
                  <a:lnTo>
                    <a:pt x="3921" y="8420"/>
                  </a:lnTo>
                  <a:lnTo>
                    <a:pt x="7842" y="4833"/>
                  </a:lnTo>
                  <a:lnTo>
                    <a:pt x="6383" y="3952"/>
                  </a:lnTo>
                  <a:lnTo>
                    <a:pt x="6201" y="547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7027371" y="2966244"/>
              <a:ext cx="319655" cy="342975"/>
            </a:xfrm>
            <a:custGeom>
              <a:avLst/>
              <a:gdLst/>
              <a:ahLst/>
              <a:cxnLst/>
              <a:rect l="l" t="t" r="r" b="b"/>
              <a:pathLst>
                <a:path w="8238" h="8839" extrusionOk="0">
                  <a:moveTo>
                    <a:pt x="4104" y="389"/>
                  </a:moveTo>
                  <a:lnTo>
                    <a:pt x="6201" y="905"/>
                  </a:lnTo>
                  <a:lnTo>
                    <a:pt x="6384" y="4188"/>
                  </a:lnTo>
                  <a:cubicBezTo>
                    <a:pt x="6384" y="4249"/>
                    <a:pt x="6414" y="4310"/>
                    <a:pt x="6475" y="4340"/>
                  </a:cubicBezTo>
                  <a:lnTo>
                    <a:pt x="7721" y="5069"/>
                  </a:lnTo>
                  <a:lnTo>
                    <a:pt x="4104" y="8383"/>
                  </a:lnTo>
                  <a:lnTo>
                    <a:pt x="517" y="5069"/>
                  </a:lnTo>
                  <a:lnTo>
                    <a:pt x="1764" y="4340"/>
                  </a:lnTo>
                  <a:cubicBezTo>
                    <a:pt x="1794" y="4310"/>
                    <a:pt x="1855" y="4249"/>
                    <a:pt x="1855" y="4188"/>
                  </a:cubicBezTo>
                  <a:lnTo>
                    <a:pt x="2007" y="905"/>
                  </a:lnTo>
                  <a:lnTo>
                    <a:pt x="4104" y="389"/>
                  </a:lnTo>
                  <a:close/>
                  <a:moveTo>
                    <a:pt x="4119" y="1"/>
                  </a:moveTo>
                  <a:cubicBezTo>
                    <a:pt x="4104" y="1"/>
                    <a:pt x="4089" y="9"/>
                    <a:pt x="4074" y="24"/>
                  </a:cubicBezTo>
                  <a:lnTo>
                    <a:pt x="1794" y="571"/>
                  </a:lnTo>
                  <a:cubicBezTo>
                    <a:pt x="1703" y="601"/>
                    <a:pt x="1642" y="662"/>
                    <a:pt x="1642" y="753"/>
                  </a:cubicBezTo>
                  <a:lnTo>
                    <a:pt x="1460" y="4066"/>
                  </a:lnTo>
                  <a:lnTo>
                    <a:pt x="92" y="4887"/>
                  </a:lnTo>
                  <a:cubicBezTo>
                    <a:pt x="31" y="4917"/>
                    <a:pt x="1" y="4978"/>
                    <a:pt x="1" y="5039"/>
                  </a:cubicBezTo>
                  <a:cubicBezTo>
                    <a:pt x="1" y="5069"/>
                    <a:pt x="31" y="5130"/>
                    <a:pt x="62" y="5191"/>
                  </a:cubicBezTo>
                  <a:lnTo>
                    <a:pt x="3983" y="8778"/>
                  </a:lnTo>
                  <a:cubicBezTo>
                    <a:pt x="4013" y="8808"/>
                    <a:pt x="4074" y="8838"/>
                    <a:pt x="4104" y="8838"/>
                  </a:cubicBezTo>
                  <a:cubicBezTo>
                    <a:pt x="4165" y="8838"/>
                    <a:pt x="4195" y="8808"/>
                    <a:pt x="4256" y="8778"/>
                  </a:cubicBezTo>
                  <a:lnTo>
                    <a:pt x="8177" y="5191"/>
                  </a:lnTo>
                  <a:cubicBezTo>
                    <a:pt x="8208" y="5130"/>
                    <a:pt x="8238" y="5069"/>
                    <a:pt x="8238" y="5039"/>
                  </a:cubicBezTo>
                  <a:cubicBezTo>
                    <a:pt x="8208" y="4978"/>
                    <a:pt x="8177" y="4917"/>
                    <a:pt x="8147" y="4887"/>
                  </a:cubicBezTo>
                  <a:lnTo>
                    <a:pt x="6749" y="4066"/>
                  </a:lnTo>
                  <a:lnTo>
                    <a:pt x="6566" y="753"/>
                  </a:lnTo>
                  <a:cubicBezTo>
                    <a:pt x="6566" y="662"/>
                    <a:pt x="6505" y="601"/>
                    <a:pt x="6445" y="571"/>
                  </a:cubicBezTo>
                  <a:lnTo>
                    <a:pt x="4165" y="24"/>
                  </a:lnTo>
                  <a:cubicBezTo>
                    <a:pt x="4150" y="9"/>
                    <a:pt x="4135" y="1"/>
                    <a:pt x="4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6873325" y="2688416"/>
              <a:ext cx="99839" cy="172555"/>
            </a:xfrm>
            <a:custGeom>
              <a:avLst/>
              <a:gdLst/>
              <a:ahLst/>
              <a:cxnLst/>
              <a:rect l="l" t="t" r="r" b="b"/>
              <a:pathLst>
                <a:path w="2573" h="4447" extrusionOk="0">
                  <a:moveTo>
                    <a:pt x="1369" y="0"/>
                  </a:moveTo>
                  <a:cubicBezTo>
                    <a:pt x="1112" y="0"/>
                    <a:pt x="835" y="161"/>
                    <a:pt x="566" y="618"/>
                  </a:cubicBezTo>
                  <a:cubicBezTo>
                    <a:pt x="0" y="1589"/>
                    <a:pt x="868" y="4446"/>
                    <a:pt x="2089" y="4446"/>
                  </a:cubicBezTo>
                  <a:cubicBezTo>
                    <a:pt x="2245" y="4446"/>
                    <a:pt x="2407" y="4400"/>
                    <a:pt x="2573" y="4296"/>
                  </a:cubicBezTo>
                  <a:lnTo>
                    <a:pt x="2481" y="922"/>
                  </a:lnTo>
                  <a:cubicBezTo>
                    <a:pt x="2481" y="922"/>
                    <a:pt x="1983" y="0"/>
                    <a:pt x="1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6871695" y="2680539"/>
              <a:ext cx="108531" cy="187571"/>
            </a:xfrm>
            <a:custGeom>
              <a:avLst/>
              <a:gdLst/>
              <a:ahLst/>
              <a:cxnLst/>
              <a:rect l="l" t="t" r="r" b="b"/>
              <a:pathLst>
                <a:path w="2797" h="4834" extrusionOk="0">
                  <a:moveTo>
                    <a:pt x="1429" y="396"/>
                  </a:moveTo>
                  <a:cubicBezTo>
                    <a:pt x="1794" y="396"/>
                    <a:pt x="2189" y="913"/>
                    <a:pt x="2311" y="1156"/>
                  </a:cubicBezTo>
                  <a:lnTo>
                    <a:pt x="2432" y="4378"/>
                  </a:lnTo>
                  <a:cubicBezTo>
                    <a:pt x="2311" y="4438"/>
                    <a:pt x="2219" y="4469"/>
                    <a:pt x="2128" y="4469"/>
                  </a:cubicBezTo>
                  <a:cubicBezTo>
                    <a:pt x="1672" y="4469"/>
                    <a:pt x="1338" y="3952"/>
                    <a:pt x="1156" y="3648"/>
                  </a:cubicBezTo>
                  <a:cubicBezTo>
                    <a:pt x="639" y="2767"/>
                    <a:pt x="456" y="1460"/>
                    <a:pt x="760" y="913"/>
                  </a:cubicBezTo>
                  <a:cubicBezTo>
                    <a:pt x="973" y="578"/>
                    <a:pt x="1186" y="396"/>
                    <a:pt x="1429" y="396"/>
                  </a:cubicBezTo>
                  <a:close/>
                  <a:moveTo>
                    <a:pt x="1429" y="1"/>
                  </a:moveTo>
                  <a:cubicBezTo>
                    <a:pt x="1064" y="1"/>
                    <a:pt x="730" y="244"/>
                    <a:pt x="426" y="730"/>
                  </a:cubicBezTo>
                  <a:cubicBezTo>
                    <a:pt x="0" y="1429"/>
                    <a:pt x="304" y="2919"/>
                    <a:pt x="821" y="3861"/>
                  </a:cubicBezTo>
                  <a:cubicBezTo>
                    <a:pt x="1186" y="4499"/>
                    <a:pt x="1642" y="4834"/>
                    <a:pt x="2128" y="4834"/>
                  </a:cubicBezTo>
                  <a:cubicBezTo>
                    <a:pt x="2311" y="4834"/>
                    <a:pt x="2523" y="4773"/>
                    <a:pt x="2706" y="4651"/>
                  </a:cubicBezTo>
                  <a:cubicBezTo>
                    <a:pt x="2767" y="4621"/>
                    <a:pt x="2797" y="4560"/>
                    <a:pt x="2797" y="4499"/>
                  </a:cubicBezTo>
                  <a:lnTo>
                    <a:pt x="2706" y="1095"/>
                  </a:lnTo>
                  <a:cubicBezTo>
                    <a:pt x="2706" y="1065"/>
                    <a:pt x="2706" y="1034"/>
                    <a:pt x="2675" y="1034"/>
                  </a:cubicBezTo>
                  <a:cubicBezTo>
                    <a:pt x="2615" y="913"/>
                    <a:pt x="2128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7402439" y="2688416"/>
              <a:ext cx="99839" cy="172555"/>
            </a:xfrm>
            <a:custGeom>
              <a:avLst/>
              <a:gdLst/>
              <a:ahLst/>
              <a:cxnLst/>
              <a:rect l="l" t="t" r="r" b="b"/>
              <a:pathLst>
                <a:path w="2573" h="4447" extrusionOk="0">
                  <a:moveTo>
                    <a:pt x="1191" y="0"/>
                  </a:moveTo>
                  <a:cubicBezTo>
                    <a:pt x="575" y="0"/>
                    <a:pt x="92" y="922"/>
                    <a:pt x="92" y="922"/>
                  </a:cubicBezTo>
                  <a:lnTo>
                    <a:pt x="1" y="4296"/>
                  </a:lnTo>
                  <a:cubicBezTo>
                    <a:pt x="166" y="4400"/>
                    <a:pt x="328" y="4446"/>
                    <a:pt x="484" y="4446"/>
                  </a:cubicBezTo>
                  <a:cubicBezTo>
                    <a:pt x="1705" y="4446"/>
                    <a:pt x="2573" y="1589"/>
                    <a:pt x="2007" y="618"/>
                  </a:cubicBezTo>
                  <a:cubicBezTo>
                    <a:pt x="1729" y="161"/>
                    <a:pt x="1448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7395377" y="2680539"/>
              <a:ext cx="107367" cy="187571"/>
            </a:xfrm>
            <a:custGeom>
              <a:avLst/>
              <a:gdLst/>
              <a:ahLst/>
              <a:cxnLst/>
              <a:rect l="l" t="t" r="r" b="b"/>
              <a:pathLst>
                <a:path w="2767" h="4834" extrusionOk="0">
                  <a:moveTo>
                    <a:pt x="1368" y="396"/>
                  </a:moveTo>
                  <a:cubicBezTo>
                    <a:pt x="1581" y="396"/>
                    <a:pt x="1824" y="578"/>
                    <a:pt x="2037" y="913"/>
                  </a:cubicBezTo>
                  <a:cubicBezTo>
                    <a:pt x="2341" y="1460"/>
                    <a:pt x="2158" y="2767"/>
                    <a:pt x="1642" y="3648"/>
                  </a:cubicBezTo>
                  <a:cubicBezTo>
                    <a:pt x="1459" y="3952"/>
                    <a:pt x="1094" y="4469"/>
                    <a:pt x="669" y="4469"/>
                  </a:cubicBezTo>
                  <a:cubicBezTo>
                    <a:pt x="578" y="4469"/>
                    <a:pt x="456" y="4438"/>
                    <a:pt x="365" y="4378"/>
                  </a:cubicBezTo>
                  <a:lnTo>
                    <a:pt x="456" y="1156"/>
                  </a:lnTo>
                  <a:cubicBezTo>
                    <a:pt x="608" y="913"/>
                    <a:pt x="1003" y="396"/>
                    <a:pt x="1368" y="396"/>
                  </a:cubicBezTo>
                  <a:close/>
                  <a:moveTo>
                    <a:pt x="1368" y="1"/>
                  </a:moveTo>
                  <a:cubicBezTo>
                    <a:pt x="669" y="1"/>
                    <a:pt x="152" y="913"/>
                    <a:pt x="122" y="1034"/>
                  </a:cubicBezTo>
                  <a:cubicBezTo>
                    <a:pt x="91" y="1034"/>
                    <a:pt x="91" y="1065"/>
                    <a:pt x="91" y="1095"/>
                  </a:cubicBezTo>
                  <a:lnTo>
                    <a:pt x="0" y="4499"/>
                  </a:lnTo>
                  <a:cubicBezTo>
                    <a:pt x="0" y="4560"/>
                    <a:pt x="31" y="4621"/>
                    <a:pt x="61" y="4651"/>
                  </a:cubicBezTo>
                  <a:cubicBezTo>
                    <a:pt x="274" y="4773"/>
                    <a:pt x="456" y="4834"/>
                    <a:pt x="669" y="4834"/>
                  </a:cubicBezTo>
                  <a:cubicBezTo>
                    <a:pt x="1125" y="4834"/>
                    <a:pt x="1581" y="4499"/>
                    <a:pt x="1946" y="3861"/>
                  </a:cubicBezTo>
                  <a:cubicBezTo>
                    <a:pt x="2493" y="2919"/>
                    <a:pt x="2766" y="1429"/>
                    <a:pt x="2341" y="730"/>
                  </a:cubicBezTo>
                  <a:cubicBezTo>
                    <a:pt x="2067" y="244"/>
                    <a:pt x="1733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6910614" y="2735911"/>
              <a:ext cx="49590" cy="28403"/>
            </a:xfrm>
            <a:custGeom>
              <a:avLst/>
              <a:gdLst/>
              <a:ahLst/>
              <a:cxnLst/>
              <a:rect l="l" t="t" r="r" b="b"/>
              <a:pathLst>
                <a:path w="1278" h="732" extrusionOk="0">
                  <a:moveTo>
                    <a:pt x="497" y="1"/>
                  </a:moveTo>
                  <a:cubicBezTo>
                    <a:pt x="483" y="1"/>
                    <a:pt x="470" y="1"/>
                    <a:pt x="456" y="2"/>
                  </a:cubicBezTo>
                  <a:cubicBezTo>
                    <a:pt x="335" y="33"/>
                    <a:pt x="153" y="93"/>
                    <a:pt x="31" y="337"/>
                  </a:cubicBezTo>
                  <a:cubicBezTo>
                    <a:pt x="1" y="428"/>
                    <a:pt x="31" y="549"/>
                    <a:pt x="122" y="610"/>
                  </a:cubicBezTo>
                  <a:cubicBezTo>
                    <a:pt x="145" y="618"/>
                    <a:pt x="170" y="622"/>
                    <a:pt x="194" y="622"/>
                  </a:cubicBezTo>
                  <a:cubicBezTo>
                    <a:pt x="268" y="622"/>
                    <a:pt x="343" y="587"/>
                    <a:pt x="365" y="519"/>
                  </a:cubicBezTo>
                  <a:cubicBezTo>
                    <a:pt x="426" y="428"/>
                    <a:pt x="456" y="397"/>
                    <a:pt x="517" y="397"/>
                  </a:cubicBezTo>
                  <a:cubicBezTo>
                    <a:pt x="524" y="395"/>
                    <a:pt x="532" y="394"/>
                    <a:pt x="540" y="394"/>
                  </a:cubicBezTo>
                  <a:cubicBezTo>
                    <a:pt x="640" y="394"/>
                    <a:pt x="828" y="558"/>
                    <a:pt x="912" y="671"/>
                  </a:cubicBezTo>
                  <a:cubicBezTo>
                    <a:pt x="943" y="701"/>
                    <a:pt x="1004" y="732"/>
                    <a:pt x="1064" y="732"/>
                  </a:cubicBezTo>
                  <a:cubicBezTo>
                    <a:pt x="1095" y="732"/>
                    <a:pt x="1125" y="701"/>
                    <a:pt x="1186" y="671"/>
                  </a:cubicBezTo>
                  <a:cubicBezTo>
                    <a:pt x="1247" y="610"/>
                    <a:pt x="1277" y="489"/>
                    <a:pt x="1216" y="428"/>
                  </a:cubicBezTo>
                  <a:cubicBezTo>
                    <a:pt x="1158" y="369"/>
                    <a:pt x="846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7415399" y="2735911"/>
              <a:ext cx="49590" cy="28403"/>
            </a:xfrm>
            <a:custGeom>
              <a:avLst/>
              <a:gdLst/>
              <a:ahLst/>
              <a:cxnLst/>
              <a:rect l="l" t="t" r="r" b="b"/>
              <a:pathLst>
                <a:path w="1278" h="732" extrusionOk="0">
                  <a:moveTo>
                    <a:pt x="778" y="1"/>
                  </a:moveTo>
                  <a:cubicBezTo>
                    <a:pt x="402" y="1"/>
                    <a:pt x="91" y="369"/>
                    <a:pt x="62" y="428"/>
                  </a:cubicBezTo>
                  <a:cubicBezTo>
                    <a:pt x="1" y="489"/>
                    <a:pt x="1" y="610"/>
                    <a:pt x="92" y="671"/>
                  </a:cubicBezTo>
                  <a:cubicBezTo>
                    <a:pt x="122" y="701"/>
                    <a:pt x="183" y="732"/>
                    <a:pt x="214" y="732"/>
                  </a:cubicBezTo>
                  <a:cubicBezTo>
                    <a:pt x="274" y="732"/>
                    <a:pt x="335" y="701"/>
                    <a:pt x="366" y="671"/>
                  </a:cubicBezTo>
                  <a:cubicBezTo>
                    <a:pt x="450" y="558"/>
                    <a:pt x="612" y="394"/>
                    <a:pt x="732" y="394"/>
                  </a:cubicBezTo>
                  <a:cubicBezTo>
                    <a:pt x="742" y="394"/>
                    <a:pt x="752" y="395"/>
                    <a:pt x="761" y="397"/>
                  </a:cubicBezTo>
                  <a:cubicBezTo>
                    <a:pt x="822" y="397"/>
                    <a:pt x="852" y="428"/>
                    <a:pt x="882" y="519"/>
                  </a:cubicBezTo>
                  <a:cubicBezTo>
                    <a:pt x="928" y="587"/>
                    <a:pt x="1008" y="622"/>
                    <a:pt x="1083" y="622"/>
                  </a:cubicBezTo>
                  <a:cubicBezTo>
                    <a:pt x="1108" y="622"/>
                    <a:pt x="1133" y="618"/>
                    <a:pt x="1156" y="610"/>
                  </a:cubicBezTo>
                  <a:cubicBezTo>
                    <a:pt x="1247" y="549"/>
                    <a:pt x="1278" y="428"/>
                    <a:pt x="1247" y="337"/>
                  </a:cubicBezTo>
                  <a:cubicBezTo>
                    <a:pt x="1095" y="93"/>
                    <a:pt x="943" y="33"/>
                    <a:pt x="822" y="2"/>
                  </a:cubicBezTo>
                  <a:cubicBezTo>
                    <a:pt x="807" y="1"/>
                    <a:pt x="792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6950736" y="2426963"/>
              <a:ext cx="472964" cy="642841"/>
            </a:xfrm>
            <a:custGeom>
              <a:avLst/>
              <a:gdLst/>
              <a:ahLst/>
              <a:cxnLst/>
              <a:rect l="l" t="t" r="r" b="b"/>
              <a:pathLst>
                <a:path w="12189" h="16567" extrusionOk="0">
                  <a:moveTo>
                    <a:pt x="8541" y="1"/>
                  </a:moveTo>
                  <a:cubicBezTo>
                    <a:pt x="8268" y="31"/>
                    <a:pt x="7994" y="92"/>
                    <a:pt x="7751" y="244"/>
                  </a:cubicBezTo>
                  <a:cubicBezTo>
                    <a:pt x="6809" y="821"/>
                    <a:pt x="6505" y="2280"/>
                    <a:pt x="5441" y="2584"/>
                  </a:cubicBezTo>
                  <a:cubicBezTo>
                    <a:pt x="5289" y="2628"/>
                    <a:pt x="5139" y="2645"/>
                    <a:pt x="4986" y="2645"/>
                  </a:cubicBezTo>
                  <a:cubicBezTo>
                    <a:pt x="4521" y="2645"/>
                    <a:pt x="4034" y="2490"/>
                    <a:pt x="3426" y="2490"/>
                  </a:cubicBezTo>
                  <a:cubicBezTo>
                    <a:pt x="3275" y="2490"/>
                    <a:pt x="3116" y="2499"/>
                    <a:pt x="2948" y="2523"/>
                  </a:cubicBezTo>
                  <a:cubicBezTo>
                    <a:pt x="1307" y="2736"/>
                    <a:pt x="1550" y="4530"/>
                    <a:pt x="942" y="5168"/>
                  </a:cubicBezTo>
                  <a:cubicBezTo>
                    <a:pt x="578" y="5533"/>
                    <a:pt x="334" y="5563"/>
                    <a:pt x="91" y="5624"/>
                  </a:cubicBezTo>
                  <a:cubicBezTo>
                    <a:pt x="30" y="6201"/>
                    <a:pt x="0" y="6809"/>
                    <a:pt x="0" y="7448"/>
                  </a:cubicBezTo>
                  <a:cubicBezTo>
                    <a:pt x="0" y="11125"/>
                    <a:pt x="1125" y="12828"/>
                    <a:pt x="2401" y="14256"/>
                  </a:cubicBezTo>
                  <a:cubicBezTo>
                    <a:pt x="4134" y="16141"/>
                    <a:pt x="4803" y="16566"/>
                    <a:pt x="6079" y="16566"/>
                  </a:cubicBezTo>
                  <a:cubicBezTo>
                    <a:pt x="7386" y="16566"/>
                    <a:pt x="8055" y="16141"/>
                    <a:pt x="9757" y="14256"/>
                  </a:cubicBezTo>
                  <a:cubicBezTo>
                    <a:pt x="11064" y="12828"/>
                    <a:pt x="12189" y="11125"/>
                    <a:pt x="12189" y="7448"/>
                  </a:cubicBezTo>
                  <a:cubicBezTo>
                    <a:pt x="12189" y="3861"/>
                    <a:pt x="11094" y="1034"/>
                    <a:pt x="8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6942471" y="2419901"/>
              <a:ext cx="488329" cy="656965"/>
            </a:xfrm>
            <a:custGeom>
              <a:avLst/>
              <a:gdLst/>
              <a:ahLst/>
              <a:cxnLst/>
              <a:rect l="l" t="t" r="r" b="b"/>
              <a:pathLst>
                <a:path w="12585" h="16931" extrusionOk="0">
                  <a:moveTo>
                    <a:pt x="8724" y="395"/>
                  </a:moveTo>
                  <a:cubicBezTo>
                    <a:pt x="11611" y="1581"/>
                    <a:pt x="12219" y="4985"/>
                    <a:pt x="12219" y="7630"/>
                  </a:cubicBezTo>
                  <a:cubicBezTo>
                    <a:pt x="12219" y="11368"/>
                    <a:pt x="11034" y="12979"/>
                    <a:pt x="9848" y="14317"/>
                  </a:cubicBezTo>
                  <a:cubicBezTo>
                    <a:pt x="8177" y="16140"/>
                    <a:pt x="7538" y="16566"/>
                    <a:pt x="6292" y="16566"/>
                  </a:cubicBezTo>
                  <a:cubicBezTo>
                    <a:pt x="5076" y="16566"/>
                    <a:pt x="4408" y="16140"/>
                    <a:pt x="2766" y="14317"/>
                  </a:cubicBezTo>
                  <a:cubicBezTo>
                    <a:pt x="1550" y="12979"/>
                    <a:pt x="395" y="11368"/>
                    <a:pt x="395" y="7630"/>
                  </a:cubicBezTo>
                  <a:cubicBezTo>
                    <a:pt x="395" y="7052"/>
                    <a:pt x="426" y="6505"/>
                    <a:pt x="487" y="5958"/>
                  </a:cubicBezTo>
                  <a:cubicBezTo>
                    <a:pt x="699" y="5897"/>
                    <a:pt x="973" y="5836"/>
                    <a:pt x="1307" y="5471"/>
                  </a:cubicBezTo>
                  <a:cubicBezTo>
                    <a:pt x="1550" y="5228"/>
                    <a:pt x="1642" y="4864"/>
                    <a:pt x="1763" y="4468"/>
                  </a:cubicBezTo>
                  <a:cubicBezTo>
                    <a:pt x="1976" y="3769"/>
                    <a:pt x="2219" y="3009"/>
                    <a:pt x="3161" y="2888"/>
                  </a:cubicBezTo>
                  <a:cubicBezTo>
                    <a:pt x="3295" y="2870"/>
                    <a:pt x="3428" y="2863"/>
                    <a:pt x="3561" y="2863"/>
                  </a:cubicBezTo>
                  <a:cubicBezTo>
                    <a:pt x="3882" y="2863"/>
                    <a:pt x="4198" y="2906"/>
                    <a:pt x="4499" y="2949"/>
                  </a:cubicBezTo>
                  <a:cubicBezTo>
                    <a:pt x="4744" y="2984"/>
                    <a:pt x="4990" y="3019"/>
                    <a:pt x="5224" y="3019"/>
                  </a:cubicBezTo>
                  <a:cubicBezTo>
                    <a:pt x="5395" y="3019"/>
                    <a:pt x="5560" y="3000"/>
                    <a:pt x="5715" y="2949"/>
                  </a:cubicBezTo>
                  <a:cubicBezTo>
                    <a:pt x="6353" y="2766"/>
                    <a:pt x="6748" y="2189"/>
                    <a:pt x="7113" y="1642"/>
                  </a:cubicBezTo>
                  <a:cubicBezTo>
                    <a:pt x="7386" y="1246"/>
                    <a:pt x="7660" y="821"/>
                    <a:pt x="8055" y="578"/>
                  </a:cubicBezTo>
                  <a:cubicBezTo>
                    <a:pt x="8237" y="487"/>
                    <a:pt x="8481" y="395"/>
                    <a:pt x="8724" y="395"/>
                  </a:cubicBezTo>
                  <a:close/>
                  <a:moveTo>
                    <a:pt x="8724" y="0"/>
                  </a:moveTo>
                  <a:cubicBezTo>
                    <a:pt x="8420" y="31"/>
                    <a:pt x="8116" y="122"/>
                    <a:pt x="7873" y="274"/>
                  </a:cubicBezTo>
                  <a:cubicBezTo>
                    <a:pt x="7417" y="547"/>
                    <a:pt x="7082" y="1003"/>
                    <a:pt x="6809" y="1429"/>
                  </a:cubicBezTo>
                  <a:cubicBezTo>
                    <a:pt x="6444" y="1946"/>
                    <a:pt x="6140" y="2432"/>
                    <a:pt x="5593" y="2584"/>
                  </a:cubicBezTo>
                  <a:cubicBezTo>
                    <a:pt x="5456" y="2625"/>
                    <a:pt x="5306" y="2641"/>
                    <a:pt x="5147" y="2641"/>
                  </a:cubicBezTo>
                  <a:cubicBezTo>
                    <a:pt x="4954" y="2641"/>
                    <a:pt x="4746" y="2617"/>
                    <a:pt x="4529" y="2584"/>
                  </a:cubicBezTo>
                  <a:cubicBezTo>
                    <a:pt x="4250" y="2541"/>
                    <a:pt x="3910" y="2498"/>
                    <a:pt x="3562" y="2498"/>
                  </a:cubicBezTo>
                  <a:cubicBezTo>
                    <a:pt x="3418" y="2498"/>
                    <a:pt x="3273" y="2505"/>
                    <a:pt x="3131" y="2523"/>
                  </a:cubicBezTo>
                  <a:cubicBezTo>
                    <a:pt x="1915" y="2675"/>
                    <a:pt x="1642" y="3617"/>
                    <a:pt x="1398" y="4347"/>
                  </a:cubicBezTo>
                  <a:cubicBezTo>
                    <a:pt x="1307" y="4712"/>
                    <a:pt x="1186" y="5046"/>
                    <a:pt x="1034" y="5198"/>
                  </a:cubicBezTo>
                  <a:cubicBezTo>
                    <a:pt x="730" y="5532"/>
                    <a:pt x="517" y="5563"/>
                    <a:pt x="274" y="5593"/>
                  </a:cubicBezTo>
                  <a:cubicBezTo>
                    <a:pt x="183" y="5623"/>
                    <a:pt x="122" y="5684"/>
                    <a:pt x="122" y="5775"/>
                  </a:cubicBezTo>
                  <a:cubicBezTo>
                    <a:pt x="61" y="6383"/>
                    <a:pt x="0" y="6991"/>
                    <a:pt x="0" y="7630"/>
                  </a:cubicBezTo>
                  <a:cubicBezTo>
                    <a:pt x="0" y="11490"/>
                    <a:pt x="1277" y="13222"/>
                    <a:pt x="2493" y="14560"/>
                  </a:cubicBezTo>
                  <a:cubicBezTo>
                    <a:pt x="4225" y="16505"/>
                    <a:pt x="4955" y="16931"/>
                    <a:pt x="6292" y="16931"/>
                  </a:cubicBezTo>
                  <a:cubicBezTo>
                    <a:pt x="7660" y="16931"/>
                    <a:pt x="8359" y="16505"/>
                    <a:pt x="10122" y="14560"/>
                  </a:cubicBezTo>
                  <a:cubicBezTo>
                    <a:pt x="11307" y="13222"/>
                    <a:pt x="12584" y="11490"/>
                    <a:pt x="12584" y="7630"/>
                  </a:cubicBezTo>
                  <a:cubicBezTo>
                    <a:pt x="12584" y="3648"/>
                    <a:pt x="11277" y="1003"/>
                    <a:pt x="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7243231" y="2687407"/>
              <a:ext cx="113264" cy="45089"/>
            </a:xfrm>
            <a:custGeom>
              <a:avLst/>
              <a:gdLst/>
              <a:ahLst/>
              <a:cxnLst/>
              <a:rect l="l" t="t" r="r" b="b"/>
              <a:pathLst>
                <a:path w="2919" h="1162" extrusionOk="0">
                  <a:moveTo>
                    <a:pt x="1424" y="0"/>
                  </a:moveTo>
                  <a:cubicBezTo>
                    <a:pt x="701" y="0"/>
                    <a:pt x="288" y="387"/>
                    <a:pt x="61" y="614"/>
                  </a:cubicBezTo>
                  <a:cubicBezTo>
                    <a:pt x="0" y="675"/>
                    <a:pt x="0" y="796"/>
                    <a:pt x="91" y="888"/>
                  </a:cubicBezTo>
                  <a:cubicBezTo>
                    <a:pt x="132" y="915"/>
                    <a:pt x="173" y="930"/>
                    <a:pt x="214" y="930"/>
                  </a:cubicBezTo>
                  <a:cubicBezTo>
                    <a:pt x="264" y="930"/>
                    <a:pt x="315" y="907"/>
                    <a:pt x="365" y="857"/>
                  </a:cubicBezTo>
                  <a:cubicBezTo>
                    <a:pt x="510" y="683"/>
                    <a:pt x="878" y="369"/>
                    <a:pt x="1469" y="369"/>
                  </a:cubicBezTo>
                  <a:cubicBezTo>
                    <a:pt x="1496" y="369"/>
                    <a:pt x="1523" y="369"/>
                    <a:pt x="1550" y="371"/>
                  </a:cubicBezTo>
                  <a:cubicBezTo>
                    <a:pt x="2189" y="432"/>
                    <a:pt x="2523" y="1039"/>
                    <a:pt x="2523" y="1039"/>
                  </a:cubicBezTo>
                  <a:cubicBezTo>
                    <a:pt x="2553" y="1131"/>
                    <a:pt x="2614" y="1161"/>
                    <a:pt x="2705" y="1161"/>
                  </a:cubicBezTo>
                  <a:cubicBezTo>
                    <a:pt x="2736" y="1161"/>
                    <a:pt x="2766" y="1161"/>
                    <a:pt x="2766" y="1131"/>
                  </a:cubicBezTo>
                  <a:cubicBezTo>
                    <a:pt x="2888" y="1100"/>
                    <a:pt x="2918" y="979"/>
                    <a:pt x="2857" y="888"/>
                  </a:cubicBezTo>
                  <a:cubicBezTo>
                    <a:pt x="2857" y="857"/>
                    <a:pt x="2432" y="67"/>
                    <a:pt x="1581" y="6"/>
                  </a:cubicBezTo>
                  <a:cubicBezTo>
                    <a:pt x="1527" y="2"/>
                    <a:pt x="1475" y="0"/>
                    <a:pt x="1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7271518" y="2694702"/>
              <a:ext cx="46059" cy="44856"/>
            </a:xfrm>
            <a:custGeom>
              <a:avLst/>
              <a:gdLst/>
              <a:ahLst/>
              <a:cxnLst/>
              <a:rect l="l" t="t" r="r" b="b"/>
              <a:pathLst>
                <a:path w="1187" h="1156" extrusionOk="0">
                  <a:moveTo>
                    <a:pt x="609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912"/>
                    <a:pt x="274" y="1155"/>
                    <a:pt x="609" y="1155"/>
                  </a:cubicBezTo>
                  <a:cubicBezTo>
                    <a:pt x="913" y="1155"/>
                    <a:pt x="1186" y="912"/>
                    <a:pt x="1186" y="57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7019106" y="2687407"/>
              <a:ext cx="113264" cy="45089"/>
            </a:xfrm>
            <a:custGeom>
              <a:avLst/>
              <a:gdLst/>
              <a:ahLst/>
              <a:cxnLst/>
              <a:rect l="l" t="t" r="r" b="b"/>
              <a:pathLst>
                <a:path w="2919" h="1162" extrusionOk="0">
                  <a:moveTo>
                    <a:pt x="1490" y="0"/>
                  </a:moveTo>
                  <a:cubicBezTo>
                    <a:pt x="1441" y="0"/>
                    <a:pt x="1390" y="2"/>
                    <a:pt x="1338" y="6"/>
                  </a:cubicBezTo>
                  <a:cubicBezTo>
                    <a:pt x="457" y="67"/>
                    <a:pt x="62" y="857"/>
                    <a:pt x="31" y="888"/>
                  </a:cubicBezTo>
                  <a:cubicBezTo>
                    <a:pt x="1" y="979"/>
                    <a:pt x="31" y="1100"/>
                    <a:pt x="123" y="1131"/>
                  </a:cubicBezTo>
                  <a:cubicBezTo>
                    <a:pt x="153" y="1161"/>
                    <a:pt x="183" y="1161"/>
                    <a:pt x="214" y="1161"/>
                  </a:cubicBezTo>
                  <a:cubicBezTo>
                    <a:pt x="275" y="1161"/>
                    <a:pt x="366" y="1131"/>
                    <a:pt x="396" y="1039"/>
                  </a:cubicBezTo>
                  <a:cubicBezTo>
                    <a:pt x="396" y="1039"/>
                    <a:pt x="700" y="432"/>
                    <a:pt x="1369" y="371"/>
                  </a:cubicBezTo>
                  <a:cubicBezTo>
                    <a:pt x="1396" y="369"/>
                    <a:pt x="1423" y="369"/>
                    <a:pt x="1450" y="369"/>
                  </a:cubicBezTo>
                  <a:cubicBezTo>
                    <a:pt x="2038" y="369"/>
                    <a:pt x="2380" y="683"/>
                    <a:pt x="2554" y="857"/>
                  </a:cubicBezTo>
                  <a:cubicBezTo>
                    <a:pt x="2588" y="907"/>
                    <a:pt x="2640" y="930"/>
                    <a:pt x="2695" y="930"/>
                  </a:cubicBezTo>
                  <a:cubicBezTo>
                    <a:pt x="2740" y="930"/>
                    <a:pt x="2787" y="915"/>
                    <a:pt x="2828" y="888"/>
                  </a:cubicBezTo>
                  <a:cubicBezTo>
                    <a:pt x="2889" y="796"/>
                    <a:pt x="2919" y="675"/>
                    <a:pt x="2828" y="614"/>
                  </a:cubicBezTo>
                  <a:cubicBezTo>
                    <a:pt x="2629" y="387"/>
                    <a:pt x="2191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7058064" y="2694702"/>
              <a:ext cx="44856" cy="44856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912"/>
                    <a:pt x="243" y="1155"/>
                    <a:pt x="578" y="1155"/>
                  </a:cubicBezTo>
                  <a:cubicBezTo>
                    <a:pt x="912" y="1155"/>
                    <a:pt x="1155" y="912"/>
                    <a:pt x="1155" y="57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7019106" y="2617407"/>
              <a:ext cx="122732" cy="31314"/>
            </a:xfrm>
            <a:custGeom>
              <a:avLst/>
              <a:gdLst/>
              <a:ahLst/>
              <a:cxnLst/>
              <a:rect l="l" t="t" r="r" b="b"/>
              <a:pathLst>
                <a:path w="3163" h="807" extrusionOk="0">
                  <a:moveTo>
                    <a:pt x="1596" y="0"/>
                  </a:moveTo>
                  <a:cubicBezTo>
                    <a:pt x="796" y="0"/>
                    <a:pt x="161" y="343"/>
                    <a:pt x="123" y="381"/>
                  </a:cubicBezTo>
                  <a:cubicBezTo>
                    <a:pt x="31" y="412"/>
                    <a:pt x="1" y="533"/>
                    <a:pt x="62" y="625"/>
                  </a:cubicBezTo>
                  <a:cubicBezTo>
                    <a:pt x="85" y="693"/>
                    <a:pt x="159" y="727"/>
                    <a:pt x="233" y="727"/>
                  </a:cubicBezTo>
                  <a:cubicBezTo>
                    <a:pt x="257" y="727"/>
                    <a:pt x="282" y="723"/>
                    <a:pt x="305" y="716"/>
                  </a:cubicBezTo>
                  <a:cubicBezTo>
                    <a:pt x="324" y="696"/>
                    <a:pt x="896" y="388"/>
                    <a:pt x="1601" y="388"/>
                  </a:cubicBezTo>
                  <a:cubicBezTo>
                    <a:pt x="1993" y="388"/>
                    <a:pt x="2426" y="483"/>
                    <a:pt x="2828" y="777"/>
                  </a:cubicBezTo>
                  <a:cubicBezTo>
                    <a:pt x="2889" y="807"/>
                    <a:pt x="2919" y="807"/>
                    <a:pt x="2949" y="807"/>
                  </a:cubicBezTo>
                  <a:cubicBezTo>
                    <a:pt x="3010" y="807"/>
                    <a:pt x="3071" y="777"/>
                    <a:pt x="3101" y="746"/>
                  </a:cubicBezTo>
                  <a:cubicBezTo>
                    <a:pt x="3162" y="655"/>
                    <a:pt x="3162" y="533"/>
                    <a:pt x="3071" y="473"/>
                  </a:cubicBezTo>
                  <a:cubicBezTo>
                    <a:pt x="2580" y="116"/>
                    <a:pt x="2060" y="0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7233763" y="2617407"/>
              <a:ext cx="122732" cy="31314"/>
            </a:xfrm>
            <a:custGeom>
              <a:avLst/>
              <a:gdLst/>
              <a:ahLst/>
              <a:cxnLst/>
              <a:rect l="l" t="t" r="r" b="b"/>
              <a:pathLst>
                <a:path w="3163" h="807" extrusionOk="0">
                  <a:moveTo>
                    <a:pt x="1567" y="0"/>
                  </a:moveTo>
                  <a:cubicBezTo>
                    <a:pt x="1103" y="0"/>
                    <a:pt x="583" y="116"/>
                    <a:pt x="92" y="473"/>
                  </a:cubicBezTo>
                  <a:cubicBezTo>
                    <a:pt x="1" y="533"/>
                    <a:pt x="1" y="655"/>
                    <a:pt x="62" y="746"/>
                  </a:cubicBezTo>
                  <a:cubicBezTo>
                    <a:pt x="92" y="777"/>
                    <a:pt x="153" y="807"/>
                    <a:pt x="214" y="807"/>
                  </a:cubicBezTo>
                  <a:cubicBezTo>
                    <a:pt x="244" y="807"/>
                    <a:pt x="275" y="807"/>
                    <a:pt x="305" y="777"/>
                  </a:cubicBezTo>
                  <a:cubicBezTo>
                    <a:pt x="707" y="483"/>
                    <a:pt x="1144" y="388"/>
                    <a:pt x="1541" y="388"/>
                  </a:cubicBezTo>
                  <a:cubicBezTo>
                    <a:pt x="2254" y="388"/>
                    <a:pt x="2839" y="696"/>
                    <a:pt x="2858" y="716"/>
                  </a:cubicBezTo>
                  <a:cubicBezTo>
                    <a:pt x="2881" y="723"/>
                    <a:pt x="2904" y="727"/>
                    <a:pt x="2926" y="727"/>
                  </a:cubicBezTo>
                  <a:cubicBezTo>
                    <a:pt x="2993" y="727"/>
                    <a:pt x="3056" y="693"/>
                    <a:pt x="3101" y="625"/>
                  </a:cubicBezTo>
                  <a:cubicBezTo>
                    <a:pt x="3162" y="533"/>
                    <a:pt x="3132" y="412"/>
                    <a:pt x="3041" y="381"/>
                  </a:cubicBezTo>
                  <a:cubicBezTo>
                    <a:pt x="3002" y="343"/>
                    <a:pt x="2367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7158292" y="2850379"/>
              <a:ext cx="69612" cy="37212"/>
            </a:xfrm>
            <a:custGeom>
              <a:avLst/>
              <a:gdLst/>
              <a:ahLst/>
              <a:cxnLst/>
              <a:rect l="l" t="t" r="r" b="b"/>
              <a:pathLst>
                <a:path w="1794" h="959" extrusionOk="0">
                  <a:moveTo>
                    <a:pt x="882" y="1"/>
                  </a:moveTo>
                  <a:cubicBezTo>
                    <a:pt x="548" y="1"/>
                    <a:pt x="305" y="61"/>
                    <a:pt x="153" y="122"/>
                  </a:cubicBezTo>
                  <a:cubicBezTo>
                    <a:pt x="31" y="153"/>
                    <a:pt x="1" y="335"/>
                    <a:pt x="122" y="396"/>
                  </a:cubicBezTo>
                  <a:cubicBezTo>
                    <a:pt x="305" y="548"/>
                    <a:pt x="609" y="791"/>
                    <a:pt x="791" y="912"/>
                  </a:cubicBezTo>
                  <a:cubicBezTo>
                    <a:pt x="821" y="943"/>
                    <a:pt x="859" y="958"/>
                    <a:pt x="897" y="958"/>
                  </a:cubicBezTo>
                  <a:cubicBezTo>
                    <a:pt x="935" y="958"/>
                    <a:pt x="973" y="943"/>
                    <a:pt x="1004" y="912"/>
                  </a:cubicBezTo>
                  <a:cubicBezTo>
                    <a:pt x="1156" y="791"/>
                    <a:pt x="1490" y="548"/>
                    <a:pt x="1672" y="396"/>
                  </a:cubicBezTo>
                  <a:cubicBezTo>
                    <a:pt x="1794" y="335"/>
                    <a:pt x="1764" y="153"/>
                    <a:pt x="1642" y="122"/>
                  </a:cubicBezTo>
                  <a:cubicBezTo>
                    <a:pt x="1490" y="61"/>
                    <a:pt x="1247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7132333" y="2916887"/>
              <a:ext cx="121529" cy="38492"/>
            </a:xfrm>
            <a:custGeom>
              <a:avLst/>
              <a:gdLst/>
              <a:ahLst/>
              <a:cxnLst/>
              <a:rect l="l" t="t" r="r" b="b"/>
              <a:pathLst>
                <a:path w="3132" h="992" extrusionOk="0">
                  <a:moveTo>
                    <a:pt x="229" y="1"/>
                  </a:moveTo>
                  <a:cubicBezTo>
                    <a:pt x="193" y="1"/>
                    <a:pt x="156" y="8"/>
                    <a:pt x="123" y="19"/>
                  </a:cubicBezTo>
                  <a:cubicBezTo>
                    <a:pt x="31" y="80"/>
                    <a:pt x="1" y="202"/>
                    <a:pt x="62" y="293"/>
                  </a:cubicBezTo>
                  <a:cubicBezTo>
                    <a:pt x="92" y="323"/>
                    <a:pt x="518" y="992"/>
                    <a:pt x="1551" y="992"/>
                  </a:cubicBezTo>
                  <a:cubicBezTo>
                    <a:pt x="2585" y="992"/>
                    <a:pt x="3041" y="323"/>
                    <a:pt x="3071" y="293"/>
                  </a:cubicBezTo>
                  <a:cubicBezTo>
                    <a:pt x="3132" y="202"/>
                    <a:pt x="3101" y="80"/>
                    <a:pt x="3010" y="19"/>
                  </a:cubicBezTo>
                  <a:cubicBezTo>
                    <a:pt x="2977" y="8"/>
                    <a:pt x="2939" y="1"/>
                    <a:pt x="2902" y="1"/>
                  </a:cubicBezTo>
                  <a:cubicBezTo>
                    <a:pt x="2838" y="1"/>
                    <a:pt x="2775" y="22"/>
                    <a:pt x="2737" y="80"/>
                  </a:cubicBezTo>
                  <a:cubicBezTo>
                    <a:pt x="2737" y="110"/>
                    <a:pt x="2372" y="597"/>
                    <a:pt x="1551" y="597"/>
                  </a:cubicBezTo>
                  <a:cubicBezTo>
                    <a:pt x="730" y="597"/>
                    <a:pt x="396" y="110"/>
                    <a:pt x="366" y="80"/>
                  </a:cubicBezTo>
                  <a:cubicBezTo>
                    <a:pt x="346" y="22"/>
                    <a:pt x="290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6810348" y="2682363"/>
              <a:ext cx="228857" cy="227033"/>
            </a:xfrm>
            <a:custGeom>
              <a:avLst/>
              <a:gdLst/>
              <a:ahLst/>
              <a:cxnLst/>
              <a:rect l="l" t="t" r="r" b="b"/>
              <a:pathLst>
                <a:path w="5898" h="5851" extrusionOk="0">
                  <a:moveTo>
                    <a:pt x="3020" y="1"/>
                  </a:moveTo>
                  <a:cubicBezTo>
                    <a:pt x="1878" y="1"/>
                    <a:pt x="800" y="747"/>
                    <a:pt x="426" y="1869"/>
                  </a:cubicBezTo>
                  <a:cubicBezTo>
                    <a:pt x="1" y="3024"/>
                    <a:pt x="457" y="4331"/>
                    <a:pt x="1490" y="4939"/>
                  </a:cubicBezTo>
                  <a:cubicBezTo>
                    <a:pt x="2463" y="5546"/>
                    <a:pt x="3314" y="5850"/>
                    <a:pt x="3983" y="5850"/>
                  </a:cubicBezTo>
                  <a:cubicBezTo>
                    <a:pt x="4287" y="5850"/>
                    <a:pt x="4530" y="5790"/>
                    <a:pt x="4712" y="5668"/>
                  </a:cubicBezTo>
                  <a:cubicBezTo>
                    <a:pt x="4986" y="5516"/>
                    <a:pt x="5290" y="5151"/>
                    <a:pt x="5229" y="4422"/>
                  </a:cubicBezTo>
                  <a:cubicBezTo>
                    <a:pt x="5229" y="4300"/>
                    <a:pt x="5138" y="4239"/>
                    <a:pt x="5047" y="4239"/>
                  </a:cubicBezTo>
                  <a:cubicBezTo>
                    <a:pt x="4925" y="4239"/>
                    <a:pt x="4864" y="4331"/>
                    <a:pt x="4864" y="4452"/>
                  </a:cubicBezTo>
                  <a:cubicBezTo>
                    <a:pt x="4895" y="4878"/>
                    <a:pt x="4773" y="5182"/>
                    <a:pt x="4530" y="5334"/>
                  </a:cubicBezTo>
                  <a:cubicBezTo>
                    <a:pt x="4388" y="5425"/>
                    <a:pt x="4203" y="5469"/>
                    <a:pt x="3983" y="5469"/>
                  </a:cubicBezTo>
                  <a:cubicBezTo>
                    <a:pt x="3403" y="5469"/>
                    <a:pt x="2585" y="5164"/>
                    <a:pt x="1703" y="4635"/>
                  </a:cubicBezTo>
                  <a:cubicBezTo>
                    <a:pt x="943" y="4148"/>
                    <a:pt x="366" y="3115"/>
                    <a:pt x="761" y="1990"/>
                  </a:cubicBezTo>
                  <a:cubicBezTo>
                    <a:pt x="1112" y="1016"/>
                    <a:pt x="2066" y="380"/>
                    <a:pt x="3042" y="380"/>
                  </a:cubicBezTo>
                  <a:cubicBezTo>
                    <a:pt x="3163" y="380"/>
                    <a:pt x="3285" y="389"/>
                    <a:pt x="3405" y="410"/>
                  </a:cubicBezTo>
                  <a:cubicBezTo>
                    <a:pt x="4256" y="562"/>
                    <a:pt x="4773" y="1869"/>
                    <a:pt x="5138" y="2750"/>
                  </a:cubicBezTo>
                  <a:cubicBezTo>
                    <a:pt x="5320" y="3236"/>
                    <a:pt x="5442" y="3480"/>
                    <a:pt x="5563" y="3571"/>
                  </a:cubicBezTo>
                  <a:cubicBezTo>
                    <a:pt x="5598" y="3594"/>
                    <a:pt x="5637" y="3604"/>
                    <a:pt x="5676" y="3604"/>
                  </a:cubicBezTo>
                  <a:cubicBezTo>
                    <a:pt x="5739" y="3604"/>
                    <a:pt x="5799" y="3578"/>
                    <a:pt x="5837" y="3540"/>
                  </a:cubicBezTo>
                  <a:cubicBezTo>
                    <a:pt x="5898" y="3449"/>
                    <a:pt x="5867" y="3328"/>
                    <a:pt x="5776" y="3267"/>
                  </a:cubicBezTo>
                  <a:cubicBezTo>
                    <a:pt x="5715" y="3206"/>
                    <a:pt x="5594" y="2872"/>
                    <a:pt x="5472" y="2598"/>
                  </a:cubicBezTo>
                  <a:cubicBezTo>
                    <a:pt x="5107" y="1656"/>
                    <a:pt x="4530" y="227"/>
                    <a:pt x="3496" y="45"/>
                  </a:cubicBezTo>
                  <a:cubicBezTo>
                    <a:pt x="3338" y="15"/>
                    <a:pt x="3178" y="1"/>
                    <a:pt x="30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7335232" y="2682363"/>
              <a:ext cx="227654" cy="227033"/>
            </a:xfrm>
            <a:custGeom>
              <a:avLst/>
              <a:gdLst/>
              <a:ahLst/>
              <a:cxnLst/>
              <a:rect l="l" t="t" r="r" b="b"/>
              <a:pathLst>
                <a:path w="5867" h="5851" extrusionOk="0">
                  <a:moveTo>
                    <a:pt x="2876" y="1"/>
                  </a:moveTo>
                  <a:cubicBezTo>
                    <a:pt x="2719" y="1"/>
                    <a:pt x="2560" y="15"/>
                    <a:pt x="2401" y="45"/>
                  </a:cubicBezTo>
                  <a:cubicBezTo>
                    <a:pt x="1368" y="227"/>
                    <a:pt x="790" y="1656"/>
                    <a:pt x="395" y="2598"/>
                  </a:cubicBezTo>
                  <a:cubicBezTo>
                    <a:pt x="304" y="2872"/>
                    <a:pt x="152" y="3206"/>
                    <a:pt x="91" y="3267"/>
                  </a:cubicBezTo>
                  <a:cubicBezTo>
                    <a:pt x="0" y="3328"/>
                    <a:pt x="0" y="3449"/>
                    <a:pt x="61" y="3540"/>
                  </a:cubicBezTo>
                  <a:cubicBezTo>
                    <a:pt x="98" y="3578"/>
                    <a:pt x="159" y="3604"/>
                    <a:pt x="222" y="3604"/>
                  </a:cubicBezTo>
                  <a:cubicBezTo>
                    <a:pt x="260" y="3604"/>
                    <a:pt x="300" y="3594"/>
                    <a:pt x="334" y="3571"/>
                  </a:cubicBezTo>
                  <a:cubicBezTo>
                    <a:pt x="456" y="3480"/>
                    <a:pt x="547" y="3236"/>
                    <a:pt x="760" y="2750"/>
                  </a:cubicBezTo>
                  <a:cubicBezTo>
                    <a:pt x="1125" y="1869"/>
                    <a:pt x="1641" y="562"/>
                    <a:pt x="2462" y="410"/>
                  </a:cubicBezTo>
                  <a:cubicBezTo>
                    <a:pt x="2586" y="389"/>
                    <a:pt x="2710" y="380"/>
                    <a:pt x="2833" y="380"/>
                  </a:cubicBezTo>
                  <a:cubicBezTo>
                    <a:pt x="3826" y="380"/>
                    <a:pt x="4755" y="1016"/>
                    <a:pt x="5106" y="1990"/>
                  </a:cubicBezTo>
                  <a:cubicBezTo>
                    <a:pt x="5502" y="3115"/>
                    <a:pt x="4955" y="4148"/>
                    <a:pt x="4195" y="4635"/>
                  </a:cubicBezTo>
                  <a:cubicBezTo>
                    <a:pt x="3286" y="5166"/>
                    <a:pt x="2474" y="5456"/>
                    <a:pt x="1901" y="5456"/>
                  </a:cubicBezTo>
                  <a:cubicBezTo>
                    <a:pt x="1688" y="5456"/>
                    <a:pt x="1508" y="5416"/>
                    <a:pt x="1368" y="5334"/>
                  </a:cubicBezTo>
                  <a:cubicBezTo>
                    <a:pt x="1125" y="5182"/>
                    <a:pt x="1003" y="4878"/>
                    <a:pt x="1033" y="4452"/>
                  </a:cubicBezTo>
                  <a:cubicBezTo>
                    <a:pt x="1033" y="4331"/>
                    <a:pt x="942" y="4239"/>
                    <a:pt x="851" y="4239"/>
                  </a:cubicBezTo>
                  <a:cubicBezTo>
                    <a:pt x="729" y="4239"/>
                    <a:pt x="669" y="4300"/>
                    <a:pt x="638" y="4422"/>
                  </a:cubicBezTo>
                  <a:cubicBezTo>
                    <a:pt x="608" y="5151"/>
                    <a:pt x="912" y="5516"/>
                    <a:pt x="1155" y="5668"/>
                  </a:cubicBezTo>
                  <a:cubicBezTo>
                    <a:pt x="1368" y="5790"/>
                    <a:pt x="1611" y="5850"/>
                    <a:pt x="1885" y="5850"/>
                  </a:cubicBezTo>
                  <a:cubicBezTo>
                    <a:pt x="2553" y="5850"/>
                    <a:pt x="3435" y="5546"/>
                    <a:pt x="4377" y="4939"/>
                  </a:cubicBezTo>
                  <a:cubicBezTo>
                    <a:pt x="5410" y="4331"/>
                    <a:pt x="5866" y="3024"/>
                    <a:pt x="5471" y="1869"/>
                  </a:cubicBezTo>
                  <a:cubicBezTo>
                    <a:pt x="5071" y="747"/>
                    <a:pt x="4013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6996717" y="2311370"/>
              <a:ext cx="324389" cy="283103"/>
            </a:xfrm>
            <a:custGeom>
              <a:avLst/>
              <a:gdLst/>
              <a:ahLst/>
              <a:cxnLst/>
              <a:rect l="l" t="t" r="r" b="b"/>
              <a:pathLst>
                <a:path w="8360" h="7296" extrusionOk="0">
                  <a:moveTo>
                    <a:pt x="8298" y="1"/>
                  </a:moveTo>
                  <a:cubicBezTo>
                    <a:pt x="8055" y="62"/>
                    <a:pt x="7812" y="92"/>
                    <a:pt x="7569" y="122"/>
                  </a:cubicBezTo>
                  <a:cubicBezTo>
                    <a:pt x="6900" y="183"/>
                    <a:pt x="6262" y="274"/>
                    <a:pt x="5715" y="791"/>
                  </a:cubicBezTo>
                  <a:cubicBezTo>
                    <a:pt x="5350" y="1156"/>
                    <a:pt x="5198" y="1612"/>
                    <a:pt x="5077" y="2037"/>
                  </a:cubicBezTo>
                  <a:cubicBezTo>
                    <a:pt x="5016" y="2311"/>
                    <a:pt x="4955" y="2524"/>
                    <a:pt x="4833" y="2736"/>
                  </a:cubicBezTo>
                  <a:cubicBezTo>
                    <a:pt x="4377" y="3648"/>
                    <a:pt x="3618" y="3739"/>
                    <a:pt x="2675" y="3831"/>
                  </a:cubicBezTo>
                  <a:lnTo>
                    <a:pt x="2462" y="3861"/>
                  </a:lnTo>
                  <a:cubicBezTo>
                    <a:pt x="2067" y="3891"/>
                    <a:pt x="1307" y="4043"/>
                    <a:pt x="912" y="4591"/>
                  </a:cubicBezTo>
                  <a:cubicBezTo>
                    <a:pt x="669" y="4925"/>
                    <a:pt x="426" y="5715"/>
                    <a:pt x="244" y="6414"/>
                  </a:cubicBezTo>
                  <a:cubicBezTo>
                    <a:pt x="152" y="6718"/>
                    <a:pt x="61" y="6992"/>
                    <a:pt x="0" y="7144"/>
                  </a:cubicBezTo>
                  <a:lnTo>
                    <a:pt x="365" y="7296"/>
                  </a:lnTo>
                  <a:cubicBezTo>
                    <a:pt x="426" y="7113"/>
                    <a:pt x="517" y="6840"/>
                    <a:pt x="608" y="6505"/>
                  </a:cubicBezTo>
                  <a:cubicBezTo>
                    <a:pt x="791" y="5928"/>
                    <a:pt x="1003" y="5077"/>
                    <a:pt x="1216" y="4803"/>
                  </a:cubicBezTo>
                  <a:cubicBezTo>
                    <a:pt x="1551" y="4378"/>
                    <a:pt x="2219" y="4256"/>
                    <a:pt x="2493" y="4226"/>
                  </a:cubicBezTo>
                  <a:lnTo>
                    <a:pt x="2706" y="4195"/>
                  </a:lnTo>
                  <a:cubicBezTo>
                    <a:pt x="3709" y="4104"/>
                    <a:pt x="4621" y="4013"/>
                    <a:pt x="5168" y="2919"/>
                  </a:cubicBezTo>
                  <a:cubicBezTo>
                    <a:pt x="5289" y="2676"/>
                    <a:pt x="5380" y="2402"/>
                    <a:pt x="5441" y="2159"/>
                  </a:cubicBezTo>
                  <a:cubicBezTo>
                    <a:pt x="5563" y="1733"/>
                    <a:pt x="5684" y="1369"/>
                    <a:pt x="5958" y="1065"/>
                  </a:cubicBezTo>
                  <a:cubicBezTo>
                    <a:pt x="6444" y="639"/>
                    <a:pt x="6991" y="578"/>
                    <a:pt x="7630" y="487"/>
                  </a:cubicBezTo>
                  <a:cubicBezTo>
                    <a:pt x="7873" y="457"/>
                    <a:pt x="8116" y="426"/>
                    <a:pt x="8359" y="396"/>
                  </a:cubicBezTo>
                  <a:lnTo>
                    <a:pt x="8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6982554" y="2721825"/>
              <a:ext cx="408125" cy="348252"/>
            </a:xfrm>
            <a:custGeom>
              <a:avLst/>
              <a:gdLst/>
              <a:ahLst/>
              <a:cxnLst/>
              <a:rect l="l" t="t" r="r" b="b"/>
              <a:pathLst>
                <a:path w="10518" h="8975" extrusionOk="0">
                  <a:moveTo>
                    <a:pt x="5263" y="1"/>
                  </a:moveTo>
                  <a:cubicBezTo>
                    <a:pt x="4834" y="1"/>
                    <a:pt x="4408" y="152"/>
                    <a:pt x="4074" y="456"/>
                  </a:cubicBezTo>
                  <a:cubicBezTo>
                    <a:pt x="3891" y="608"/>
                    <a:pt x="3709" y="700"/>
                    <a:pt x="3527" y="791"/>
                  </a:cubicBezTo>
                  <a:lnTo>
                    <a:pt x="2645" y="1064"/>
                  </a:lnTo>
                  <a:cubicBezTo>
                    <a:pt x="1520" y="1581"/>
                    <a:pt x="669" y="2554"/>
                    <a:pt x="305" y="3709"/>
                  </a:cubicBezTo>
                  <a:lnTo>
                    <a:pt x="1" y="4712"/>
                  </a:lnTo>
                  <a:lnTo>
                    <a:pt x="821" y="6323"/>
                  </a:lnTo>
                  <a:cubicBezTo>
                    <a:pt x="1338" y="7326"/>
                    <a:pt x="2220" y="8116"/>
                    <a:pt x="3314" y="8481"/>
                  </a:cubicBezTo>
                  <a:lnTo>
                    <a:pt x="4378" y="8815"/>
                  </a:lnTo>
                  <a:cubicBezTo>
                    <a:pt x="4666" y="8922"/>
                    <a:pt x="4970" y="8975"/>
                    <a:pt x="5274" y="8975"/>
                  </a:cubicBezTo>
                  <a:cubicBezTo>
                    <a:pt x="5578" y="8975"/>
                    <a:pt x="5882" y="8922"/>
                    <a:pt x="6171" y="8815"/>
                  </a:cubicBezTo>
                  <a:lnTo>
                    <a:pt x="7235" y="8481"/>
                  </a:lnTo>
                  <a:cubicBezTo>
                    <a:pt x="8299" y="8116"/>
                    <a:pt x="9211" y="7326"/>
                    <a:pt x="9697" y="6323"/>
                  </a:cubicBezTo>
                  <a:lnTo>
                    <a:pt x="10518" y="4712"/>
                  </a:lnTo>
                  <a:lnTo>
                    <a:pt x="10214" y="3709"/>
                  </a:lnTo>
                  <a:cubicBezTo>
                    <a:pt x="9849" y="2554"/>
                    <a:pt x="8998" y="1581"/>
                    <a:pt x="7873" y="1064"/>
                  </a:cubicBezTo>
                  <a:lnTo>
                    <a:pt x="7022" y="791"/>
                  </a:lnTo>
                  <a:cubicBezTo>
                    <a:pt x="6809" y="700"/>
                    <a:pt x="6627" y="608"/>
                    <a:pt x="6475" y="456"/>
                  </a:cubicBezTo>
                  <a:cubicBezTo>
                    <a:pt x="6125" y="152"/>
                    <a:pt x="5692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6975492" y="2714763"/>
              <a:ext cx="423452" cy="362105"/>
            </a:xfrm>
            <a:custGeom>
              <a:avLst/>
              <a:gdLst/>
              <a:ahLst/>
              <a:cxnLst/>
              <a:rect l="l" t="t" r="r" b="b"/>
              <a:pathLst>
                <a:path w="10913" h="9332" extrusionOk="0">
                  <a:moveTo>
                    <a:pt x="5445" y="380"/>
                  </a:moveTo>
                  <a:cubicBezTo>
                    <a:pt x="5836" y="380"/>
                    <a:pt x="6231" y="517"/>
                    <a:pt x="6535" y="790"/>
                  </a:cubicBezTo>
                  <a:cubicBezTo>
                    <a:pt x="6718" y="942"/>
                    <a:pt x="6931" y="1064"/>
                    <a:pt x="7143" y="1125"/>
                  </a:cubicBezTo>
                  <a:lnTo>
                    <a:pt x="7994" y="1429"/>
                  </a:lnTo>
                  <a:cubicBezTo>
                    <a:pt x="9058" y="1915"/>
                    <a:pt x="9879" y="2827"/>
                    <a:pt x="10213" y="3952"/>
                  </a:cubicBezTo>
                  <a:lnTo>
                    <a:pt x="10517" y="4863"/>
                  </a:lnTo>
                  <a:lnTo>
                    <a:pt x="9727" y="6414"/>
                  </a:lnTo>
                  <a:cubicBezTo>
                    <a:pt x="9241" y="7386"/>
                    <a:pt x="8390" y="8116"/>
                    <a:pt x="7356" y="8480"/>
                  </a:cubicBezTo>
                  <a:lnTo>
                    <a:pt x="6292" y="8815"/>
                  </a:lnTo>
                  <a:cubicBezTo>
                    <a:pt x="6019" y="8906"/>
                    <a:pt x="5738" y="8952"/>
                    <a:pt x="5456" y="8952"/>
                  </a:cubicBezTo>
                  <a:cubicBezTo>
                    <a:pt x="5175" y="8952"/>
                    <a:pt x="4894" y="8906"/>
                    <a:pt x="4620" y="8815"/>
                  </a:cubicBezTo>
                  <a:lnTo>
                    <a:pt x="3557" y="8480"/>
                  </a:lnTo>
                  <a:cubicBezTo>
                    <a:pt x="2523" y="8116"/>
                    <a:pt x="1672" y="7386"/>
                    <a:pt x="1186" y="6414"/>
                  </a:cubicBezTo>
                  <a:lnTo>
                    <a:pt x="395" y="4863"/>
                  </a:lnTo>
                  <a:lnTo>
                    <a:pt x="669" y="3952"/>
                  </a:lnTo>
                  <a:cubicBezTo>
                    <a:pt x="1034" y="2827"/>
                    <a:pt x="1854" y="1915"/>
                    <a:pt x="2888" y="1429"/>
                  </a:cubicBezTo>
                  <a:lnTo>
                    <a:pt x="3769" y="1125"/>
                  </a:lnTo>
                  <a:cubicBezTo>
                    <a:pt x="3982" y="1064"/>
                    <a:pt x="4195" y="942"/>
                    <a:pt x="4377" y="790"/>
                  </a:cubicBezTo>
                  <a:cubicBezTo>
                    <a:pt x="4666" y="517"/>
                    <a:pt x="5054" y="380"/>
                    <a:pt x="5445" y="380"/>
                  </a:cubicBezTo>
                  <a:close/>
                  <a:moveTo>
                    <a:pt x="5441" y="0"/>
                  </a:moveTo>
                  <a:cubicBezTo>
                    <a:pt x="4955" y="0"/>
                    <a:pt x="4468" y="183"/>
                    <a:pt x="4104" y="486"/>
                  </a:cubicBezTo>
                  <a:cubicBezTo>
                    <a:pt x="3982" y="608"/>
                    <a:pt x="3800" y="730"/>
                    <a:pt x="3648" y="790"/>
                  </a:cubicBezTo>
                  <a:lnTo>
                    <a:pt x="2766" y="1064"/>
                  </a:lnTo>
                  <a:cubicBezTo>
                    <a:pt x="1581" y="1611"/>
                    <a:pt x="699" y="2614"/>
                    <a:pt x="304" y="3860"/>
                  </a:cubicBezTo>
                  <a:lnTo>
                    <a:pt x="0" y="4833"/>
                  </a:lnTo>
                  <a:cubicBezTo>
                    <a:pt x="0" y="4863"/>
                    <a:pt x="0" y="4924"/>
                    <a:pt x="31" y="4985"/>
                  </a:cubicBezTo>
                  <a:lnTo>
                    <a:pt x="851" y="6596"/>
                  </a:lnTo>
                  <a:cubicBezTo>
                    <a:pt x="1368" y="7660"/>
                    <a:pt x="2310" y="8450"/>
                    <a:pt x="3435" y="8845"/>
                  </a:cubicBezTo>
                  <a:lnTo>
                    <a:pt x="4499" y="9180"/>
                  </a:lnTo>
                  <a:cubicBezTo>
                    <a:pt x="4803" y="9271"/>
                    <a:pt x="5107" y="9332"/>
                    <a:pt x="5441" y="9332"/>
                  </a:cubicBezTo>
                  <a:cubicBezTo>
                    <a:pt x="5775" y="9332"/>
                    <a:pt x="6110" y="9301"/>
                    <a:pt x="6414" y="9180"/>
                  </a:cubicBezTo>
                  <a:lnTo>
                    <a:pt x="7478" y="8845"/>
                  </a:lnTo>
                  <a:cubicBezTo>
                    <a:pt x="8602" y="8450"/>
                    <a:pt x="9514" y="7660"/>
                    <a:pt x="10061" y="6596"/>
                  </a:cubicBezTo>
                  <a:lnTo>
                    <a:pt x="10882" y="4985"/>
                  </a:lnTo>
                  <a:cubicBezTo>
                    <a:pt x="10912" y="4924"/>
                    <a:pt x="10912" y="4863"/>
                    <a:pt x="10882" y="4833"/>
                  </a:cubicBezTo>
                  <a:lnTo>
                    <a:pt x="10578" y="3860"/>
                  </a:lnTo>
                  <a:cubicBezTo>
                    <a:pt x="10213" y="2614"/>
                    <a:pt x="9301" y="1611"/>
                    <a:pt x="8116" y="1064"/>
                  </a:cubicBezTo>
                  <a:lnTo>
                    <a:pt x="7265" y="790"/>
                  </a:lnTo>
                  <a:cubicBezTo>
                    <a:pt x="7083" y="730"/>
                    <a:pt x="6931" y="608"/>
                    <a:pt x="6779" y="486"/>
                  </a:cubicBezTo>
                  <a:cubicBezTo>
                    <a:pt x="6414" y="183"/>
                    <a:pt x="5927" y="0"/>
                    <a:pt x="5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7121740" y="2745417"/>
              <a:ext cx="130958" cy="42489"/>
            </a:xfrm>
            <a:custGeom>
              <a:avLst/>
              <a:gdLst/>
              <a:ahLst/>
              <a:cxnLst/>
              <a:rect l="l" t="t" r="r" b="b"/>
              <a:pathLst>
                <a:path w="3375" h="1095" extrusionOk="0">
                  <a:moveTo>
                    <a:pt x="1672" y="0"/>
                  </a:moveTo>
                  <a:cubicBezTo>
                    <a:pt x="1399" y="0"/>
                    <a:pt x="1095" y="122"/>
                    <a:pt x="882" y="304"/>
                  </a:cubicBezTo>
                  <a:cubicBezTo>
                    <a:pt x="669" y="517"/>
                    <a:pt x="396" y="669"/>
                    <a:pt x="122" y="760"/>
                  </a:cubicBezTo>
                  <a:cubicBezTo>
                    <a:pt x="31" y="791"/>
                    <a:pt x="0" y="882"/>
                    <a:pt x="0" y="973"/>
                  </a:cubicBezTo>
                  <a:cubicBezTo>
                    <a:pt x="31" y="1034"/>
                    <a:pt x="92" y="1095"/>
                    <a:pt x="183" y="1095"/>
                  </a:cubicBezTo>
                  <a:cubicBezTo>
                    <a:pt x="183" y="1095"/>
                    <a:pt x="213" y="1095"/>
                    <a:pt x="244" y="1064"/>
                  </a:cubicBezTo>
                  <a:cubicBezTo>
                    <a:pt x="548" y="973"/>
                    <a:pt x="851" y="791"/>
                    <a:pt x="1125" y="548"/>
                  </a:cubicBezTo>
                  <a:cubicBezTo>
                    <a:pt x="1277" y="426"/>
                    <a:pt x="1459" y="335"/>
                    <a:pt x="1672" y="335"/>
                  </a:cubicBezTo>
                  <a:cubicBezTo>
                    <a:pt x="1885" y="335"/>
                    <a:pt x="2098" y="426"/>
                    <a:pt x="2250" y="548"/>
                  </a:cubicBezTo>
                  <a:cubicBezTo>
                    <a:pt x="2493" y="791"/>
                    <a:pt x="2797" y="973"/>
                    <a:pt x="3131" y="1064"/>
                  </a:cubicBezTo>
                  <a:cubicBezTo>
                    <a:pt x="3154" y="1072"/>
                    <a:pt x="3177" y="1076"/>
                    <a:pt x="3199" y="1076"/>
                  </a:cubicBezTo>
                  <a:cubicBezTo>
                    <a:pt x="3264" y="1076"/>
                    <a:pt x="3321" y="1041"/>
                    <a:pt x="3344" y="973"/>
                  </a:cubicBezTo>
                  <a:cubicBezTo>
                    <a:pt x="3374" y="882"/>
                    <a:pt x="3344" y="791"/>
                    <a:pt x="3253" y="760"/>
                  </a:cubicBezTo>
                  <a:cubicBezTo>
                    <a:pt x="2949" y="669"/>
                    <a:pt x="2706" y="517"/>
                    <a:pt x="2462" y="304"/>
                  </a:cubicBezTo>
                  <a:cubicBezTo>
                    <a:pt x="2250" y="122"/>
                    <a:pt x="197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6504893" y="3464859"/>
              <a:ext cx="1367012" cy="39"/>
            </a:xfrm>
            <a:custGeom>
              <a:avLst/>
              <a:gdLst/>
              <a:ahLst/>
              <a:cxnLst/>
              <a:rect l="l" t="t" r="r" b="b"/>
              <a:pathLst>
                <a:path w="35230" h="1" extrusionOk="0">
                  <a:moveTo>
                    <a:pt x="0" y="1"/>
                  </a:moveTo>
                  <a:lnTo>
                    <a:pt x="35229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6594527" y="2769708"/>
              <a:ext cx="552004" cy="695186"/>
            </a:xfrm>
            <a:custGeom>
              <a:avLst/>
              <a:gdLst/>
              <a:ahLst/>
              <a:cxnLst/>
              <a:rect l="l" t="t" r="r" b="b"/>
              <a:pathLst>
                <a:path w="14226" h="17916" extrusionOk="0">
                  <a:moveTo>
                    <a:pt x="11997" y="2253"/>
                  </a:moveTo>
                  <a:lnTo>
                    <a:pt x="11156" y="4086"/>
                  </a:lnTo>
                  <a:lnTo>
                    <a:pt x="11976" y="2292"/>
                  </a:lnTo>
                  <a:lnTo>
                    <a:pt x="11997" y="2253"/>
                  </a:lnTo>
                  <a:close/>
                  <a:moveTo>
                    <a:pt x="11541" y="1"/>
                  </a:moveTo>
                  <a:cubicBezTo>
                    <a:pt x="11454" y="1"/>
                    <a:pt x="11361" y="23"/>
                    <a:pt x="11277" y="74"/>
                  </a:cubicBezTo>
                  <a:lnTo>
                    <a:pt x="9758" y="1046"/>
                  </a:lnTo>
                  <a:cubicBezTo>
                    <a:pt x="9758" y="1046"/>
                    <a:pt x="8207" y="2566"/>
                    <a:pt x="7843" y="3235"/>
                  </a:cubicBezTo>
                  <a:cubicBezTo>
                    <a:pt x="7478" y="3873"/>
                    <a:pt x="6080" y="8615"/>
                    <a:pt x="6080" y="8615"/>
                  </a:cubicBezTo>
                  <a:lnTo>
                    <a:pt x="1" y="17916"/>
                  </a:lnTo>
                  <a:lnTo>
                    <a:pt x="7508" y="17916"/>
                  </a:lnTo>
                  <a:lnTo>
                    <a:pt x="10700" y="9648"/>
                  </a:lnTo>
                  <a:cubicBezTo>
                    <a:pt x="12098" y="8463"/>
                    <a:pt x="13253" y="6761"/>
                    <a:pt x="13861" y="5150"/>
                  </a:cubicBezTo>
                  <a:lnTo>
                    <a:pt x="14043" y="4694"/>
                  </a:lnTo>
                  <a:lnTo>
                    <a:pt x="14226" y="2110"/>
                  </a:lnTo>
                  <a:cubicBezTo>
                    <a:pt x="14226" y="1988"/>
                    <a:pt x="14165" y="1867"/>
                    <a:pt x="14013" y="1806"/>
                  </a:cubicBezTo>
                  <a:lnTo>
                    <a:pt x="14013" y="1776"/>
                  </a:lnTo>
                  <a:cubicBezTo>
                    <a:pt x="13948" y="1743"/>
                    <a:pt x="13876" y="1728"/>
                    <a:pt x="13805" y="1728"/>
                  </a:cubicBezTo>
                  <a:cubicBezTo>
                    <a:pt x="13612" y="1728"/>
                    <a:pt x="13427" y="1841"/>
                    <a:pt x="13405" y="2019"/>
                  </a:cubicBezTo>
                  <a:lnTo>
                    <a:pt x="13223" y="2779"/>
                  </a:lnTo>
                  <a:lnTo>
                    <a:pt x="13527" y="1350"/>
                  </a:lnTo>
                  <a:cubicBezTo>
                    <a:pt x="13557" y="1229"/>
                    <a:pt x="13496" y="1077"/>
                    <a:pt x="13344" y="1016"/>
                  </a:cubicBezTo>
                  <a:lnTo>
                    <a:pt x="13192" y="925"/>
                  </a:lnTo>
                  <a:cubicBezTo>
                    <a:pt x="13135" y="886"/>
                    <a:pt x="13066" y="869"/>
                    <a:pt x="12995" y="869"/>
                  </a:cubicBezTo>
                  <a:cubicBezTo>
                    <a:pt x="12840" y="869"/>
                    <a:pt x="12677" y="951"/>
                    <a:pt x="12615" y="1077"/>
                  </a:cubicBezTo>
                  <a:lnTo>
                    <a:pt x="12209" y="1847"/>
                  </a:lnTo>
                  <a:lnTo>
                    <a:pt x="12676" y="955"/>
                  </a:lnTo>
                  <a:cubicBezTo>
                    <a:pt x="12767" y="803"/>
                    <a:pt x="12706" y="651"/>
                    <a:pt x="12584" y="560"/>
                  </a:cubicBezTo>
                  <a:lnTo>
                    <a:pt x="12463" y="469"/>
                  </a:lnTo>
                  <a:cubicBezTo>
                    <a:pt x="12387" y="418"/>
                    <a:pt x="12300" y="394"/>
                    <a:pt x="12214" y="394"/>
                  </a:cubicBezTo>
                  <a:cubicBezTo>
                    <a:pt x="12093" y="394"/>
                    <a:pt x="11974" y="441"/>
                    <a:pt x="11885" y="529"/>
                  </a:cubicBezTo>
                  <a:lnTo>
                    <a:pt x="10791" y="1654"/>
                  </a:lnTo>
                  <a:lnTo>
                    <a:pt x="11855" y="560"/>
                  </a:lnTo>
                  <a:cubicBezTo>
                    <a:pt x="12007" y="408"/>
                    <a:pt x="11946" y="165"/>
                    <a:pt x="11733" y="43"/>
                  </a:cubicBezTo>
                  <a:cubicBezTo>
                    <a:pt x="11679" y="16"/>
                    <a:pt x="11612" y="1"/>
                    <a:pt x="11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6587465" y="2762452"/>
              <a:ext cx="567331" cy="710707"/>
            </a:xfrm>
            <a:custGeom>
              <a:avLst/>
              <a:gdLst/>
              <a:ahLst/>
              <a:cxnLst/>
              <a:rect l="l" t="t" r="r" b="b"/>
              <a:pathLst>
                <a:path w="14621" h="18316" extrusionOk="0">
                  <a:moveTo>
                    <a:pt x="11706" y="390"/>
                  </a:moveTo>
                  <a:cubicBezTo>
                    <a:pt x="11756" y="390"/>
                    <a:pt x="11809" y="397"/>
                    <a:pt x="11854" y="412"/>
                  </a:cubicBezTo>
                  <a:cubicBezTo>
                    <a:pt x="11885" y="443"/>
                    <a:pt x="11915" y="473"/>
                    <a:pt x="11946" y="504"/>
                  </a:cubicBezTo>
                  <a:cubicBezTo>
                    <a:pt x="11946" y="564"/>
                    <a:pt x="11915" y="595"/>
                    <a:pt x="11885" y="625"/>
                  </a:cubicBezTo>
                  <a:lnTo>
                    <a:pt x="10821" y="1719"/>
                  </a:lnTo>
                  <a:cubicBezTo>
                    <a:pt x="10821" y="1719"/>
                    <a:pt x="10791" y="1750"/>
                    <a:pt x="10791" y="1750"/>
                  </a:cubicBezTo>
                  <a:lnTo>
                    <a:pt x="9788" y="3756"/>
                  </a:lnTo>
                  <a:cubicBezTo>
                    <a:pt x="9757" y="3756"/>
                    <a:pt x="9757" y="3786"/>
                    <a:pt x="9757" y="3817"/>
                  </a:cubicBezTo>
                  <a:cubicBezTo>
                    <a:pt x="9757" y="3908"/>
                    <a:pt x="9788" y="3969"/>
                    <a:pt x="9848" y="3999"/>
                  </a:cubicBezTo>
                  <a:cubicBezTo>
                    <a:pt x="9871" y="4007"/>
                    <a:pt x="9896" y="4011"/>
                    <a:pt x="9921" y="4011"/>
                  </a:cubicBezTo>
                  <a:cubicBezTo>
                    <a:pt x="9997" y="4011"/>
                    <a:pt x="10076" y="3976"/>
                    <a:pt x="10122" y="3908"/>
                  </a:cubicBezTo>
                  <a:lnTo>
                    <a:pt x="11125" y="1963"/>
                  </a:lnTo>
                  <a:lnTo>
                    <a:pt x="12219" y="838"/>
                  </a:lnTo>
                  <a:cubicBezTo>
                    <a:pt x="12257" y="800"/>
                    <a:pt x="12329" y="774"/>
                    <a:pt x="12401" y="774"/>
                  </a:cubicBezTo>
                  <a:cubicBezTo>
                    <a:pt x="12445" y="774"/>
                    <a:pt x="12488" y="784"/>
                    <a:pt x="12523" y="808"/>
                  </a:cubicBezTo>
                  <a:lnTo>
                    <a:pt x="12645" y="899"/>
                  </a:lnTo>
                  <a:cubicBezTo>
                    <a:pt x="12706" y="929"/>
                    <a:pt x="12736" y="990"/>
                    <a:pt x="12706" y="1051"/>
                  </a:cubicBezTo>
                  <a:lnTo>
                    <a:pt x="12037" y="2327"/>
                  </a:lnTo>
                  <a:lnTo>
                    <a:pt x="11155" y="4182"/>
                  </a:lnTo>
                  <a:cubicBezTo>
                    <a:pt x="11125" y="4273"/>
                    <a:pt x="11155" y="4394"/>
                    <a:pt x="11247" y="4455"/>
                  </a:cubicBezTo>
                  <a:cubicBezTo>
                    <a:pt x="11269" y="4463"/>
                    <a:pt x="11294" y="4466"/>
                    <a:pt x="11319" y="4466"/>
                  </a:cubicBezTo>
                  <a:cubicBezTo>
                    <a:pt x="11395" y="4466"/>
                    <a:pt x="11475" y="4432"/>
                    <a:pt x="11520" y="4364"/>
                  </a:cubicBezTo>
                  <a:lnTo>
                    <a:pt x="12341" y="2540"/>
                  </a:lnTo>
                  <a:lnTo>
                    <a:pt x="12979" y="1324"/>
                  </a:lnTo>
                  <a:cubicBezTo>
                    <a:pt x="13017" y="1287"/>
                    <a:pt x="13089" y="1261"/>
                    <a:pt x="13168" y="1261"/>
                  </a:cubicBezTo>
                  <a:cubicBezTo>
                    <a:pt x="13216" y="1261"/>
                    <a:pt x="13267" y="1271"/>
                    <a:pt x="13313" y="1294"/>
                  </a:cubicBezTo>
                  <a:lnTo>
                    <a:pt x="13435" y="1355"/>
                  </a:lnTo>
                  <a:cubicBezTo>
                    <a:pt x="13526" y="1385"/>
                    <a:pt x="13557" y="1446"/>
                    <a:pt x="13526" y="1507"/>
                  </a:cubicBezTo>
                  <a:lnTo>
                    <a:pt x="13222" y="2905"/>
                  </a:lnTo>
                  <a:lnTo>
                    <a:pt x="12554" y="4850"/>
                  </a:lnTo>
                  <a:cubicBezTo>
                    <a:pt x="12554" y="4881"/>
                    <a:pt x="12523" y="4911"/>
                    <a:pt x="12523" y="4911"/>
                  </a:cubicBezTo>
                  <a:cubicBezTo>
                    <a:pt x="12523" y="5002"/>
                    <a:pt x="12584" y="5063"/>
                    <a:pt x="12675" y="5093"/>
                  </a:cubicBezTo>
                  <a:cubicBezTo>
                    <a:pt x="12697" y="5101"/>
                    <a:pt x="12718" y="5104"/>
                    <a:pt x="12739" y="5104"/>
                  </a:cubicBezTo>
                  <a:cubicBezTo>
                    <a:pt x="12808" y="5104"/>
                    <a:pt x="12872" y="5065"/>
                    <a:pt x="12918" y="4972"/>
                  </a:cubicBezTo>
                  <a:lnTo>
                    <a:pt x="13587" y="3027"/>
                  </a:lnTo>
                  <a:lnTo>
                    <a:pt x="13769" y="2236"/>
                  </a:lnTo>
                  <a:cubicBezTo>
                    <a:pt x="13769" y="2175"/>
                    <a:pt x="13861" y="2115"/>
                    <a:pt x="13982" y="2115"/>
                  </a:cubicBezTo>
                  <a:cubicBezTo>
                    <a:pt x="14013" y="2115"/>
                    <a:pt x="14073" y="2115"/>
                    <a:pt x="14134" y="2145"/>
                  </a:cubicBezTo>
                  <a:cubicBezTo>
                    <a:pt x="14195" y="2175"/>
                    <a:pt x="14225" y="2236"/>
                    <a:pt x="14225" y="2297"/>
                  </a:cubicBezTo>
                  <a:lnTo>
                    <a:pt x="14043" y="4850"/>
                  </a:lnTo>
                  <a:lnTo>
                    <a:pt x="13891" y="5276"/>
                  </a:lnTo>
                  <a:cubicBezTo>
                    <a:pt x="13253" y="6887"/>
                    <a:pt x="12098" y="8559"/>
                    <a:pt x="10760" y="9714"/>
                  </a:cubicBezTo>
                  <a:cubicBezTo>
                    <a:pt x="10760" y="9714"/>
                    <a:pt x="10730" y="9744"/>
                    <a:pt x="10730" y="9774"/>
                  </a:cubicBezTo>
                  <a:lnTo>
                    <a:pt x="7569" y="17920"/>
                  </a:lnTo>
                  <a:lnTo>
                    <a:pt x="547" y="17920"/>
                  </a:lnTo>
                  <a:lnTo>
                    <a:pt x="6414" y="8923"/>
                  </a:lnTo>
                  <a:cubicBezTo>
                    <a:pt x="6414" y="8893"/>
                    <a:pt x="6444" y="8893"/>
                    <a:pt x="6444" y="8862"/>
                  </a:cubicBezTo>
                  <a:cubicBezTo>
                    <a:pt x="6930" y="7221"/>
                    <a:pt x="7933" y="3999"/>
                    <a:pt x="8207" y="3513"/>
                  </a:cubicBezTo>
                  <a:cubicBezTo>
                    <a:pt x="8541" y="2905"/>
                    <a:pt x="9909" y="1537"/>
                    <a:pt x="10061" y="1385"/>
                  </a:cubicBezTo>
                  <a:lnTo>
                    <a:pt x="11581" y="412"/>
                  </a:lnTo>
                  <a:cubicBezTo>
                    <a:pt x="11611" y="397"/>
                    <a:pt x="11657" y="390"/>
                    <a:pt x="11706" y="390"/>
                  </a:cubicBezTo>
                  <a:close/>
                  <a:moveTo>
                    <a:pt x="11729" y="1"/>
                  </a:moveTo>
                  <a:cubicBezTo>
                    <a:pt x="11602" y="1"/>
                    <a:pt x="11471" y="40"/>
                    <a:pt x="11368" y="109"/>
                  </a:cubicBezTo>
                  <a:lnTo>
                    <a:pt x="9848" y="1051"/>
                  </a:lnTo>
                  <a:cubicBezTo>
                    <a:pt x="9848" y="1081"/>
                    <a:pt x="9818" y="1081"/>
                    <a:pt x="9818" y="1081"/>
                  </a:cubicBezTo>
                  <a:cubicBezTo>
                    <a:pt x="9757" y="1142"/>
                    <a:pt x="8237" y="2662"/>
                    <a:pt x="7873" y="3330"/>
                  </a:cubicBezTo>
                  <a:cubicBezTo>
                    <a:pt x="7508" y="3969"/>
                    <a:pt x="6201" y="8315"/>
                    <a:pt x="6079" y="8741"/>
                  </a:cubicBezTo>
                  <a:lnTo>
                    <a:pt x="31" y="18012"/>
                  </a:lnTo>
                  <a:cubicBezTo>
                    <a:pt x="0" y="18072"/>
                    <a:pt x="0" y="18133"/>
                    <a:pt x="31" y="18194"/>
                  </a:cubicBezTo>
                  <a:cubicBezTo>
                    <a:pt x="61" y="18255"/>
                    <a:pt x="122" y="18315"/>
                    <a:pt x="183" y="18315"/>
                  </a:cubicBezTo>
                  <a:lnTo>
                    <a:pt x="7690" y="18315"/>
                  </a:lnTo>
                  <a:cubicBezTo>
                    <a:pt x="7781" y="18315"/>
                    <a:pt x="7842" y="18255"/>
                    <a:pt x="7873" y="18194"/>
                  </a:cubicBezTo>
                  <a:lnTo>
                    <a:pt x="11064" y="9957"/>
                  </a:lnTo>
                  <a:cubicBezTo>
                    <a:pt x="12402" y="8771"/>
                    <a:pt x="13587" y="7069"/>
                    <a:pt x="14225" y="5428"/>
                  </a:cubicBezTo>
                  <a:lnTo>
                    <a:pt x="14408" y="4941"/>
                  </a:lnTo>
                  <a:cubicBezTo>
                    <a:pt x="14408" y="4941"/>
                    <a:pt x="14408" y="4911"/>
                    <a:pt x="14408" y="4911"/>
                  </a:cubicBezTo>
                  <a:lnTo>
                    <a:pt x="14590" y="2297"/>
                  </a:lnTo>
                  <a:cubicBezTo>
                    <a:pt x="14620" y="2115"/>
                    <a:pt x="14499" y="1902"/>
                    <a:pt x="14256" y="1811"/>
                  </a:cubicBezTo>
                  <a:cubicBezTo>
                    <a:pt x="14167" y="1766"/>
                    <a:pt x="14078" y="1738"/>
                    <a:pt x="13977" y="1738"/>
                  </a:cubicBezTo>
                  <a:cubicBezTo>
                    <a:pt x="13940" y="1738"/>
                    <a:pt x="13901" y="1742"/>
                    <a:pt x="13861" y="1750"/>
                  </a:cubicBezTo>
                  <a:lnTo>
                    <a:pt x="13921" y="1598"/>
                  </a:lnTo>
                  <a:cubicBezTo>
                    <a:pt x="13952" y="1355"/>
                    <a:pt x="13830" y="1142"/>
                    <a:pt x="13617" y="1020"/>
                  </a:cubicBezTo>
                  <a:lnTo>
                    <a:pt x="13465" y="929"/>
                  </a:lnTo>
                  <a:cubicBezTo>
                    <a:pt x="13344" y="868"/>
                    <a:pt x="13222" y="868"/>
                    <a:pt x="13070" y="868"/>
                  </a:cubicBezTo>
                  <a:cubicBezTo>
                    <a:pt x="13040" y="747"/>
                    <a:pt x="12979" y="656"/>
                    <a:pt x="12858" y="595"/>
                  </a:cubicBezTo>
                  <a:lnTo>
                    <a:pt x="12766" y="504"/>
                  </a:lnTo>
                  <a:cubicBezTo>
                    <a:pt x="12652" y="435"/>
                    <a:pt x="12538" y="401"/>
                    <a:pt x="12424" y="401"/>
                  </a:cubicBezTo>
                  <a:cubicBezTo>
                    <a:pt x="12386" y="401"/>
                    <a:pt x="12348" y="405"/>
                    <a:pt x="12310" y="412"/>
                  </a:cubicBezTo>
                  <a:cubicBezTo>
                    <a:pt x="12250" y="261"/>
                    <a:pt x="12158" y="139"/>
                    <a:pt x="12006" y="78"/>
                  </a:cubicBezTo>
                  <a:cubicBezTo>
                    <a:pt x="11926" y="25"/>
                    <a:pt x="11829" y="1"/>
                    <a:pt x="11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7229068" y="2769708"/>
              <a:ext cx="552004" cy="695186"/>
            </a:xfrm>
            <a:custGeom>
              <a:avLst/>
              <a:gdLst/>
              <a:ahLst/>
              <a:cxnLst/>
              <a:rect l="l" t="t" r="r" b="b"/>
              <a:pathLst>
                <a:path w="14226" h="17916" extrusionOk="0">
                  <a:moveTo>
                    <a:pt x="2229" y="2253"/>
                  </a:moveTo>
                  <a:lnTo>
                    <a:pt x="2250" y="2292"/>
                  </a:lnTo>
                  <a:lnTo>
                    <a:pt x="3070" y="4086"/>
                  </a:lnTo>
                  <a:lnTo>
                    <a:pt x="2229" y="2253"/>
                  </a:lnTo>
                  <a:close/>
                  <a:moveTo>
                    <a:pt x="2698" y="1"/>
                  </a:moveTo>
                  <a:cubicBezTo>
                    <a:pt x="2629" y="1"/>
                    <a:pt x="2561" y="16"/>
                    <a:pt x="2493" y="43"/>
                  </a:cubicBezTo>
                  <a:cubicBezTo>
                    <a:pt x="2280" y="165"/>
                    <a:pt x="2219" y="408"/>
                    <a:pt x="2371" y="560"/>
                  </a:cubicBezTo>
                  <a:lnTo>
                    <a:pt x="2341" y="529"/>
                  </a:lnTo>
                  <a:cubicBezTo>
                    <a:pt x="2252" y="441"/>
                    <a:pt x="2133" y="394"/>
                    <a:pt x="2012" y="394"/>
                  </a:cubicBezTo>
                  <a:cubicBezTo>
                    <a:pt x="1926" y="394"/>
                    <a:pt x="1839" y="418"/>
                    <a:pt x="1763" y="469"/>
                  </a:cubicBezTo>
                  <a:lnTo>
                    <a:pt x="1672" y="560"/>
                  </a:lnTo>
                  <a:cubicBezTo>
                    <a:pt x="1520" y="651"/>
                    <a:pt x="1490" y="803"/>
                    <a:pt x="1551" y="955"/>
                  </a:cubicBezTo>
                  <a:lnTo>
                    <a:pt x="2017" y="1847"/>
                  </a:lnTo>
                  <a:lnTo>
                    <a:pt x="1611" y="1077"/>
                  </a:lnTo>
                  <a:cubicBezTo>
                    <a:pt x="1549" y="951"/>
                    <a:pt x="1400" y="869"/>
                    <a:pt x="1245" y="869"/>
                  </a:cubicBezTo>
                  <a:cubicBezTo>
                    <a:pt x="1173" y="869"/>
                    <a:pt x="1101" y="886"/>
                    <a:pt x="1034" y="925"/>
                  </a:cubicBezTo>
                  <a:lnTo>
                    <a:pt x="882" y="1016"/>
                  </a:lnTo>
                  <a:cubicBezTo>
                    <a:pt x="730" y="1077"/>
                    <a:pt x="669" y="1229"/>
                    <a:pt x="699" y="1350"/>
                  </a:cubicBezTo>
                  <a:lnTo>
                    <a:pt x="828" y="1953"/>
                  </a:lnTo>
                  <a:lnTo>
                    <a:pt x="828" y="1953"/>
                  </a:lnTo>
                  <a:cubicBezTo>
                    <a:pt x="761" y="1813"/>
                    <a:pt x="608" y="1728"/>
                    <a:pt x="446" y="1728"/>
                  </a:cubicBezTo>
                  <a:cubicBezTo>
                    <a:pt x="378" y="1728"/>
                    <a:pt x="309" y="1743"/>
                    <a:pt x="244" y="1776"/>
                  </a:cubicBezTo>
                  <a:lnTo>
                    <a:pt x="213" y="1806"/>
                  </a:lnTo>
                  <a:cubicBezTo>
                    <a:pt x="92" y="1867"/>
                    <a:pt x="0" y="1988"/>
                    <a:pt x="0" y="2110"/>
                  </a:cubicBezTo>
                  <a:lnTo>
                    <a:pt x="183" y="4694"/>
                  </a:lnTo>
                  <a:lnTo>
                    <a:pt x="365" y="5150"/>
                  </a:lnTo>
                  <a:cubicBezTo>
                    <a:pt x="973" y="6761"/>
                    <a:pt x="2128" y="8463"/>
                    <a:pt x="3526" y="9648"/>
                  </a:cubicBezTo>
                  <a:lnTo>
                    <a:pt x="6718" y="17916"/>
                  </a:lnTo>
                  <a:lnTo>
                    <a:pt x="14226" y="17916"/>
                  </a:lnTo>
                  <a:lnTo>
                    <a:pt x="8146" y="8615"/>
                  </a:lnTo>
                  <a:cubicBezTo>
                    <a:pt x="8146" y="8615"/>
                    <a:pt x="6748" y="3873"/>
                    <a:pt x="6383" y="3235"/>
                  </a:cubicBezTo>
                  <a:cubicBezTo>
                    <a:pt x="6019" y="2566"/>
                    <a:pt x="4469" y="1046"/>
                    <a:pt x="4469" y="1046"/>
                  </a:cubicBezTo>
                  <a:lnTo>
                    <a:pt x="2949" y="74"/>
                  </a:lnTo>
                  <a:cubicBezTo>
                    <a:pt x="2865" y="23"/>
                    <a:pt x="2781" y="1"/>
                    <a:pt x="2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7222006" y="2762452"/>
              <a:ext cx="566128" cy="710707"/>
            </a:xfrm>
            <a:custGeom>
              <a:avLst/>
              <a:gdLst/>
              <a:ahLst/>
              <a:cxnLst/>
              <a:rect l="l" t="t" r="r" b="b"/>
              <a:pathLst>
                <a:path w="14590" h="18316" extrusionOk="0">
                  <a:moveTo>
                    <a:pt x="2888" y="390"/>
                  </a:moveTo>
                  <a:cubicBezTo>
                    <a:pt x="2933" y="390"/>
                    <a:pt x="2979" y="397"/>
                    <a:pt x="3009" y="412"/>
                  </a:cubicBezTo>
                  <a:lnTo>
                    <a:pt x="4529" y="1385"/>
                  </a:lnTo>
                  <a:cubicBezTo>
                    <a:pt x="4681" y="1537"/>
                    <a:pt x="6079" y="2905"/>
                    <a:pt x="6414" y="3513"/>
                  </a:cubicBezTo>
                  <a:cubicBezTo>
                    <a:pt x="6687" y="3999"/>
                    <a:pt x="7660" y="7221"/>
                    <a:pt x="8146" y="8862"/>
                  </a:cubicBezTo>
                  <a:cubicBezTo>
                    <a:pt x="8176" y="8893"/>
                    <a:pt x="8176" y="8893"/>
                    <a:pt x="8176" y="8923"/>
                  </a:cubicBezTo>
                  <a:lnTo>
                    <a:pt x="14043" y="17920"/>
                  </a:lnTo>
                  <a:lnTo>
                    <a:pt x="7052" y="17920"/>
                  </a:lnTo>
                  <a:lnTo>
                    <a:pt x="3891" y="9774"/>
                  </a:lnTo>
                  <a:cubicBezTo>
                    <a:pt x="3860" y="9744"/>
                    <a:pt x="3860" y="9714"/>
                    <a:pt x="3830" y="9714"/>
                  </a:cubicBezTo>
                  <a:cubicBezTo>
                    <a:pt x="2492" y="8559"/>
                    <a:pt x="1337" y="6917"/>
                    <a:pt x="730" y="5276"/>
                  </a:cubicBezTo>
                  <a:lnTo>
                    <a:pt x="547" y="4850"/>
                  </a:lnTo>
                  <a:lnTo>
                    <a:pt x="395" y="2297"/>
                  </a:lnTo>
                  <a:cubicBezTo>
                    <a:pt x="395" y="2236"/>
                    <a:pt x="426" y="2175"/>
                    <a:pt x="486" y="2145"/>
                  </a:cubicBezTo>
                  <a:cubicBezTo>
                    <a:pt x="529" y="2128"/>
                    <a:pt x="574" y="2121"/>
                    <a:pt x="617" y="2121"/>
                  </a:cubicBezTo>
                  <a:cubicBezTo>
                    <a:pt x="728" y="2121"/>
                    <a:pt x="829" y="2171"/>
                    <a:pt x="851" y="2236"/>
                  </a:cubicBezTo>
                  <a:lnTo>
                    <a:pt x="1003" y="3027"/>
                  </a:lnTo>
                  <a:lnTo>
                    <a:pt x="1702" y="4972"/>
                  </a:lnTo>
                  <a:cubicBezTo>
                    <a:pt x="1725" y="5065"/>
                    <a:pt x="1784" y="5104"/>
                    <a:pt x="1865" y="5104"/>
                  </a:cubicBezTo>
                  <a:cubicBezTo>
                    <a:pt x="1890" y="5104"/>
                    <a:pt x="1917" y="5101"/>
                    <a:pt x="1945" y="5093"/>
                  </a:cubicBezTo>
                  <a:cubicBezTo>
                    <a:pt x="2006" y="5063"/>
                    <a:pt x="2067" y="5002"/>
                    <a:pt x="2067" y="4911"/>
                  </a:cubicBezTo>
                  <a:cubicBezTo>
                    <a:pt x="2067" y="4911"/>
                    <a:pt x="2067" y="4881"/>
                    <a:pt x="2037" y="4850"/>
                  </a:cubicBezTo>
                  <a:lnTo>
                    <a:pt x="1368" y="2935"/>
                  </a:lnTo>
                  <a:lnTo>
                    <a:pt x="1064" y="1507"/>
                  </a:lnTo>
                  <a:cubicBezTo>
                    <a:pt x="1064" y="1446"/>
                    <a:pt x="1094" y="1385"/>
                    <a:pt x="1155" y="1355"/>
                  </a:cubicBezTo>
                  <a:lnTo>
                    <a:pt x="1307" y="1294"/>
                  </a:lnTo>
                  <a:cubicBezTo>
                    <a:pt x="1342" y="1271"/>
                    <a:pt x="1390" y="1261"/>
                    <a:pt x="1438" y="1261"/>
                  </a:cubicBezTo>
                  <a:cubicBezTo>
                    <a:pt x="1515" y="1261"/>
                    <a:pt x="1592" y="1287"/>
                    <a:pt x="1611" y="1324"/>
                  </a:cubicBezTo>
                  <a:lnTo>
                    <a:pt x="2249" y="2540"/>
                  </a:lnTo>
                  <a:lnTo>
                    <a:pt x="3100" y="4364"/>
                  </a:lnTo>
                  <a:cubicBezTo>
                    <a:pt x="3123" y="4432"/>
                    <a:pt x="3197" y="4466"/>
                    <a:pt x="3271" y="4466"/>
                  </a:cubicBezTo>
                  <a:cubicBezTo>
                    <a:pt x="3296" y="4466"/>
                    <a:pt x="3321" y="4463"/>
                    <a:pt x="3344" y="4455"/>
                  </a:cubicBezTo>
                  <a:cubicBezTo>
                    <a:pt x="3435" y="4394"/>
                    <a:pt x="3465" y="4273"/>
                    <a:pt x="3435" y="4182"/>
                  </a:cubicBezTo>
                  <a:lnTo>
                    <a:pt x="2584" y="2388"/>
                  </a:lnTo>
                  <a:lnTo>
                    <a:pt x="1915" y="1051"/>
                  </a:lnTo>
                  <a:cubicBezTo>
                    <a:pt x="1854" y="990"/>
                    <a:pt x="1915" y="929"/>
                    <a:pt x="1945" y="899"/>
                  </a:cubicBezTo>
                  <a:lnTo>
                    <a:pt x="2067" y="808"/>
                  </a:lnTo>
                  <a:cubicBezTo>
                    <a:pt x="2102" y="784"/>
                    <a:pt x="2145" y="774"/>
                    <a:pt x="2191" y="774"/>
                  </a:cubicBezTo>
                  <a:cubicBezTo>
                    <a:pt x="2265" y="774"/>
                    <a:pt x="2345" y="800"/>
                    <a:pt x="2401" y="838"/>
                  </a:cubicBezTo>
                  <a:lnTo>
                    <a:pt x="3496" y="1963"/>
                  </a:lnTo>
                  <a:lnTo>
                    <a:pt x="4499" y="3908"/>
                  </a:lnTo>
                  <a:cubicBezTo>
                    <a:pt x="4521" y="3976"/>
                    <a:pt x="4595" y="4011"/>
                    <a:pt x="4670" y="4011"/>
                  </a:cubicBezTo>
                  <a:cubicBezTo>
                    <a:pt x="4694" y="4011"/>
                    <a:pt x="4719" y="4007"/>
                    <a:pt x="4742" y="3999"/>
                  </a:cubicBezTo>
                  <a:cubicBezTo>
                    <a:pt x="4803" y="3969"/>
                    <a:pt x="4833" y="3908"/>
                    <a:pt x="4833" y="3817"/>
                  </a:cubicBezTo>
                  <a:cubicBezTo>
                    <a:pt x="4833" y="3786"/>
                    <a:pt x="4833" y="3756"/>
                    <a:pt x="4833" y="3726"/>
                  </a:cubicBezTo>
                  <a:lnTo>
                    <a:pt x="3799" y="1750"/>
                  </a:lnTo>
                  <a:cubicBezTo>
                    <a:pt x="3799" y="1750"/>
                    <a:pt x="3799" y="1719"/>
                    <a:pt x="3769" y="1719"/>
                  </a:cubicBezTo>
                  <a:lnTo>
                    <a:pt x="2705" y="625"/>
                  </a:lnTo>
                  <a:cubicBezTo>
                    <a:pt x="2675" y="595"/>
                    <a:pt x="2644" y="564"/>
                    <a:pt x="2675" y="504"/>
                  </a:cubicBezTo>
                  <a:cubicBezTo>
                    <a:pt x="2675" y="473"/>
                    <a:pt x="2705" y="443"/>
                    <a:pt x="2766" y="412"/>
                  </a:cubicBezTo>
                  <a:cubicBezTo>
                    <a:pt x="2796" y="397"/>
                    <a:pt x="2842" y="390"/>
                    <a:pt x="2888" y="390"/>
                  </a:cubicBezTo>
                  <a:close/>
                  <a:moveTo>
                    <a:pt x="2873" y="1"/>
                  </a:moveTo>
                  <a:cubicBezTo>
                    <a:pt x="2776" y="1"/>
                    <a:pt x="2677" y="25"/>
                    <a:pt x="2584" y="78"/>
                  </a:cubicBezTo>
                  <a:cubicBezTo>
                    <a:pt x="2432" y="139"/>
                    <a:pt x="2340" y="261"/>
                    <a:pt x="2310" y="412"/>
                  </a:cubicBezTo>
                  <a:cubicBezTo>
                    <a:pt x="2264" y="405"/>
                    <a:pt x="2221" y="401"/>
                    <a:pt x="2179" y="401"/>
                  </a:cubicBezTo>
                  <a:cubicBezTo>
                    <a:pt x="2054" y="401"/>
                    <a:pt x="1945" y="435"/>
                    <a:pt x="1854" y="504"/>
                  </a:cubicBezTo>
                  <a:lnTo>
                    <a:pt x="1733" y="595"/>
                  </a:lnTo>
                  <a:cubicBezTo>
                    <a:pt x="1641" y="656"/>
                    <a:pt x="1550" y="747"/>
                    <a:pt x="1520" y="868"/>
                  </a:cubicBezTo>
                  <a:cubicBezTo>
                    <a:pt x="1398" y="868"/>
                    <a:pt x="1246" y="868"/>
                    <a:pt x="1125" y="929"/>
                  </a:cubicBezTo>
                  <a:lnTo>
                    <a:pt x="973" y="1020"/>
                  </a:lnTo>
                  <a:cubicBezTo>
                    <a:pt x="760" y="1142"/>
                    <a:pt x="638" y="1355"/>
                    <a:pt x="699" y="1598"/>
                  </a:cubicBezTo>
                  <a:lnTo>
                    <a:pt x="730" y="1750"/>
                  </a:lnTo>
                  <a:cubicBezTo>
                    <a:pt x="697" y="1742"/>
                    <a:pt x="662" y="1738"/>
                    <a:pt x="626" y="1738"/>
                  </a:cubicBezTo>
                  <a:cubicBezTo>
                    <a:pt x="526" y="1738"/>
                    <a:pt x="415" y="1766"/>
                    <a:pt x="304" y="1811"/>
                  </a:cubicBezTo>
                  <a:cubicBezTo>
                    <a:pt x="91" y="1902"/>
                    <a:pt x="0" y="2115"/>
                    <a:pt x="0" y="2297"/>
                  </a:cubicBezTo>
                  <a:lnTo>
                    <a:pt x="182" y="4911"/>
                  </a:lnTo>
                  <a:cubicBezTo>
                    <a:pt x="182" y="4911"/>
                    <a:pt x="182" y="4941"/>
                    <a:pt x="182" y="4941"/>
                  </a:cubicBezTo>
                  <a:lnTo>
                    <a:pt x="365" y="5428"/>
                  </a:lnTo>
                  <a:cubicBezTo>
                    <a:pt x="1003" y="7069"/>
                    <a:pt x="2189" y="8771"/>
                    <a:pt x="3556" y="9957"/>
                  </a:cubicBezTo>
                  <a:lnTo>
                    <a:pt x="6717" y="18194"/>
                  </a:lnTo>
                  <a:cubicBezTo>
                    <a:pt x="6748" y="18255"/>
                    <a:pt x="6839" y="18315"/>
                    <a:pt x="6900" y="18315"/>
                  </a:cubicBezTo>
                  <a:lnTo>
                    <a:pt x="14408" y="18315"/>
                  </a:lnTo>
                  <a:cubicBezTo>
                    <a:pt x="14529" y="18315"/>
                    <a:pt x="14590" y="18224"/>
                    <a:pt x="14590" y="18103"/>
                  </a:cubicBezTo>
                  <a:cubicBezTo>
                    <a:pt x="14590" y="18072"/>
                    <a:pt x="14590" y="18012"/>
                    <a:pt x="14529" y="17981"/>
                  </a:cubicBezTo>
                  <a:lnTo>
                    <a:pt x="8511" y="8741"/>
                  </a:lnTo>
                  <a:cubicBezTo>
                    <a:pt x="8389" y="8315"/>
                    <a:pt x="7082" y="3969"/>
                    <a:pt x="6748" y="3330"/>
                  </a:cubicBezTo>
                  <a:cubicBezTo>
                    <a:pt x="6353" y="2662"/>
                    <a:pt x="4833" y="1142"/>
                    <a:pt x="4772" y="1081"/>
                  </a:cubicBezTo>
                  <a:cubicBezTo>
                    <a:pt x="4772" y="1081"/>
                    <a:pt x="4772" y="1081"/>
                    <a:pt x="4742" y="1051"/>
                  </a:cubicBezTo>
                  <a:lnTo>
                    <a:pt x="3222" y="109"/>
                  </a:lnTo>
                  <a:cubicBezTo>
                    <a:pt x="3120" y="40"/>
                    <a:pt x="2998" y="1"/>
                    <a:pt x="2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6496628" y="3455430"/>
              <a:ext cx="1383503" cy="17733"/>
            </a:xfrm>
            <a:custGeom>
              <a:avLst/>
              <a:gdLst/>
              <a:ahLst/>
              <a:cxnLst/>
              <a:rect l="l" t="t" r="r" b="b"/>
              <a:pathLst>
                <a:path w="35655" h="457" extrusionOk="0">
                  <a:moveTo>
                    <a:pt x="213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5"/>
                    <a:pt x="92" y="456"/>
                    <a:pt x="213" y="456"/>
                  </a:cubicBezTo>
                  <a:lnTo>
                    <a:pt x="35442" y="456"/>
                  </a:lnTo>
                  <a:cubicBezTo>
                    <a:pt x="35564" y="456"/>
                    <a:pt x="35655" y="365"/>
                    <a:pt x="35655" y="244"/>
                  </a:cubicBezTo>
                  <a:cubicBezTo>
                    <a:pt x="35655" y="122"/>
                    <a:pt x="35564" y="1"/>
                    <a:pt x="354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27"/>
            <p:cNvGrpSpPr/>
            <p:nvPr/>
          </p:nvGrpSpPr>
          <p:grpSpPr>
            <a:xfrm>
              <a:off x="6178364" y="3627683"/>
              <a:ext cx="2013743" cy="850188"/>
              <a:chOff x="1800207" y="2924400"/>
              <a:chExt cx="2070900" cy="850188"/>
            </a:xfrm>
          </p:grpSpPr>
          <p:sp>
            <p:nvSpPr>
              <p:cNvPr id="1547" name="Google Shape;1547;p27"/>
              <p:cNvSpPr txBox="1"/>
              <p:nvPr/>
            </p:nvSpPr>
            <p:spPr>
              <a:xfrm>
                <a:off x="1800207" y="2924400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8" name="Google Shape;1548;p27"/>
              <p:cNvSpPr txBox="1"/>
              <p:nvPr/>
            </p:nvSpPr>
            <p:spPr>
              <a:xfrm>
                <a:off x="1800207" y="3366288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9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632" name="Google Shape;1632;p29"/>
          <p:cNvGrpSpPr/>
          <p:nvPr/>
        </p:nvGrpSpPr>
        <p:grpSpPr>
          <a:xfrm>
            <a:off x="720000" y="1688786"/>
            <a:ext cx="1993523" cy="1072572"/>
            <a:chOff x="720000" y="1603818"/>
            <a:chExt cx="1993523" cy="1072572"/>
          </a:xfrm>
        </p:grpSpPr>
        <p:sp>
          <p:nvSpPr>
            <p:cNvPr id="1633" name="Google Shape;1633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34" name="Google Shape;1634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35" name="Google Shape;1635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6" name="Google Shape;1636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1637" name="Google Shape;1637;p29"/>
          <p:cNvGrpSpPr/>
          <p:nvPr/>
        </p:nvGrpSpPr>
        <p:grpSpPr>
          <a:xfrm>
            <a:off x="720000" y="3084299"/>
            <a:ext cx="1993523" cy="1072572"/>
            <a:chOff x="720000" y="1603818"/>
            <a:chExt cx="1993523" cy="1072572"/>
          </a:xfrm>
        </p:grpSpPr>
        <p:sp>
          <p:nvSpPr>
            <p:cNvPr id="1638" name="Google Shape;1638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39" name="Google Shape;1639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40" name="Google Shape;1640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41" name="Google Shape;1641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642" name="Google Shape;1642;p29"/>
          <p:cNvGrpSpPr/>
          <p:nvPr/>
        </p:nvGrpSpPr>
        <p:grpSpPr>
          <a:xfrm>
            <a:off x="6430475" y="1688786"/>
            <a:ext cx="1993523" cy="1072572"/>
            <a:chOff x="720000" y="1603818"/>
            <a:chExt cx="1993523" cy="1072572"/>
          </a:xfrm>
        </p:grpSpPr>
        <p:sp>
          <p:nvSpPr>
            <p:cNvPr id="1643" name="Google Shape;1643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4" name="Google Shape;1644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45" name="Google Shape;1645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46" name="Google Shape;1646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1647" name="Google Shape;1647;p29"/>
          <p:cNvGrpSpPr/>
          <p:nvPr/>
        </p:nvGrpSpPr>
        <p:grpSpPr>
          <a:xfrm>
            <a:off x="6430475" y="3075536"/>
            <a:ext cx="1993523" cy="1072572"/>
            <a:chOff x="720000" y="1603818"/>
            <a:chExt cx="1993523" cy="1072572"/>
          </a:xfrm>
        </p:grpSpPr>
        <p:sp>
          <p:nvSpPr>
            <p:cNvPr id="1648" name="Google Shape;1648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60 %</a:t>
              </a:r>
              <a:endParaRPr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9" name="Google Shape;1649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50" name="Google Shape;1650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1" name="Google Shape;1651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  <p:grpSp>
        <p:nvGrpSpPr>
          <p:cNvPr id="1652" name="Google Shape;1652;p29"/>
          <p:cNvGrpSpPr/>
          <p:nvPr/>
        </p:nvGrpSpPr>
        <p:grpSpPr>
          <a:xfrm>
            <a:off x="2858775" y="1396097"/>
            <a:ext cx="3376085" cy="3179284"/>
            <a:chOff x="2858775" y="1396097"/>
            <a:chExt cx="3376085" cy="3179284"/>
          </a:xfrm>
        </p:grpSpPr>
        <p:sp>
          <p:nvSpPr>
            <p:cNvPr id="1653" name="Google Shape;1653;p29"/>
            <p:cNvSpPr/>
            <p:nvPr/>
          </p:nvSpPr>
          <p:spPr>
            <a:xfrm>
              <a:off x="3343574" y="1952678"/>
              <a:ext cx="2293342" cy="1930476"/>
            </a:xfrm>
            <a:custGeom>
              <a:avLst/>
              <a:gdLst/>
              <a:ahLst/>
              <a:cxnLst/>
              <a:rect l="l" t="t" r="r" b="b"/>
              <a:pathLst>
                <a:path w="35108" h="29553" extrusionOk="0">
                  <a:moveTo>
                    <a:pt x="26198" y="0"/>
                  </a:moveTo>
                  <a:cubicBezTo>
                    <a:pt x="25792" y="0"/>
                    <a:pt x="25386" y="24"/>
                    <a:pt x="24986" y="70"/>
                  </a:cubicBezTo>
                  <a:cubicBezTo>
                    <a:pt x="22998" y="275"/>
                    <a:pt x="21038" y="985"/>
                    <a:pt x="19025" y="985"/>
                  </a:cubicBezTo>
                  <a:cubicBezTo>
                    <a:pt x="18945" y="985"/>
                    <a:pt x="18865" y="984"/>
                    <a:pt x="18785" y="982"/>
                  </a:cubicBezTo>
                  <a:cubicBezTo>
                    <a:pt x="16811" y="904"/>
                    <a:pt x="14881" y="116"/>
                    <a:pt x="12920" y="116"/>
                  </a:cubicBezTo>
                  <a:cubicBezTo>
                    <a:pt x="12586" y="116"/>
                    <a:pt x="12252" y="138"/>
                    <a:pt x="11916" y="191"/>
                  </a:cubicBezTo>
                  <a:cubicBezTo>
                    <a:pt x="9575" y="556"/>
                    <a:pt x="7721" y="2410"/>
                    <a:pt x="6323" y="4325"/>
                  </a:cubicBezTo>
                  <a:cubicBezTo>
                    <a:pt x="4134" y="7304"/>
                    <a:pt x="2584" y="10708"/>
                    <a:pt x="1703" y="14265"/>
                  </a:cubicBezTo>
                  <a:cubicBezTo>
                    <a:pt x="1003" y="17152"/>
                    <a:pt x="0" y="21894"/>
                    <a:pt x="1125" y="24782"/>
                  </a:cubicBezTo>
                  <a:cubicBezTo>
                    <a:pt x="1692" y="26246"/>
                    <a:pt x="3328" y="26568"/>
                    <a:pt x="5137" y="26568"/>
                  </a:cubicBezTo>
                  <a:cubicBezTo>
                    <a:pt x="6558" y="26568"/>
                    <a:pt x="8084" y="26370"/>
                    <a:pt x="9283" y="26370"/>
                  </a:cubicBezTo>
                  <a:cubicBezTo>
                    <a:pt x="9504" y="26370"/>
                    <a:pt x="9714" y="26377"/>
                    <a:pt x="9909" y="26392"/>
                  </a:cubicBezTo>
                  <a:cubicBezTo>
                    <a:pt x="13770" y="26666"/>
                    <a:pt x="17600" y="27426"/>
                    <a:pt x="21277" y="28672"/>
                  </a:cubicBezTo>
                  <a:cubicBezTo>
                    <a:pt x="22548" y="29102"/>
                    <a:pt x="23967" y="29552"/>
                    <a:pt x="25272" y="29552"/>
                  </a:cubicBezTo>
                  <a:cubicBezTo>
                    <a:pt x="26183" y="29552"/>
                    <a:pt x="27039" y="29333"/>
                    <a:pt x="27752" y="28733"/>
                  </a:cubicBezTo>
                  <a:cubicBezTo>
                    <a:pt x="29423" y="27335"/>
                    <a:pt x="29150" y="24782"/>
                    <a:pt x="29393" y="22623"/>
                  </a:cubicBezTo>
                  <a:cubicBezTo>
                    <a:pt x="29788" y="19280"/>
                    <a:pt x="31673" y="16301"/>
                    <a:pt x="33010" y="13201"/>
                  </a:cubicBezTo>
                  <a:cubicBezTo>
                    <a:pt x="34378" y="10070"/>
                    <a:pt x="35107" y="6301"/>
                    <a:pt x="33314" y="3444"/>
                  </a:cubicBezTo>
                  <a:cubicBezTo>
                    <a:pt x="31854" y="1108"/>
                    <a:pt x="29003" y="0"/>
                    <a:pt x="26198" y="0"/>
                  </a:cubicBezTo>
                  <a:close/>
                </a:path>
              </a:pathLst>
            </a:custGeom>
            <a:solidFill>
              <a:srgbClr val="56CFE1">
                <a:alpha val="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 rot="5399633" flipH="1">
              <a:off x="3299243" y="1547212"/>
              <a:ext cx="2810400" cy="2873400"/>
            </a:xfrm>
            <a:prstGeom prst="arc">
              <a:avLst>
                <a:gd name="adj1" fmla="val 12654656"/>
                <a:gd name="adj2" fmla="val 19695299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 flipH="1">
              <a:off x="5689886" y="3355175"/>
              <a:ext cx="513300" cy="5133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 rot="-5399633">
              <a:off x="2952317" y="1547212"/>
              <a:ext cx="2810400" cy="2873400"/>
            </a:xfrm>
            <a:prstGeom prst="arc">
              <a:avLst>
                <a:gd name="adj1" fmla="val 12635938"/>
                <a:gd name="adj2" fmla="val 19695299"/>
              </a:avLst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2858775" y="3355175"/>
              <a:ext cx="513300" cy="5133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2858775" y="1913300"/>
              <a:ext cx="513300" cy="5133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 txBox="1"/>
            <p:nvPr/>
          </p:nvSpPr>
          <p:spPr>
            <a:xfrm>
              <a:off x="2878638" y="1913300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0" name="Google Shape;1660;p29"/>
            <p:cNvSpPr txBox="1"/>
            <p:nvPr/>
          </p:nvSpPr>
          <p:spPr>
            <a:xfrm>
              <a:off x="2878638" y="3361375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 flipH="1">
              <a:off x="5689886" y="1913300"/>
              <a:ext cx="513300" cy="5133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2" name="Google Shape;1662;p29"/>
            <p:cNvGrpSpPr/>
            <p:nvPr/>
          </p:nvGrpSpPr>
          <p:grpSpPr>
            <a:xfrm>
              <a:off x="2920687" y="4152491"/>
              <a:ext cx="422890" cy="422890"/>
              <a:chOff x="2609875" y="1189898"/>
              <a:chExt cx="466508" cy="466508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avLst/>
                <a:gdLst/>
                <a:ahLst/>
                <a:cxnLst/>
                <a:rect l="l" t="t" r="r" b="b"/>
                <a:pathLst>
                  <a:path w="22281" h="22281" extrusionOk="0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7" extrusionOk="0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4014" extrusionOk="0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8" name="Google Shape;1668;p29"/>
            <p:cNvSpPr txBox="1"/>
            <p:nvPr/>
          </p:nvSpPr>
          <p:spPr>
            <a:xfrm flipH="1">
              <a:off x="5670075" y="1913300"/>
              <a:ext cx="5331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29"/>
            <p:cNvSpPr txBox="1"/>
            <p:nvPr/>
          </p:nvSpPr>
          <p:spPr>
            <a:xfrm flipH="1">
              <a:off x="5716825" y="3361375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0" name="Google Shape;1670;p29"/>
            <p:cNvGrpSpPr/>
            <p:nvPr/>
          </p:nvGrpSpPr>
          <p:grpSpPr>
            <a:xfrm>
              <a:off x="5845466" y="1396097"/>
              <a:ext cx="389395" cy="389348"/>
              <a:chOff x="2609875" y="1189898"/>
              <a:chExt cx="466508" cy="466508"/>
            </a:xfrm>
          </p:grpSpPr>
          <p:sp>
            <p:nvSpPr>
              <p:cNvPr id="1671" name="Google Shape;1671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avLst/>
                <a:gdLst/>
                <a:ahLst/>
                <a:cxnLst/>
                <a:rect l="l" t="t" r="r" b="b"/>
                <a:pathLst>
                  <a:path w="22281" h="22281" extrusionOk="0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7" extrusionOk="0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4014" extrusionOk="0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5792916" y="4228276"/>
              <a:ext cx="271321" cy="271321"/>
              <a:chOff x="2609875" y="1189898"/>
              <a:chExt cx="466508" cy="466508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avLst/>
                <a:gdLst/>
                <a:ahLst/>
                <a:cxnLst/>
                <a:rect l="l" t="t" r="r" b="b"/>
                <a:pathLst>
                  <a:path w="22281" h="22281" extrusionOk="0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7" extrusionOk="0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4014" extrusionOk="0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2" name="Google Shape;1682;p29"/>
            <p:cNvSpPr/>
            <p:nvPr/>
          </p:nvSpPr>
          <p:spPr>
            <a:xfrm>
              <a:off x="2945495" y="1443669"/>
              <a:ext cx="313772" cy="313772"/>
            </a:xfrm>
            <a:custGeom>
              <a:avLst/>
              <a:gdLst/>
              <a:ahLst/>
              <a:cxnLst/>
              <a:rect l="l" t="t" r="r" b="b"/>
              <a:pathLst>
                <a:path w="22281" h="22281" extrusionOk="0">
                  <a:moveTo>
                    <a:pt x="11125" y="4468"/>
                  </a:moveTo>
                  <a:cubicBezTo>
                    <a:pt x="14834" y="4468"/>
                    <a:pt x="17812" y="7447"/>
                    <a:pt x="17812" y="11155"/>
                  </a:cubicBezTo>
                  <a:cubicBezTo>
                    <a:pt x="17812" y="14833"/>
                    <a:pt x="14834" y="17842"/>
                    <a:pt x="11125" y="17842"/>
                  </a:cubicBezTo>
                  <a:cubicBezTo>
                    <a:pt x="7447" y="17842"/>
                    <a:pt x="4438" y="14833"/>
                    <a:pt x="4438" y="11155"/>
                  </a:cubicBezTo>
                  <a:cubicBezTo>
                    <a:pt x="4438" y="7447"/>
                    <a:pt x="7447" y="4468"/>
                    <a:pt x="11125" y="4468"/>
                  </a:cubicBezTo>
                  <a:close/>
                  <a:moveTo>
                    <a:pt x="10244" y="0"/>
                  </a:moveTo>
                  <a:cubicBezTo>
                    <a:pt x="10001" y="0"/>
                    <a:pt x="9788" y="213"/>
                    <a:pt x="9788" y="456"/>
                  </a:cubicBezTo>
                  <a:cubicBezTo>
                    <a:pt x="9788" y="699"/>
                    <a:pt x="10001" y="882"/>
                    <a:pt x="10244" y="882"/>
                  </a:cubicBezTo>
                  <a:lnTo>
                    <a:pt x="10730" y="882"/>
                  </a:lnTo>
                  <a:lnTo>
                    <a:pt x="10730" y="3587"/>
                  </a:lnTo>
                  <a:cubicBezTo>
                    <a:pt x="9028" y="3678"/>
                    <a:pt x="7417" y="4347"/>
                    <a:pt x="6140" y="5471"/>
                  </a:cubicBezTo>
                  <a:lnTo>
                    <a:pt x="4226" y="3557"/>
                  </a:lnTo>
                  <a:lnTo>
                    <a:pt x="4529" y="3253"/>
                  </a:lnTo>
                  <a:cubicBezTo>
                    <a:pt x="4681" y="3101"/>
                    <a:pt x="4681" y="2797"/>
                    <a:pt x="4499" y="2645"/>
                  </a:cubicBezTo>
                  <a:cubicBezTo>
                    <a:pt x="4423" y="2553"/>
                    <a:pt x="4317" y="2508"/>
                    <a:pt x="4207" y="2508"/>
                  </a:cubicBezTo>
                  <a:cubicBezTo>
                    <a:pt x="4096" y="2508"/>
                    <a:pt x="3982" y="2553"/>
                    <a:pt x="3891" y="2645"/>
                  </a:cubicBezTo>
                  <a:lnTo>
                    <a:pt x="2615" y="3891"/>
                  </a:lnTo>
                  <a:cubicBezTo>
                    <a:pt x="2463" y="4073"/>
                    <a:pt x="2463" y="4347"/>
                    <a:pt x="2645" y="4529"/>
                  </a:cubicBezTo>
                  <a:cubicBezTo>
                    <a:pt x="2721" y="4605"/>
                    <a:pt x="2827" y="4643"/>
                    <a:pt x="2937" y="4643"/>
                  </a:cubicBezTo>
                  <a:cubicBezTo>
                    <a:pt x="3048" y="4643"/>
                    <a:pt x="3162" y="4605"/>
                    <a:pt x="3253" y="4529"/>
                  </a:cubicBezTo>
                  <a:lnTo>
                    <a:pt x="3587" y="4195"/>
                  </a:lnTo>
                  <a:lnTo>
                    <a:pt x="5502" y="6110"/>
                  </a:lnTo>
                  <a:cubicBezTo>
                    <a:pt x="4377" y="7356"/>
                    <a:pt x="3678" y="8967"/>
                    <a:pt x="3587" y="10669"/>
                  </a:cubicBezTo>
                  <a:lnTo>
                    <a:pt x="882" y="10669"/>
                  </a:lnTo>
                  <a:lnTo>
                    <a:pt x="882" y="10244"/>
                  </a:lnTo>
                  <a:cubicBezTo>
                    <a:pt x="882" y="10000"/>
                    <a:pt x="700" y="9818"/>
                    <a:pt x="426" y="9818"/>
                  </a:cubicBezTo>
                  <a:cubicBezTo>
                    <a:pt x="183" y="9818"/>
                    <a:pt x="1" y="10000"/>
                    <a:pt x="1" y="10244"/>
                  </a:cubicBezTo>
                  <a:lnTo>
                    <a:pt x="1" y="12037"/>
                  </a:lnTo>
                  <a:cubicBezTo>
                    <a:pt x="1" y="12280"/>
                    <a:pt x="183" y="12493"/>
                    <a:pt x="426" y="12493"/>
                  </a:cubicBezTo>
                  <a:cubicBezTo>
                    <a:pt x="700" y="12493"/>
                    <a:pt x="882" y="12280"/>
                    <a:pt x="882" y="12037"/>
                  </a:cubicBezTo>
                  <a:lnTo>
                    <a:pt x="882" y="11551"/>
                  </a:lnTo>
                  <a:lnTo>
                    <a:pt x="3587" y="11551"/>
                  </a:lnTo>
                  <a:cubicBezTo>
                    <a:pt x="3678" y="13253"/>
                    <a:pt x="4347" y="14894"/>
                    <a:pt x="5472" y="16140"/>
                  </a:cubicBezTo>
                  <a:lnTo>
                    <a:pt x="3557" y="18055"/>
                  </a:lnTo>
                  <a:lnTo>
                    <a:pt x="3253" y="17751"/>
                  </a:lnTo>
                  <a:cubicBezTo>
                    <a:pt x="3166" y="17679"/>
                    <a:pt x="3058" y="17641"/>
                    <a:pt x="2949" y="17641"/>
                  </a:cubicBezTo>
                  <a:cubicBezTo>
                    <a:pt x="2830" y="17641"/>
                    <a:pt x="2710" y="17686"/>
                    <a:pt x="2615" y="17782"/>
                  </a:cubicBezTo>
                  <a:cubicBezTo>
                    <a:pt x="2463" y="17964"/>
                    <a:pt x="2463" y="18238"/>
                    <a:pt x="2615" y="18390"/>
                  </a:cubicBezTo>
                  <a:lnTo>
                    <a:pt x="3891" y="19666"/>
                  </a:lnTo>
                  <a:cubicBezTo>
                    <a:pt x="3978" y="19739"/>
                    <a:pt x="4086" y="19777"/>
                    <a:pt x="4195" y="19777"/>
                  </a:cubicBezTo>
                  <a:cubicBezTo>
                    <a:pt x="4314" y="19777"/>
                    <a:pt x="4434" y="19731"/>
                    <a:pt x="4529" y="19636"/>
                  </a:cubicBezTo>
                  <a:cubicBezTo>
                    <a:pt x="4681" y="19484"/>
                    <a:pt x="4681" y="19210"/>
                    <a:pt x="4529" y="19028"/>
                  </a:cubicBezTo>
                  <a:lnTo>
                    <a:pt x="4195" y="18693"/>
                  </a:lnTo>
                  <a:lnTo>
                    <a:pt x="6080" y="16779"/>
                  </a:lnTo>
                  <a:cubicBezTo>
                    <a:pt x="7356" y="17934"/>
                    <a:pt x="8998" y="18602"/>
                    <a:pt x="10730" y="18693"/>
                  </a:cubicBezTo>
                  <a:lnTo>
                    <a:pt x="10730" y="21399"/>
                  </a:lnTo>
                  <a:lnTo>
                    <a:pt x="10244" y="21399"/>
                  </a:lnTo>
                  <a:cubicBezTo>
                    <a:pt x="10001" y="21399"/>
                    <a:pt x="9788" y="21611"/>
                    <a:pt x="9788" y="21855"/>
                  </a:cubicBezTo>
                  <a:cubicBezTo>
                    <a:pt x="9788" y="22098"/>
                    <a:pt x="10001" y="22280"/>
                    <a:pt x="10244" y="22280"/>
                  </a:cubicBezTo>
                  <a:lnTo>
                    <a:pt x="12037" y="22280"/>
                  </a:lnTo>
                  <a:cubicBezTo>
                    <a:pt x="12280" y="22280"/>
                    <a:pt x="12463" y="22098"/>
                    <a:pt x="12463" y="21855"/>
                  </a:cubicBezTo>
                  <a:cubicBezTo>
                    <a:pt x="12463" y="21611"/>
                    <a:pt x="12280" y="21399"/>
                    <a:pt x="12037" y="21399"/>
                  </a:cubicBezTo>
                  <a:lnTo>
                    <a:pt x="11612" y="21399"/>
                  </a:lnTo>
                  <a:lnTo>
                    <a:pt x="11612" y="18693"/>
                  </a:lnTo>
                  <a:cubicBezTo>
                    <a:pt x="13314" y="18602"/>
                    <a:pt x="14925" y="17934"/>
                    <a:pt x="16171" y="16779"/>
                  </a:cubicBezTo>
                  <a:lnTo>
                    <a:pt x="18086" y="18693"/>
                  </a:lnTo>
                  <a:lnTo>
                    <a:pt x="17752" y="19028"/>
                  </a:lnTo>
                  <a:cubicBezTo>
                    <a:pt x="17600" y="19210"/>
                    <a:pt x="17600" y="19484"/>
                    <a:pt x="17782" y="19666"/>
                  </a:cubicBezTo>
                  <a:cubicBezTo>
                    <a:pt x="17858" y="19742"/>
                    <a:pt x="17964" y="19780"/>
                    <a:pt x="18075" y="19780"/>
                  </a:cubicBezTo>
                  <a:cubicBezTo>
                    <a:pt x="18185" y="19780"/>
                    <a:pt x="18299" y="19742"/>
                    <a:pt x="18390" y="19666"/>
                  </a:cubicBezTo>
                  <a:lnTo>
                    <a:pt x="19636" y="18390"/>
                  </a:lnTo>
                  <a:cubicBezTo>
                    <a:pt x="19819" y="18207"/>
                    <a:pt x="19819" y="17934"/>
                    <a:pt x="19636" y="17751"/>
                  </a:cubicBezTo>
                  <a:cubicBezTo>
                    <a:pt x="19545" y="17675"/>
                    <a:pt x="19431" y="17637"/>
                    <a:pt x="19321" y="17637"/>
                  </a:cubicBezTo>
                  <a:cubicBezTo>
                    <a:pt x="19211" y="17637"/>
                    <a:pt x="19104" y="17675"/>
                    <a:pt x="19028" y="17751"/>
                  </a:cubicBezTo>
                  <a:lnTo>
                    <a:pt x="18724" y="18055"/>
                  </a:lnTo>
                  <a:lnTo>
                    <a:pt x="16809" y="16140"/>
                  </a:lnTo>
                  <a:cubicBezTo>
                    <a:pt x="17934" y="14864"/>
                    <a:pt x="18603" y="13253"/>
                    <a:pt x="18694" y="11551"/>
                  </a:cubicBezTo>
                  <a:lnTo>
                    <a:pt x="21399" y="11551"/>
                  </a:lnTo>
                  <a:lnTo>
                    <a:pt x="21399" y="12037"/>
                  </a:lnTo>
                  <a:cubicBezTo>
                    <a:pt x="21399" y="12280"/>
                    <a:pt x="21581" y="12493"/>
                    <a:pt x="21825" y="12493"/>
                  </a:cubicBezTo>
                  <a:cubicBezTo>
                    <a:pt x="22068" y="12493"/>
                    <a:pt x="22281" y="12280"/>
                    <a:pt x="22281" y="12037"/>
                  </a:cubicBezTo>
                  <a:lnTo>
                    <a:pt x="22281" y="10244"/>
                  </a:lnTo>
                  <a:cubicBezTo>
                    <a:pt x="22281" y="10000"/>
                    <a:pt x="22098" y="9818"/>
                    <a:pt x="21825" y="9818"/>
                  </a:cubicBezTo>
                  <a:cubicBezTo>
                    <a:pt x="21581" y="9818"/>
                    <a:pt x="21399" y="10000"/>
                    <a:pt x="21399" y="10244"/>
                  </a:cubicBezTo>
                  <a:lnTo>
                    <a:pt x="21399" y="10669"/>
                  </a:lnTo>
                  <a:lnTo>
                    <a:pt x="18694" y="10669"/>
                  </a:lnTo>
                  <a:cubicBezTo>
                    <a:pt x="18603" y="8967"/>
                    <a:pt x="17904" y="7356"/>
                    <a:pt x="16779" y="6110"/>
                  </a:cubicBezTo>
                  <a:lnTo>
                    <a:pt x="18694" y="4195"/>
                  </a:lnTo>
                  <a:lnTo>
                    <a:pt x="19028" y="4529"/>
                  </a:lnTo>
                  <a:cubicBezTo>
                    <a:pt x="19119" y="4605"/>
                    <a:pt x="19233" y="4643"/>
                    <a:pt x="19344" y="4643"/>
                  </a:cubicBezTo>
                  <a:cubicBezTo>
                    <a:pt x="19454" y="4643"/>
                    <a:pt x="19560" y="4605"/>
                    <a:pt x="19636" y="4529"/>
                  </a:cubicBezTo>
                  <a:cubicBezTo>
                    <a:pt x="19819" y="4347"/>
                    <a:pt x="19819" y="4073"/>
                    <a:pt x="19636" y="3891"/>
                  </a:cubicBezTo>
                  <a:lnTo>
                    <a:pt x="18390" y="2645"/>
                  </a:lnTo>
                  <a:cubicBezTo>
                    <a:pt x="18299" y="2553"/>
                    <a:pt x="18185" y="2508"/>
                    <a:pt x="18071" y="2508"/>
                  </a:cubicBezTo>
                  <a:cubicBezTo>
                    <a:pt x="17957" y="2508"/>
                    <a:pt x="17843" y="2553"/>
                    <a:pt x="17752" y="2645"/>
                  </a:cubicBezTo>
                  <a:cubicBezTo>
                    <a:pt x="17600" y="2827"/>
                    <a:pt x="17600" y="3101"/>
                    <a:pt x="17752" y="3253"/>
                  </a:cubicBezTo>
                  <a:lnTo>
                    <a:pt x="18056" y="3557"/>
                  </a:lnTo>
                  <a:lnTo>
                    <a:pt x="16141" y="5471"/>
                  </a:lnTo>
                  <a:cubicBezTo>
                    <a:pt x="14894" y="4347"/>
                    <a:pt x="13283" y="3708"/>
                    <a:pt x="11612" y="3587"/>
                  </a:cubicBezTo>
                  <a:lnTo>
                    <a:pt x="11612" y="882"/>
                  </a:lnTo>
                  <a:lnTo>
                    <a:pt x="12037" y="882"/>
                  </a:lnTo>
                  <a:cubicBezTo>
                    <a:pt x="12280" y="882"/>
                    <a:pt x="12463" y="699"/>
                    <a:pt x="12463" y="456"/>
                  </a:cubicBezTo>
                  <a:cubicBezTo>
                    <a:pt x="12463" y="213"/>
                    <a:pt x="12280" y="0"/>
                    <a:pt x="120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3052084" y="1531415"/>
              <a:ext cx="50091" cy="50514"/>
            </a:xfrm>
            <a:custGeom>
              <a:avLst/>
              <a:gdLst/>
              <a:ahLst/>
              <a:cxnLst/>
              <a:rect l="l" t="t" r="r" b="b"/>
              <a:pathLst>
                <a:path w="3557" h="3587" extrusionOk="0">
                  <a:moveTo>
                    <a:pt x="1793" y="912"/>
                  </a:moveTo>
                  <a:cubicBezTo>
                    <a:pt x="2280" y="912"/>
                    <a:pt x="2675" y="1307"/>
                    <a:pt x="2675" y="1794"/>
                  </a:cubicBezTo>
                  <a:cubicBezTo>
                    <a:pt x="2675" y="2280"/>
                    <a:pt x="2280" y="2675"/>
                    <a:pt x="1793" y="2675"/>
                  </a:cubicBezTo>
                  <a:cubicBezTo>
                    <a:pt x="1307" y="2675"/>
                    <a:pt x="882" y="2280"/>
                    <a:pt x="882" y="1794"/>
                  </a:cubicBezTo>
                  <a:cubicBezTo>
                    <a:pt x="882" y="1307"/>
                    <a:pt x="1307" y="912"/>
                    <a:pt x="1793" y="912"/>
                  </a:cubicBezTo>
                  <a:close/>
                  <a:moveTo>
                    <a:pt x="1793" y="0"/>
                  </a:moveTo>
                  <a:cubicBezTo>
                    <a:pt x="790" y="0"/>
                    <a:pt x="0" y="821"/>
                    <a:pt x="0" y="1794"/>
                  </a:cubicBezTo>
                  <a:cubicBezTo>
                    <a:pt x="0" y="2766"/>
                    <a:pt x="790" y="3587"/>
                    <a:pt x="1793" y="3587"/>
                  </a:cubicBezTo>
                  <a:cubicBezTo>
                    <a:pt x="2766" y="3587"/>
                    <a:pt x="3556" y="2766"/>
                    <a:pt x="3556" y="1794"/>
                  </a:cubicBezTo>
                  <a:cubicBezTo>
                    <a:pt x="3556" y="821"/>
                    <a:pt x="2766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3102161" y="1606742"/>
              <a:ext cx="56513" cy="56527"/>
            </a:xfrm>
            <a:custGeom>
              <a:avLst/>
              <a:gdLst/>
              <a:ahLst/>
              <a:cxnLst/>
              <a:rect l="l" t="t" r="r" b="b"/>
              <a:pathLst>
                <a:path w="4013" h="4014" extrusionOk="0">
                  <a:moveTo>
                    <a:pt x="2006" y="913"/>
                  </a:moveTo>
                  <a:cubicBezTo>
                    <a:pt x="2645" y="913"/>
                    <a:pt x="3131" y="1399"/>
                    <a:pt x="3131" y="2007"/>
                  </a:cubicBezTo>
                  <a:cubicBezTo>
                    <a:pt x="3131" y="2645"/>
                    <a:pt x="2645" y="3132"/>
                    <a:pt x="2006" y="3132"/>
                  </a:cubicBezTo>
                  <a:cubicBezTo>
                    <a:pt x="1399" y="3132"/>
                    <a:pt x="912" y="2645"/>
                    <a:pt x="912" y="2007"/>
                  </a:cubicBezTo>
                  <a:cubicBezTo>
                    <a:pt x="912" y="1399"/>
                    <a:pt x="1399" y="913"/>
                    <a:pt x="2006" y="913"/>
                  </a:cubicBezTo>
                  <a:close/>
                  <a:moveTo>
                    <a:pt x="2006" y="1"/>
                  </a:moveTo>
                  <a:cubicBezTo>
                    <a:pt x="912" y="1"/>
                    <a:pt x="0" y="913"/>
                    <a:pt x="0" y="2007"/>
                  </a:cubicBezTo>
                  <a:cubicBezTo>
                    <a:pt x="0" y="3132"/>
                    <a:pt x="912" y="4013"/>
                    <a:pt x="2006" y="4013"/>
                  </a:cubicBezTo>
                  <a:cubicBezTo>
                    <a:pt x="3131" y="4013"/>
                    <a:pt x="4013" y="3132"/>
                    <a:pt x="4013" y="2007"/>
                  </a:cubicBezTo>
                  <a:cubicBezTo>
                    <a:pt x="4013" y="913"/>
                    <a:pt x="313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3052084" y="1632005"/>
              <a:ext cx="18842" cy="18842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3" y="1338"/>
                    <a:pt x="1337" y="1034"/>
                    <a:pt x="1337" y="669"/>
                  </a:cubicBezTo>
                  <a:cubicBezTo>
                    <a:pt x="1337" y="304"/>
                    <a:pt x="1033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3133832" y="1550243"/>
              <a:ext cx="18856" cy="18856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3982061" y="2477175"/>
              <a:ext cx="61807" cy="91915"/>
            </a:xfrm>
            <a:custGeom>
              <a:avLst/>
              <a:gdLst/>
              <a:ahLst/>
              <a:cxnLst/>
              <a:rect l="l" t="t" r="r" b="b"/>
              <a:pathLst>
                <a:path w="1125" h="1673" extrusionOk="0">
                  <a:moveTo>
                    <a:pt x="578" y="1"/>
                  </a:moveTo>
                  <a:cubicBezTo>
                    <a:pt x="243" y="1"/>
                    <a:pt x="0" y="365"/>
                    <a:pt x="0" y="821"/>
                  </a:cubicBezTo>
                  <a:cubicBezTo>
                    <a:pt x="0" y="1308"/>
                    <a:pt x="243" y="1672"/>
                    <a:pt x="578" y="1672"/>
                  </a:cubicBezTo>
                  <a:cubicBezTo>
                    <a:pt x="882" y="1672"/>
                    <a:pt x="1125" y="1308"/>
                    <a:pt x="1125" y="821"/>
                  </a:cubicBezTo>
                  <a:cubicBezTo>
                    <a:pt x="1125" y="365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3731519" y="1984499"/>
              <a:ext cx="1596556" cy="1681713"/>
            </a:xfrm>
            <a:custGeom>
              <a:avLst/>
              <a:gdLst/>
              <a:ahLst/>
              <a:cxnLst/>
              <a:rect l="l" t="t" r="r" b="b"/>
              <a:pathLst>
                <a:path w="29060" h="30610" extrusionOk="0">
                  <a:moveTo>
                    <a:pt x="7995" y="913"/>
                  </a:moveTo>
                  <a:cubicBezTo>
                    <a:pt x="8573" y="913"/>
                    <a:pt x="9089" y="1217"/>
                    <a:pt x="9363" y="1642"/>
                  </a:cubicBezTo>
                  <a:cubicBezTo>
                    <a:pt x="8937" y="1612"/>
                    <a:pt x="8481" y="1581"/>
                    <a:pt x="8025" y="1581"/>
                  </a:cubicBezTo>
                  <a:lnTo>
                    <a:pt x="7995" y="1581"/>
                  </a:lnTo>
                  <a:cubicBezTo>
                    <a:pt x="7509" y="1581"/>
                    <a:pt x="7083" y="1612"/>
                    <a:pt x="6658" y="1673"/>
                  </a:cubicBezTo>
                  <a:cubicBezTo>
                    <a:pt x="6931" y="1217"/>
                    <a:pt x="7448" y="913"/>
                    <a:pt x="7995" y="913"/>
                  </a:cubicBezTo>
                  <a:close/>
                  <a:moveTo>
                    <a:pt x="15660" y="2697"/>
                  </a:moveTo>
                  <a:cubicBezTo>
                    <a:pt x="15829" y="2697"/>
                    <a:pt x="15963" y="2784"/>
                    <a:pt x="16050" y="2980"/>
                  </a:cubicBezTo>
                  <a:cubicBezTo>
                    <a:pt x="16202" y="3253"/>
                    <a:pt x="16232" y="3800"/>
                    <a:pt x="15959" y="4499"/>
                  </a:cubicBezTo>
                  <a:cubicBezTo>
                    <a:pt x="15776" y="4925"/>
                    <a:pt x="15412" y="5502"/>
                    <a:pt x="14682" y="6050"/>
                  </a:cubicBezTo>
                  <a:cubicBezTo>
                    <a:pt x="14621" y="5594"/>
                    <a:pt x="14469" y="5077"/>
                    <a:pt x="14226" y="4621"/>
                  </a:cubicBezTo>
                  <a:cubicBezTo>
                    <a:pt x="14348" y="4074"/>
                    <a:pt x="14652" y="3040"/>
                    <a:pt x="15442" y="2736"/>
                  </a:cubicBezTo>
                  <a:cubicBezTo>
                    <a:pt x="15520" y="2711"/>
                    <a:pt x="15592" y="2697"/>
                    <a:pt x="15660" y="2697"/>
                  </a:cubicBezTo>
                  <a:close/>
                  <a:moveTo>
                    <a:pt x="25381" y="2706"/>
                  </a:moveTo>
                  <a:cubicBezTo>
                    <a:pt x="25473" y="2706"/>
                    <a:pt x="25533" y="2706"/>
                    <a:pt x="25625" y="2736"/>
                  </a:cubicBezTo>
                  <a:cubicBezTo>
                    <a:pt x="26172" y="2949"/>
                    <a:pt x="26476" y="3496"/>
                    <a:pt x="26628" y="3891"/>
                  </a:cubicBezTo>
                  <a:cubicBezTo>
                    <a:pt x="26932" y="4743"/>
                    <a:pt x="26962" y="5746"/>
                    <a:pt x="26871" y="6384"/>
                  </a:cubicBezTo>
                  <a:cubicBezTo>
                    <a:pt x="25898" y="5806"/>
                    <a:pt x="25412" y="5107"/>
                    <a:pt x="25169" y="4621"/>
                  </a:cubicBezTo>
                  <a:cubicBezTo>
                    <a:pt x="24834" y="3922"/>
                    <a:pt x="24865" y="3314"/>
                    <a:pt x="24986" y="3010"/>
                  </a:cubicBezTo>
                  <a:cubicBezTo>
                    <a:pt x="25077" y="2797"/>
                    <a:pt x="25229" y="2706"/>
                    <a:pt x="25381" y="2706"/>
                  </a:cubicBezTo>
                  <a:close/>
                  <a:moveTo>
                    <a:pt x="27600" y="8664"/>
                  </a:moveTo>
                  <a:cubicBezTo>
                    <a:pt x="27935" y="8816"/>
                    <a:pt x="28147" y="9180"/>
                    <a:pt x="28147" y="9575"/>
                  </a:cubicBezTo>
                  <a:cubicBezTo>
                    <a:pt x="28147" y="9971"/>
                    <a:pt x="27935" y="10305"/>
                    <a:pt x="27600" y="10457"/>
                  </a:cubicBezTo>
                  <a:cubicBezTo>
                    <a:pt x="27600" y="9879"/>
                    <a:pt x="27600" y="9271"/>
                    <a:pt x="27600" y="8664"/>
                  </a:cubicBezTo>
                  <a:close/>
                  <a:moveTo>
                    <a:pt x="1369" y="9180"/>
                  </a:moveTo>
                  <a:lnTo>
                    <a:pt x="1369" y="9180"/>
                  </a:lnTo>
                  <a:cubicBezTo>
                    <a:pt x="1338" y="9697"/>
                    <a:pt x="1338" y="10244"/>
                    <a:pt x="1338" y="10761"/>
                  </a:cubicBezTo>
                  <a:cubicBezTo>
                    <a:pt x="1065" y="10609"/>
                    <a:pt x="913" y="10305"/>
                    <a:pt x="913" y="9971"/>
                  </a:cubicBezTo>
                  <a:cubicBezTo>
                    <a:pt x="913" y="9636"/>
                    <a:pt x="1095" y="9332"/>
                    <a:pt x="1369" y="9180"/>
                  </a:cubicBezTo>
                  <a:close/>
                  <a:moveTo>
                    <a:pt x="14621" y="9180"/>
                  </a:moveTo>
                  <a:lnTo>
                    <a:pt x="14621" y="9180"/>
                  </a:lnTo>
                  <a:cubicBezTo>
                    <a:pt x="14895" y="9332"/>
                    <a:pt x="15077" y="9636"/>
                    <a:pt x="15077" y="9971"/>
                  </a:cubicBezTo>
                  <a:cubicBezTo>
                    <a:pt x="15077" y="10305"/>
                    <a:pt x="14895" y="10609"/>
                    <a:pt x="14652" y="10761"/>
                  </a:cubicBezTo>
                  <a:cubicBezTo>
                    <a:pt x="14652" y="10244"/>
                    <a:pt x="14652" y="9697"/>
                    <a:pt x="14621" y="9180"/>
                  </a:cubicBezTo>
                  <a:close/>
                  <a:moveTo>
                    <a:pt x="20518" y="913"/>
                  </a:moveTo>
                  <a:cubicBezTo>
                    <a:pt x="22159" y="913"/>
                    <a:pt x="23618" y="1308"/>
                    <a:pt x="24682" y="2007"/>
                  </a:cubicBezTo>
                  <a:cubicBezTo>
                    <a:pt x="24470" y="2159"/>
                    <a:pt x="24287" y="2372"/>
                    <a:pt x="24166" y="2645"/>
                  </a:cubicBezTo>
                  <a:cubicBezTo>
                    <a:pt x="23892" y="3284"/>
                    <a:pt x="23953" y="4165"/>
                    <a:pt x="24378" y="5016"/>
                  </a:cubicBezTo>
                  <a:cubicBezTo>
                    <a:pt x="24682" y="5654"/>
                    <a:pt x="25321" y="6566"/>
                    <a:pt x="26628" y="7296"/>
                  </a:cubicBezTo>
                  <a:cubicBezTo>
                    <a:pt x="26658" y="7934"/>
                    <a:pt x="26688" y="8542"/>
                    <a:pt x="26688" y="9150"/>
                  </a:cubicBezTo>
                  <a:cubicBezTo>
                    <a:pt x="26172" y="9302"/>
                    <a:pt x="25746" y="9697"/>
                    <a:pt x="25351" y="10062"/>
                  </a:cubicBezTo>
                  <a:cubicBezTo>
                    <a:pt x="24865" y="10518"/>
                    <a:pt x="24378" y="10913"/>
                    <a:pt x="23770" y="10913"/>
                  </a:cubicBezTo>
                  <a:cubicBezTo>
                    <a:pt x="23193" y="10913"/>
                    <a:pt x="22889" y="10700"/>
                    <a:pt x="22524" y="10427"/>
                  </a:cubicBezTo>
                  <a:cubicBezTo>
                    <a:pt x="22068" y="10123"/>
                    <a:pt x="21521" y="9727"/>
                    <a:pt x="20518" y="9727"/>
                  </a:cubicBezTo>
                  <a:cubicBezTo>
                    <a:pt x="19545" y="9727"/>
                    <a:pt x="18998" y="10123"/>
                    <a:pt x="18542" y="10427"/>
                  </a:cubicBezTo>
                  <a:cubicBezTo>
                    <a:pt x="18178" y="10700"/>
                    <a:pt x="17874" y="10913"/>
                    <a:pt x="17266" y="10913"/>
                  </a:cubicBezTo>
                  <a:cubicBezTo>
                    <a:pt x="16779" y="10913"/>
                    <a:pt x="16384" y="10670"/>
                    <a:pt x="15959" y="10275"/>
                  </a:cubicBezTo>
                  <a:cubicBezTo>
                    <a:pt x="15989" y="10183"/>
                    <a:pt x="15989" y="10092"/>
                    <a:pt x="15989" y="9971"/>
                  </a:cubicBezTo>
                  <a:cubicBezTo>
                    <a:pt x="15989" y="9180"/>
                    <a:pt x="15442" y="8481"/>
                    <a:pt x="14712" y="8268"/>
                  </a:cubicBezTo>
                  <a:cubicBezTo>
                    <a:pt x="14743" y="7964"/>
                    <a:pt x="14804" y="7569"/>
                    <a:pt x="14804" y="7083"/>
                  </a:cubicBezTo>
                  <a:cubicBezTo>
                    <a:pt x="17023" y="5624"/>
                    <a:pt x="17357" y="3588"/>
                    <a:pt x="16871" y="2584"/>
                  </a:cubicBezTo>
                  <a:cubicBezTo>
                    <a:pt x="16749" y="2341"/>
                    <a:pt x="16567" y="2129"/>
                    <a:pt x="16384" y="2007"/>
                  </a:cubicBezTo>
                  <a:cubicBezTo>
                    <a:pt x="17418" y="1308"/>
                    <a:pt x="18877" y="913"/>
                    <a:pt x="20518" y="913"/>
                  </a:cubicBezTo>
                  <a:close/>
                  <a:moveTo>
                    <a:pt x="10062" y="6657"/>
                  </a:moveTo>
                  <a:cubicBezTo>
                    <a:pt x="10275" y="6931"/>
                    <a:pt x="10579" y="7296"/>
                    <a:pt x="10943" y="7661"/>
                  </a:cubicBezTo>
                  <a:cubicBezTo>
                    <a:pt x="11825" y="8481"/>
                    <a:pt x="12767" y="8937"/>
                    <a:pt x="13740" y="9059"/>
                  </a:cubicBezTo>
                  <a:cubicBezTo>
                    <a:pt x="13770" y="10153"/>
                    <a:pt x="13740" y="11278"/>
                    <a:pt x="13679" y="12402"/>
                  </a:cubicBezTo>
                  <a:cubicBezTo>
                    <a:pt x="13618" y="13952"/>
                    <a:pt x="12372" y="15168"/>
                    <a:pt x="10822" y="15229"/>
                  </a:cubicBezTo>
                  <a:cubicBezTo>
                    <a:pt x="9880" y="15275"/>
                    <a:pt x="8937" y="15297"/>
                    <a:pt x="7991" y="15297"/>
                  </a:cubicBezTo>
                  <a:cubicBezTo>
                    <a:pt x="7045" y="15297"/>
                    <a:pt x="6095" y="15275"/>
                    <a:pt x="5138" y="15229"/>
                  </a:cubicBezTo>
                  <a:cubicBezTo>
                    <a:pt x="3588" y="15168"/>
                    <a:pt x="2372" y="13952"/>
                    <a:pt x="2281" y="12402"/>
                  </a:cubicBezTo>
                  <a:cubicBezTo>
                    <a:pt x="2250" y="11278"/>
                    <a:pt x="2220" y="10153"/>
                    <a:pt x="2250" y="9059"/>
                  </a:cubicBezTo>
                  <a:cubicBezTo>
                    <a:pt x="2767" y="8998"/>
                    <a:pt x="3740" y="8876"/>
                    <a:pt x="4925" y="8633"/>
                  </a:cubicBezTo>
                  <a:cubicBezTo>
                    <a:pt x="7022" y="8208"/>
                    <a:pt x="8755" y="7539"/>
                    <a:pt x="10062" y="6657"/>
                  </a:cubicBezTo>
                  <a:close/>
                  <a:moveTo>
                    <a:pt x="26719" y="10123"/>
                  </a:moveTo>
                  <a:cubicBezTo>
                    <a:pt x="26719" y="10822"/>
                    <a:pt x="26688" y="11490"/>
                    <a:pt x="26658" y="12159"/>
                  </a:cubicBezTo>
                  <a:cubicBezTo>
                    <a:pt x="26567" y="13831"/>
                    <a:pt x="25229" y="15168"/>
                    <a:pt x="23558" y="15229"/>
                  </a:cubicBezTo>
                  <a:cubicBezTo>
                    <a:pt x="22555" y="15290"/>
                    <a:pt x="21521" y="15320"/>
                    <a:pt x="20518" y="15320"/>
                  </a:cubicBezTo>
                  <a:cubicBezTo>
                    <a:pt x="19545" y="15320"/>
                    <a:pt x="18512" y="15290"/>
                    <a:pt x="17478" y="15229"/>
                  </a:cubicBezTo>
                  <a:cubicBezTo>
                    <a:pt x="16111" y="15168"/>
                    <a:pt x="14925" y="14256"/>
                    <a:pt x="14530" y="12919"/>
                  </a:cubicBezTo>
                  <a:cubicBezTo>
                    <a:pt x="14561" y="12767"/>
                    <a:pt x="14591" y="12615"/>
                    <a:pt x="14591" y="12433"/>
                  </a:cubicBezTo>
                  <a:cubicBezTo>
                    <a:pt x="14591" y="12189"/>
                    <a:pt x="14621" y="11977"/>
                    <a:pt x="14621" y="11734"/>
                  </a:cubicBezTo>
                  <a:cubicBezTo>
                    <a:pt x="14986" y="11642"/>
                    <a:pt x="15320" y="11430"/>
                    <a:pt x="15564" y="11126"/>
                  </a:cubicBezTo>
                  <a:cubicBezTo>
                    <a:pt x="16020" y="11490"/>
                    <a:pt x="16567" y="11825"/>
                    <a:pt x="17266" y="11825"/>
                  </a:cubicBezTo>
                  <a:cubicBezTo>
                    <a:pt x="18147" y="11825"/>
                    <a:pt x="18634" y="11490"/>
                    <a:pt x="19059" y="11156"/>
                  </a:cubicBezTo>
                  <a:cubicBezTo>
                    <a:pt x="19485" y="10882"/>
                    <a:pt x="19819" y="10639"/>
                    <a:pt x="20518" y="10639"/>
                  </a:cubicBezTo>
                  <a:cubicBezTo>
                    <a:pt x="21248" y="10639"/>
                    <a:pt x="21582" y="10882"/>
                    <a:pt x="22007" y="11156"/>
                  </a:cubicBezTo>
                  <a:cubicBezTo>
                    <a:pt x="22433" y="11490"/>
                    <a:pt x="22919" y="11825"/>
                    <a:pt x="23770" y="11825"/>
                  </a:cubicBezTo>
                  <a:cubicBezTo>
                    <a:pt x="24743" y="11825"/>
                    <a:pt x="25381" y="11247"/>
                    <a:pt x="25959" y="10730"/>
                  </a:cubicBezTo>
                  <a:cubicBezTo>
                    <a:pt x="26232" y="10487"/>
                    <a:pt x="26476" y="10244"/>
                    <a:pt x="26719" y="10123"/>
                  </a:cubicBezTo>
                  <a:close/>
                  <a:moveTo>
                    <a:pt x="5472" y="16141"/>
                  </a:moveTo>
                  <a:cubicBezTo>
                    <a:pt x="6323" y="16202"/>
                    <a:pt x="7144" y="16202"/>
                    <a:pt x="7995" y="16202"/>
                  </a:cubicBezTo>
                  <a:cubicBezTo>
                    <a:pt x="8846" y="16202"/>
                    <a:pt x="9667" y="16202"/>
                    <a:pt x="10518" y="16141"/>
                  </a:cubicBezTo>
                  <a:lnTo>
                    <a:pt x="10518" y="16141"/>
                  </a:lnTo>
                  <a:cubicBezTo>
                    <a:pt x="10244" y="16931"/>
                    <a:pt x="9211" y="17509"/>
                    <a:pt x="7995" y="17509"/>
                  </a:cubicBezTo>
                  <a:cubicBezTo>
                    <a:pt x="6779" y="17509"/>
                    <a:pt x="5746" y="16931"/>
                    <a:pt x="5472" y="16141"/>
                  </a:cubicBezTo>
                  <a:close/>
                  <a:moveTo>
                    <a:pt x="14105" y="14135"/>
                  </a:moveTo>
                  <a:cubicBezTo>
                    <a:pt x="14530" y="14864"/>
                    <a:pt x="15168" y="15411"/>
                    <a:pt x="15928" y="15776"/>
                  </a:cubicBezTo>
                  <a:cubicBezTo>
                    <a:pt x="15412" y="16354"/>
                    <a:pt x="14712" y="17387"/>
                    <a:pt x="14257" y="19089"/>
                  </a:cubicBezTo>
                  <a:cubicBezTo>
                    <a:pt x="13801" y="17296"/>
                    <a:pt x="13071" y="16262"/>
                    <a:pt x="12524" y="15685"/>
                  </a:cubicBezTo>
                  <a:cubicBezTo>
                    <a:pt x="13193" y="15320"/>
                    <a:pt x="13740" y="14803"/>
                    <a:pt x="14105" y="14135"/>
                  </a:cubicBezTo>
                  <a:close/>
                  <a:moveTo>
                    <a:pt x="16871" y="16080"/>
                  </a:moveTo>
                  <a:cubicBezTo>
                    <a:pt x="17053" y="16110"/>
                    <a:pt x="17266" y="16110"/>
                    <a:pt x="17448" y="16141"/>
                  </a:cubicBezTo>
                  <a:cubicBezTo>
                    <a:pt x="18330" y="16171"/>
                    <a:pt x="19211" y="16202"/>
                    <a:pt x="20093" y="16202"/>
                  </a:cubicBezTo>
                  <a:lnTo>
                    <a:pt x="20093" y="21521"/>
                  </a:lnTo>
                  <a:lnTo>
                    <a:pt x="16779" y="21521"/>
                  </a:lnTo>
                  <a:cubicBezTo>
                    <a:pt x="16931" y="20943"/>
                    <a:pt x="17083" y="20518"/>
                    <a:pt x="17083" y="20518"/>
                  </a:cubicBezTo>
                  <a:cubicBezTo>
                    <a:pt x="17144" y="20275"/>
                    <a:pt x="17053" y="20032"/>
                    <a:pt x="16810" y="19940"/>
                  </a:cubicBezTo>
                  <a:cubicBezTo>
                    <a:pt x="16755" y="19920"/>
                    <a:pt x="16700" y="19910"/>
                    <a:pt x="16647" y="19910"/>
                  </a:cubicBezTo>
                  <a:cubicBezTo>
                    <a:pt x="16465" y="19910"/>
                    <a:pt x="16303" y="20025"/>
                    <a:pt x="16232" y="20214"/>
                  </a:cubicBezTo>
                  <a:cubicBezTo>
                    <a:pt x="16202" y="20244"/>
                    <a:pt x="15837" y="21278"/>
                    <a:pt x="15746" y="22494"/>
                  </a:cubicBezTo>
                  <a:lnTo>
                    <a:pt x="14712" y="22494"/>
                  </a:lnTo>
                  <a:cubicBezTo>
                    <a:pt x="14804" y="18329"/>
                    <a:pt x="16323" y="16566"/>
                    <a:pt x="16871" y="16080"/>
                  </a:cubicBezTo>
                  <a:close/>
                  <a:moveTo>
                    <a:pt x="24196" y="16080"/>
                  </a:moveTo>
                  <a:cubicBezTo>
                    <a:pt x="24439" y="16293"/>
                    <a:pt x="24865" y="16749"/>
                    <a:pt x="25260" y="17539"/>
                  </a:cubicBezTo>
                  <a:cubicBezTo>
                    <a:pt x="25929" y="18846"/>
                    <a:pt x="26293" y="20487"/>
                    <a:pt x="26354" y="22494"/>
                  </a:cubicBezTo>
                  <a:lnTo>
                    <a:pt x="25321" y="22494"/>
                  </a:lnTo>
                  <a:cubicBezTo>
                    <a:pt x="25229" y="21278"/>
                    <a:pt x="24834" y="20244"/>
                    <a:pt x="24834" y="20214"/>
                  </a:cubicBezTo>
                  <a:cubicBezTo>
                    <a:pt x="24764" y="20025"/>
                    <a:pt x="24583" y="19910"/>
                    <a:pt x="24407" y="19910"/>
                  </a:cubicBezTo>
                  <a:cubicBezTo>
                    <a:pt x="24356" y="19910"/>
                    <a:pt x="24305" y="19920"/>
                    <a:pt x="24257" y="19940"/>
                  </a:cubicBezTo>
                  <a:cubicBezTo>
                    <a:pt x="24014" y="20032"/>
                    <a:pt x="23892" y="20275"/>
                    <a:pt x="23983" y="20518"/>
                  </a:cubicBezTo>
                  <a:cubicBezTo>
                    <a:pt x="23983" y="20518"/>
                    <a:pt x="24135" y="20943"/>
                    <a:pt x="24257" y="21521"/>
                  </a:cubicBezTo>
                  <a:lnTo>
                    <a:pt x="20974" y="21521"/>
                  </a:lnTo>
                  <a:lnTo>
                    <a:pt x="20974" y="16202"/>
                  </a:lnTo>
                  <a:cubicBezTo>
                    <a:pt x="21855" y="16202"/>
                    <a:pt x="22737" y="16171"/>
                    <a:pt x="23618" y="16141"/>
                  </a:cubicBezTo>
                  <a:cubicBezTo>
                    <a:pt x="23801" y="16110"/>
                    <a:pt x="23983" y="16110"/>
                    <a:pt x="24196" y="16080"/>
                  </a:cubicBezTo>
                  <a:close/>
                  <a:moveTo>
                    <a:pt x="3162" y="23375"/>
                  </a:moveTo>
                  <a:cubicBezTo>
                    <a:pt x="3162" y="23649"/>
                    <a:pt x="3132" y="23983"/>
                    <a:pt x="3162" y="24378"/>
                  </a:cubicBezTo>
                  <a:cubicBezTo>
                    <a:pt x="2933" y="24416"/>
                    <a:pt x="2720" y="24433"/>
                    <a:pt x="2540" y="24433"/>
                  </a:cubicBezTo>
                  <a:cubicBezTo>
                    <a:pt x="2292" y="24433"/>
                    <a:pt x="2108" y="24401"/>
                    <a:pt x="2037" y="24348"/>
                  </a:cubicBezTo>
                  <a:cubicBezTo>
                    <a:pt x="1916" y="24226"/>
                    <a:pt x="1946" y="23770"/>
                    <a:pt x="2037" y="23375"/>
                  </a:cubicBezTo>
                  <a:close/>
                  <a:moveTo>
                    <a:pt x="13953" y="23375"/>
                  </a:moveTo>
                  <a:cubicBezTo>
                    <a:pt x="14074" y="23861"/>
                    <a:pt x="14044" y="24257"/>
                    <a:pt x="13953" y="24348"/>
                  </a:cubicBezTo>
                  <a:cubicBezTo>
                    <a:pt x="13882" y="24401"/>
                    <a:pt x="13698" y="24433"/>
                    <a:pt x="13450" y="24433"/>
                  </a:cubicBezTo>
                  <a:cubicBezTo>
                    <a:pt x="13270" y="24433"/>
                    <a:pt x="13057" y="24416"/>
                    <a:pt x="12828" y="24378"/>
                  </a:cubicBezTo>
                  <a:cubicBezTo>
                    <a:pt x="12828" y="23983"/>
                    <a:pt x="12828" y="23649"/>
                    <a:pt x="12828" y="23375"/>
                  </a:cubicBezTo>
                  <a:close/>
                  <a:moveTo>
                    <a:pt x="26476" y="23375"/>
                  </a:moveTo>
                  <a:cubicBezTo>
                    <a:pt x="26597" y="23861"/>
                    <a:pt x="26567" y="24257"/>
                    <a:pt x="26476" y="24348"/>
                  </a:cubicBezTo>
                  <a:cubicBezTo>
                    <a:pt x="26405" y="24401"/>
                    <a:pt x="26221" y="24433"/>
                    <a:pt x="25979" y="24433"/>
                  </a:cubicBezTo>
                  <a:cubicBezTo>
                    <a:pt x="25804" y="24433"/>
                    <a:pt x="25598" y="24416"/>
                    <a:pt x="25381" y="24378"/>
                  </a:cubicBezTo>
                  <a:cubicBezTo>
                    <a:pt x="25381" y="23983"/>
                    <a:pt x="25381" y="23649"/>
                    <a:pt x="25351" y="23375"/>
                  </a:cubicBezTo>
                  <a:close/>
                  <a:moveTo>
                    <a:pt x="15716" y="23375"/>
                  </a:moveTo>
                  <a:cubicBezTo>
                    <a:pt x="15685" y="23649"/>
                    <a:pt x="15685" y="23983"/>
                    <a:pt x="15685" y="24378"/>
                  </a:cubicBezTo>
                  <a:cubicBezTo>
                    <a:pt x="15381" y="24439"/>
                    <a:pt x="15077" y="24439"/>
                    <a:pt x="14864" y="24439"/>
                  </a:cubicBezTo>
                  <a:cubicBezTo>
                    <a:pt x="14956" y="24074"/>
                    <a:pt x="14925" y="23709"/>
                    <a:pt x="14864" y="23375"/>
                  </a:cubicBezTo>
                  <a:close/>
                  <a:moveTo>
                    <a:pt x="4378" y="16019"/>
                  </a:moveTo>
                  <a:cubicBezTo>
                    <a:pt x="4439" y="16050"/>
                    <a:pt x="4469" y="16050"/>
                    <a:pt x="4530" y="16080"/>
                  </a:cubicBezTo>
                  <a:cubicBezTo>
                    <a:pt x="4621" y="16688"/>
                    <a:pt x="4986" y="17235"/>
                    <a:pt x="5594" y="17691"/>
                  </a:cubicBezTo>
                  <a:cubicBezTo>
                    <a:pt x="6111" y="18086"/>
                    <a:pt x="6810" y="18329"/>
                    <a:pt x="7539" y="18390"/>
                  </a:cubicBezTo>
                  <a:lnTo>
                    <a:pt x="7539" y="28299"/>
                  </a:lnTo>
                  <a:lnTo>
                    <a:pt x="4621" y="28299"/>
                  </a:lnTo>
                  <a:cubicBezTo>
                    <a:pt x="3162" y="24378"/>
                    <a:pt x="4530" y="20518"/>
                    <a:pt x="4530" y="20518"/>
                  </a:cubicBezTo>
                  <a:cubicBezTo>
                    <a:pt x="4621" y="20275"/>
                    <a:pt x="4500" y="20032"/>
                    <a:pt x="4287" y="19940"/>
                  </a:cubicBezTo>
                  <a:cubicBezTo>
                    <a:pt x="4232" y="19920"/>
                    <a:pt x="4176" y="19910"/>
                    <a:pt x="4121" y="19910"/>
                  </a:cubicBezTo>
                  <a:cubicBezTo>
                    <a:pt x="3931" y="19910"/>
                    <a:pt x="3756" y="20025"/>
                    <a:pt x="3709" y="20214"/>
                  </a:cubicBezTo>
                  <a:cubicBezTo>
                    <a:pt x="3679" y="20244"/>
                    <a:pt x="3284" y="21278"/>
                    <a:pt x="3223" y="22494"/>
                  </a:cubicBezTo>
                  <a:lnTo>
                    <a:pt x="2189" y="22494"/>
                  </a:lnTo>
                  <a:cubicBezTo>
                    <a:pt x="2281" y="18238"/>
                    <a:pt x="3831" y="16506"/>
                    <a:pt x="4378" y="16019"/>
                  </a:cubicBezTo>
                  <a:close/>
                  <a:moveTo>
                    <a:pt x="11612" y="16019"/>
                  </a:moveTo>
                  <a:cubicBezTo>
                    <a:pt x="11855" y="16262"/>
                    <a:pt x="12311" y="16718"/>
                    <a:pt x="12737" y="17539"/>
                  </a:cubicBezTo>
                  <a:cubicBezTo>
                    <a:pt x="13405" y="18846"/>
                    <a:pt x="13770" y="20487"/>
                    <a:pt x="13801" y="22494"/>
                  </a:cubicBezTo>
                  <a:lnTo>
                    <a:pt x="12767" y="22494"/>
                  </a:lnTo>
                  <a:cubicBezTo>
                    <a:pt x="12706" y="21278"/>
                    <a:pt x="12311" y="20244"/>
                    <a:pt x="12281" y="20214"/>
                  </a:cubicBezTo>
                  <a:cubicBezTo>
                    <a:pt x="12210" y="20025"/>
                    <a:pt x="12048" y="19910"/>
                    <a:pt x="11866" y="19910"/>
                  </a:cubicBezTo>
                  <a:cubicBezTo>
                    <a:pt x="11813" y="19910"/>
                    <a:pt x="11758" y="19920"/>
                    <a:pt x="11703" y="19940"/>
                  </a:cubicBezTo>
                  <a:cubicBezTo>
                    <a:pt x="11491" y="20032"/>
                    <a:pt x="11369" y="20275"/>
                    <a:pt x="11460" y="20518"/>
                  </a:cubicBezTo>
                  <a:cubicBezTo>
                    <a:pt x="11460" y="20518"/>
                    <a:pt x="12798" y="25290"/>
                    <a:pt x="11369" y="28299"/>
                  </a:cubicBezTo>
                  <a:lnTo>
                    <a:pt x="8451" y="28299"/>
                  </a:lnTo>
                  <a:lnTo>
                    <a:pt x="8451" y="18390"/>
                  </a:lnTo>
                  <a:cubicBezTo>
                    <a:pt x="9180" y="18329"/>
                    <a:pt x="9849" y="18086"/>
                    <a:pt x="10396" y="17691"/>
                  </a:cubicBezTo>
                  <a:cubicBezTo>
                    <a:pt x="11004" y="17235"/>
                    <a:pt x="11369" y="16688"/>
                    <a:pt x="11460" y="16080"/>
                  </a:cubicBezTo>
                  <a:cubicBezTo>
                    <a:pt x="11521" y="16050"/>
                    <a:pt x="11551" y="16050"/>
                    <a:pt x="11612" y="16019"/>
                  </a:cubicBezTo>
                  <a:close/>
                  <a:moveTo>
                    <a:pt x="7539" y="29211"/>
                  </a:moveTo>
                  <a:lnTo>
                    <a:pt x="7539" y="29697"/>
                  </a:lnTo>
                  <a:lnTo>
                    <a:pt x="4682" y="29697"/>
                  </a:lnTo>
                  <a:cubicBezTo>
                    <a:pt x="4864" y="29393"/>
                    <a:pt x="5168" y="29211"/>
                    <a:pt x="5533" y="29211"/>
                  </a:cubicBezTo>
                  <a:close/>
                  <a:moveTo>
                    <a:pt x="10457" y="29211"/>
                  </a:moveTo>
                  <a:cubicBezTo>
                    <a:pt x="10822" y="29211"/>
                    <a:pt x="11126" y="29393"/>
                    <a:pt x="11278" y="29697"/>
                  </a:cubicBezTo>
                  <a:lnTo>
                    <a:pt x="8451" y="29697"/>
                  </a:lnTo>
                  <a:lnTo>
                    <a:pt x="8451" y="29211"/>
                  </a:lnTo>
                  <a:close/>
                  <a:moveTo>
                    <a:pt x="19363" y="29211"/>
                  </a:moveTo>
                  <a:lnTo>
                    <a:pt x="19363" y="29697"/>
                  </a:lnTo>
                  <a:lnTo>
                    <a:pt x="16506" y="29697"/>
                  </a:lnTo>
                  <a:cubicBezTo>
                    <a:pt x="16658" y="29393"/>
                    <a:pt x="16962" y="29211"/>
                    <a:pt x="17327" y="29211"/>
                  </a:cubicBezTo>
                  <a:close/>
                  <a:moveTo>
                    <a:pt x="23740" y="29211"/>
                  </a:moveTo>
                  <a:cubicBezTo>
                    <a:pt x="24074" y="29211"/>
                    <a:pt x="24409" y="29393"/>
                    <a:pt x="24561" y="29697"/>
                  </a:cubicBezTo>
                  <a:lnTo>
                    <a:pt x="21704" y="29697"/>
                  </a:lnTo>
                  <a:lnTo>
                    <a:pt x="21704" y="29211"/>
                  </a:lnTo>
                  <a:close/>
                  <a:moveTo>
                    <a:pt x="7995" y="1"/>
                  </a:moveTo>
                  <a:cubicBezTo>
                    <a:pt x="6870" y="1"/>
                    <a:pt x="5898" y="761"/>
                    <a:pt x="5594" y="1825"/>
                  </a:cubicBezTo>
                  <a:cubicBezTo>
                    <a:pt x="4560" y="2068"/>
                    <a:pt x="3679" y="2463"/>
                    <a:pt x="3010" y="3040"/>
                  </a:cubicBezTo>
                  <a:cubicBezTo>
                    <a:pt x="2828" y="3192"/>
                    <a:pt x="2797" y="3466"/>
                    <a:pt x="2949" y="3679"/>
                  </a:cubicBezTo>
                  <a:cubicBezTo>
                    <a:pt x="3032" y="3777"/>
                    <a:pt x="3150" y="3832"/>
                    <a:pt x="3274" y="3832"/>
                  </a:cubicBezTo>
                  <a:cubicBezTo>
                    <a:pt x="3380" y="3832"/>
                    <a:pt x="3490" y="3793"/>
                    <a:pt x="3588" y="3709"/>
                  </a:cubicBezTo>
                  <a:cubicBezTo>
                    <a:pt x="4560" y="2888"/>
                    <a:pt x="6050" y="2493"/>
                    <a:pt x="7995" y="2493"/>
                  </a:cubicBezTo>
                  <a:lnTo>
                    <a:pt x="8025" y="2493"/>
                  </a:lnTo>
                  <a:cubicBezTo>
                    <a:pt x="10396" y="2493"/>
                    <a:pt x="12068" y="3101"/>
                    <a:pt x="13010" y="4317"/>
                  </a:cubicBezTo>
                  <a:cubicBezTo>
                    <a:pt x="14044" y="5654"/>
                    <a:pt x="13922" y="7417"/>
                    <a:pt x="13831" y="8177"/>
                  </a:cubicBezTo>
                  <a:cubicBezTo>
                    <a:pt x="13071" y="8086"/>
                    <a:pt x="12311" y="7691"/>
                    <a:pt x="11582" y="7022"/>
                  </a:cubicBezTo>
                  <a:cubicBezTo>
                    <a:pt x="10943" y="6414"/>
                    <a:pt x="10579" y="5806"/>
                    <a:pt x="10579" y="5806"/>
                  </a:cubicBezTo>
                  <a:cubicBezTo>
                    <a:pt x="10518" y="5715"/>
                    <a:pt x="10396" y="5624"/>
                    <a:pt x="10275" y="5594"/>
                  </a:cubicBezTo>
                  <a:cubicBezTo>
                    <a:pt x="10244" y="5586"/>
                    <a:pt x="10214" y="5582"/>
                    <a:pt x="10184" y="5582"/>
                  </a:cubicBezTo>
                  <a:cubicBezTo>
                    <a:pt x="10092" y="5582"/>
                    <a:pt x="10001" y="5616"/>
                    <a:pt x="9910" y="5685"/>
                  </a:cubicBezTo>
                  <a:cubicBezTo>
                    <a:pt x="7387" y="7539"/>
                    <a:pt x="3436" y="8025"/>
                    <a:pt x="2189" y="8147"/>
                  </a:cubicBezTo>
                  <a:cubicBezTo>
                    <a:pt x="2098" y="7509"/>
                    <a:pt x="2007" y="6171"/>
                    <a:pt x="2585" y="4986"/>
                  </a:cubicBezTo>
                  <a:cubicBezTo>
                    <a:pt x="2706" y="4743"/>
                    <a:pt x="2615" y="4469"/>
                    <a:pt x="2402" y="4378"/>
                  </a:cubicBezTo>
                  <a:cubicBezTo>
                    <a:pt x="2330" y="4342"/>
                    <a:pt x="2257" y="4324"/>
                    <a:pt x="2188" y="4324"/>
                  </a:cubicBezTo>
                  <a:cubicBezTo>
                    <a:pt x="2025" y="4324"/>
                    <a:pt x="1880" y="4420"/>
                    <a:pt x="1794" y="4591"/>
                  </a:cubicBezTo>
                  <a:cubicBezTo>
                    <a:pt x="1095" y="5989"/>
                    <a:pt x="1186" y="7509"/>
                    <a:pt x="1308" y="8238"/>
                  </a:cubicBezTo>
                  <a:cubicBezTo>
                    <a:pt x="548" y="8481"/>
                    <a:pt x="1" y="9150"/>
                    <a:pt x="1" y="9971"/>
                  </a:cubicBezTo>
                  <a:cubicBezTo>
                    <a:pt x="1" y="10822"/>
                    <a:pt x="578" y="11521"/>
                    <a:pt x="1369" y="11734"/>
                  </a:cubicBezTo>
                  <a:cubicBezTo>
                    <a:pt x="1369" y="11977"/>
                    <a:pt x="1399" y="12189"/>
                    <a:pt x="1399" y="12433"/>
                  </a:cubicBezTo>
                  <a:cubicBezTo>
                    <a:pt x="1460" y="13861"/>
                    <a:pt x="2281" y="15047"/>
                    <a:pt x="3466" y="15685"/>
                  </a:cubicBezTo>
                  <a:cubicBezTo>
                    <a:pt x="2615" y="16566"/>
                    <a:pt x="1308" y="18664"/>
                    <a:pt x="1278" y="22858"/>
                  </a:cubicBezTo>
                  <a:cubicBezTo>
                    <a:pt x="1156" y="23223"/>
                    <a:pt x="791" y="24378"/>
                    <a:pt x="1399" y="24986"/>
                  </a:cubicBezTo>
                  <a:cubicBezTo>
                    <a:pt x="1673" y="25260"/>
                    <a:pt x="2129" y="25320"/>
                    <a:pt x="2524" y="25320"/>
                  </a:cubicBezTo>
                  <a:cubicBezTo>
                    <a:pt x="2767" y="25320"/>
                    <a:pt x="2980" y="25320"/>
                    <a:pt x="3162" y="25290"/>
                  </a:cubicBezTo>
                  <a:cubicBezTo>
                    <a:pt x="3253" y="26415"/>
                    <a:pt x="3436" y="27752"/>
                    <a:pt x="3861" y="28907"/>
                  </a:cubicBezTo>
                  <a:cubicBezTo>
                    <a:pt x="3892" y="28998"/>
                    <a:pt x="3952" y="29059"/>
                    <a:pt x="4013" y="29089"/>
                  </a:cubicBezTo>
                  <a:cubicBezTo>
                    <a:pt x="3800" y="29393"/>
                    <a:pt x="3679" y="29758"/>
                    <a:pt x="3679" y="30153"/>
                  </a:cubicBezTo>
                  <a:cubicBezTo>
                    <a:pt x="3679" y="30396"/>
                    <a:pt x="3892" y="30609"/>
                    <a:pt x="4135" y="30609"/>
                  </a:cubicBezTo>
                  <a:lnTo>
                    <a:pt x="11855" y="30609"/>
                  </a:lnTo>
                  <a:cubicBezTo>
                    <a:pt x="12098" y="30609"/>
                    <a:pt x="12311" y="30396"/>
                    <a:pt x="12311" y="30153"/>
                  </a:cubicBezTo>
                  <a:cubicBezTo>
                    <a:pt x="12311" y="29758"/>
                    <a:pt x="12190" y="29393"/>
                    <a:pt x="11977" y="29089"/>
                  </a:cubicBezTo>
                  <a:cubicBezTo>
                    <a:pt x="12038" y="29059"/>
                    <a:pt x="12068" y="28998"/>
                    <a:pt x="12098" y="28907"/>
                  </a:cubicBezTo>
                  <a:cubicBezTo>
                    <a:pt x="12554" y="27752"/>
                    <a:pt x="12737" y="26415"/>
                    <a:pt x="12798" y="25290"/>
                  </a:cubicBezTo>
                  <a:cubicBezTo>
                    <a:pt x="13010" y="25320"/>
                    <a:pt x="13223" y="25320"/>
                    <a:pt x="13466" y="25320"/>
                  </a:cubicBezTo>
                  <a:cubicBezTo>
                    <a:pt x="13740" y="25320"/>
                    <a:pt x="14013" y="25290"/>
                    <a:pt x="14257" y="25199"/>
                  </a:cubicBezTo>
                  <a:cubicBezTo>
                    <a:pt x="14469" y="25290"/>
                    <a:pt x="14743" y="25320"/>
                    <a:pt x="15047" y="25320"/>
                  </a:cubicBezTo>
                  <a:lnTo>
                    <a:pt x="15442" y="25320"/>
                  </a:lnTo>
                  <a:cubicBezTo>
                    <a:pt x="15533" y="25290"/>
                    <a:pt x="15624" y="25290"/>
                    <a:pt x="15716" y="25260"/>
                  </a:cubicBezTo>
                  <a:cubicBezTo>
                    <a:pt x="15776" y="26293"/>
                    <a:pt x="15928" y="27539"/>
                    <a:pt x="16293" y="28633"/>
                  </a:cubicBezTo>
                  <a:cubicBezTo>
                    <a:pt x="15807" y="28937"/>
                    <a:pt x="15503" y="29515"/>
                    <a:pt x="15503" y="30153"/>
                  </a:cubicBezTo>
                  <a:cubicBezTo>
                    <a:pt x="15503" y="30396"/>
                    <a:pt x="15685" y="30609"/>
                    <a:pt x="15928" y="30609"/>
                  </a:cubicBezTo>
                  <a:lnTo>
                    <a:pt x="19789" y="30609"/>
                  </a:lnTo>
                  <a:cubicBezTo>
                    <a:pt x="20032" y="30609"/>
                    <a:pt x="20245" y="30396"/>
                    <a:pt x="20245" y="30153"/>
                  </a:cubicBezTo>
                  <a:lnTo>
                    <a:pt x="20245" y="28755"/>
                  </a:lnTo>
                  <a:cubicBezTo>
                    <a:pt x="20245" y="28725"/>
                    <a:pt x="20245" y="28694"/>
                    <a:pt x="20245" y="28664"/>
                  </a:cubicBezTo>
                  <a:cubicBezTo>
                    <a:pt x="20062" y="27874"/>
                    <a:pt x="19849" y="25776"/>
                    <a:pt x="20518" y="24560"/>
                  </a:cubicBezTo>
                  <a:cubicBezTo>
                    <a:pt x="20700" y="24864"/>
                    <a:pt x="20822" y="25260"/>
                    <a:pt x="20913" y="25716"/>
                  </a:cubicBezTo>
                  <a:cubicBezTo>
                    <a:pt x="20941" y="25938"/>
                    <a:pt x="21147" y="26084"/>
                    <a:pt x="21368" y="26084"/>
                  </a:cubicBezTo>
                  <a:cubicBezTo>
                    <a:pt x="21389" y="26084"/>
                    <a:pt x="21409" y="26083"/>
                    <a:pt x="21430" y="26080"/>
                  </a:cubicBezTo>
                  <a:cubicBezTo>
                    <a:pt x="21673" y="26019"/>
                    <a:pt x="21825" y="25807"/>
                    <a:pt x="21795" y="25564"/>
                  </a:cubicBezTo>
                  <a:cubicBezTo>
                    <a:pt x="21643" y="24682"/>
                    <a:pt x="21339" y="23983"/>
                    <a:pt x="20852" y="23497"/>
                  </a:cubicBezTo>
                  <a:cubicBezTo>
                    <a:pt x="20761" y="23436"/>
                    <a:pt x="20640" y="23375"/>
                    <a:pt x="20518" y="23375"/>
                  </a:cubicBezTo>
                  <a:cubicBezTo>
                    <a:pt x="20396" y="23375"/>
                    <a:pt x="20305" y="23436"/>
                    <a:pt x="20214" y="23497"/>
                  </a:cubicBezTo>
                  <a:cubicBezTo>
                    <a:pt x="18937" y="24773"/>
                    <a:pt x="19120" y="27205"/>
                    <a:pt x="19272" y="28299"/>
                  </a:cubicBezTo>
                  <a:lnTo>
                    <a:pt x="17144" y="28299"/>
                  </a:lnTo>
                  <a:cubicBezTo>
                    <a:pt x="16384" y="26019"/>
                    <a:pt x="16627" y="22585"/>
                    <a:pt x="16658" y="22402"/>
                  </a:cubicBezTo>
                  <a:lnTo>
                    <a:pt x="24409" y="22402"/>
                  </a:lnTo>
                  <a:cubicBezTo>
                    <a:pt x="24439" y="22585"/>
                    <a:pt x="24682" y="26019"/>
                    <a:pt x="23922" y="28299"/>
                  </a:cubicBezTo>
                  <a:lnTo>
                    <a:pt x="21795" y="28299"/>
                  </a:lnTo>
                  <a:cubicBezTo>
                    <a:pt x="21825" y="28086"/>
                    <a:pt x="21855" y="27782"/>
                    <a:pt x="21886" y="27448"/>
                  </a:cubicBezTo>
                  <a:cubicBezTo>
                    <a:pt x="21886" y="27205"/>
                    <a:pt x="21704" y="26992"/>
                    <a:pt x="21460" y="26992"/>
                  </a:cubicBezTo>
                  <a:cubicBezTo>
                    <a:pt x="21442" y="26990"/>
                    <a:pt x="21425" y="26989"/>
                    <a:pt x="21407" y="26989"/>
                  </a:cubicBezTo>
                  <a:cubicBezTo>
                    <a:pt x="21187" y="26989"/>
                    <a:pt x="21002" y="27162"/>
                    <a:pt x="20974" y="27387"/>
                  </a:cubicBezTo>
                  <a:cubicBezTo>
                    <a:pt x="20944" y="28117"/>
                    <a:pt x="20822" y="28664"/>
                    <a:pt x="20822" y="28664"/>
                  </a:cubicBezTo>
                  <a:cubicBezTo>
                    <a:pt x="20822" y="28694"/>
                    <a:pt x="20822" y="28725"/>
                    <a:pt x="20822" y="28755"/>
                  </a:cubicBezTo>
                  <a:lnTo>
                    <a:pt x="20822" y="30153"/>
                  </a:lnTo>
                  <a:cubicBezTo>
                    <a:pt x="20822" y="30396"/>
                    <a:pt x="21004" y="30609"/>
                    <a:pt x="21248" y="30609"/>
                  </a:cubicBezTo>
                  <a:lnTo>
                    <a:pt x="25108" y="30609"/>
                  </a:lnTo>
                  <a:cubicBezTo>
                    <a:pt x="25381" y="30609"/>
                    <a:pt x="25564" y="30396"/>
                    <a:pt x="25564" y="30153"/>
                  </a:cubicBezTo>
                  <a:cubicBezTo>
                    <a:pt x="25564" y="29515"/>
                    <a:pt x="25260" y="28937"/>
                    <a:pt x="24743" y="28633"/>
                  </a:cubicBezTo>
                  <a:cubicBezTo>
                    <a:pt x="25138" y="27539"/>
                    <a:pt x="25290" y="26323"/>
                    <a:pt x="25351" y="25290"/>
                  </a:cubicBezTo>
                  <a:cubicBezTo>
                    <a:pt x="25533" y="25320"/>
                    <a:pt x="25777" y="25320"/>
                    <a:pt x="25989" y="25320"/>
                  </a:cubicBezTo>
                  <a:cubicBezTo>
                    <a:pt x="26415" y="25320"/>
                    <a:pt x="26840" y="25260"/>
                    <a:pt x="27114" y="24986"/>
                  </a:cubicBezTo>
                  <a:cubicBezTo>
                    <a:pt x="27722" y="24378"/>
                    <a:pt x="27387" y="23223"/>
                    <a:pt x="27236" y="22858"/>
                  </a:cubicBezTo>
                  <a:cubicBezTo>
                    <a:pt x="27236" y="18785"/>
                    <a:pt x="25959" y="16688"/>
                    <a:pt x="25138" y="15776"/>
                  </a:cubicBezTo>
                  <a:cubicBezTo>
                    <a:pt x="26506" y="15138"/>
                    <a:pt x="27479" y="13800"/>
                    <a:pt x="27539" y="12220"/>
                  </a:cubicBezTo>
                  <a:cubicBezTo>
                    <a:pt x="27570" y="11946"/>
                    <a:pt x="27570" y="11673"/>
                    <a:pt x="27570" y="11399"/>
                  </a:cubicBezTo>
                  <a:cubicBezTo>
                    <a:pt x="28421" y="11217"/>
                    <a:pt x="29059" y="10457"/>
                    <a:pt x="29059" y="9575"/>
                  </a:cubicBezTo>
                  <a:cubicBezTo>
                    <a:pt x="29059" y="8664"/>
                    <a:pt x="28421" y="7904"/>
                    <a:pt x="27539" y="7721"/>
                  </a:cubicBezTo>
                  <a:cubicBezTo>
                    <a:pt x="27539" y="7569"/>
                    <a:pt x="27539" y="7417"/>
                    <a:pt x="27509" y="7265"/>
                  </a:cubicBezTo>
                  <a:cubicBezTo>
                    <a:pt x="27904" y="6506"/>
                    <a:pt x="27965" y="4864"/>
                    <a:pt x="27448" y="3557"/>
                  </a:cubicBezTo>
                  <a:cubicBezTo>
                    <a:pt x="27144" y="2767"/>
                    <a:pt x="26628" y="2189"/>
                    <a:pt x="26020" y="1916"/>
                  </a:cubicBezTo>
                  <a:cubicBezTo>
                    <a:pt x="24773" y="700"/>
                    <a:pt x="22798" y="1"/>
                    <a:pt x="20518" y="1"/>
                  </a:cubicBezTo>
                  <a:cubicBezTo>
                    <a:pt x="18269" y="1"/>
                    <a:pt x="16263" y="700"/>
                    <a:pt x="15047" y="1916"/>
                  </a:cubicBezTo>
                  <a:cubicBezTo>
                    <a:pt x="14409" y="2189"/>
                    <a:pt x="13892" y="2767"/>
                    <a:pt x="13588" y="3618"/>
                  </a:cubicBezTo>
                  <a:cubicBezTo>
                    <a:pt x="12858" y="2736"/>
                    <a:pt x="11795" y="2129"/>
                    <a:pt x="10427" y="1825"/>
                  </a:cubicBezTo>
                  <a:cubicBezTo>
                    <a:pt x="10123" y="761"/>
                    <a:pt x="9150" y="1"/>
                    <a:pt x="7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4658414" y="2433770"/>
              <a:ext cx="65214" cy="98562"/>
            </a:xfrm>
            <a:custGeom>
              <a:avLst/>
              <a:gdLst/>
              <a:ahLst/>
              <a:cxnLst/>
              <a:rect l="l" t="t" r="r" b="b"/>
              <a:pathLst>
                <a:path w="1187" h="1794" extrusionOk="0">
                  <a:moveTo>
                    <a:pt x="578" y="0"/>
                  </a:moveTo>
                  <a:cubicBezTo>
                    <a:pt x="244" y="0"/>
                    <a:pt x="1" y="395"/>
                    <a:pt x="1" y="882"/>
                  </a:cubicBezTo>
                  <a:cubicBezTo>
                    <a:pt x="1" y="1368"/>
                    <a:pt x="244" y="1794"/>
                    <a:pt x="578" y="1794"/>
                  </a:cubicBezTo>
                  <a:cubicBezTo>
                    <a:pt x="912" y="1794"/>
                    <a:pt x="1186" y="1368"/>
                    <a:pt x="1186" y="882"/>
                  </a:cubicBezTo>
                  <a:cubicBezTo>
                    <a:pt x="1186" y="395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95767" y="2433770"/>
              <a:ext cx="65159" cy="98562"/>
            </a:xfrm>
            <a:custGeom>
              <a:avLst/>
              <a:gdLst/>
              <a:ahLst/>
              <a:cxnLst/>
              <a:rect l="l" t="t" r="r" b="b"/>
              <a:pathLst>
                <a:path w="1186" h="1794" extrusionOk="0">
                  <a:moveTo>
                    <a:pt x="578" y="0"/>
                  </a:moveTo>
                  <a:cubicBezTo>
                    <a:pt x="274" y="0"/>
                    <a:pt x="1" y="395"/>
                    <a:pt x="1" y="882"/>
                  </a:cubicBezTo>
                  <a:cubicBezTo>
                    <a:pt x="1" y="1368"/>
                    <a:pt x="274" y="1794"/>
                    <a:pt x="578" y="1794"/>
                  </a:cubicBezTo>
                  <a:cubicBezTo>
                    <a:pt x="912" y="1794"/>
                    <a:pt x="1186" y="1368"/>
                    <a:pt x="1186" y="882"/>
                  </a:cubicBezTo>
                  <a:cubicBezTo>
                    <a:pt x="1186" y="395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4756928" y="2622225"/>
              <a:ext cx="205476" cy="95486"/>
            </a:xfrm>
            <a:custGeom>
              <a:avLst/>
              <a:gdLst/>
              <a:ahLst/>
              <a:cxnLst/>
              <a:rect l="l" t="t" r="r" b="b"/>
              <a:pathLst>
                <a:path w="3740" h="1738" extrusionOk="0">
                  <a:moveTo>
                    <a:pt x="510" y="0"/>
                  </a:moveTo>
                  <a:cubicBezTo>
                    <a:pt x="451" y="0"/>
                    <a:pt x="391" y="12"/>
                    <a:pt x="335" y="35"/>
                  </a:cubicBezTo>
                  <a:cubicBezTo>
                    <a:pt x="92" y="157"/>
                    <a:pt x="1" y="430"/>
                    <a:pt x="123" y="643"/>
                  </a:cubicBezTo>
                  <a:cubicBezTo>
                    <a:pt x="426" y="1312"/>
                    <a:pt x="1126" y="1738"/>
                    <a:pt x="1855" y="1738"/>
                  </a:cubicBezTo>
                  <a:cubicBezTo>
                    <a:pt x="2615" y="1738"/>
                    <a:pt x="3314" y="1312"/>
                    <a:pt x="3618" y="643"/>
                  </a:cubicBezTo>
                  <a:cubicBezTo>
                    <a:pt x="3740" y="430"/>
                    <a:pt x="3618" y="157"/>
                    <a:pt x="3405" y="35"/>
                  </a:cubicBezTo>
                  <a:cubicBezTo>
                    <a:pt x="3350" y="12"/>
                    <a:pt x="3290" y="0"/>
                    <a:pt x="3230" y="0"/>
                  </a:cubicBezTo>
                  <a:cubicBezTo>
                    <a:pt x="3060" y="0"/>
                    <a:pt x="2887" y="91"/>
                    <a:pt x="2797" y="248"/>
                  </a:cubicBezTo>
                  <a:cubicBezTo>
                    <a:pt x="2645" y="613"/>
                    <a:pt x="2281" y="856"/>
                    <a:pt x="1855" y="856"/>
                  </a:cubicBezTo>
                  <a:cubicBezTo>
                    <a:pt x="1460" y="856"/>
                    <a:pt x="1095" y="613"/>
                    <a:pt x="913" y="248"/>
                  </a:cubicBezTo>
                  <a:cubicBezTo>
                    <a:pt x="845" y="91"/>
                    <a:pt x="67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4073926" y="2613874"/>
              <a:ext cx="193718" cy="93838"/>
            </a:xfrm>
            <a:custGeom>
              <a:avLst/>
              <a:gdLst/>
              <a:ahLst/>
              <a:cxnLst/>
              <a:rect l="l" t="t" r="r" b="b"/>
              <a:pathLst>
                <a:path w="3526" h="1708" extrusionOk="0">
                  <a:moveTo>
                    <a:pt x="493" y="0"/>
                  </a:moveTo>
                  <a:cubicBezTo>
                    <a:pt x="431" y="0"/>
                    <a:pt x="368" y="12"/>
                    <a:pt x="304" y="35"/>
                  </a:cubicBezTo>
                  <a:cubicBezTo>
                    <a:pt x="91" y="157"/>
                    <a:pt x="0" y="431"/>
                    <a:pt x="91" y="643"/>
                  </a:cubicBezTo>
                  <a:cubicBezTo>
                    <a:pt x="395" y="1282"/>
                    <a:pt x="1064" y="1707"/>
                    <a:pt x="1763" y="1707"/>
                  </a:cubicBezTo>
                  <a:cubicBezTo>
                    <a:pt x="2462" y="1707"/>
                    <a:pt x="3131" y="1282"/>
                    <a:pt x="3435" y="643"/>
                  </a:cubicBezTo>
                  <a:cubicBezTo>
                    <a:pt x="3526" y="431"/>
                    <a:pt x="3435" y="157"/>
                    <a:pt x="3222" y="35"/>
                  </a:cubicBezTo>
                  <a:cubicBezTo>
                    <a:pt x="3158" y="12"/>
                    <a:pt x="3095" y="0"/>
                    <a:pt x="3034" y="0"/>
                  </a:cubicBezTo>
                  <a:cubicBezTo>
                    <a:pt x="2860" y="0"/>
                    <a:pt x="2704" y="91"/>
                    <a:pt x="2614" y="248"/>
                  </a:cubicBezTo>
                  <a:cubicBezTo>
                    <a:pt x="2462" y="582"/>
                    <a:pt x="2128" y="795"/>
                    <a:pt x="1763" y="795"/>
                  </a:cubicBezTo>
                  <a:cubicBezTo>
                    <a:pt x="1398" y="795"/>
                    <a:pt x="1064" y="582"/>
                    <a:pt x="912" y="248"/>
                  </a:cubicBezTo>
                  <a:cubicBezTo>
                    <a:pt x="822" y="91"/>
                    <a:pt x="666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4297711" y="2477175"/>
              <a:ext cx="61807" cy="91915"/>
            </a:xfrm>
            <a:custGeom>
              <a:avLst/>
              <a:gdLst/>
              <a:ahLst/>
              <a:cxnLst/>
              <a:rect l="l" t="t" r="r" b="b"/>
              <a:pathLst>
                <a:path w="1125" h="1673" extrusionOk="0">
                  <a:moveTo>
                    <a:pt x="547" y="1"/>
                  </a:moveTo>
                  <a:cubicBezTo>
                    <a:pt x="243" y="1"/>
                    <a:pt x="0" y="365"/>
                    <a:pt x="0" y="821"/>
                  </a:cubicBezTo>
                  <a:cubicBezTo>
                    <a:pt x="0" y="1308"/>
                    <a:pt x="243" y="1672"/>
                    <a:pt x="547" y="1672"/>
                  </a:cubicBezTo>
                  <a:cubicBezTo>
                    <a:pt x="882" y="1672"/>
                    <a:pt x="1125" y="1308"/>
                    <a:pt x="1125" y="821"/>
                  </a:cubicBezTo>
                  <a:cubicBezTo>
                    <a:pt x="1125" y="365"/>
                    <a:pt x="882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4249251" y="3290499"/>
              <a:ext cx="131966" cy="50160"/>
            </a:xfrm>
            <a:custGeom>
              <a:avLst/>
              <a:gdLst/>
              <a:ahLst/>
              <a:cxnLst/>
              <a:rect l="l" t="t" r="r" b="b"/>
              <a:pathLst>
                <a:path w="2402" h="913" extrusionOk="0">
                  <a:moveTo>
                    <a:pt x="45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699"/>
                    <a:pt x="213" y="912"/>
                    <a:pt x="457" y="912"/>
                  </a:cubicBezTo>
                  <a:lnTo>
                    <a:pt x="1946" y="912"/>
                  </a:lnTo>
                  <a:cubicBezTo>
                    <a:pt x="2189" y="912"/>
                    <a:pt x="2402" y="699"/>
                    <a:pt x="2402" y="456"/>
                  </a:cubicBezTo>
                  <a:cubicBezTo>
                    <a:pt x="2402" y="213"/>
                    <a:pt x="2189" y="0"/>
                    <a:pt x="1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3960358" y="3290499"/>
              <a:ext cx="131966" cy="50160"/>
            </a:xfrm>
            <a:custGeom>
              <a:avLst/>
              <a:gdLst/>
              <a:ahLst/>
              <a:cxnLst/>
              <a:rect l="l" t="t" r="r" b="b"/>
              <a:pathLst>
                <a:path w="2402" h="913" extrusionOk="0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699"/>
                    <a:pt x="213" y="912"/>
                    <a:pt x="456" y="912"/>
                  </a:cubicBezTo>
                  <a:lnTo>
                    <a:pt x="1946" y="912"/>
                  </a:lnTo>
                  <a:cubicBezTo>
                    <a:pt x="2189" y="912"/>
                    <a:pt x="2401" y="699"/>
                    <a:pt x="2401" y="456"/>
                  </a:cubicBezTo>
                  <a:cubicBezTo>
                    <a:pt x="2401" y="213"/>
                    <a:pt x="2189" y="0"/>
                    <a:pt x="1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0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701" name="Google Shape;1701;p30"/>
          <p:cNvGrpSpPr/>
          <p:nvPr/>
        </p:nvGrpSpPr>
        <p:grpSpPr>
          <a:xfrm>
            <a:off x="2194066" y="2552738"/>
            <a:ext cx="4453000" cy="207475"/>
            <a:chOff x="2358038" y="2571788"/>
            <a:chExt cx="4453000" cy="207475"/>
          </a:xfrm>
        </p:grpSpPr>
        <p:sp>
          <p:nvSpPr>
            <p:cNvPr id="1702" name="Google Shape;1702;p30"/>
            <p:cNvSpPr/>
            <p:nvPr/>
          </p:nvSpPr>
          <p:spPr>
            <a:xfrm>
              <a:off x="2358038" y="2571788"/>
              <a:ext cx="203675" cy="207475"/>
            </a:xfrm>
            <a:custGeom>
              <a:avLst/>
              <a:gdLst/>
              <a:ahLst/>
              <a:cxnLst/>
              <a:rect l="l" t="t" r="r" b="b"/>
              <a:pathLst>
                <a:path w="8147" h="8299" extrusionOk="0">
                  <a:moveTo>
                    <a:pt x="5806" y="0"/>
                  </a:moveTo>
                  <a:lnTo>
                    <a:pt x="5806" y="0"/>
                  </a:lnTo>
                  <a:cubicBezTo>
                    <a:pt x="5928" y="213"/>
                    <a:pt x="6019" y="426"/>
                    <a:pt x="6141" y="639"/>
                  </a:cubicBezTo>
                  <a:cubicBezTo>
                    <a:pt x="3374" y="2067"/>
                    <a:pt x="1156" y="4499"/>
                    <a:pt x="1" y="7386"/>
                  </a:cubicBezTo>
                  <a:cubicBezTo>
                    <a:pt x="760" y="7599"/>
                    <a:pt x="1490" y="7933"/>
                    <a:pt x="2189" y="8298"/>
                  </a:cubicBezTo>
                  <a:cubicBezTo>
                    <a:pt x="2736" y="5593"/>
                    <a:pt x="4408" y="3161"/>
                    <a:pt x="6688" y="1642"/>
                  </a:cubicBezTo>
                  <a:cubicBezTo>
                    <a:pt x="6748" y="1763"/>
                    <a:pt x="6809" y="1854"/>
                    <a:pt x="6900" y="1946"/>
                  </a:cubicBezTo>
                  <a:cubicBezTo>
                    <a:pt x="7265" y="1368"/>
                    <a:pt x="7660" y="821"/>
                    <a:pt x="8147" y="304"/>
                  </a:cubicBezTo>
                  <a:cubicBezTo>
                    <a:pt x="7387" y="122"/>
                    <a:pt x="6596" y="31"/>
                    <a:pt x="5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4026763" y="2571788"/>
              <a:ext cx="207475" cy="203675"/>
            </a:xfrm>
            <a:custGeom>
              <a:avLst/>
              <a:gdLst/>
              <a:ahLst/>
              <a:cxnLst/>
              <a:rect l="l" t="t" r="r" b="b"/>
              <a:pathLst>
                <a:path w="8299" h="8147" extrusionOk="0">
                  <a:moveTo>
                    <a:pt x="912" y="0"/>
                  </a:moveTo>
                  <a:cubicBezTo>
                    <a:pt x="669" y="760"/>
                    <a:pt x="365" y="1490"/>
                    <a:pt x="1" y="2189"/>
                  </a:cubicBezTo>
                  <a:cubicBezTo>
                    <a:pt x="2675" y="2736"/>
                    <a:pt x="5137" y="4408"/>
                    <a:pt x="6657" y="6687"/>
                  </a:cubicBezTo>
                  <a:cubicBezTo>
                    <a:pt x="6536" y="6748"/>
                    <a:pt x="6444" y="6809"/>
                    <a:pt x="6353" y="6900"/>
                  </a:cubicBezTo>
                  <a:cubicBezTo>
                    <a:pt x="6931" y="7265"/>
                    <a:pt x="7478" y="7660"/>
                    <a:pt x="7995" y="8146"/>
                  </a:cubicBezTo>
                  <a:cubicBezTo>
                    <a:pt x="8177" y="7386"/>
                    <a:pt x="8268" y="6596"/>
                    <a:pt x="8299" y="5806"/>
                  </a:cubicBezTo>
                  <a:lnTo>
                    <a:pt x="8299" y="5806"/>
                  </a:lnTo>
                  <a:cubicBezTo>
                    <a:pt x="8086" y="5927"/>
                    <a:pt x="7843" y="6019"/>
                    <a:pt x="7630" y="6140"/>
                  </a:cubicBezTo>
                  <a:cubicBezTo>
                    <a:pt x="6232" y="3374"/>
                    <a:pt x="3800" y="1155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4934838" y="2571788"/>
              <a:ext cx="203675" cy="207475"/>
            </a:xfrm>
            <a:custGeom>
              <a:avLst/>
              <a:gdLst/>
              <a:ahLst/>
              <a:cxnLst/>
              <a:rect l="l" t="t" r="r" b="b"/>
              <a:pathLst>
                <a:path w="8147" h="8299" extrusionOk="0">
                  <a:moveTo>
                    <a:pt x="5806" y="0"/>
                  </a:moveTo>
                  <a:lnTo>
                    <a:pt x="5806" y="0"/>
                  </a:lnTo>
                  <a:cubicBezTo>
                    <a:pt x="5928" y="213"/>
                    <a:pt x="6019" y="426"/>
                    <a:pt x="6140" y="639"/>
                  </a:cubicBezTo>
                  <a:cubicBezTo>
                    <a:pt x="3374" y="2067"/>
                    <a:pt x="1155" y="4499"/>
                    <a:pt x="0" y="7386"/>
                  </a:cubicBezTo>
                  <a:cubicBezTo>
                    <a:pt x="760" y="7599"/>
                    <a:pt x="1490" y="7933"/>
                    <a:pt x="2189" y="8298"/>
                  </a:cubicBezTo>
                  <a:cubicBezTo>
                    <a:pt x="2736" y="5593"/>
                    <a:pt x="4408" y="3161"/>
                    <a:pt x="6687" y="1642"/>
                  </a:cubicBezTo>
                  <a:cubicBezTo>
                    <a:pt x="6748" y="1763"/>
                    <a:pt x="6809" y="1854"/>
                    <a:pt x="6900" y="1946"/>
                  </a:cubicBezTo>
                  <a:cubicBezTo>
                    <a:pt x="7265" y="1368"/>
                    <a:pt x="7660" y="821"/>
                    <a:pt x="8146" y="304"/>
                  </a:cubicBezTo>
                  <a:cubicBezTo>
                    <a:pt x="7387" y="122"/>
                    <a:pt x="6596" y="31"/>
                    <a:pt x="5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6603563" y="2571788"/>
              <a:ext cx="207475" cy="203675"/>
            </a:xfrm>
            <a:custGeom>
              <a:avLst/>
              <a:gdLst/>
              <a:ahLst/>
              <a:cxnLst/>
              <a:rect l="l" t="t" r="r" b="b"/>
              <a:pathLst>
                <a:path w="8299" h="8147" extrusionOk="0">
                  <a:moveTo>
                    <a:pt x="912" y="0"/>
                  </a:moveTo>
                  <a:cubicBezTo>
                    <a:pt x="669" y="760"/>
                    <a:pt x="365" y="1490"/>
                    <a:pt x="0" y="2189"/>
                  </a:cubicBezTo>
                  <a:cubicBezTo>
                    <a:pt x="2675" y="2736"/>
                    <a:pt x="5137" y="4408"/>
                    <a:pt x="6657" y="6687"/>
                  </a:cubicBezTo>
                  <a:cubicBezTo>
                    <a:pt x="6535" y="6748"/>
                    <a:pt x="6444" y="6809"/>
                    <a:pt x="6353" y="6900"/>
                  </a:cubicBezTo>
                  <a:cubicBezTo>
                    <a:pt x="6931" y="7265"/>
                    <a:pt x="7478" y="7660"/>
                    <a:pt x="7994" y="8146"/>
                  </a:cubicBezTo>
                  <a:cubicBezTo>
                    <a:pt x="8177" y="7386"/>
                    <a:pt x="8268" y="6596"/>
                    <a:pt x="8298" y="5806"/>
                  </a:cubicBezTo>
                  <a:lnTo>
                    <a:pt x="8298" y="5806"/>
                  </a:lnTo>
                  <a:cubicBezTo>
                    <a:pt x="8086" y="5927"/>
                    <a:pt x="7842" y="6019"/>
                    <a:pt x="7630" y="6140"/>
                  </a:cubicBezTo>
                  <a:cubicBezTo>
                    <a:pt x="6231" y="3374"/>
                    <a:pt x="3800" y="1155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0"/>
          <p:cNvGrpSpPr/>
          <p:nvPr/>
        </p:nvGrpSpPr>
        <p:grpSpPr>
          <a:xfrm>
            <a:off x="985954" y="2782213"/>
            <a:ext cx="1993523" cy="1828262"/>
            <a:chOff x="1054675" y="2801263"/>
            <a:chExt cx="1993523" cy="1828262"/>
          </a:xfrm>
        </p:grpSpPr>
        <p:grpSp>
          <p:nvGrpSpPr>
            <p:cNvPr id="1707" name="Google Shape;1707;p30"/>
            <p:cNvGrpSpPr/>
            <p:nvPr/>
          </p:nvGrpSpPr>
          <p:grpSpPr>
            <a:xfrm>
              <a:off x="1054675" y="3890319"/>
              <a:ext cx="1993523" cy="739206"/>
              <a:chOff x="917641" y="3677443"/>
              <a:chExt cx="2178000" cy="739206"/>
            </a:xfrm>
          </p:grpSpPr>
          <p:sp>
            <p:nvSpPr>
              <p:cNvPr id="1708" name="Google Shape;1708;p30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09" name="Google Shape;1709;p30"/>
              <p:cNvSpPr txBox="1"/>
              <p:nvPr/>
            </p:nvSpPr>
            <p:spPr>
              <a:xfrm>
                <a:off x="917641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  <p:sp>
          <p:nvSpPr>
            <p:cNvPr id="1710" name="Google Shape;1710;p30"/>
            <p:cNvSpPr/>
            <p:nvPr/>
          </p:nvSpPr>
          <p:spPr>
            <a:xfrm>
              <a:off x="1535088" y="2801263"/>
              <a:ext cx="1008400" cy="1007650"/>
            </a:xfrm>
            <a:custGeom>
              <a:avLst/>
              <a:gdLst/>
              <a:ahLst/>
              <a:cxnLst/>
              <a:rect l="l" t="t" r="r" b="b"/>
              <a:pathLst>
                <a:path w="40336" h="40306" extrusionOk="0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406300" y="2817525"/>
              <a:ext cx="376161" cy="376161"/>
            </a:xfrm>
            <a:custGeom>
              <a:avLst/>
              <a:gdLst/>
              <a:ahLst/>
              <a:cxnLst/>
              <a:rect l="l" t="t" r="r" b="b"/>
              <a:pathLst>
                <a:path w="11521" h="11521" extrusionOk="0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2077638" y="3249488"/>
              <a:ext cx="81325" cy="103600"/>
            </a:xfrm>
            <a:custGeom>
              <a:avLst/>
              <a:gdLst/>
              <a:ahLst/>
              <a:cxnLst/>
              <a:rect l="l" t="t" r="r" b="b"/>
              <a:pathLst>
                <a:path w="3253" h="4144" extrusionOk="0">
                  <a:moveTo>
                    <a:pt x="1721" y="1"/>
                  </a:moveTo>
                  <a:cubicBezTo>
                    <a:pt x="1430" y="1"/>
                    <a:pt x="1129" y="64"/>
                    <a:pt x="852" y="157"/>
                  </a:cubicBezTo>
                  <a:cubicBezTo>
                    <a:pt x="1034" y="613"/>
                    <a:pt x="1095" y="1099"/>
                    <a:pt x="1125" y="1586"/>
                  </a:cubicBezTo>
                  <a:cubicBezTo>
                    <a:pt x="1247" y="1464"/>
                    <a:pt x="1338" y="1342"/>
                    <a:pt x="1460" y="1221"/>
                  </a:cubicBezTo>
                  <a:cubicBezTo>
                    <a:pt x="1474" y="1207"/>
                    <a:pt x="1491" y="1201"/>
                    <a:pt x="1509" y="1201"/>
                  </a:cubicBezTo>
                  <a:cubicBezTo>
                    <a:pt x="1567" y="1201"/>
                    <a:pt x="1628" y="1265"/>
                    <a:pt x="1581" y="1312"/>
                  </a:cubicBezTo>
                  <a:cubicBezTo>
                    <a:pt x="1156" y="1920"/>
                    <a:pt x="700" y="2558"/>
                    <a:pt x="335" y="3227"/>
                  </a:cubicBezTo>
                  <a:cubicBezTo>
                    <a:pt x="244" y="3379"/>
                    <a:pt x="153" y="3561"/>
                    <a:pt x="92" y="3744"/>
                  </a:cubicBezTo>
                  <a:cubicBezTo>
                    <a:pt x="61" y="3805"/>
                    <a:pt x="31" y="3896"/>
                    <a:pt x="31" y="3956"/>
                  </a:cubicBezTo>
                  <a:cubicBezTo>
                    <a:pt x="31" y="4017"/>
                    <a:pt x="1" y="4017"/>
                    <a:pt x="31" y="4078"/>
                  </a:cubicBezTo>
                  <a:cubicBezTo>
                    <a:pt x="67" y="4133"/>
                    <a:pt x="82" y="4144"/>
                    <a:pt x="108" y="4144"/>
                  </a:cubicBezTo>
                  <a:cubicBezTo>
                    <a:pt x="125" y="4144"/>
                    <a:pt x="146" y="4139"/>
                    <a:pt x="183" y="4139"/>
                  </a:cubicBezTo>
                  <a:cubicBezTo>
                    <a:pt x="517" y="4048"/>
                    <a:pt x="852" y="3835"/>
                    <a:pt x="1156" y="3653"/>
                  </a:cubicBezTo>
                  <a:cubicBezTo>
                    <a:pt x="1764" y="3257"/>
                    <a:pt x="2311" y="2832"/>
                    <a:pt x="2675" y="2254"/>
                  </a:cubicBezTo>
                  <a:cubicBezTo>
                    <a:pt x="3010" y="1677"/>
                    <a:pt x="3253" y="917"/>
                    <a:pt x="2736" y="400"/>
                  </a:cubicBezTo>
                  <a:cubicBezTo>
                    <a:pt x="2461" y="108"/>
                    <a:pt x="2099" y="1"/>
                    <a:pt x="1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2108788" y="3348388"/>
              <a:ext cx="72975" cy="85125"/>
            </a:xfrm>
            <a:custGeom>
              <a:avLst/>
              <a:gdLst/>
              <a:ahLst/>
              <a:cxnLst/>
              <a:rect l="l" t="t" r="r" b="b"/>
              <a:pathLst>
                <a:path w="2919" h="3405" extrusionOk="0">
                  <a:moveTo>
                    <a:pt x="2524" y="0"/>
                  </a:moveTo>
                  <a:cubicBezTo>
                    <a:pt x="2311" y="274"/>
                    <a:pt x="2068" y="517"/>
                    <a:pt x="1855" y="730"/>
                  </a:cubicBezTo>
                  <a:cubicBezTo>
                    <a:pt x="1490" y="1064"/>
                    <a:pt x="1095" y="1368"/>
                    <a:pt x="669" y="1642"/>
                  </a:cubicBezTo>
                  <a:cubicBezTo>
                    <a:pt x="487" y="1946"/>
                    <a:pt x="335" y="2250"/>
                    <a:pt x="214" y="2584"/>
                  </a:cubicBezTo>
                  <a:cubicBezTo>
                    <a:pt x="92" y="2827"/>
                    <a:pt x="1" y="3131"/>
                    <a:pt x="1" y="3405"/>
                  </a:cubicBezTo>
                  <a:cubicBezTo>
                    <a:pt x="183" y="3374"/>
                    <a:pt x="366" y="3253"/>
                    <a:pt x="518" y="3192"/>
                  </a:cubicBezTo>
                  <a:cubicBezTo>
                    <a:pt x="700" y="3070"/>
                    <a:pt x="913" y="2918"/>
                    <a:pt x="1095" y="2797"/>
                  </a:cubicBezTo>
                  <a:cubicBezTo>
                    <a:pt x="1399" y="2554"/>
                    <a:pt x="1703" y="2311"/>
                    <a:pt x="1977" y="2037"/>
                  </a:cubicBezTo>
                  <a:cubicBezTo>
                    <a:pt x="2280" y="1763"/>
                    <a:pt x="2554" y="1429"/>
                    <a:pt x="2706" y="1034"/>
                  </a:cubicBezTo>
                  <a:cubicBezTo>
                    <a:pt x="2797" y="730"/>
                    <a:pt x="2919" y="152"/>
                    <a:pt x="2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2088288" y="3295188"/>
              <a:ext cx="90450" cy="101300"/>
            </a:xfrm>
            <a:custGeom>
              <a:avLst/>
              <a:gdLst/>
              <a:ahLst/>
              <a:cxnLst/>
              <a:rect l="l" t="t" r="r" b="b"/>
              <a:pathLst>
                <a:path w="3618" h="4052" extrusionOk="0">
                  <a:moveTo>
                    <a:pt x="2857" y="1"/>
                  </a:moveTo>
                  <a:cubicBezTo>
                    <a:pt x="2766" y="305"/>
                    <a:pt x="2584" y="578"/>
                    <a:pt x="2432" y="821"/>
                  </a:cubicBezTo>
                  <a:cubicBezTo>
                    <a:pt x="2158" y="1217"/>
                    <a:pt x="1824" y="1521"/>
                    <a:pt x="1459" y="1764"/>
                  </a:cubicBezTo>
                  <a:cubicBezTo>
                    <a:pt x="1246" y="1916"/>
                    <a:pt x="1034" y="2068"/>
                    <a:pt x="790" y="2220"/>
                  </a:cubicBezTo>
                  <a:cubicBezTo>
                    <a:pt x="638" y="2463"/>
                    <a:pt x="456" y="2706"/>
                    <a:pt x="334" y="2980"/>
                  </a:cubicBezTo>
                  <a:cubicBezTo>
                    <a:pt x="243" y="3162"/>
                    <a:pt x="182" y="3375"/>
                    <a:pt x="122" y="3557"/>
                  </a:cubicBezTo>
                  <a:cubicBezTo>
                    <a:pt x="91" y="3618"/>
                    <a:pt x="91" y="3679"/>
                    <a:pt x="61" y="3739"/>
                  </a:cubicBezTo>
                  <a:cubicBezTo>
                    <a:pt x="61" y="3770"/>
                    <a:pt x="0" y="4013"/>
                    <a:pt x="30" y="4043"/>
                  </a:cubicBezTo>
                  <a:cubicBezTo>
                    <a:pt x="42" y="4049"/>
                    <a:pt x="58" y="4052"/>
                    <a:pt x="77" y="4052"/>
                  </a:cubicBezTo>
                  <a:cubicBezTo>
                    <a:pt x="155" y="4052"/>
                    <a:pt x="279" y="4007"/>
                    <a:pt x="304" y="3983"/>
                  </a:cubicBezTo>
                  <a:cubicBezTo>
                    <a:pt x="395" y="3952"/>
                    <a:pt x="456" y="3922"/>
                    <a:pt x="547" y="3891"/>
                  </a:cubicBezTo>
                  <a:cubicBezTo>
                    <a:pt x="730" y="3800"/>
                    <a:pt x="882" y="3709"/>
                    <a:pt x="1064" y="3618"/>
                  </a:cubicBezTo>
                  <a:cubicBezTo>
                    <a:pt x="1368" y="3405"/>
                    <a:pt x="1641" y="3192"/>
                    <a:pt x="1945" y="2980"/>
                  </a:cubicBezTo>
                  <a:cubicBezTo>
                    <a:pt x="2462" y="2554"/>
                    <a:pt x="3009" y="2098"/>
                    <a:pt x="3313" y="1521"/>
                  </a:cubicBezTo>
                  <a:cubicBezTo>
                    <a:pt x="3496" y="1217"/>
                    <a:pt x="3617" y="821"/>
                    <a:pt x="3435" y="487"/>
                  </a:cubicBezTo>
                  <a:cubicBezTo>
                    <a:pt x="3344" y="244"/>
                    <a:pt x="3100" y="92"/>
                    <a:pt x="2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946938" y="3272188"/>
              <a:ext cx="108700" cy="119150"/>
            </a:xfrm>
            <a:custGeom>
              <a:avLst/>
              <a:gdLst/>
              <a:ahLst/>
              <a:cxnLst/>
              <a:rect l="l" t="t" r="r" b="b"/>
              <a:pathLst>
                <a:path w="4348" h="4766" extrusionOk="0">
                  <a:moveTo>
                    <a:pt x="4093" y="1"/>
                  </a:moveTo>
                  <a:cubicBezTo>
                    <a:pt x="4028" y="1"/>
                    <a:pt x="3935" y="45"/>
                    <a:pt x="3861" y="70"/>
                  </a:cubicBezTo>
                  <a:cubicBezTo>
                    <a:pt x="3678" y="131"/>
                    <a:pt x="3496" y="222"/>
                    <a:pt x="3344" y="313"/>
                  </a:cubicBezTo>
                  <a:cubicBezTo>
                    <a:pt x="2645" y="647"/>
                    <a:pt x="2007" y="1042"/>
                    <a:pt x="1399" y="1498"/>
                  </a:cubicBezTo>
                  <a:cubicBezTo>
                    <a:pt x="1095" y="1741"/>
                    <a:pt x="821" y="1954"/>
                    <a:pt x="548" y="2197"/>
                  </a:cubicBezTo>
                  <a:cubicBezTo>
                    <a:pt x="365" y="2349"/>
                    <a:pt x="213" y="2532"/>
                    <a:pt x="0" y="2653"/>
                  </a:cubicBezTo>
                  <a:cubicBezTo>
                    <a:pt x="183" y="2988"/>
                    <a:pt x="335" y="3352"/>
                    <a:pt x="487" y="3656"/>
                  </a:cubicBezTo>
                  <a:cubicBezTo>
                    <a:pt x="572" y="3855"/>
                    <a:pt x="921" y="4766"/>
                    <a:pt x="1263" y="4766"/>
                  </a:cubicBezTo>
                  <a:cubicBezTo>
                    <a:pt x="1288" y="4766"/>
                    <a:pt x="1313" y="4761"/>
                    <a:pt x="1338" y="4751"/>
                  </a:cubicBezTo>
                  <a:cubicBezTo>
                    <a:pt x="1490" y="4052"/>
                    <a:pt x="1824" y="3413"/>
                    <a:pt x="2280" y="2836"/>
                  </a:cubicBezTo>
                  <a:cubicBezTo>
                    <a:pt x="2493" y="2562"/>
                    <a:pt x="2706" y="2319"/>
                    <a:pt x="2918" y="2106"/>
                  </a:cubicBezTo>
                  <a:cubicBezTo>
                    <a:pt x="3162" y="1833"/>
                    <a:pt x="3466" y="1620"/>
                    <a:pt x="3678" y="1346"/>
                  </a:cubicBezTo>
                  <a:cubicBezTo>
                    <a:pt x="3922" y="1073"/>
                    <a:pt x="4165" y="769"/>
                    <a:pt x="4256" y="434"/>
                  </a:cubicBezTo>
                  <a:cubicBezTo>
                    <a:pt x="4286" y="313"/>
                    <a:pt x="4347" y="39"/>
                    <a:pt x="4134" y="9"/>
                  </a:cubicBezTo>
                  <a:cubicBezTo>
                    <a:pt x="4123" y="3"/>
                    <a:pt x="4109" y="1"/>
                    <a:pt x="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1885388" y="3123413"/>
              <a:ext cx="332100" cy="481850"/>
            </a:xfrm>
            <a:custGeom>
              <a:avLst/>
              <a:gdLst/>
              <a:ahLst/>
              <a:cxnLst/>
              <a:rect l="l" t="t" r="r" b="b"/>
              <a:pathLst>
                <a:path w="13284" h="19274" extrusionOk="0">
                  <a:moveTo>
                    <a:pt x="3634" y="1"/>
                  </a:moveTo>
                  <a:cubicBezTo>
                    <a:pt x="3531" y="1"/>
                    <a:pt x="3454" y="50"/>
                    <a:pt x="3435" y="185"/>
                  </a:cubicBezTo>
                  <a:cubicBezTo>
                    <a:pt x="3435" y="428"/>
                    <a:pt x="3526" y="702"/>
                    <a:pt x="3618" y="975"/>
                  </a:cubicBezTo>
                  <a:cubicBezTo>
                    <a:pt x="3770" y="1127"/>
                    <a:pt x="3921" y="1279"/>
                    <a:pt x="4073" y="1401"/>
                  </a:cubicBezTo>
                  <a:cubicBezTo>
                    <a:pt x="4499" y="1826"/>
                    <a:pt x="4864" y="2252"/>
                    <a:pt x="5198" y="2708"/>
                  </a:cubicBezTo>
                  <a:cubicBezTo>
                    <a:pt x="5563" y="3103"/>
                    <a:pt x="5867" y="3498"/>
                    <a:pt x="6140" y="3923"/>
                  </a:cubicBezTo>
                  <a:cubicBezTo>
                    <a:pt x="6414" y="4319"/>
                    <a:pt x="6687" y="4775"/>
                    <a:pt x="6748" y="5261"/>
                  </a:cubicBezTo>
                  <a:cubicBezTo>
                    <a:pt x="6766" y="5314"/>
                    <a:pt x="6722" y="5346"/>
                    <a:pt x="6676" y="5346"/>
                  </a:cubicBezTo>
                  <a:cubicBezTo>
                    <a:pt x="6643" y="5346"/>
                    <a:pt x="6609" y="5329"/>
                    <a:pt x="6596" y="5291"/>
                  </a:cubicBezTo>
                  <a:cubicBezTo>
                    <a:pt x="6384" y="4653"/>
                    <a:pt x="5897" y="4045"/>
                    <a:pt x="5441" y="3528"/>
                  </a:cubicBezTo>
                  <a:cubicBezTo>
                    <a:pt x="5229" y="3285"/>
                    <a:pt x="5016" y="3072"/>
                    <a:pt x="4833" y="2860"/>
                  </a:cubicBezTo>
                  <a:cubicBezTo>
                    <a:pt x="4621" y="2586"/>
                    <a:pt x="4408" y="2312"/>
                    <a:pt x="4165" y="2039"/>
                  </a:cubicBezTo>
                  <a:cubicBezTo>
                    <a:pt x="3921" y="1796"/>
                    <a:pt x="3678" y="1553"/>
                    <a:pt x="3435" y="1340"/>
                  </a:cubicBezTo>
                  <a:cubicBezTo>
                    <a:pt x="3162" y="1097"/>
                    <a:pt x="2888" y="823"/>
                    <a:pt x="2584" y="641"/>
                  </a:cubicBezTo>
                  <a:cubicBezTo>
                    <a:pt x="2462" y="550"/>
                    <a:pt x="2311" y="458"/>
                    <a:pt x="2159" y="428"/>
                  </a:cubicBezTo>
                  <a:cubicBezTo>
                    <a:pt x="2138" y="425"/>
                    <a:pt x="2118" y="424"/>
                    <a:pt x="2099" y="424"/>
                  </a:cubicBezTo>
                  <a:cubicBezTo>
                    <a:pt x="1900" y="424"/>
                    <a:pt x="1824" y="568"/>
                    <a:pt x="1824" y="762"/>
                  </a:cubicBezTo>
                  <a:cubicBezTo>
                    <a:pt x="1794" y="1066"/>
                    <a:pt x="1855" y="1370"/>
                    <a:pt x="1946" y="1644"/>
                  </a:cubicBezTo>
                  <a:cubicBezTo>
                    <a:pt x="2736" y="2100"/>
                    <a:pt x="3466" y="2677"/>
                    <a:pt x="4013" y="3376"/>
                  </a:cubicBezTo>
                  <a:cubicBezTo>
                    <a:pt x="4621" y="4106"/>
                    <a:pt x="5077" y="4957"/>
                    <a:pt x="5563" y="5747"/>
                  </a:cubicBezTo>
                  <a:cubicBezTo>
                    <a:pt x="5593" y="5808"/>
                    <a:pt x="5563" y="5838"/>
                    <a:pt x="5532" y="5869"/>
                  </a:cubicBezTo>
                  <a:cubicBezTo>
                    <a:pt x="5502" y="5869"/>
                    <a:pt x="5441" y="5869"/>
                    <a:pt x="5441" y="5838"/>
                  </a:cubicBezTo>
                  <a:cubicBezTo>
                    <a:pt x="4894" y="5048"/>
                    <a:pt x="4438" y="4197"/>
                    <a:pt x="3830" y="3467"/>
                  </a:cubicBezTo>
                  <a:cubicBezTo>
                    <a:pt x="3253" y="2768"/>
                    <a:pt x="2523" y="2221"/>
                    <a:pt x="1703" y="1796"/>
                  </a:cubicBezTo>
                  <a:cubicBezTo>
                    <a:pt x="1490" y="1674"/>
                    <a:pt x="1247" y="1553"/>
                    <a:pt x="1004" y="1522"/>
                  </a:cubicBezTo>
                  <a:cubicBezTo>
                    <a:pt x="968" y="1515"/>
                    <a:pt x="930" y="1511"/>
                    <a:pt x="893" y="1511"/>
                  </a:cubicBezTo>
                  <a:cubicBezTo>
                    <a:pt x="772" y="1511"/>
                    <a:pt x="655" y="1551"/>
                    <a:pt x="608" y="1644"/>
                  </a:cubicBezTo>
                  <a:cubicBezTo>
                    <a:pt x="548" y="1735"/>
                    <a:pt x="548" y="1857"/>
                    <a:pt x="578" y="1978"/>
                  </a:cubicBezTo>
                  <a:cubicBezTo>
                    <a:pt x="669" y="2404"/>
                    <a:pt x="1064" y="2708"/>
                    <a:pt x="1399" y="3012"/>
                  </a:cubicBezTo>
                  <a:cubicBezTo>
                    <a:pt x="1703" y="3285"/>
                    <a:pt x="2067" y="3498"/>
                    <a:pt x="2371" y="3771"/>
                  </a:cubicBezTo>
                  <a:cubicBezTo>
                    <a:pt x="2675" y="4045"/>
                    <a:pt x="2918" y="4410"/>
                    <a:pt x="3131" y="4775"/>
                  </a:cubicBezTo>
                  <a:cubicBezTo>
                    <a:pt x="3526" y="5443"/>
                    <a:pt x="3830" y="6142"/>
                    <a:pt x="4043" y="6902"/>
                  </a:cubicBezTo>
                  <a:cubicBezTo>
                    <a:pt x="4073" y="6872"/>
                    <a:pt x="4073" y="6872"/>
                    <a:pt x="4104" y="6841"/>
                  </a:cubicBezTo>
                  <a:cubicBezTo>
                    <a:pt x="4469" y="6598"/>
                    <a:pt x="4864" y="6355"/>
                    <a:pt x="5259" y="6142"/>
                  </a:cubicBezTo>
                  <a:cubicBezTo>
                    <a:pt x="5624" y="5960"/>
                    <a:pt x="5988" y="5778"/>
                    <a:pt x="6384" y="5686"/>
                  </a:cubicBezTo>
                  <a:cubicBezTo>
                    <a:pt x="6458" y="5664"/>
                    <a:pt x="6531" y="5653"/>
                    <a:pt x="6599" y="5653"/>
                  </a:cubicBezTo>
                  <a:cubicBezTo>
                    <a:pt x="6811" y="5653"/>
                    <a:pt x="6983" y="5761"/>
                    <a:pt x="7052" y="5990"/>
                  </a:cubicBezTo>
                  <a:cubicBezTo>
                    <a:pt x="7143" y="6294"/>
                    <a:pt x="6961" y="6629"/>
                    <a:pt x="6809" y="6902"/>
                  </a:cubicBezTo>
                  <a:cubicBezTo>
                    <a:pt x="6384" y="7601"/>
                    <a:pt x="5684" y="8088"/>
                    <a:pt x="5137" y="8696"/>
                  </a:cubicBezTo>
                  <a:cubicBezTo>
                    <a:pt x="4864" y="8969"/>
                    <a:pt x="4651" y="9273"/>
                    <a:pt x="4438" y="9607"/>
                  </a:cubicBezTo>
                  <a:cubicBezTo>
                    <a:pt x="4438" y="9638"/>
                    <a:pt x="4438" y="9668"/>
                    <a:pt x="4438" y="9729"/>
                  </a:cubicBezTo>
                  <a:cubicBezTo>
                    <a:pt x="4408" y="9881"/>
                    <a:pt x="4347" y="10003"/>
                    <a:pt x="4317" y="10155"/>
                  </a:cubicBezTo>
                  <a:cubicBezTo>
                    <a:pt x="4179" y="10544"/>
                    <a:pt x="3973" y="10932"/>
                    <a:pt x="3698" y="10932"/>
                  </a:cubicBezTo>
                  <a:cubicBezTo>
                    <a:pt x="3608" y="10932"/>
                    <a:pt x="3510" y="10891"/>
                    <a:pt x="3405" y="10793"/>
                  </a:cubicBezTo>
                  <a:cubicBezTo>
                    <a:pt x="3101" y="10519"/>
                    <a:pt x="2918" y="10063"/>
                    <a:pt x="2766" y="9729"/>
                  </a:cubicBezTo>
                  <a:cubicBezTo>
                    <a:pt x="2554" y="9303"/>
                    <a:pt x="2371" y="8908"/>
                    <a:pt x="2098" y="8513"/>
                  </a:cubicBezTo>
                  <a:cubicBezTo>
                    <a:pt x="1885" y="8179"/>
                    <a:pt x="1611" y="7875"/>
                    <a:pt x="1216" y="7692"/>
                  </a:cubicBezTo>
                  <a:cubicBezTo>
                    <a:pt x="1004" y="7571"/>
                    <a:pt x="791" y="7480"/>
                    <a:pt x="548" y="7389"/>
                  </a:cubicBezTo>
                  <a:cubicBezTo>
                    <a:pt x="456" y="7358"/>
                    <a:pt x="335" y="7328"/>
                    <a:pt x="244" y="7328"/>
                  </a:cubicBezTo>
                  <a:cubicBezTo>
                    <a:pt x="0" y="7328"/>
                    <a:pt x="0" y="7480"/>
                    <a:pt x="31" y="7632"/>
                  </a:cubicBezTo>
                  <a:cubicBezTo>
                    <a:pt x="122" y="8027"/>
                    <a:pt x="335" y="8392"/>
                    <a:pt x="548" y="8756"/>
                  </a:cubicBezTo>
                  <a:cubicBezTo>
                    <a:pt x="730" y="9091"/>
                    <a:pt x="943" y="9455"/>
                    <a:pt x="1125" y="9790"/>
                  </a:cubicBezTo>
                  <a:cubicBezTo>
                    <a:pt x="1520" y="10489"/>
                    <a:pt x="1855" y="11218"/>
                    <a:pt x="2098" y="11948"/>
                  </a:cubicBezTo>
                  <a:cubicBezTo>
                    <a:pt x="2219" y="12343"/>
                    <a:pt x="2311" y="12738"/>
                    <a:pt x="2493" y="13103"/>
                  </a:cubicBezTo>
                  <a:cubicBezTo>
                    <a:pt x="2675" y="13407"/>
                    <a:pt x="2949" y="13711"/>
                    <a:pt x="3222" y="13954"/>
                  </a:cubicBezTo>
                  <a:cubicBezTo>
                    <a:pt x="3830" y="14471"/>
                    <a:pt x="4560" y="14835"/>
                    <a:pt x="5320" y="15170"/>
                  </a:cubicBezTo>
                  <a:cubicBezTo>
                    <a:pt x="5836" y="15413"/>
                    <a:pt x="6384" y="15595"/>
                    <a:pt x="6839" y="15930"/>
                  </a:cubicBezTo>
                  <a:cubicBezTo>
                    <a:pt x="7539" y="16416"/>
                    <a:pt x="8146" y="16994"/>
                    <a:pt x="8785" y="17541"/>
                  </a:cubicBezTo>
                  <a:cubicBezTo>
                    <a:pt x="9393" y="18118"/>
                    <a:pt x="9970" y="18696"/>
                    <a:pt x="10548" y="19273"/>
                  </a:cubicBezTo>
                  <a:cubicBezTo>
                    <a:pt x="11733" y="18726"/>
                    <a:pt x="13101" y="17784"/>
                    <a:pt x="13283" y="16507"/>
                  </a:cubicBezTo>
                  <a:cubicBezTo>
                    <a:pt x="12493" y="15990"/>
                    <a:pt x="11794" y="15322"/>
                    <a:pt x="11186" y="14623"/>
                  </a:cubicBezTo>
                  <a:cubicBezTo>
                    <a:pt x="10578" y="13984"/>
                    <a:pt x="10001" y="13285"/>
                    <a:pt x="9697" y="12495"/>
                  </a:cubicBezTo>
                  <a:cubicBezTo>
                    <a:pt x="9484" y="12586"/>
                    <a:pt x="9302" y="12677"/>
                    <a:pt x="9089" y="12738"/>
                  </a:cubicBezTo>
                  <a:cubicBezTo>
                    <a:pt x="9036" y="12756"/>
                    <a:pt x="8975" y="12766"/>
                    <a:pt x="8914" y="12766"/>
                  </a:cubicBezTo>
                  <a:cubicBezTo>
                    <a:pt x="8765" y="12766"/>
                    <a:pt x="8615" y="12707"/>
                    <a:pt x="8572" y="12556"/>
                  </a:cubicBezTo>
                  <a:cubicBezTo>
                    <a:pt x="8542" y="12373"/>
                    <a:pt x="8602" y="12130"/>
                    <a:pt x="8663" y="11978"/>
                  </a:cubicBezTo>
                  <a:cubicBezTo>
                    <a:pt x="8785" y="11583"/>
                    <a:pt x="8967" y="11218"/>
                    <a:pt x="9180" y="10884"/>
                  </a:cubicBezTo>
                  <a:lnTo>
                    <a:pt x="9180" y="10884"/>
                  </a:lnTo>
                  <a:cubicBezTo>
                    <a:pt x="9089" y="10945"/>
                    <a:pt x="9028" y="10975"/>
                    <a:pt x="8937" y="11036"/>
                  </a:cubicBezTo>
                  <a:cubicBezTo>
                    <a:pt x="8732" y="11138"/>
                    <a:pt x="8462" y="11263"/>
                    <a:pt x="8200" y="11263"/>
                  </a:cubicBezTo>
                  <a:cubicBezTo>
                    <a:pt x="8151" y="11263"/>
                    <a:pt x="8103" y="11258"/>
                    <a:pt x="8055" y="11249"/>
                  </a:cubicBezTo>
                  <a:cubicBezTo>
                    <a:pt x="7751" y="11158"/>
                    <a:pt x="7782" y="10854"/>
                    <a:pt x="7843" y="10610"/>
                  </a:cubicBezTo>
                  <a:cubicBezTo>
                    <a:pt x="7934" y="10155"/>
                    <a:pt x="8207" y="9699"/>
                    <a:pt x="8511" y="9303"/>
                  </a:cubicBezTo>
                  <a:lnTo>
                    <a:pt x="8511" y="9303"/>
                  </a:lnTo>
                  <a:cubicBezTo>
                    <a:pt x="8450" y="9334"/>
                    <a:pt x="8420" y="9334"/>
                    <a:pt x="8359" y="9364"/>
                  </a:cubicBezTo>
                  <a:cubicBezTo>
                    <a:pt x="8204" y="9442"/>
                    <a:pt x="7961" y="9545"/>
                    <a:pt x="7750" y="9545"/>
                  </a:cubicBezTo>
                  <a:cubicBezTo>
                    <a:pt x="7632" y="9545"/>
                    <a:pt x="7524" y="9512"/>
                    <a:pt x="7447" y="9425"/>
                  </a:cubicBezTo>
                  <a:cubicBezTo>
                    <a:pt x="7204" y="9182"/>
                    <a:pt x="7417" y="8756"/>
                    <a:pt x="7539" y="8513"/>
                  </a:cubicBezTo>
                  <a:cubicBezTo>
                    <a:pt x="7843" y="7875"/>
                    <a:pt x="8268" y="7328"/>
                    <a:pt x="8694" y="6781"/>
                  </a:cubicBezTo>
                  <a:cubicBezTo>
                    <a:pt x="8694" y="6781"/>
                    <a:pt x="8694" y="6781"/>
                    <a:pt x="8663" y="6750"/>
                  </a:cubicBezTo>
                  <a:cubicBezTo>
                    <a:pt x="8481" y="5534"/>
                    <a:pt x="7964" y="4349"/>
                    <a:pt x="7235" y="3316"/>
                  </a:cubicBezTo>
                  <a:cubicBezTo>
                    <a:pt x="6444" y="2221"/>
                    <a:pt x="5380" y="1279"/>
                    <a:pt x="4347" y="337"/>
                  </a:cubicBezTo>
                  <a:cubicBezTo>
                    <a:pt x="4201" y="233"/>
                    <a:pt x="3857" y="1"/>
                    <a:pt x="3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1863338" y="3439563"/>
              <a:ext cx="167975" cy="167200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2797" y="1"/>
                  </a:moveTo>
                  <a:lnTo>
                    <a:pt x="2797" y="1"/>
                  </a:lnTo>
                  <a:cubicBezTo>
                    <a:pt x="2858" y="730"/>
                    <a:pt x="2828" y="1430"/>
                    <a:pt x="2433" y="2068"/>
                  </a:cubicBezTo>
                  <a:cubicBezTo>
                    <a:pt x="1886" y="2980"/>
                    <a:pt x="943" y="3648"/>
                    <a:pt x="1" y="4165"/>
                  </a:cubicBezTo>
                  <a:cubicBezTo>
                    <a:pt x="427" y="5229"/>
                    <a:pt x="1217" y="6414"/>
                    <a:pt x="2493" y="6688"/>
                  </a:cubicBezTo>
                  <a:cubicBezTo>
                    <a:pt x="3071" y="5898"/>
                    <a:pt x="3709" y="5168"/>
                    <a:pt x="4469" y="4530"/>
                  </a:cubicBezTo>
                  <a:cubicBezTo>
                    <a:pt x="5107" y="3952"/>
                    <a:pt x="5867" y="3436"/>
                    <a:pt x="6718" y="3162"/>
                  </a:cubicBezTo>
                  <a:cubicBezTo>
                    <a:pt x="5533" y="2615"/>
                    <a:pt x="4256" y="2098"/>
                    <a:pt x="3405" y="1095"/>
                  </a:cubicBezTo>
                  <a:cubicBezTo>
                    <a:pt x="3162" y="822"/>
                    <a:pt x="2949" y="487"/>
                    <a:pt x="2828" y="123"/>
                  </a:cubicBezTo>
                  <a:cubicBezTo>
                    <a:pt x="2828" y="92"/>
                    <a:pt x="2828" y="62"/>
                    <a:pt x="2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1851963" y="3116213"/>
              <a:ext cx="376150" cy="499675"/>
            </a:xfrm>
            <a:custGeom>
              <a:avLst/>
              <a:gdLst/>
              <a:ahLst/>
              <a:cxnLst/>
              <a:rect l="l" t="t" r="r" b="b"/>
              <a:pathLst>
                <a:path w="15046" h="19987" extrusionOk="0">
                  <a:moveTo>
                    <a:pt x="10748" y="5332"/>
                  </a:moveTo>
                  <a:cubicBezTo>
                    <a:pt x="11126" y="5332"/>
                    <a:pt x="11488" y="5439"/>
                    <a:pt x="11763" y="5731"/>
                  </a:cubicBezTo>
                  <a:cubicBezTo>
                    <a:pt x="12280" y="6248"/>
                    <a:pt x="12037" y="7008"/>
                    <a:pt x="11702" y="7585"/>
                  </a:cubicBezTo>
                  <a:cubicBezTo>
                    <a:pt x="11338" y="8163"/>
                    <a:pt x="10791" y="8588"/>
                    <a:pt x="10183" y="8984"/>
                  </a:cubicBezTo>
                  <a:cubicBezTo>
                    <a:pt x="9879" y="9166"/>
                    <a:pt x="9544" y="9379"/>
                    <a:pt x="9210" y="9470"/>
                  </a:cubicBezTo>
                  <a:cubicBezTo>
                    <a:pt x="9173" y="9470"/>
                    <a:pt x="9152" y="9475"/>
                    <a:pt x="9136" y="9475"/>
                  </a:cubicBezTo>
                  <a:cubicBezTo>
                    <a:pt x="9114" y="9475"/>
                    <a:pt x="9107" y="9464"/>
                    <a:pt x="9088" y="9409"/>
                  </a:cubicBezTo>
                  <a:cubicBezTo>
                    <a:pt x="9028" y="9348"/>
                    <a:pt x="9058" y="9348"/>
                    <a:pt x="9058" y="9287"/>
                  </a:cubicBezTo>
                  <a:cubicBezTo>
                    <a:pt x="9058" y="9227"/>
                    <a:pt x="9088" y="9136"/>
                    <a:pt x="9119" y="9075"/>
                  </a:cubicBezTo>
                  <a:cubicBezTo>
                    <a:pt x="9180" y="8892"/>
                    <a:pt x="9271" y="8710"/>
                    <a:pt x="9362" y="8558"/>
                  </a:cubicBezTo>
                  <a:cubicBezTo>
                    <a:pt x="9727" y="7889"/>
                    <a:pt x="10183" y="7251"/>
                    <a:pt x="10608" y="6643"/>
                  </a:cubicBezTo>
                  <a:cubicBezTo>
                    <a:pt x="10655" y="6596"/>
                    <a:pt x="10594" y="6532"/>
                    <a:pt x="10536" y="6532"/>
                  </a:cubicBezTo>
                  <a:cubicBezTo>
                    <a:pt x="10518" y="6532"/>
                    <a:pt x="10501" y="6538"/>
                    <a:pt x="10487" y="6552"/>
                  </a:cubicBezTo>
                  <a:cubicBezTo>
                    <a:pt x="10365" y="6673"/>
                    <a:pt x="10274" y="6795"/>
                    <a:pt x="10152" y="6917"/>
                  </a:cubicBezTo>
                  <a:cubicBezTo>
                    <a:pt x="10152" y="6430"/>
                    <a:pt x="10061" y="5944"/>
                    <a:pt x="9879" y="5488"/>
                  </a:cubicBezTo>
                  <a:cubicBezTo>
                    <a:pt x="10156" y="5395"/>
                    <a:pt x="10457" y="5332"/>
                    <a:pt x="10748" y="5332"/>
                  </a:cubicBezTo>
                  <a:close/>
                  <a:moveTo>
                    <a:pt x="7892" y="6240"/>
                  </a:moveTo>
                  <a:cubicBezTo>
                    <a:pt x="7908" y="6240"/>
                    <a:pt x="7922" y="6242"/>
                    <a:pt x="7933" y="6248"/>
                  </a:cubicBezTo>
                  <a:cubicBezTo>
                    <a:pt x="8146" y="6278"/>
                    <a:pt x="8085" y="6552"/>
                    <a:pt x="8055" y="6673"/>
                  </a:cubicBezTo>
                  <a:cubicBezTo>
                    <a:pt x="7964" y="7008"/>
                    <a:pt x="7721" y="7312"/>
                    <a:pt x="7477" y="7585"/>
                  </a:cubicBezTo>
                  <a:cubicBezTo>
                    <a:pt x="7265" y="7859"/>
                    <a:pt x="6961" y="8072"/>
                    <a:pt x="6717" y="8345"/>
                  </a:cubicBezTo>
                  <a:cubicBezTo>
                    <a:pt x="6505" y="8558"/>
                    <a:pt x="6292" y="8801"/>
                    <a:pt x="6079" y="9075"/>
                  </a:cubicBezTo>
                  <a:cubicBezTo>
                    <a:pt x="5623" y="9652"/>
                    <a:pt x="5289" y="10291"/>
                    <a:pt x="5137" y="10990"/>
                  </a:cubicBezTo>
                  <a:cubicBezTo>
                    <a:pt x="5112" y="11000"/>
                    <a:pt x="5087" y="11005"/>
                    <a:pt x="5062" y="11005"/>
                  </a:cubicBezTo>
                  <a:cubicBezTo>
                    <a:pt x="4720" y="11005"/>
                    <a:pt x="4371" y="10094"/>
                    <a:pt x="4286" y="9895"/>
                  </a:cubicBezTo>
                  <a:cubicBezTo>
                    <a:pt x="4134" y="9591"/>
                    <a:pt x="3982" y="9227"/>
                    <a:pt x="3799" y="8892"/>
                  </a:cubicBezTo>
                  <a:cubicBezTo>
                    <a:pt x="4012" y="8771"/>
                    <a:pt x="4164" y="8588"/>
                    <a:pt x="4347" y="8436"/>
                  </a:cubicBezTo>
                  <a:cubicBezTo>
                    <a:pt x="4620" y="8193"/>
                    <a:pt x="4894" y="7980"/>
                    <a:pt x="5198" y="7737"/>
                  </a:cubicBezTo>
                  <a:cubicBezTo>
                    <a:pt x="5806" y="7281"/>
                    <a:pt x="6444" y="6886"/>
                    <a:pt x="7143" y="6552"/>
                  </a:cubicBezTo>
                  <a:cubicBezTo>
                    <a:pt x="7295" y="6461"/>
                    <a:pt x="7477" y="6370"/>
                    <a:pt x="7660" y="6309"/>
                  </a:cubicBezTo>
                  <a:cubicBezTo>
                    <a:pt x="7734" y="6284"/>
                    <a:pt x="7827" y="6240"/>
                    <a:pt x="7892" y="6240"/>
                  </a:cubicBezTo>
                  <a:close/>
                  <a:moveTo>
                    <a:pt x="12310" y="7160"/>
                  </a:moveTo>
                  <a:cubicBezTo>
                    <a:pt x="12553" y="7251"/>
                    <a:pt x="12797" y="7403"/>
                    <a:pt x="12888" y="7646"/>
                  </a:cubicBezTo>
                  <a:cubicBezTo>
                    <a:pt x="13070" y="7980"/>
                    <a:pt x="12949" y="8376"/>
                    <a:pt x="12766" y="8680"/>
                  </a:cubicBezTo>
                  <a:cubicBezTo>
                    <a:pt x="12462" y="9257"/>
                    <a:pt x="11915" y="9713"/>
                    <a:pt x="11398" y="10139"/>
                  </a:cubicBezTo>
                  <a:cubicBezTo>
                    <a:pt x="11094" y="10351"/>
                    <a:pt x="10821" y="10564"/>
                    <a:pt x="10517" y="10777"/>
                  </a:cubicBezTo>
                  <a:cubicBezTo>
                    <a:pt x="10335" y="10868"/>
                    <a:pt x="10183" y="10959"/>
                    <a:pt x="10000" y="11050"/>
                  </a:cubicBezTo>
                  <a:cubicBezTo>
                    <a:pt x="9909" y="11081"/>
                    <a:pt x="9848" y="11111"/>
                    <a:pt x="9757" y="11142"/>
                  </a:cubicBezTo>
                  <a:cubicBezTo>
                    <a:pt x="9732" y="11166"/>
                    <a:pt x="9608" y="11211"/>
                    <a:pt x="9530" y="11211"/>
                  </a:cubicBezTo>
                  <a:cubicBezTo>
                    <a:pt x="9511" y="11211"/>
                    <a:pt x="9495" y="11208"/>
                    <a:pt x="9483" y="11202"/>
                  </a:cubicBezTo>
                  <a:cubicBezTo>
                    <a:pt x="9453" y="11172"/>
                    <a:pt x="9514" y="10929"/>
                    <a:pt x="9514" y="10898"/>
                  </a:cubicBezTo>
                  <a:cubicBezTo>
                    <a:pt x="9544" y="10838"/>
                    <a:pt x="9544" y="10777"/>
                    <a:pt x="9575" y="10716"/>
                  </a:cubicBezTo>
                  <a:cubicBezTo>
                    <a:pt x="9635" y="10534"/>
                    <a:pt x="9696" y="10321"/>
                    <a:pt x="9787" y="10139"/>
                  </a:cubicBezTo>
                  <a:cubicBezTo>
                    <a:pt x="9909" y="9895"/>
                    <a:pt x="10091" y="9622"/>
                    <a:pt x="10243" y="9379"/>
                  </a:cubicBezTo>
                  <a:cubicBezTo>
                    <a:pt x="10487" y="9227"/>
                    <a:pt x="10699" y="9075"/>
                    <a:pt x="10912" y="8923"/>
                  </a:cubicBezTo>
                  <a:cubicBezTo>
                    <a:pt x="11277" y="8680"/>
                    <a:pt x="11611" y="8376"/>
                    <a:pt x="11885" y="8011"/>
                  </a:cubicBezTo>
                  <a:cubicBezTo>
                    <a:pt x="12037" y="7737"/>
                    <a:pt x="12219" y="7464"/>
                    <a:pt x="12310" y="7160"/>
                  </a:cubicBezTo>
                  <a:close/>
                  <a:moveTo>
                    <a:pt x="12797" y="9287"/>
                  </a:moveTo>
                  <a:cubicBezTo>
                    <a:pt x="13192" y="9439"/>
                    <a:pt x="13070" y="10017"/>
                    <a:pt x="12979" y="10321"/>
                  </a:cubicBezTo>
                  <a:cubicBezTo>
                    <a:pt x="12827" y="10716"/>
                    <a:pt x="12553" y="11050"/>
                    <a:pt x="12250" y="11324"/>
                  </a:cubicBezTo>
                  <a:cubicBezTo>
                    <a:pt x="11976" y="11598"/>
                    <a:pt x="11672" y="11841"/>
                    <a:pt x="11368" y="12084"/>
                  </a:cubicBezTo>
                  <a:cubicBezTo>
                    <a:pt x="11186" y="12205"/>
                    <a:pt x="10973" y="12357"/>
                    <a:pt x="10791" y="12479"/>
                  </a:cubicBezTo>
                  <a:cubicBezTo>
                    <a:pt x="10639" y="12540"/>
                    <a:pt x="10456" y="12661"/>
                    <a:pt x="10274" y="12692"/>
                  </a:cubicBezTo>
                  <a:cubicBezTo>
                    <a:pt x="10274" y="12418"/>
                    <a:pt x="10365" y="12114"/>
                    <a:pt x="10487" y="11871"/>
                  </a:cubicBezTo>
                  <a:cubicBezTo>
                    <a:pt x="10608" y="11537"/>
                    <a:pt x="10760" y="11233"/>
                    <a:pt x="10942" y="10929"/>
                  </a:cubicBezTo>
                  <a:cubicBezTo>
                    <a:pt x="11368" y="10655"/>
                    <a:pt x="11763" y="10351"/>
                    <a:pt x="12128" y="10017"/>
                  </a:cubicBezTo>
                  <a:cubicBezTo>
                    <a:pt x="12341" y="9804"/>
                    <a:pt x="12584" y="9561"/>
                    <a:pt x="12797" y="9287"/>
                  </a:cubicBezTo>
                  <a:close/>
                  <a:moveTo>
                    <a:pt x="4971" y="289"/>
                  </a:moveTo>
                  <a:cubicBezTo>
                    <a:pt x="5194" y="289"/>
                    <a:pt x="5538" y="521"/>
                    <a:pt x="5684" y="625"/>
                  </a:cubicBezTo>
                  <a:cubicBezTo>
                    <a:pt x="6717" y="1567"/>
                    <a:pt x="7781" y="2509"/>
                    <a:pt x="8572" y="3604"/>
                  </a:cubicBezTo>
                  <a:cubicBezTo>
                    <a:pt x="9301" y="4637"/>
                    <a:pt x="9818" y="5822"/>
                    <a:pt x="10000" y="7038"/>
                  </a:cubicBezTo>
                  <a:cubicBezTo>
                    <a:pt x="10031" y="7069"/>
                    <a:pt x="10031" y="7069"/>
                    <a:pt x="10031" y="7069"/>
                  </a:cubicBezTo>
                  <a:cubicBezTo>
                    <a:pt x="9605" y="7616"/>
                    <a:pt x="9180" y="8163"/>
                    <a:pt x="8876" y="8801"/>
                  </a:cubicBezTo>
                  <a:cubicBezTo>
                    <a:pt x="8754" y="9044"/>
                    <a:pt x="8541" y="9470"/>
                    <a:pt x="8784" y="9713"/>
                  </a:cubicBezTo>
                  <a:cubicBezTo>
                    <a:pt x="8861" y="9800"/>
                    <a:pt x="8969" y="9833"/>
                    <a:pt x="9087" y="9833"/>
                  </a:cubicBezTo>
                  <a:cubicBezTo>
                    <a:pt x="9298" y="9833"/>
                    <a:pt x="9541" y="9730"/>
                    <a:pt x="9696" y="9652"/>
                  </a:cubicBezTo>
                  <a:cubicBezTo>
                    <a:pt x="9757" y="9622"/>
                    <a:pt x="9787" y="9622"/>
                    <a:pt x="9848" y="9591"/>
                  </a:cubicBezTo>
                  <a:lnTo>
                    <a:pt x="9848" y="9591"/>
                  </a:lnTo>
                  <a:cubicBezTo>
                    <a:pt x="9544" y="9987"/>
                    <a:pt x="9271" y="10443"/>
                    <a:pt x="9180" y="10898"/>
                  </a:cubicBezTo>
                  <a:cubicBezTo>
                    <a:pt x="9119" y="11142"/>
                    <a:pt x="9088" y="11446"/>
                    <a:pt x="9392" y="11537"/>
                  </a:cubicBezTo>
                  <a:cubicBezTo>
                    <a:pt x="9440" y="11546"/>
                    <a:pt x="9488" y="11551"/>
                    <a:pt x="9537" y="11551"/>
                  </a:cubicBezTo>
                  <a:cubicBezTo>
                    <a:pt x="9799" y="11551"/>
                    <a:pt x="10069" y="11426"/>
                    <a:pt x="10274" y="11324"/>
                  </a:cubicBezTo>
                  <a:cubicBezTo>
                    <a:pt x="10365" y="11263"/>
                    <a:pt x="10426" y="11233"/>
                    <a:pt x="10517" y="11172"/>
                  </a:cubicBezTo>
                  <a:lnTo>
                    <a:pt x="10517" y="11172"/>
                  </a:lnTo>
                  <a:cubicBezTo>
                    <a:pt x="10304" y="11506"/>
                    <a:pt x="10122" y="11871"/>
                    <a:pt x="10000" y="12266"/>
                  </a:cubicBezTo>
                  <a:cubicBezTo>
                    <a:pt x="9939" y="12418"/>
                    <a:pt x="9879" y="12661"/>
                    <a:pt x="9909" y="12844"/>
                  </a:cubicBezTo>
                  <a:cubicBezTo>
                    <a:pt x="9953" y="12998"/>
                    <a:pt x="10109" y="13041"/>
                    <a:pt x="10261" y="13041"/>
                  </a:cubicBezTo>
                  <a:cubicBezTo>
                    <a:pt x="10319" y="13041"/>
                    <a:pt x="10376" y="13034"/>
                    <a:pt x="10426" y="13026"/>
                  </a:cubicBezTo>
                  <a:cubicBezTo>
                    <a:pt x="10639" y="12965"/>
                    <a:pt x="10821" y="12874"/>
                    <a:pt x="11034" y="12783"/>
                  </a:cubicBezTo>
                  <a:cubicBezTo>
                    <a:pt x="11338" y="13573"/>
                    <a:pt x="11915" y="14272"/>
                    <a:pt x="12523" y="14911"/>
                  </a:cubicBezTo>
                  <a:cubicBezTo>
                    <a:pt x="13131" y="15610"/>
                    <a:pt x="13830" y="16278"/>
                    <a:pt x="14620" y="16795"/>
                  </a:cubicBezTo>
                  <a:cubicBezTo>
                    <a:pt x="14438" y="18072"/>
                    <a:pt x="13070" y="19014"/>
                    <a:pt x="11885" y="19561"/>
                  </a:cubicBezTo>
                  <a:cubicBezTo>
                    <a:pt x="11307" y="18984"/>
                    <a:pt x="10730" y="18406"/>
                    <a:pt x="10122" y="17829"/>
                  </a:cubicBezTo>
                  <a:cubicBezTo>
                    <a:pt x="9483" y="17282"/>
                    <a:pt x="8876" y="16704"/>
                    <a:pt x="8176" y="16218"/>
                  </a:cubicBezTo>
                  <a:cubicBezTo>
                    <a:pt x="7721" y="15883"/>
                    <a:pt x="7173" y="15701"/>
                    <a:pt x="6657" y="15458"/>
                  </a:cubicBezTo>
                  <a:cubicBezTo>
                    <a:pt x="5897" y="15123"/>
                    <a:pt x="5167" y="14759"/>
                    <a:pt x="4559" y="14242"/>
                  </a:cubicBezTo>
                  <a:cubicBezTo>
                    <a:pt x="4286" y="13999"/>
                    <a:pt x="4012" y="13695"/>
                    <a:pt x="3830" y="13391"/>
                  </a:cubicBezTo>
                  <a:cubicBezTo>
                    <a:pt x="3617" y="13026"/>
                    <a:pt x="3556" y="12631"/>
                    <a:pt x="3435" y="12236"/>
                  </a:cubicBezTo>
                  <a:cubicBezTo>
                    <a:pt x="3192" y="11506"/>
                    <a:pt x="2857" y="10777"/>
                    <a:pt x="2462" y="10078"/>
                  </a:cubicBezTo>
                  <a:cubicBezTo>
                    <a:pt x="2280" y="9743"/>
                    <a:pt x="2067" y="9379"/>
                    <a:pt x="1885" y="9044"/>
                  </a:cubicBezTo>
                  <a:cubicBezTo>
                    <a:pt x="1672" y="8680"/>
                    <a:pt x="1459" y="8315"/>
                    <a:pt x="1368" y="7920"/>
                  </a:cubicBezTo>
                  <a:cubicBezTo>
                    <a:pt x="1337" y="7768"/>
                    <a:pt x="1337" y="7616"/>
                    <a:pt x="1581" y="7616"/>
                  </a:cubicBezTo>
                  <a:cubicBezTo>
                    <a:pt x="1672" y="7616"/>
                    <a:pt x="1793" y="7646"/>
                    <a:pt x="1885" y="7677"/>
                  </a:cubicBezTo>
                  <a:cubicBezTo>
                    <a:pt x="2128" y="7768"/>
                    <a:pt x="2341" y="7859"/>
                    <a:pt x="2553" y="7980"/>
                  </a:cubicBezTo>
                  <a:cubicBezTo>
                    <a:pt x="2948" y="8163"/>
                    <a:pt x="3222" y="8467"/>
                    <a:pt x="3435" y="8801"/>
                  </a:cubicBezTo>
                  <a:cubicBezTo>
                    <a:pt x="3708" y="9196"/>
                    <a:pt x="3891" y="9591"/>
                    <a:pt x="4103" y="10017"/>
                  </a:cubicBezTo>
                  <a:cubicBezTo>
                    <a:pt x="4255" y="10351"/>
                    <a:pt x="4438" y="10807"/>
                    <a:pt x="4742" y="11081"/>
                  </a:cubicBezTo>
                  <a:cubicBezTo>
                    <a:pt x="4847" y="11179"/>
                    <a:pt x="4945" y="11220"/>
                    <a:pt x="5035" y="11220"/>
                  </a:cubicBezTo>
                  <a:cubicBezTo>
                    <a:pt x="5310" y="11220"/>
                    <a:pt x="5516" y="10832"/>
                    <a:pt x="5654" y="10443"/>
                  </a:cubicBezTo>
                  <a:cubicBezTo>
                    <a:pt x="5684" y="10291"/>
                    <a:pt x="5745" y="10169"/>
                    <a:pt x="5775" y="10017"/>
                  </a:cubicBezTo>
                  <a:cubicBezTo>
                    <a:pt x="5775" y="9956"/>
                    <a:pt x="5775" y="9926"/>
                    <a:pt x="5775" y="9895"/>
                  </a:cubicBezTo>
                  <a:cubicBezTo>
                    <a:pt x="5988" y="9561"/>
                    <a:pt x="6201" y="9257"/>
                    <a:pt x="6474" y="8984"/>
                  </a:cubicBezTo>
                  <a:cubicBezTo>
                    <a:pt x="7021" y="8376"/>
                    <a:pt x="7721" y="7889"/>
                    <a:pt x="8146" y="7190"/>
                  </a:cubicBezTo>
                  <a:cubicBezTo>
                    <a:pt x="8298" y="6917"/>
                    <a:pt x="8480" y="6582"/>
                    <a:pt x="8389" y="6278"/>
                  </a:cubicBezTo>
                  <a:cubicBezTo>
                    <a:pt x="8320" y="6049"/>
                    <a:pt x="8148" y="5941"/>
                    <a:pt x="7936" y="5941"/>
                  </a:cubicBezTo>
                  <a:cubicBezTo>
                    <a:pt x="7868" y="5941"/>
                    <a:pt x="7795" y="5952"/>
                    <a:pt x="7721" y="5974"/>
                  </a:cubicBezTo>
                  <a:cubicBezTo>
                    <a:pt x="7325" y="6066"/>
                    <a:pt x="6961" y="6248"/>
                    <a:pt x="6596" y="6430"/>
                  </a:cubicBezTo>
                  <a:cubicBezTo>
                    <a:pt x="6201" y="6643"/>
                    <a:pt x="5806" y="6886"/>
                    <a:pt x="5441" y="7129"/>
                  </a:cubicBezTo>
                  <a:cubicBezTo>
                    <a:pt x="5410" y="7160"/>
                    <a:pt x="5410" y="7160"/>
                    <a:pt x="5380" y="7190"/>
                  </a:cubicBezTo>
                  <a:cubicBezTo>
                    <a:pt x="5167" y="6430"/>
                    <a:pt x="4863" y="5731"/>
                    <a:pt x="4468" y="5063"/>
                  </a:cubicBezTo>
                  <a:cubicBezTo>
                    <a:pt x="4255" y="4698"/>
                    <a:pt x="4012" y="4333"/>
                    <a:pt x="3708" y="4059"/>
                  </a:cubicBezTo>
                  <a:cubicBezTo>
                    <a:pt x="3404" y="3786"/>
                    <a:pt x="3040" y="3573"/>
                    <a:pt x="2736" y="3300"/>
                  </a:cubicBezTo>
                  <a:cubicBezTo>
                    <a:pt x="2401" y="2996"/>
                    <a:pt x="2006" y="2692"/>
                    <a:pt x="1915" y="2266"/>
                  </a:cubicBezTo>
                  <a:cubicBezTo>
                    <a:pt x="1885" y="2145"/>
                    <a:pt x="1885" y="2023"/>
                    <a:pt x="1945" y="1932"/>
                  </a:cubicBezTo>
                  <a:cubicBezTo>
                    <a:pt x="1992" y="1839"/>
                    <a:pt x="2109" y="1799"/>
                    <a:pt x="2230" y="1799"/>
                  </a:cubicBezTo>
                  <a:cubicBezTo>
                    <a:pt x="2267" y="1799"/>
                    <a:pt x="2305" y="1803"/>
                    <a:pt x="2341" y="1810"/>
                  </a:cubicBezTo>
                  <a:cubicBezTo>
                    <a:pt x="2584" y="1841"/>
                    <a:pt x="2827" y="1962"/>
                    <a:pt x="3040" y="2084"/>
                  </a:cubicBezTo>
                  <a:cubicBezTo>
                    <a:pt x="3860" y="2509"/>
                    <a:pt x="4590" y="3056"/>
                    <a:pt x="5167" y="3755"/>
                  </a:cubicBezTo>
                  <a:cubicBezTo>
                    <a:pt x="5775" y="4485"/>
                    <a:pt x="6231" y="5336"/>
                    <a:pt x="6778" y="6126"/>
                  </a:cubicBezTo>
                  <a:cubicBezTo>
                    <a:pt x="6778" y="6157"/>
                    <a:pt x="6839" y="6157"/>
                    <a:pt x="6869" y="6157"/>
                  </a:cubicBezTo>
                  <a:cubicBezTo>
                    <a:pt x="6900" y="6126"/>
                    <a:pt x="6930" y="6096"/>
                    <a:pt x="6900" y="6035"/>
                  </a:cubicBezTo>
                  <a:cubicBezTo>
                    <a:pt x="6414" y="5245"/>
                    <a:pt x="5958" y="4394"/>
                    <a:pt x="5350" y="3664"/>
                  </a:cubicBezTo>
                  <a:cubicBezTo>
                    <a:pt x="4803" y="2965"/>
                    <a:pt x="4073" y="2388"/>
                    <a:pt x="3283" y="1932"/>
                  </a:cubicBezTo>
                  <a:cubicBezTo>
                    <a:pt x="3192" y="1658"/>
                    <a:pt x="3131" y="1354"/>
                    <a:pt x="3161" y="1050"/>
                  </a:cubicBezTo>
                  <a:cubicBezTo>
                    <a:pt x="3161" y="856"/>
                    <a:pt x="3237" y="712"/>
                    <a:pt x="3436" y="712"/>
                  </a:cubicBezTo>
                  <a:cubicBezTo>
                    <a:pt x="3455" y="712"/>
                    <a:pt x="3475" y="713"/>
                    <a:pt x="3496" y="716"/>
                  </a:cubicBezTo>
                  <a:cubicBezTo>
                    <a:pt x="3648" y="746"/>
                    <a:pt x="3799" y="838"/>
                    <a:pt x="3921" y="929"/>
                  </a:cubicBezTo>
                  <a:cubicBezTo>
                    <a:pt x="4225" y="1111"/>
                    <a:pt x="4499" y="1385"/>
                    <a:pt x="4772" y="1628"/>
                  </a:cubicBezTo>
                  <a:cubicBezTo>
                    <a:pt x="5015" y="1841"/>
                    <a:pt x="5258" y="2084"/>
                    <a:pt x="5502" y="2327"/>
                  </a:cubicBezTo>
                  <a:cubicBezTo>
                    <a:pt x="5745" y="2600"/>
                    <a:pt x="5958" y="2874"/>
                    <a:pt x="6170" y="3148"/>
                  </a:cubicBezTo>
                  <a:cubicBezTo>
                    <a:pt x="6353" y="3360"/>
                    <a:pt x="6566" y="3573"/>
                    <a:pt x="6778" y="3816"/>
                  </a:cubicBezTo>
                  <a:cubicBezTo>
                    <a:pt x="7234" y="4333"/>
                    <a:pt x="7721" y="4941"/>
                    <a:pt x="7933" y="5579"/>
                  </a:cubicBezTo>
                  <a:cubicBezTo>
                    <a:pt x="7946" y="5617"/>
                    <a:pt x="7980" y="5634"/>
                    <a:pt x="8013" y="5634"/>
                  </a:cubicBezTo>
                  <a:cubicBezTo>
                    <a:pt x="8059" y="5634"/>
                    <a:pt x="8103" y="5602"/>
                    <a:pt x="8085" y="5549"/>
                  </a:cubicBezTo>
                  <a:cubicBezTo>
                    <a:pt x="8024" y="5063"/>
                    <a:pt x="7751" y="4607"/>
                    <a:pt x="7477" y="4211"/>
                  </a:cubicBezTo>
                  <a:cubicBezTo>
                    <a:pt x="7204" y="3786"/>
                    <a:pt x="6900" y="3391"/>
                    <a:pt x="6535" y="2996"/>
                  </a:cubicBezTo>
                  <a:cubicBezTo>
                    <a:pt x="6201" y="2540"/>
                    <a:pt x="5836" y="2114"/>
                    <a:pt x="5410" y="1689"/>
                  </a:cubicBezTo>
                  <a:cubicBezTo>
                    <a:pt x="5258" y="1567"/>
                    <a:pt x="5107" y="1415"/>
                    <a:pt x="4955" y="1263"/>
                  </a:cubicBezTo>
                  <a:cubicBezTo>
                    <a:pt x="4863" y="990"/>
                    <a:pt x="4772" y="716"/>
                    <a:pt x="4772" y="473"/>
                  </a:cubicBezTo>
                  <a:cubicBezTo>
                    <a:pt x="4791" y="338"/>
                    <a:pt x="4868" y="289"/>
                    <a:pt x="4971" y="289"/>
                  </a:cubicBezTo>
                  <a:close/>
                  <a:moveTo>
                    <a:pt x="3252" y="12935"/>
                  </a:moveTo>
                  <a:cubicBezTo>
                    <a:pt x="3283" y="12996"/>
                    <a:pt x="3283" y="13026"/>
                    <a:pt x="3283" y="13057"/>
                  </a:cubicBezTo>
                  <a:cubicBezTo>
                    <a:pt x="3404" y="13421"/>
                    <a:pt x="3617" y="13756"/>
                    <a:pt x="3860" y="14029"/>
                  </a:cubicBezTo>
                  <a:cubicBezTo>
                    <a:pt x="4711" y="15032"/>
                    <a:pt x="5988" y="15549"/>
                    <a:pt x="7173" y="16096"/>
                  </a:cubicBezTo>
                  <a:cubicBezTo>
                    <a:pt x="6322" y="16370"/>
                    <a:pt x="5562" y="16886"/>
                    <a:pt x="4924" y="17464"/>
                  </a:cubicBezTo>
                  <a:cubicBezTo>
                    <a:pt x="4164" y="18102"/>
                    <a:pt x="3526" y="18832"/>
                    <a:pt x="2948" y="19622"/>
                  </a:cubicBezTo>
                  <a:cubicBezTo>
                    <a:pt x="1672" y="19348"/>
                    <a:pt x="882" y="18163"/>
                    <a:pt x="456" y="17099"/>
                  </a:cubicBezTo>
                  <a:cubicBezTo>
                    <a:pt x="1398" y="16582"/>
                    <a:pt x="2341" y="15914"/>
                    <a:pt x="2888" y="15002"/>
                  </a:cubicBezTo>
                  <a:cubicBezTo>
                    <a:pt x="3283" y="14364"/>
                    <a:pt x="3313" y="13664"/>
                    <a:pt x="3252" y="12935"/>
                  </a:cubicBezTo>
                  <a:close/>
                  <a:moveTo>
                    <a:pt x="4944" y="0"/>
                  </a:moveTo>
                  <a:cubicBezTo>
                    <a:pt x="4896" y="0"/>
                    <a:pt x="4848" y="5"/>
                    <a:pt x="4803" y="17"/>
                  </a:cubicBezTo>
                  <a:cubicBezTo>
                    <a:pt x="4407" y="108"/>
                    <a:pt x="4468" y="564"/>
                    <a:pt x="4620" y="990"/>
                  </a:cubicBezTo>
                  <a:cubicBezTo>
                    <a:pt x="4468" y="838"/>
                    <a:pt x="4286" y="746"/>
                    <a:pt x="4134" y="625"/>
                  </a:cubicBezTo>
                  <a:cubicBezTo>
                    <a:pt x="3934" y="534"/>
                    <a:pt x="3647" y="410"/>
                    <a:pt x="3396" y="410"/>
                  </a:cubicBezTo>
                  <a:cubicBezTo>
                    <a:pt x="3228" y="410"/>
                    <a:pt x="3077" y="466"/>
                    <a:pt x="2979" y="625"/>
                  </a:cubicBezTo>
                  <a:cubicBezTo>
                    <a:pt x="2857" y="807"/>
                    <a:pt x="2857" y="1050"/>
                    <a:pt x="2888" y="1263"/>
                  </a:cubicBezTo>
                  <a:cubicBezTo>
                    <a:pt x="2918" y="1445"/>
                    <a:pt x="2979" y="1628"/>
                    <a:pt x="3040" y="1810"/>
                  </a:cubicBezTo>
                  <a:cubicBezTo>
                    <a:pt x="2805" y="1693"/>
                    <a:pt x="2517" y="1558"/>
                    <a:pt x="2229" y="1558"/>
                  </a:cubicBezTo>
                  <a:cubicBezTo>
                    <a:pt x="2144" y="1558"/>
                    <a:pt x="2059" y="1570"/>
                    <a:pt x="1976" y="1597"/>
                  </a:cubicBezTo>
                  <a:cubicBezTo>
                    <a:pt x="1581" y="1749"/>
                    <a:pt x="1611" y="2175"/>
                    <a:pt x="1702" y="2479"/>
                  </a:cubicBezTo>
                  <a:cubicBezTo>
                    <a:pt x="1824" y="2874"/>
                    <a:pt x="2128" y="3208"/>
                    <a:pt x="2432" y="3482"/>
                  </a:cubicBezTo>
                  <a:cubicBezTo>
                    <a:pt x="2584" y="3634"/>
                    <a:pt x="2766" y="3786"/>
                    <a:pt x="2948" y="3938"/>
                  </a:cubicBezTo>
                  <a:cubicBezTo>
                    <a:pt x="3131" y="4090"/>
                    <a:pt x="3313" y="4211"/>
                    <a:pt x="3496" y="4394"/>
                  </a:cubicBezTo>
                  <a:cubicBezTo>
                    <a:pt x="4255" y="5214"/>
                    <a:pt x="4772" y="6278"/>
                    <a:pt x="5228" y="7281"/>
                  </a:cubicBezTo>
                  <a:cubicBezTo>
                    <a:pt x="4924" y="7525"/>
                    <a:pt x="4620" y="7737"/>
                    <a:pt x="4316" y="7980"/>
                  </a:cubicBezTo>
                  <a:cubicBezTo>
                    <a:pt x="4134" y="8132"/>
                    <a:pt x="3951" y="8284"/>
                    <a:pt x="3769" y="8436"/>
                  </a:cubicBezTo>
                  <a:cubicBezTo>
                    <a:pt x="3708" y="8497"/>
                    <a:pt x="3678" y="8558"/>
                    <a:pt x="3648" y="8619"/>
                  </a:cubicBezTo>
                  <a:cubicBezTo>
                    <a:pt x="3465" y="8345"/>
                    <a:pt x="3252" y="8102"/>
                    <a:pt x="3009" y="7920"/>
                  </a:cubicBezTo>
                  <a:cubicBezTo>
                    <a:pt x="2705" y="7707"/>
                    <a:pt x="2341" y="7525"/>
                    <a:pt x="1976" y="7433"/>
                  </a:cubicBezTo>
                  <a:cubicBezTo>
                    <a:pt x="1854" y="7388"/>
                    <a:pt x="1695" y="7342"/>
                    <a:pt x="1539" y="7342"/>
                  </a:cubicBezTo>
                  <a:cubicBezTo>
                    <a:pt x="1383" y="7342"/>
                    <a:pt x="1231" y="7388"/>
                    <a:pt x="1125" y="7525"/>
                  </a:cubicBezTo>
                  <a:cubicBezTo>
                    <a:pt x="942" y="7798"/>
                    <a:pt x="1094" y="8193"/>
                    <a:pt x="1216" y="8436"/>
                  </a:cubicBezTo>
                  <a:cubicBezTo>
                    <a:pt x="1398" y="8832"/>
                    <a:pt x="1581" y="9166"/>
                    <a:pt x="1793" y="9531"/>
                  </a:cubicBezTo>
                  <a:cubicBezTo>
                    <a:pt x="2219" y="10291"/>
                    <a:pt x="2614" y="11050"/>
                    <a:pt x="2918" y="11841"/>
                  </a:cubicBezTo>
                  <a:cubicBezTo>
                    <a:pt x="2918" y="11871"/>
                    <a:pt x="2948" y="11902"/>
                    <a:pt x="2948" y="11902"/>
                  </a:cubicBezTo>
                  <a:cubicBezTo>
                    <a:pt x="2948" y="12388"/>
                    <a:pt x="2948" y="12905"/>
                    <a:pt x="2948" y="13391"/>
                  </a:cubicBezTo>
                  <a:cubicBezTo>
                    <a:pt x="2918" y="13938"/>
                    <a:pt x="2827" y="14455"/>
                    <a:pt x="2492" y="14941"/>
                  </a:cubicBezTo>
                  <a:cubicBezTo>
                    <a:pt x="1915" y="15762"/>
                    <a:pt x="973" y="16400"/>
                    <a:pt x="61" y="16917"/>
                  </a:cubicBezTo>
                  <a:cubicBezTo>
                    <a:pt x="30" y="16947"/>
                    <a:pt x="0" y="16978"/>
                    <a:pt x="0" y="17008"/>
                  </a:cubicBezTo>
                  <a:cubicBezTo>
                    <a:pt x="486" y="18285"/>
                    <a:pt x="1459" y="19713"/>
                    <a:pt x="3040" y="19926"/>
                  </a:cubicBezTo>
                  <a:cubicBezTo>
                    <a:pt x="3070" y="19926"/>
                    <a:pt x="3100" y="19926"/>
                    <a:pt x="3131" y="19896"/>
                  </a:cubicBezTo>
                  <a:cubicBezTo>
                    <a:pt x="3678" y="19105"/>
                    <a:pt x="4316" y="18345"/>
                    <a:pt x="5076" y="17646"/>
                  </a:cubicBezTo>
                  <a:cubicBezTo>
                    <a:pt x="5745" y="17038"/>
                    <a:pt x="6505" y="16491"/>
                    <a:pt x="7417" y="16187"/>
                  </a:cubicBezTo>
                  <a:lnTo>
                    <a:pt x="7447" y="16187"/>
                  </a:lnTo>
                  <a:cubicBezTo>
                    <a:pt x="7873" y="16400"/>
                    <a:pt x="8268" y="16734"/>
                    <a:pt x="8602" y="17008"/>
                  </a:cubicBezTo>
                  <a:cubicBezTo>
                    <a:pt x="8997" y="17342"/>
                    <a:pt x="9362" y="17677"/>
                    <a:pt x="9757" y="18011"/>
                  </a:cubicBezTo>
                  <a:cubicBezTo>
                    <a:pt x="10426" y="18649"/>
                    <a:pt x="11094" y="19318"/>
                    <a:pt x="11763" y="19956"/>
                  </a:cubicBezTo>
                  <a:cubicBezTo>
                    <a:pt x="11794" y="19987"/>
                    <a:pt x="11824" y="19987"/>
                    <a:pt x="11854" y="19987"/>
                  </a:cubicBezTo>
                  <a:cubicBezTo>
                    <a:pt x="13070" y="19440"/>
                    <a:pt x="14377" y="18619"/>
                    <a:pt x="14864" y="17434"/>
                  </a:cubicBezTo>
                  <a:cubicBezTo>
                    <a:pt x="14924" y="17282"/>
                    <a:pt x="14985" y="17130"/>
                    <a:pt x="15016" y="16947"/>
                  </a:cubicBezTo>
                  <a:cubicBezTo>
                    <a:pt x="15016" y="16886"/>
                    <a:pt x="15046" y="16734"/>
                    <a:pt x="15016" y="16643"/>
                  </a:cubicBezTo>
                  <a:cubicBezTo>
                    <a:pt x="15016" y="16613"/>
                    <a:pt x="14894" y="16552"/>
                    <a:pt x="14833" y="16522"/>
                  </a:cubicBezTo>
                  <a:cubicBezTo>
                    <a:pt x="14681" y="16400"/>
                    <a:pt x="14499" y="16278"/>
                    <a:pt x="14347" y="16157"/>
                  </a:cubicBezTo>
                  <a:cubicBezTo>
                    <a:pt x="13769" y="15701"/>
                    <a:pt x="13222" y="15184"/>
                    <a:pt x="12736" y="14637"/>
                  </a:cubicBezTo>
                  <a:cubicBezTo>
                    <a:pt x="12189" y="13999"/>
                    <a:pt x="11672" y="13330"/>
                    <a:pt x="11216" y="12661"/>
                  </a:cubicBezTo>
                  <a:cubicBezTo>
                    <a:pt x="11550" y="12449"/>
                    <a:pt x="11854" y="12205"/>
                    <a:pt x="12128" y="11962"/>
                  </a:cubicBezTo>
                  <a:cubicBezTo>
                    <a:pt x="12614" y="11537"/>
                    <a:pt x="13101" y="11020"/>
                    <a:pt x="13283" y="10443"/>
                  </a:cubicBezTo>
                  <a:cubicBezTo>
                    <a:pt x="13374" y="10017"/>
                    <a:pt x="13405" y="9287"/>
                    <a:pt x="12918" y="9136"/>
                  </a:cubicBezTo>
                  <a:cubicBezTo>
                    <a:pt x="13070" y="8892"/>
                    <a:pt x="13192" y="8619"/>
                    <a:pt x="13253" y="8345"/>
                  </a:cubicBezTo>
                  <a:cubicBezTo>
                    <a:pt x="13313" y="8011"/>
                    <a:pt x="13283" y="7677"/>
                    <a:pt x="13070" y="7433"/>
                  </a:cubicBezTo>
                  <a:cubicBezTo>
                    <a:pt x="12888" y="7221"/>
                    <a:pt x="12614" y="7069"/>
                    <a:pt x="12341" y="7008"/>
                  </a:cubicBezTo>
                  <a:cubicBezTo>
                    <a:pt x="12462" y="6582"/>
                    <a:pt x="12462" y="6126"/>
                    <a:pt x="12189" y="5762"/>
                  </a:cubicBezTo>
                  <a:cubicBezTo>
                    <a:pt x="11881" y="5291"/>
                    <a:pt x="11390" y="5101"/>
                    <a:pt x="10870" y="5101"/>
                  </a:cubicBezTo>
                  <a:cubicBezTo>
                    <a:pt x="10517" y="5101"/>
                    <a:pt x="10150" y="5189"/>
                    <a:pt x="9818" y="5336"/>
                  </a:cubicBezTo>
                  <a:cubicBezTo>
                    <a:pt x="9453" y="4120"/>
                    <a:pt x="8724" y="3026"/>
                    <a:pt x="7812" y="2084"/>
                  </a:cubicBezTo>
                  <a:cubicBezTo>
                    <a:pt x="7295" y="1597"/>
                    <a:pt x="6778" y="1111"/>
                    <a:pt x="6231" y="655"/>
                  </a:cubicBezTo>
                  <a:cubicBezTo>
                    <a:pt x="6018" y="473"/>
                    <a:pt x="5806" y="290"/>
                    <a:pt x="5532" y="169"/>
                  </a:cubicBezTo>
                  <a:cubicBezTo>
                    <a:pt x="5384" y="95"/>
                    <a:pt x="5155" y="0"/>
                    <a:pt x="4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1990263" y="2907263"/>
              <a:ext cx="101850" cy="178350"/>
            </a:xfrm>
            <a:custGeom>
              <a:avLst/>
              <a:gdLst/>
              <a:ahLst/>
              <a:cxnLst/>
              <a:rect l="l" t="t" r="r" b="b"/>
              <a:pathLst>
                <a:path w="4074" h="7134" extrusionOk="0">
                  <a:moveTo>
                    <a:pt x="2021" y="1"/>
                  </a:moveTo>
                  <a:cubicBezTo>
                    <a:pt x="1991" y="1"/>
                    <a:pt x="1961" y="16"/>
                    <a:pt x="1945" y="46"/>
                  </a:cubicBezTo>
                  <a:cubicBezTo>
                    <a:pt x="1520" y="837"/>
                    <a:pt x="1094" y="1597"/>
                    <a:pt x="730" y="2417"/>
                  </a:cubicBezTo>
                  <a:cubicBezTo>
                    <a:pt x="365" y="3208"/>
                    <a:pt x="0" y="4089"/>
                    <a:pt x="0" y="4971"/>
                  </a:cubicBezTo>
                  <a:cubicBezTo>
                    <a:pt x="0" y="5700"/>
                    <a:pt x="304" y="6460"/>
                    <a:pt x="973" y="6855"/>
                  </a:cubicBezTo>
                  <a:cubicBezTo>
                    <a:pt x="1274" y="7042"/>
                    <a:pt x="1637" y="7133"/>
                    <a:pt x="1999" y="7133"/>
                  </a:cubicBezTo>
                  <a:cubicBezTo>
                    <a:pt x="2404" y="7133"/>
                    <a:pt x="2810" y="7019"/>
                    <a:pt x="3131" y="6794"/>
                  </a:cubicBezTo>
                  <a:cubicBezTo>
                    <a:pt x="3860" y="6278"/>
                    <a:pt x="4073" y="5366"/>
                    <a:pt x="3951" y="4515"/>
                  </a:cubicBezTo>
                  <a:cubicBezTo>
                    <a:pt x="3951" y="4515"/>
                    <a:pt x="3951" y="4515"/>
                    <a:pt x="3951" y="4484"/>
                  </a:cubicBezTo>
                  <a:cubicBezTo>
                    <a:pt x="3830" y="3694"/>
                    <a:pt x="3496" y="2934"/>
                    <a:pt x="3161" y="2205"/>
                  </a:cubicBezTo>
                  <a:cubicBezTo>
                    <a:pt x="2827" y="1475"/>
                    <a:pt x="2462" y="746"/>
                    <a:pt x="2097" y="46"/>
                  </a:cubicBezTo>
                  <a:cubicBezTo>
                    <a:pt x="2082" y="16"/>
                    <a:pt x="2052" y="1"/>
                    <a:pt x="2021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006963" y="3013288"/>
              <a:ext cx="20550" cy="51675"/>
            </a:xfrm>
            <a:custGeom>
              <a:avLst/>
              <a:gdLst/>
              <a:ahLst/>
              <a:cxnLst/>
              <a:rect l="l" t="t" r="r" b="b"/>
              <a:pathLst>
                <a:path w="822" h="2067" extrusionOk="0">
                  <a:moveTo>
                    <a:pt x="214" y="0"/>
                  </a:moveTo>
                  <a:cubicBezTo>
                    <a:pt x="31" y="334"/>
                    <a:pt x="1" y="760"/>
                    <a:pt x="62" y="1155"/>
                  </a:cubicBezTo>
                  <a:cubicBezTo>
                    <a:pt x="122" y="1368"/>
                    <a:pt x="183" y="1550"/>
                    <a:pt x="335" y="1733"/>
                  </a:cubicBezTo>
                  <a:cubicBezTo>
                    <a:pt x="457" y="1915"/>
                    <a:pt x="639" y="2037"/>
                    <a:pt x="821" y="2067"/>
                  </a:cubicBezTo>
                  <a:cubicBezTo>
                    <a:pt x="609" y="1763"/>
                    <a:pt x="517" y="1429"/>
                    <a:pt x="426" y="1094"/>
                  </a:cubicBezTo>
                  <a:cubicBezTo>
                    <a:pt x="335" y="730"/>
                    <a:pt x="305" y="395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0"/>
            <p:cNvSpPr txBox="1"/>
            <p:nvPr/>
          </p:nvSpPr>
          <p:spPr>
            <a:xfrm>
              <a:off x="1409700" y="2828925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22" name="Google Shape;1722;p30"/>
          <p:cNvGrpSpPr/>
          <p:nvPr/>
        </p:nvGrpSpPr>
        <p:grpSpPr>
          <a:xfrm>
            <a:off x="2273479" y="1279362"/>
            <a:ext cx="1993523" cy="740396"/>
            <a:chOff x="1021705" y="3667918"/>
            <a:chExt cx="2178000" cy="740396"/>
          </a:xfrm>
        </p:grpSpPr>
        <p:sp>
          <p:nvSpPr>
            <p:cNvPr id="1723" name="Google Shape;1723;p30"/>
            <p:cNvSpPr txBox="1"/>
            <p:nvPr/>
          </p:nvSpPr>
          <p:spPr>
            <a:xfrm>
              <a:off x="1021705" y="3667918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4" name="Google Shape;1724;p30"/>
            <p:cNvSpPr txBox="1"/>
            <p:nvPr/>
          </p:nvSpPr>
          <p:spPr>
            <a:xfrm>
              <a:off x="1021705" y="3982915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/>
            </a:p>
          </p:txBody>
        </p:sp>
      </p:grpSp>
      <p:grpSp>
        <p:nvGrpSpPr>
          <p:cNvPr id="1725" name="Google Shape;1725;p30"/>
          <p:cNvGrpSpPr/>
          <p:nvPr/>
        </p:nvGrpSpPr>
        <p:grpSpPr>
          <a:xfrm>
            <a:off x="2636004" y="2137138"/>
            <a:ext cx="1137188" cy="1007650"/>
            <a:chOff x="2678875" y="2137138"/>
            <a:chExt cx="1137188" cy="1007650"/>
          </a:xfrm>
        </p:grpSpPr>
        <p:sp>
          <p:nvSpPr>
            <p:cNvPr id="1726" name="Google Shape;1726;p30"/>
            <p:cNvSpPr/>
            <p:nvPr/>
          </p:nvSpPr>
          <p:spPr>
            <a:xfrm>
              <a:off x="2807663" y="2137138"/>
              <a:ext cx="1008400" cy="1007650"/>
            </a:xfrm>
            <a:custGeom>
              <a:avLst/>
              <a:gdLst/>
              <a:ahLst/>
              <a:cxnLst/>
              <a:rect l="l" t="t" r="r" b="b"/>
              <a:pathLst>
                <a:path w="40336" h="40306" extrusionOk="0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2678875" y="2153400"/>
              <a:ext cx="376161" cy="376161"/>
            </a:xfrm>
            <a:custGeom>
              <a:avLst/>
              <a:gdLst/>
              <a:ahLst/>
              <a:cxnLst/>
              <a:rect l="l" t="t" r="r" b="b"/>
              <a:pathLst>
                <a:path w="11521" h="11521" extrusionOk="0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3300288" y="2284013"/>
              <a:ext cx="245475" cy="494275"/>
            </a:xfrm>
            <a:custGeom>
              <a:avLst/>
              <a:gdLst/>
              <a:ahLst/>
              <a:cxnLst/>
              <a:rect l="l" t="t" r="r" b="b"/>
              <a:pathLst>
                <a:path w="9819" h="19771" extrusionOk="0">
                  <a:moveTo>
                    <a:pt x="2921" y="0"/>
                  </a:moveTo>
                  <a:cubicBezTo>
                    <a:pt x="2543" y="0"/>
                    <a:pt x="2161" y="54"/>
                    <a:pt x="1794" y="172"/>
                  </a:cubicBezTo>
                  <a:cubicBezTo>
                    <a:pt x="1034" y="445"/>
                    <a:pt x="487" y="1023"/>
                    <a:pt x="31" y="1691"/>
                  </a:cubicBezTo>
                  <a:cubicBezTo>
                    <a:pt x="31" y="1722"/>
                    <a:pt x="1" y="1722"/>
                    <a:pt x="1" y="1722"/>
                  </a:cubicBezTo>
                  <a:cubicBezTo>
                    <a:pt x="365" y="1722"/>
                    <a:pt x="700" y="1752"/>
                    <a:pt x="1065" y="1813"/>
                  </a:cubicBezTo>
                  <a:cubicBezTo>
                    <a:pt x="2250" y="1965"/>
                    <a:pt x="3435" y="2390"/>
                    <a:pt x="4408" y="3120"/>
                  </a:cubicBezTo>
                  <a:cubicBezTo>
                    <a:pt x="4408" y="3120"/>
                    <a:pt x="4408" y="3120"/>
                    <a:pt x="4408" y="3150"/>
                  </a:cubicBezTo>
                  <a:cubicBezTo>
                    <a:pt x="4438" y="3150"/>
                    <a:pt x="4469" y="3181"/>
                    <a:pt x="4499" y="3211"/>
                  </a:cubicBezTo>
                  <a:cubicBezTo>
                    <a:pt x="5624" y="4093"/>
                    <a:pt x="6475" y="5248"/>
                    <a:pt x="6870" y="6646"/>
                  </a:cubicBezTo>
                  <a:cubicBezTo>
                    <a:pt x="7326" y="8196"/>
                    <a:pt x="7204" y="9807"/>
                    <a:pt x="6961" y="11357"/>
                  </a:cubicBezTo>
                  <a:cubicBezTo>
                    <a:pt x="6939" y="11402"/>
                    <a:pt x="6901" y="11430"/>
                    <a:pt x="6858" y="11430"/>
                  </a:cubicBezTo>
                  <a:cubicBezTo>
                    <a:pt x="6842" y="11430"/>
                    <a:pt x="6826" y="11426"/>
                    <a:pt x="6809" y="11418"/>
                  </a:cubicBezTo>
                  <a:cubicBezTo>
                    <a:pt x="6657" y="11357"/>
                    <a:pt x="6536" y="11296"/>
                    <a:pt x="6384" y="11205"/>
                  </a:cubicBezTo>
                  <a:cubicBezTo>
                    <a:pt x="6353" y="11448"/>
                    <a:pt x="6323" y="11691"/>
                    <a:pt x="6293" y="11935"/>
                  </a:cubicBezTo>
                  <a:cubicBezTo>
                    <a:pt x="6385" y="11911"/>
                    <a:pt x="6480" y="11898"/>
                    <a:pt x="6573" y="11898"/>
                  </a:cubicBezTo>
                  <a:cubicBezTo>
                    <a:pt x="6843" y="11898"/>
                    <a:pt x="7091" y="12013"/>
                    <a:pt x="7204" y="12330"/>
                  </a:cubicBezTo>
                  <a:cubicBezTo>
                    <a:pt x="7508" y="13090"/>
                    <a:pt x="7174" y="14032"/>
                    <a:pt x="6840" y="14701"/>
                  </a:cubicBezTo>
                  <a:cubicBezTo>
                    <a:pt x="6505" y="15369"/>
                    <a:pt x="5958" y="16220"/>
                    <a:pt x="5138" y="16281"/>
                  </a:cubicBezTo>
                  <a:cubicBezTo>
                    <a:pt x="5077" y="16281"/>
                    <a:pt x="5077" y="16251"/>
                    <a:pt x="5046" y="16190"/>
                  </a:cubicBezTo>
                  <a:cubicBezTo>
                    <a:pt x="4742" y="16859"/>
                    <a:pt x="4347" y="17467"/>
                    <a:pt x="3891" y="18014"/>
                  </a:cubicBezTo>
                  <a:cubicBezTo>
                    <a:pt x="3952" y="18591"/>
                    <a:pt x="4013" y="19138"/>
                    <a:pt x="4074" y="19716"/>
                  </a:cubicBezTo>
                  <a:cubicBezTo>
                    <a:pt x="4373" y="19752"/>
                    <a:pt x="4676" y="19770"/>
                    <a:pt x="4981" y="19770"/>
                  </a:cubicBezTo>
                  <a:cubicBezTo>
                    <a:pt x="6712" y="19770"/>
                    <a:pt x="8474" y="19186"/>
                    <a:pt x="9819" y="18075"/>
                  </a:cubicBezTo>
                  <a:cubicBezTo>
                    <a:pt x="8846" y="16737"/>
                    <a:pt x="8360" y="15157"/>
                    <a:pt x="8147" y="13546"/>
                  </a:cubicBezTo>
                  <a:cubicBezTo>
                    <a:pt x="7691" y="10172"/>
                    <a:pt x="8420" y="6676"/>
                    <a:pt x="7326" y="3393"/>
                  </a:cubicBezTo>
                  <a:cubicBezTo>
                    <a:pt x="7053" y="2634"/>
                    <a:pt x="6688" y="1904"/>
                    <a:pt x="6110" y="1327"/>
                  </a:cubicBezTo>
                  <a:cubicBezTo>
                    <a:pt x="5563" y="779"/>
                    <a:pt x="4864" y="384"/>
                    <a:pt x="4104" y="172"/>
                  </a:cubicBezTo>
                  <a:cubicBezTo>
                    <a:pt x="3727" y="62"/>
                    <a:pt x="3326" y="0"/>
                    <a:pt x="2921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3117163" y="2332313"/>
              <a:ext cx="359450" cy="229550"/>
            </a:xfrm>
            <a:custGeom>
              <a:avLst/>
              <a:gdLst/>
              <a:ahLst/>
              <a:cxnLst/>
              <a:rect l="l" t="t" r="r" b="b"/>
              <a:pathLst>
                <a:path w="14378" h="9182" extrusionOk="0">
                  <a:moveTo>
                    <a:pt x="7214" y="0"/>
                  </a:moveTo>
                  <a:cubicBezTo>
                    <a:pt x="6273" y="0"/>
                    <a:pt x="5302" y="125"/>
                    <a:pt x="4438" y="428"/>
                  </a:cubicBezTo>
                  <a:cubicBezTo>
                    <a:pt x="3344" y="793"/>
                    <a:pt x="2310" y="1492"/>
                    <a:pt x="1551" y="2343"/>
                  </a:cubicBezTo>
                  <a:cubicBezTo>
                    <a:pt x="760" y="3194"/>
                    <a:pt x="274" y="4349"/>
                    <a:pt x="92" y="5474"/>
                  </a:cubicBezTo>
                  <a:cubicBezTo>
                    <a:pt x="0" y="6112"/>
                    <a:pt x="0" y="6750"/>
                    <a:pt x="0" y="7389"/>
                  </a:cubicBezTo>
                  <a:cubicBezTo>
                    <a:pt x="0" y="7997"/>
                    <a:pt x="61" y="8604"/>
                    <a:pt x="152" y="9182"/>
                  </a:cubicBezTo>
                  <a:cubicBezTo>
                    <a:pt x="1003" y="9121"/>
                    <a:pt x="1854" y="8969"/>
                    <a:pt x="2645" y="8665"/>
                  </a:cubicBezTo>
                  <a:cubicBezTo>
                    <a:pt x="5411" y="7601"/>
                    <a:pt x="7538" y="5352"/>
                    <a:pt x="8997" y="2829"/>
                  </a:cubicBezTo>
                  <a:cubicBezTo>
                    <a:pt x="9019" y="2797"/>
                    <a:pt x="9047" y="2784"/>
                    <a:pt x="9075" y="2784"/>
                  </a:cubicBezTo>
                  <a:cubicBezTo>
                    <a:pt x="9128" y="2784"/>
                    <a:pt x="9180" y="2831"/>
                    <a:pt x="9180" y="2890"/>
                  </a:cubicBezTo>
                  <a:cubicBezTo>
                    <a:pt x="9241" y="3437"/>
                    <a:pt x="9362" y="3984"/>
                    <a:pt x="9545" y="4501"/>
                  </a:cubicBezTo>
                  <a:cubicBezTo>
                    <a:pt x="9788" y="5200"/>
                    <a:pt x="10183" y="5869"/>
                    <a:pt x="10669" y="6477"/>
                  </a:cubicBezTo>
                  <a:cubicBezTo>
                    <a:pt x="11581" y="7601"/>
                    <a:pt x="12767" y="8483"/>
                    <a:pt x="14043" y="9121"/>
                  </a:cubicBezTo>
                  <a:cubicBezTo>
                    <a:pt x="14286" y="7693"/>
                    <a:pt x="14378" y="6173"/>
                    <a:pt x="13982" y="4744"/>
                  </a:cubicBezTo>
                  <a:cubicBezTo>
                    <a:pt x="13587" y="3346"/>
                    <a:pt x="12736" y="2221"/>
                    <a:pt x="11642" y="1340"/>
                  </a:cubicBezTo>
                  <a:cubicBezTo>
                    <a:pt x="10578" y="580"/>
                    <a:pt x="9332" y="154"/>
                    <a:pt x="8055" y="33"/>
                  </a:cubicBezTo>
                  <a:cubicBezTo>
                    <a:pt x="7780" y="12"/>
                    <a:pt x="7498" y="0"/>
                    <a:pt x="7214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136163" y="2567938"/>
              <a:ext cx="319925" cy="212175"/>
            </a:xfrm>
            <a:custGeom>
              <a:avLst/>
              <a:gdLst/>
              <a:ahLst/>
              <a:cxnLst/>
              <a:rect l="l" t="t" r="r" b="b"/>
              <a:pathLst>
                <a:path w="12797" h="8487" extrusionOk="0">
                  <a:moveTo>
                    <a:pt x="0" y="0"/>
                  </a:moveTo>
                  <a:lnTo>
                    <a:pt x="31" y="851"/>
                  </a:lnTo>
                  <a:cubicBezTo>
                    <a:pt x="912" y="1155"/>
                    <a:pt x="1946" y="2067"/>
                    <a:pt x="2189" y="2979"/>
                  </a:cubicBezTo>
                  <a:cubicBezTo>
                    <a:pt x="2432" y="3739"/>
                    <a:pt x="2189" y="4742"/>
                    <a:pt x="1186" y="4742"/>
                  </a:cubicBezTo>
                  <a:cubicBezTo>
                    <a:pt x="1186" y="4742"/>
                    <a:pt x="2797" y="8055"/>
                    <a:pt x="5654" y="8450"/>
                  </a:cubicBezTo>
                  <a:lnTo>
                    <a:pt x="6353" y="8480"/>
                  </a:lnTo>
                  <a:cubicBezTo>
                    <a:pt x="6429" y="8485"/>
                    <a:pt x="6504" y="8487"/>
                    <a:pt x="6579" y="8487"/>
                  </a:cubicBezTo>
                  <a:cubicBezTo>
                    <a:pt x="9781" y="8487"/>
                    <a:pt x="11581" y="4742"/>
                    <a:pt x="11581" y="4742"/>
                  </a:cubicBezTo>
                  <a:cubicBezTo>
                    <a:pt x="10608" y="4742"/>
                    <a:pt x="10365" y="3739"/>
                    <a:pt x="10578" y="2979"/>
                  </a:cubicBezTo>
                  <a:cubicBezTo>
                    <a:pt x="10851" y="2067"/>
                    <a:pt x="11855" y="1155"/>
                    <a:pt x="12736" y="851"/>
                  </a:cubicBezTo>
                  <a:lnTo>
                    <a:pt x="12797" y="0"/>
                  </a:lnTo>
                  <a:lnTo>
                    <a:pt x="12797" y="0"/>
                  </a:lnTo>
                  <a:cubicBezTo>
                    <a:pt x="12219" y="365"/>
                    <a:pt x="11642" y="699"/>
                    <a:pt x="11095" y="1094"/>
                  </a:cubicBezTo>
                  <a:cubicBezTo>
                    <a:pt x="10550" y="1475"/>
                    <a:pt x="10031" y="1808"/>
                    <a:pt x="9382" y="1808"/>
                  </a:cubicBezTo>
                  <a:cubicBezTo>
                    <a:pt x="9307" y="1808"/>
                    <a:pt x="9229" y="1803"/>
                    <a:pt x="9149" y="1793"/>
                  </a:cubicBezTo>
                  <a:cubicBezTo>
                    <a:pt x="8293" y="1705"/>
                    <a:pt x="7551" y="1215"/>
                    <a:pt x="6646" y="1215"/>
                  </a:cubicBezTo>
                  <a:cubicBezTo>
                    <a:pt x="6619" y="1215"/>
                    <a:pt x="6593" y="1215"/>
                    <a:pt x="6566" y="1216"/>
                  </a:cubicBezTo>
                  <a:lnTo>
                    <a:pt x="6201" y="1216"/>
                  </a:lnTo>
                  <a:cubicBezTo>
                    <a:pt x="6175" y="1215"/>
                    <a:pt x="6149" y="1215"/>
                    <a:pt x="6123" y="1215"/>
                  </a:cubicBezTo>
                  <a:cubicBezTo>
                    <a:pt x="5244" y="1215"/>
                    <a:pt x="4474" y="1705"/>
                    <a:pt x="3617" y="1793"/>
                  </a:cubicBezTo>
                  <a:cubicBezTo>
                    <a:pt x="3538" y="1803"/>
                    <a:pt x="3460" y="1808"/>
                    <a:pt x="3384" y="1808"/>
                  </a:cubicBezTo>
                  <a:cubicBezTo>
                    <a:pt x="2736" y="1808"/>
                    <a:pt x="2219" y="1475"/>
                    <a:pt x="1702" y="1094"/>
                  </a:cubicBezTo>
                  <a:cubicBezTo>
                    <a:pt x="1125" y="699"/>
                    <a:pt x="547" y="365"/>
                    <a:pt x="0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233413" y="2653488"/>
              <a:ext cx="122375" cy="15550"/>
            </a:xfrm>
            <a:custGeom>
              <a:avLst/>
              <a:gdLst/>
              <a:ahLst/>
              <a:cxnLst/>
              <a:rect l="l" t="t" r="r" b="b"/>
              <a:pathLst>
                <a:path w="4895" h="622" extrusionOk="0">
                  <a:moveTo>
                    <a:pt x="50" y="1"/>
                  </a:moveTo>
                  <a:cubicBezTo>
                    <a:pt x="17" y="1"/>
                    <a:pt x="1" y="29"/>
                    <a:pt x="1" y="74"/>
                  </a:cubicBezTo>
                  <a:cubicBezTo>
                    <a:pt x="1" y="104"/>
                    <a:pt x="1" y="165"/>
                    <a:pt x="62" y="165"/>
                  </a:cubicBezTo>
                  <a:cubicBezTo>
                    <a:pt x="848" y="470"/>
                    <a:pt x="1702" y="622"/>
                    <a:pt x="2556" y="622"/>
                  </a:cubicBezTo>
                  <a:cubicBezTo>
                    <a:pt x="3321" y="622"/>
                    <a:pt x="4086" y="500"/>
                    <a:pt x="4803" y="256"/>
                  </a:cubicBezTo>
                  <a:cubicBezTo>
                    <a:pt x="4895" y="195"/>
                    <a:pt x="4864" y="74"/>
                    <a:pt x="4773" y="74"/>
                  </a:cubicBezTo>
                  <a:cubicBezTo>
                    <a:pt x="4039" y="215"/>
                    <a:pt x="3312" y="284"/>
                    <a:pt x="2588" y="284"/>
                  </a:cubicBezTo>
                  <a:cubicBezTo>
                    <a:pt x="1753" y="284"/>
                    <a:pt x="922" y="192"/>
                    <a:pt x="92" y="13"/>
                  </a:cubicBezTo>
                  <a:cubicBezTo>
                    <a:pt x="76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233413" y="2692263"/>
              <a:ext cx="122375" cy="15550"/>
            </a:xfrm>
            <a:custGeom>
              <a:avLst/>
              <a:gdLst/>
              <a:ahLst/>
              <a:cxnLst/>
              <a:rect l="l" t="t" r="r" b="b"/>
              <a:pathLst>
                <a:path w="4895" h="622" extrusionOk="0">
                  <a:moveTo>
                    <a:pt x="50" y="0"/>
                  </a:moveTo>
                  <a:cubicBezTo>
                    <a:pt x="17" y="0"/>
                    <a:pt x="1" y="28"/>
                    <a:pt x="1" y="73"/>
                  </a:cubicBezTo>
                  <a:cubicBezTo>
                    <a:pt x="1" y="103"/>
                    <a:pt x="1" y="164"/>
                    <a:pt x="62" y="164"/>
                  </a:cubicBezTo>
                  <a:cubicBezTo>
                    <a:pt x="848" y="469"/>
                    <a:pt x="1702" y="621"/>
                    <a:pt x="2556" y="621"/>
                  </a:cubicBezTo>
                  <a:cubicBezTo>
                    <a:pt x="3321" y="621"/>
                    <a:pt x="4086" y="499"/>
                    <a:pt x="4803" y="255"/>
                  </a:cubicBezTo>
                  <a:cubicBezTo>
                    <a:pt x="4895" y="194"/>
                    <a:pt x="4864" y="73"/>
                    <a:pt x="4773" y="73"/>
                  </a:cubicBezTo>
                  <a:cubicBezTo>
                    <a:pt x="4039" y="214"/>
                    <a:pt x="3312" y="283"/>
                    <a:pt x="2588" y="283"/>
                  </a:cubicBezTo>
                  <a:cubicBezTo>
                    <a:pt x="1753" y="283"/>
                    <a:pt x="922" y="191"/>
                    <a:pt x="92" y="12"/>
                  </a:cubicBezTo>
                  <a:cubicBezTo>
                    <a:pt x="76" y="4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032063" y="2276313"/>
              <a:ext cx="526625" cy="696050"/>
            </a:xfrm>
            <a:custGeom>
              <a:avLst/>
              <a:gdLst/>
              <a:ahLst/>
              <a:cxnLst/>
              <a:rect l="l" t="t" r="r" b="b"/>
              <a:pathLst>
                <a:path w="21065" h="27842" extrusionOk="0">
                  <a:moveTo>
                    <a:pt x="10618" y="2240"/>
                  </a:moveTo>
                  <a:cubicBezTo>
                    <a:pt x="10902" y="2240"/>
                    <a:pt x="11184" y="2252"/>
                    <a:pt x="11459" y="2273"/>
                  </a:cubicBezTo>
                  <a:cubicBezTo>
                    <a:pt x="12736" y="2394"/>
                    <a:pt x="13982" y="2820"/>
                    <a:pt x="15046" y="3580"/>
                  </a:cubicBezTo>
                  <a:cubicBezTo>
                    <a:pt x="16140" y="4461"/>
                    <a:pt x="16991" y="5586"/>
                    <a:pt x="17386" y="6984"/>
                  </a:cubicBezTo>
                  <a:cubicBezTo>
                    <a:pt x="17782" y="8413"/>
                    <a:pt x="17690" y="9933"/>
                    <a:pt x="17447" y="11361"/>
                  </a:cubicBezTo>
                  <a:cubicBezTo>
                    <a:pt x="16171" y="10723"/>
                    <a:pt x="14985" y="9841"/>
                    <a:pt x="14073" y="8717"/>
                  </a:cubicBezTo>
                  <a:cubicBezTo>
                    <a:pt x="13587" y="8109"/>
                    <a:pt x="13192" y="7440"/>
                    <a:pt x="12949" y="6741"/>
                  </a:cubicBezTo>
                  <a:cubicBezTo>
                    <a:pt x="12766" y="6224"/>
                    <a:pt x="12645" y="5677"/>
                    <a:pt x="12584" y="5130"/>
                  </a:cubicBezTo>
                  <a:cubicBezTo>
                    <a:pt x="12584" y="5071"/>
                    <a:pt x="12532" y="5024"/>
                    <a:pt x="12479" y="5024"/>
                  </a:cubicBezTo>
                  <a:cubicBezTo>
                    <a:pt x="12451" y="5024"/>
                    <a:pt x="12423" y="5037"/>
                    <a:pt x="12401" y="5069"/>
                  </a:cubicBezTo>
                  <a:cubicBezTo>
                    <a:pt x="10942" y="7592"/>
                    <a:pt x="8815" y="9841"/>
                    <a:pt x="6049" y="10905"/>
                  </a:cubicBezTo>
                  <a:cubicBezTo>
                    <a:pt x="5258" y="11209"/>
                    <a:pt x="4407" y="11361"/>
                    <a:pt x="3556" y="11422"/>
                  </a:cubicBezTo>
                  <a:cubicBezTo>
                    <a:pt x="3465" y="10844"/>
                    <a:pt x="3404" y="10237"/>
                    <a:pt x="3404" y="9629"/>
                  </a:cubicBezTo>
                  <a:cubicBezTo>
                    <a:pt x="3404" y="8990"/>
                    <a:pt x="3404" y="8352"/>
                    <a:pt x="3496" y="7714"/>
                  </a:cubicBezTo>
                  <a:cubicBezTo>
                    <a:pt x="3678" y="6589"/>
                    <a:pt x="4164" y="5434"/>
                    <a:pt x="4955" y="4583"/>
                  </a:cubicBezTo>
                  <a:cubicBezTo>
                    <a:pt x="5714" y="3732"/>
                    <a:pt x="6748" y="3033"/>
                    <a:pt x="7842" y="2668"/>
                  </a:cubicBezTo>
                  <a:cubicBezTo>
                    <a:pt x="8706" y="2365"/>
                    <a:pt x="9677" y="2240"/>
                    <a:pt x="10618" y="2240"/>
                  </a:cubicBezTo>
                  <a:close/>
                  <a:moveTo>
                    <a:pt x="3808" y="12659"/>
                  </a:moveTo>
                  <a:cubicBezTo>
                    <a:pt x="3909" y="12659"/>
                    <a:pt x="4020" y="12708"/>
                    <a:pt x="4103" y="12729"/>
                  </a:cubicBezTo>
                  <a:cubicBezTo>
                    <a:pt x="4103" y="12759"/>
                    <a:pt x="4103" y="12759"/>
                    <a:pt x="4134" y="12759"/>
                  </a:cubicBezTo>
                  <a:cubicBezTo>
                    <a:pt x="4316" y="13884"/>
                    <a:pt x="4590" y="15009"/>
                    <a:pt x="5046" y="16072"/>
                  </a:cubicBezTo>
                  <a:cubicBezTo>
                    <a:pt x="4803" y="15981"/>
                    <a:pt x="4620" y="15799"/>
                    <a:pt x="4468" y="15586"/>
                  </a:cubicBezTo>
                  <a:cubicBezTo>
                    <a:pt x="4225" y="15282"/>
                    <a:pt x="4012" y="14948"/>
                    <a:pt x="3860" y="14613"/>
                  </a:cubicBezTo>
                  <a:cubicBezTo>
                    <a:pt x="3708" y="14279"/>
                    <a:pt x="3587" y="13914"/>
                    <a:pt x="3556" y="13550"/>
                  </a:cubicBezTo>
                  <a:cubicBezTo>
                    <a:pt x="3526" y="13337"/>
                    <a:pt x="3496" y="13124"/>
                    <a:pt x="3556" y="12911"/>
                  </a:cubicBezTo>
                  <a:cubicBezTo>
                    <a:pt x="3587" y="12851"/>
                    <a:pt x="3617" y="12729"/>
                    <a:pt x="3678" y="12699"/>
                  </a:cubicBezTo>
                  <a:cubicBezTo>
                    <a:pt x="3716" y="12670"/>
                    <a:pt x="3761" y="12659"/>
                    <a:pt x="3808" y="12659"/>
                  </a:cubicBezTo>
                  <a:close/>
                  <a:moveTo>
                    <a:pt x="17321" y="12648"/>
                  </a:moveTo>
                  <a:cubicBezTo>
                    <a:pt x="17355" y="12648"/>
                    <a:pt x="17388" y="12654"/>
                    <a:pt x="17417" y="12668"/>
                  </a:cubicBezTo>
                  <a:cubicBezTo>
                    <a:pt x="17478" y="12729"/>
                    <a:pt x="17508" y="12820"/>
                    <a:pt x="17538" y="12881"/>
                  </a:cubicBezTo>
                  <a:cubicBezTo>
                    <a:pt x="17599" y="13094"/>
                    <a:pt x="17599" y="13306"/>
                    <a:pt x="17569" y="13519"/>
                  </a:cubicBezTo>
                  <a:cubicBezTo>
                    <a:pt x="17538" y="13914"/>
                    <a:pt x="17386" y="14249"/>
                    <a:pt x="17234" y="14613"/>
                  </a:cubicBezTo>
                  <a:cubicBezTo>
                    <a:pt x="17082" y="14948"/>
                    <a:pt x="16900" y="15282"/>
                    <a:pt x="16657" y="15586"/>
                  </a:cubicBezTo>
                  <a:cubicBezTo>
                    <a:pt x="16505" y="15799"/>
                    <a:pt x="16262" y="16042"/>
                    <a:pt x="15988" y="16103"/>
                  </a:cubicBezTo>
                  <a:cubicBezTo>
                    <a:pt x="16140" y="15738"/>
                    <a:pt x="16292" y="15343"/>
                    <a:pt x="16414" y="14948"/>
                  </a:cubicBezTo>
                  <a:cubicBezTo>
                    <a:pt x="16657" y="14218"/>
                    <a:pt x="16809" y="13489"/>
                    <a:pt x="16930" y="12759"/>
                  </a:cubicBezTo>
                  <a:cubicBezTo>
                    <a:pt x="16961" y="12759"/>
                    <a:pt x="16991" y="12759"/>
                    <a:pt x="17022" y="12729"/>
                  </a:cubicBezTo>
                  <a:cubicBezTo>
                    <a:pt x="17091" y="12706"/>
                    <a:pt x="17213" y="12648"/>
                    <a:pt x="17321" y="12648"/>
                  </a:cubicBezTo>
                  <a:close/>
                  <a:moveTo>
                    <a:pt x="12310" y="6042"/>
                  </a:moveTo>
                  <a:cubicBezTo>
                    <a:pt x="12888" y="8443"/>
                    <a:pt x="14803" y="10297"/>
                    <a:pt x="16930" y="11422"/>
                  </a:cubicBezTo>
                  <a:cubicBezTo>
                    <a:pt x="16900" y="11726"/>
                    <a:pt x="16839" y="12060"/>
                    <a:pt x="16778" y="12364"/>
                  </a:cubicBezTo>
                  <a:cubicBezTo>
                    <a:pt x="16748" y="12395"/>
                    <a:pt x="16748" y="12425"/>
                    <a:pt x="16748" y="12455"/>
                  </a:cubicBezTo>
                  <a:cubicBezTo>
                    <a:pt x="16535" y="13610"/>
                    <a:pt x="16201" y="14765"/>
                    <a:pt x="15684" y="15860"/>
                  </a:cubicBezTo>
                  <a:cubicBezTo>
                    <a:pt x="15198" y="16863"/>
                    <a:pt x="14590" y="17866"/>
                    <a:pt x="13708" y="18626"/>
                  </a:cubicBezTo>
                  <a:cubicBezTo>
                    <a:pt x="12787" y="19406"/>
                    <a:pt x="11608" y="19910"/>
                    <a:pt x="10400" y="19910"/>
                  </a:cubicBezTo>
                  <a:cubicBezTo>
                    <a:pt x="10055" y="19910"/>
                    <a:pt x="9707" y="19869"/>
                    <a:pt x="9362" y="19781"/>
                  </a:cubicBezTo>
                  <a:cubicBezTo>
                    <a:pt x="7842" y="19386"/>
                    <a:pt x="6687" y="18200"/>
                    <a:pt x="5897" y="16893"/>
                  </a:cubicBezTo>
                  <a:cubicBezTo>
                    <a:pt x="5076" y="15556"/>
                    <a:pt x="4620" y="14036"/>
                    <a:pt x="4316" y="12486"/>
                  </a:cubicBezTo>
                  <a:cubicBezTo>
                    <a:pt x="4347" y="12486"/>
                    <a:pt x="4347" y="12486"/>
                    <a:pt x="4347" y="12455"/>
                  </a:cubicBezTo>
                  <a:cubicBezTo>
                    <a:pt x="4377" y="12425"/>
                    <a:pt x="4347" y="12364"/>
                    <a:pt x="4316" y="12334"/>
                  </a:cubicBezTo>
                  <a:lnTo>
                    <a:pt x="4286" y="12334"/>
                  </a:lnTo>
                  <a:cubicBezTo>
                    <a:pt x="4255" y="12151"/>
                    <a:pt x="4225" y="11969"/>
                    <a:pt x="4195" y="11817"/>
                  </a:cubicBezTo>
                  <a:cubicBezTo>
                    <a:pt x="4590" y="11756"/>
                    <a:pt x="4985" y="11696"/>
                    <a:pt x="5350" y="11604"/>
                  </a:cubicBezTo>
                  <a:cubicBezTo>
                    <a:pt x="6110" y="11422"/>
                    <a:pt x="6809" y="11118"/>
                    <a:pt x="7508" y="10753"/>
                  </a:cubicBezTo>
                  <a:cubicBezTo>
                    <a:pt x="8876" y="9993"/>
                    <a:pt x="10061" y="8930"/>
                    <a:pt x="11064" y="7744"/>
                  </a:cubicBezTo>
                  <a:cubicBezTo>
                    <a:pt x="11520" y="7197"/>
                    <a:pt x="11946" y="6650"/>
                    <a:pt x="12310" y="6042"/>
                  </a:cubicBezTo>
                  <a:close/>
                  <a:moveTo>
                    <a:pt x="13650" y="308"/>
                  </a:moveTo>
                  <a:cubicBezTo>
                    <a:pt x="14055" y="308"/>
                    <a:pt x="14456" y="370"/>
                    <a:pt x="14833" y="480"/>
                  </a:cubicBezTo>
                  <a:cubicBezTo>
                    <a:pt x="15593" y="692"/>
                    <a:pt x="16292" y="1087"/>
                    <a:pt x="16839" y="1635"/>
                  </a:cubicBezTo>
                  <a:cubicBezTo>
                    <a:pt x="17417" y="2212"/>
                    <a:pt x="17782" y="2942"/>
                    <a:pt x="18055" y="3701"/>
                  </a:cubicBezTo>
                  <a:cubicBezTo>
                    <a:pt x="19149" y="6984"/>
                    <a:pt x="18420" y="10480"/>
                    <a:pt x="18876" y="13854"/>
                  </a:cubicBezTo>
                  <a:cubicBezTo>
                    <a:pt x="19089" y="15465"/>
                    <a:pt x="19575" y="17045"/>
                    <a:pt x="20548" y="18383"/>
                  </a:cubicBezTo>
                  <a:cubicBezTo>
                    <a:pt x="19203" y="19494"/>
                    <a:pt x="17441" y="20078"/>
                    <a:pt x="15710" y="20078"/>
                  </a:cubicBezTo>
                  <a:cubicBezTo>
                    <a:pt x="15405" y="20078"/>
                    <a:pt x="15102" y="20060"/>
                    <a:pt x="14803" y="20024"/>
                  </a:cubicBezTo>
                  <a:cubicBezTo>
                    <a:pt x="14742" y="19446"/>
                    <a:pt x="14681" y="18899"/>
                    <a:pt x="14620" y="18322"/>
                  </a:cubicBezTo>
                  <a:cubicBezTo>
                    <a:pt x="15076" y="17775"/>
                    <a:pt x="15471" y="17167"/>
                    <a:pt x="15775" y="16498"/>
                  </a:cubicBezTo>
                  <a:cubicBezTo>
                    <a:pt x="15806" y="16559"/>
                    <a:pt x="15806" y="16589"/>
                    <a:pt x="15867" y="16589"/>
                  </a:cubicBezTo>
                  <a:cubicBezTo>
                    <a:pt x="16687" y="16528"/>
                    <a:pt x="17234" y="15677"/>
                    <a:pt x="17569" y="15009"/>
                  </a:cubicBezTo>
                  <a:cubicBezTo>
                    <a:pt x="17903" y="14340"/>
                    <a:pt x="18237" y="13398"/>
                    <a:pt x="17933" y="12638"/>
                  </a:cubicBezTo>
                  <a:cubicBezTo>
                    <a:pt x="17820" y="12321"/>
                    <a:pt x="17572" y="12206"/>
                    <a:pt x="17302" y="12206"/>
                  </a:cubicBezTo>
                  <a:cubicBezTo>
                    <a:pt x="17209" y="12206"/>
                    <a:pt x="17114" y="12219"/>
                    <a:pt x="17022" y="12243"/>
                  </a:cubicBezTo>
                  <a:cubicBezTo>
                    <a:pt x="17052" y="11999"/>
                    <a:pt x="17082" y="11756"/>
                    <a:pt x="17113" y="11513"/>
                  </a:cubicBezTo>
                  <a:cubicBezTo>
                    <a:pt x="17265" y="11604"/>
                    <a:pt x="17386" y="11665"/>
                    <a:pt x="17538" y="11726"/>
                  </a:cubicBezTo>
                  <a:cubicBezTo>
                    <a:pt x="17555" y="11734"/>
                    <a:pt x="17571" y="11738"/>
                    <a:pt x="17587" y="11738"/>
                  </a:cubicBezTo>
                  <a:cubicBezTo>
                    <a:pt x="17630" y="11738"/>
                    <a:pt x="17668" y="11710"/>
                    <a:pt x="17690" y="11665"/>
                  </a:cubicBezTo>
                  <a:cubicBezTo>
                    <a:pt x="17933" y="10115"/>
                    <a:pt x="18055" y="8504"/>
                    <a:pt x="17599" y="6954"/>
                  </a:cubicBezTo>
                  <a:cubicBezTo>
                    <a:pt x="17204" y="5556"/>
                    <a:pt x="16353" y="4401"/>
                    <a:pt x="15228" y="3519"/>
                  </a:cubicBezTo>
                  <a:cubicBezTo>
                    <a:pt x="15198" y="3489"/>
                    <a:pt x="15167" y="3458"/>
                    <a:pt x="15137" y="3458"/>
                  </a:cubicBezTo>
                  <a:cubicBezTo>
                    <a:pt x="15137" y="3458"/>
                    <a:pt x="15137" y="3458"/>
                    <a:pt x="15137" y="3428"/>
                  </a:cubicBezTo>
                  <a:cubicBezTo>
                    <a:pt x="14164" y="2698"/>
                    <a:pt x="12979" y="2273"/>
                    <a:pt x="11794" y="2121"/>
                  </a:cubicBezTo>
                  <a:cubicBezTo>
                    <a:pt x="11429" y="2060"/>
                    <a:pt x="11094" y="2030"/>
                    <a:pt x="10730" y="2030"/>
                  </a:cubicBezTo>
                  <a:cubicBezTo>
                    <a:pt x="10730" y="2030"/>
                    <a:pt x="10760" y="2030"/>
                    <a:pt x="10760" y="1999"/>
                  </a:cubicBezTo>
                  <a:cubicBezTo>
                    <a:pt x="11216" y="1331"/>
                    <a:pt x="11763" y="753"/>
                    <a:pt x="12523" y="480"/>
                  </a:cubicBezTo>
                  <a:cubicBezTo>
                    <a:pt x="12890" y="362"/>
                    <a:pt x="13272" y="308"/>
                    <a:pt x="13650" y="308"/>
                  </a:cubicBezTo>
                  <a:close/>
                  <a:moveTo>
                    <a:pt x="12189" y="20024"/>
                  </a:moveTo>
                  <a:cubicBezTo>
                    <a:pt x="12280" y="20662"/>
                    <a:pt x="12462" y="21331"/>
                    <a:pt x="12857" y="21848"/>
                  </a:cubicBezTo>
                  <a:cubicBezTo>
                    <a:pt x="13313" y="22425"/>
                    <a:pt x="13921" y="22699"/>
                    <a:pt x="14620" y="22851"/>
                  </a:cubicBezTo>
                  <a:cubicBezTo>
                    <a:pt x="16140" y="23215"/>
                    <a:pt x="17812" y="23124"/>
                    <a:pt x="19210" y="23915"/>
                  </a:cubicBezTo>
                  <a:cubicBezTo>
                    <a:pt x="19879" y="24279"/>
                    <a:pt x="20396" y="24857"/>
                    <a:pt x="20730" y="25526"/>
                  </a:cubicBezTo>
                  <a:cubicBezTo>
                    <a:pt x="17386" y="26732"/>
                    <a:pt x="13837" y="27411"/>
                    <a:pt x="10291" y="27411"/>
                  </a:cubicBezTo>
                  <a:cubicBezTo>
                    <a:pt x="8389" y="27411"/>
                    <a:pt x="6488" y="27216"/>
                    <a:pt x="4620" y="26802"/>
                  </a:cubicBezTo>
                  <a:cubicBezTo>
                    <a:pt x="3222" y="26498"/>
                    <a:pt x="1854" y="26073"/>
                    <a:pt x="547" y="25465"/>
                  </a:cubicBezTo>
                  <a:cubicBezTo>
                    <a:pt x="851" y="24826"/>
                    <a:pt x="1277" y="24279"/>
                    <a:pt x="1915" y="23915"/>
                  </a:cubicBezTo>
                  <a:cubicBezTo>
                    <a:pt x="2584" y="23519"/>
                    <a:pt x="3344" y="23307"/>
                    <a:pt x="4103" y="23185"/>
                  </a:cubicBezTo>
                  <a:cubicBezTo>
                    <a:pt x="5410" y="22972"/>
                    <a:pt x="7082" y="23003"/>
                    <a:pt x="8055" y="21969"/>
                  </a:cubicBezTo>
                  <a:cubicBezTo>
                    <a:pt x="8541" y="21483"/>
                    <a:pt x="8754" y="20784"/>
                    <a:pt x="8906" y="20085"/>
                  </a:cubicBezTo>
                  <a:cubicBezTo>
                    <a:pt x="8936" y="20115"/>
                    <a:pt x="8967" y="20115"/>
                    <a:pt x="8997" y="20145"/>
                  </a:cubicBezTo>
                  <a:cubicBezTo>
                    <a:pt x="9449" y="20288"/>
                    <a:pt x="9913" y="20353"/>
                    <a:pt x="10373" y="20353"/>
                  </a:cubicBezTo>
                  <a:cubicBezTo>
                    <a:pt x="10995" y="20353"/>
                    <a:pt x="11612" y="20234"/>
                    <a:pt x="12189" y="20024"/>
                  </a:cubicBezTo>
                  <a:close/>
                  <a:moveTo>
                    <a:pt x="13801" y="0"/>
                  </a:moveTo>
                  <a:cubicBezTo>
                    <a:pt x="13339" y="0"/>
                    <a:pt x="12879" y="76"/>
                    <a:pt x="12462" y="236"/>
                  </a:cubicBezTo>
                  <a:cubicBezTo>
                    <a:pt x="11642" y="540"/>
                    <a:pt x="11064" y="1179"/>
                    <a:pt x="10608" y="1908"/>
                  </a:cubicBezTo>
                  <a:cubicBezTo>
                    <a:pt x="10578" y="1969"/>
                    <a:pt x="10578" y="1999"/>
                    <a:pt x="10639" y="2030"/>
                  </a:cubicBezTo>
                  <a:cubicBezTo>
                    <a:pt x="10544" y="2027"/>
                    <a:pt x="10450" y="2025"/>
                    <a:pt x="10355" y="2025"/>
                  </a:cubicBezTo>
                  <a:cubicBezTo>
                    <a:pt x="9503" y="2025"/>
                    <a:pt x="8635" y="2148"/>
                    <a:pt x="7842" y="2394"/>
                  </a:cubicBezTo>
                  <a:cubicBezTo>
                    <a:pt x="6687" y="2759"/>
                    <a:pt x="5593" y="3428"/>
                    <a:pt x="4772" y="4309"/>
                  </a:cubicBezTo>
                  <a:cubicBezTo>
                    <a:pt x="3921" y="5191"/>
                    <a:pt x="3344" y="6407"/>
                    <a:pt x="3131" y="7623"/>
                  </a:cubicBezTo>
                  <a:cubicBezTo>
                    <a:pt x="2888" y="8990"/>
                    <a:pt x="2918" y="10449"/>
                    <a:pt x="3192" y="11817"/>
                  </a:cubicBezTo>
                  <a:cubicBezTo>
                    <a:pt x="3192" y="11848"/>
                    <a:pt x="3252" y="11878"/>
                    <a:pt x="3283" y="11878"/>
                  </a:cubicBezTo>
                  <a:cubicBezTo>
                    <a:pt x="3526" y="11878"/>
                    <a:pt x="3769" y="11848"/>
                    <a:pt x="4012" y="11817"/>
                  </a:cubicBezTo>
                  <a:cubicBezTo>
                    <a:pt x="4012" y="11969"/>
                    <a:pt x="4043" y="12091"/>
                    <a:pt x="4073" y="12243"/>
                  </a:cubicBezTo>
                  <a:cubicBezTo>
                    <a:pt x="3971" y="12215"/>
                    <a:pt x="3869" y="12198"/>
                    <a:pt x="3771" y="12198"/>
                  </a:cubicBezTo>
                  <a:cubicBezTo>
                    <a:pt x="3549" y="12198"/>
                    <a:pt x="3349" y="12284"/>
                    <a:pt x="3222" y="12516"/>
                  </a:cubicBezTo>
                  <a:cubicBezTo>
                    <a:pt x="3009" y="12881"/>
                    <a:pt x="3040" y="13367"/>
                    <a:pt x="3100" y="13762"/>
                  </a:cubicBezTo>
                  <a:cubicBezTo>
                    <a:pt x="3222" y="14553"/>
                    <a:pt x="3647" y="15373"/>
                    <a:pt x="4164" y="15981"/>
                  </a:cubicBezTo>
                  <a:cubicBezTo>
                    <a:pt x="4438" y="16285"/>
                    <a:pt x="4803" y="16559"/>
                    <a:pt x="5228" y="16589"/>
                  </a:cubicBezTo>
                  <a:cubicBezTo>
                    <a:pt x="5258" y="16589"/>
                    <a:pt x="5258" y="16589"/>
                    <a:pt x="5289" y="16559"/>
                  </a:cubicBezTo>
                  <a:cubicBezTo>
                    <a:pt x="5319" y="16620"/>
                    <a:pt x="5319" y="16680"/>
                    <a:pt x="5350" y="16741"/>
                  </a:cubicBezTo>
                  <a:cubicBezTo>
                    <a:pt x="6079" y="18139"/>
                    <a:pt x="7204" y="19446"/>
                    <a:pt x="8724" y="20024"/>
                  </a:cubicBezTo>
                  <a:cubicBezTo>
                    <a:pt x="8541" y="20693"/>
                    <a:pt x="8328" y="21392"/>
                    <a:pt x="7781" y="21878"/>
                  </a:cubicBezTo>
                  <a:cubicBezTo>
                    <a:pt x="7173" y="22425"/>
                    <a:pt x="6262" y="22547"/>
                    <a:pt x="5471" y="22638"/>
                  </a:cubicBezTo>
                  <a:cubicBezTo>
                    <a:pt x="4012" y="22820"/>
                    <a:pt x="2401" y="22911"/>
                    <a:pt x="1216" y="23884"/>
                  </a:cubicBezTo>
                  <a:cubicBezTo>
                    <a:pt x="638" y="24340"/>
                    <a:pt x="274" y="24948"/>
                    <a:pt x="0" y="25617"/>
                  </a:cubicBezTo>
                  <a:cubicBezTo>
                    <a:pt x="0" y="25647"/>
                    <a:pt x="30" y="25708"/>
                    <a:pt x="61" y="25738"/>
                  </a:cubicBezTo>
                  <a:cubicBezTo>
                    <a:pt x="2462" y="26893"/>
                    <a:pt x="5106" y="27501"/>
                    <a:pt x="7751" y="27744"/>
                  </a:cubicBezTo>
                  <a:cubicBezTo>
                    <a:pt x="8521" y="27809"/>
                    <a:pt x="9291" y="27842"/>
                    <a:pt x="10060" y="27842"/>
                  </a:cubicBezTo>
                  <a:cubicBezTo>
                    <a:pt x="12174" y="27842"/>
                    <a:pt x="14280" y="27596"/>
                    <a:pt x="16353" y="27106"/>
                  </a:cubicBezTo>
                  <a:cubicBezTo>
                    <a:pt x="17873" y="26741"/>
                    <a:pt x="19392" y="26255"/>
                    <a:pt x="20882" y="25677"/>
                  </a:cubicBezTo>
                  <a:cubicBezTo>
                    <a:pt x="20882" y="25677"/>
                    <a:pt x="20882" y="25647"/>
                    <a:pt x="20882" y="25647"/>
                  </a:cubicBezTo>
                  <a:cubicBezTo>
                    <a:pt x="20912" y="25647"/>
                    <a:pt x="20943" y="25617"/>
                    <a:pt x="20943" y="25556"/>
                  </a:cubicBezTo>
                  <a:cubicBezTo>
                    <a:pt x="20730" y="24918"/>
                    <a:pt x="20365" y="24310"/>
                    <a:pt x="19848" y="23884"/>
                  </a:cubicBezTo>
                  <a:cubicBezTo>
                    <a:pt x="19301" y="23428"/>
                    <a:pt x="18633" y="23155"/>
                    <a:pt x="17964" y="22972"/>
                  </a:cubicBezTo>
                  <a:cubicBezTo>
                    <a:pt x="17234" y="22790"/>
                    <a:pt x="16505" y="22699"/>
                    <a:pt x="15775" y="22608"/>
                  </a:cubicBezTo>
                  <a:cubicBezTo>
                    <a:pt x="15046" y="22516"/>
                    <a:pt x="14195" y="22425"/>
                    <a:pt x="13556" y="22000"/>
                  </a:cubicBezTo>
                  <a:cubicBezTo>
                    <a:pt x="12857" y="21544"/>
                    <a:pt x="12584" y="20723"/>
                    <a:pt x="12371" y="19963"/>
                  </a:cubicBezTo>
                  <a:cubicBezTo>
                    <a:pt x="12857" y="19750"/>
                    <a:pt x="13313" y="19477"/>
                    <a:pt x="13708" y="19173"/>
                  </a:cubicBezTo>
                  <a:cubicBezTo>
                    <a:pt x="13982" y="18960"/>
                    <a:pt x="14225" y="18747"/>
                    <a:pt x="14438" y="18504"/>
                  </a:cubicBezTo>
                  <a:lnTo>
                    <a:pt x="14590" y="20145"/>
                  </a:lnTo>
                  <a:cubicBezTo>
                    <a:pt x="14590" y="20206"/>
                    <a:pt x="14590" y="20237"/>
                    <a:pt x="14651" y="20237"/>
                  </a:cubicBezTo>
                  <a:cubicBezTo>
                    <a:pt x="15088" y="20314"/>
                    <a:pt x="15530" y="20351"/>
                    <a:pt x="15972" y="20351"/>
                  </a:cubicBezTo>
                  <a:cubicBezTo>
                    <a:pt x="17799" y="20351"/>
                    <a:pt x="19614" y="19704"/>
                    <a:pt x="21034" y="18504"/>
                  </a:cubicBezTo>
                  <a:cubicBezTo>
                    <a:pt x="21064" y="18474"/>
                    <a:pt x="21064" y="18413"/>
                    <a:pt x="21034" y="18383"/>
                  </a:cubicBezTo>
                  <a:cubicBezTo>
                    <a:pt x="18845" y="15465"/>
                    <a:pt x="19240" y="11726"/>
                    <a:pt x="19149" y="8322"/>
                  </a:cubicBezTo>
                  <a:cubicBezTo>
                    <a:pt x="19058" y="5221"/>
                    <a:pt x="18511" y="1148"/>
                    <a:pt x="15015" y="176"/>
                  </a:cubicBezTo>
                  <a:cubicBezTo>
                    <a:pt x="14628" y="61"/>
                    <a:pt x="14213" y="0"/>
                    <a:pt x="1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3144513" y="2378713"/>
              <a:ext cx="146675" cy="124650"/>
            </a:xfrm>
            <a:custGeom>
              <a:avLst/>
              <a:gdLst/>
              <a:ahLst/>
              <a:cxnLst/>
              <a:rect l="l" t="t" r="r" b="b"/>
              <a:pathLst>
                <a:path w="5867" h="4986" extrusionOk="0">
                  <a:moveTo>
                    <a:pt x="5745" y="1"/>
                  </a:moveTo>
                  <a:cubicBezTo>
                    <a:pt x="5745" y="1"/>
                    <a:pt x="5745" y="1"/>
                    <a:pt x="5745" y="31"/>
                  </a:cubicBezTo>
                  <a:lnTo>
                    <a:pt x="5685" y="31"/>
                  </a:lnTo>
                  <a:cubicBezTo>
                    <a:pt x="5046" y="1095"/>
                    <a:pt x="4286" y="2068"/>
                    <a:pt x="3344" y="2888"/>
                  </a:cubicBezTo>
                  <a:cubicBezTo>
                    <a:pt x="2371" y="3709"/>
                    <a:pt x="1277" y="4317"/>
                    <a:pt x="92" y="4803"/>
                  </a:cubicBezTo>
                  <a:cubicBezTo>
                    <a:pt x="1" y="4834"/>
                    <a:pt x="31" y="4986"/>
                    <a:pt x="153" y="4986"/>
                  </a:cubicBezTo>
                  <a:cubicBezTo>
                    <a:pt x="2675" y="4469"/>
                    <a:pt x="4955" y="2523"/>
                    <a:pt x="5867" y="122"/>
                  </a:cubicBezTo>
                  <a:cubicBezTo>
                    <a:pt x="5867" y="92"/>
                    <a:pt x="5867" y="92"/>
                    <a:pt x="5867" y="92"/>
                  </a:cubicBezTo>
                  <a:cubicBezTo>
                    <a:pt x="5867" y="61"/>
                    <a:pt x="5867" y="61"/>
                    <a:pt x="5867" y="61"/>
                  </a:cubicBezTo>
                  <a:cubicBezTo>
                    <a:pt x="5867" y="31"/>
                    <a:pt x="5837" y="31"/>
                    <a:pt x="5837" y="31"/>
                  </a:cubicBezTo>
                  <a:cubicBezTo>
                    <a:pt x="5837" y="31"/>
                    <a:pt x="5806" y="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3383113" y="2399238"/>
              <a:ext cx="73500" cy="123250"/>
            </a:xfrm>
            <a:custGeom>
              <a:avLst/>
              <a:gdLst/>
              <a:ahLst/>
              <a:cxnLst/>
              <a:rect l="l" t="t" r="r" b="b"/>
              <a:pathLst>
                <a:path w="2940" h="4930" extrusionOk="0">
                  <a:moveTo>
                    <a:pt x="62" y="0"/>
                  </a:moveTo>
                  <a:cubicBezTo>
                    <a:pt x="62" y="0"/>
                    <a:pt x="62" y="31"/>
                    <a:pt x="31" y="31"/>
                  </a:cubicBezTo>
                  <a:cubicBezTo>
                    <a:pt x="31" y="31"/>
                    <a:pt x="31" y="31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2006"/>
                    <a:pt x="1125" y="3921"/>
                    <a:pt x="2736" y="4924"/>
                  </a:cubicBezTo>
                  <a:cubicBezTo>
                    <a:pt x="2746" y="4928"/>
                    <a:pt x="2757" y="4929"/>
                    <a:pt x="2767" y="4929"/>
                  </a:cubicBezTo>
                  <a:cubicBezTo>
                    <a:pt x="2851" y="4929"/>
                    <a:pt x="2939" y="4827"/>
                    <a:pt x="2858" y="4772"/>
                  </a:cubicBezTo>
                  <a:cubicBezTo>
                    <a:pt x="2220" y="4104"/>
                    <a:pt x="1642" y="3405"/>
                    <a:pt x="1186" y="2614"/>
                  </a:cubicBezTo>
                  <a:cubicBezTo>
                    <a:pt x="730" y="1824"/>
                    <a:pt x="396" y="973"/>
                    <a:pt x="183" y="61"/>
                  </a:cubicBezTo>
                  <a:lnTo>
                    <a:pt x="153" y="61"/>
                  </a:lnTo>
                  <a:cubicBezTo>
                    <a:pt x="153" y="31"/>
                    <a:pt x="153" y="31"/>
                    <a:pt x="122" y="31"/>
                  </a:cubicBezTo>
                  <a:lnTo>
                    <a:pt x="92" y="31"/>
                  </a:lnTo>
                  <a:cubicBezTo>
                    <a:pt x="92" y="0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0"/>
            <p:cNvSpPr txBox="1"/>
            <p:nvPr/>
          </p:nvSpPr>
          <p:spPr>
            <a:xfrm>
              <a:off x="2692300" y="2157725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7" name="Google Shape;1737;p30"/>
          <p:cNvGrpSpPr/>
          <p:nvPr/>
        </p:nvGrpSpPr>
        <p:grpSpPr>
          <a:xfrm>
            <a:off x="4842904" y="1278856"/>
            <a:ext cx="1993523" cy="1866300"/>
            <a:chOff x="4847675" y="1278856"/>
            <a:chExt cx="1993523" cy="1866300"/>
          </a:xfrm>
        </p:grpSpPr>
        <p:sp>
          <p:nvSpPr>
            <p:cNvPr id="1738" name="Google Shape;1738;p30"/>
            <p:cNvSpPr/>
            <p:nvPr/>
          </p:nvSpPr>
          <p:spPr>
            <a:xfrm>
              <a:off x="5348000" y="2137506"/>
              <a:ext cx="1008400" cy="1007650"/>
            </a:xfrm>
            <a:custGeom>
              <a:avLst/>
              <a:gdLst/>
              <a:ahLst/>
              <a:cxnLst/>
              <a:rect l="l" t="t" r="r" b="b"/>
              <a:pathLst>
                <a:path w="40336" h="40306" extrusionOk="0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5219213" y="2153769"/>
              <a:ext cx="376161" cy="376161"/>
            </a:xfrm>
            <a:custGeom>
              <a:avLst/>
              <a:gdLst/>
              <a:ahLst/>
              <a:cxnLst/>
              <a:rect l="l" t="t" r="r" b="b"/>
              <a:pathLst>
                <a:path w="11521" h="11521" extrusionOk="0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5719538" y="2355269"/>
              <a:ext cx="29175" cy="78925"/>
            </a:xfrm>
            <a:custGeom>
              <a:avLst/>
              <a:gdLst/>
              <a:ahLst/>
              <a:cxnLst/>
              <a:rect l="l" t="t" r="r" b="b"/>
              <a:pathLst>
                <a:path w="1167" h="3157" extrusionOk="0">
                  <a:moveTo>
                    <a:pt x="153" y="0"/>
                  </a:moveTo>
                  <a:cubicBezTo>
                    <a:pt x="122" y="31"/>
                    <a:pt x="122" y="31"/>
                    <a:pt x="122" y="31"/>
                  </a:cubicBezTo>
                  <a:lnTo>
                    <a:pt x="92" y="31"/>
                  </a:lnTo>
                  <a:cubicBezTo>
                    <a:pt x="92" y="31"/>
                    <a:pt x="92" y="61"/>
                    <a:pt x="61" y="61"/>
                  </a:cubicBezTo>
                  <a:cubicBezTo>
                    <a:pt x="61" y="61"/>
                    <a:pt x="61" y="61"/>
                    <a:pt x="61" y="91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1" y="1155"/>
                    <a:pt x="305" y="2249"/>
                    <a:pt x="882" y="3101"/>
                  </a:cubicBezTo>
                  <a:cubicBezTo>
                    <a:pt x="912" y="3140"/>
                    <a:pt x="954" y="3157"/>
                    <a:pt x="995" y="3157"/>
                  </a:cubicBezTo>
                  <a:cubicBezTo>
                    <a:pt x="1082" y="3157"/>
                    <a:pt x="1166" y="3082"/>
                    <a:pt x="1125" y="2979"/>
                  </a:cubicBezTo>
                  <a:cubicBezTo>
                    <a:pt x="1004" y="2493"/>
                    <a:pt x="852" y="2037"/>
                    <a:pt x="700" y="1550"/>
                  </a:cubicBezTo>
                  <a:cubicBezTo>
                    <a:pt x="578" y="1064"/>
                    <a:pt x="457" y="578"/>
                    <a:pt x="305" y="91"/>
                  </a:cubicBezTo>
                  <a:cubicBezTo>
                    <a:pt x="305" y="91"/>
                    <a:pt x="305" y="61"/>
                    <a:pt x="305" y="61"/>
                  </a:cubicBezTo>
                  <a:lnTo>
                    <a:pt x="274" y="61"/>
                  </a:lnTo>
                  <a:cubicBezTo>
                    <a:pt x="274" y="31"/>
                    <a:pt x="274" y="31"/>
                    <a:pt x="274" y="31"/>
                  </a:cubicBezTo>
                  <a:cubicBezTo>
                    <a:pt x="244" y="31"/>
                    <a:pt x="244" y="31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5776538" y="2336819"/>
              <a:ext cx="17975" cy="68325"/>
            </a:xfrm>
            <a:custGeom>
              <a:avLst/>
              <a:gdLst/>
              <a:ahLst/>
              <a:cxnLst/>
              <a:rect l="l" t="t" r="r" b="b"/>
              <a:pathLst>
                <a:path w="719" h="2733" extrusionOk="0">
                  <a:moveTo>
                    <a:pt x="355" y="1"/>
                  </a:moveTo>
                  <a:cubicBezTo>
                    <a:pt x="338" y="1"/>
                    <a:pt x="320" y="3"/>
                    <a:pt x="304" y="9"/>
                  </a:cubicBezTo>
                  <a:cubicBezTo>
                    <a:pt x="274" y="39"/>
                    <a:pt x="244" y="39"/>
                    <a:pt x="244" y="100"/>
                  </a:cubicBezTo>
                  <a:cubicBezTo>
                    <a:pt x="0" y="921"/>
                    <a:pt x="92" y="1863"/>
                    <a:pt x="456" y="2653"/>
                  </a:cubicBezTo>
                  <a:cubicBezTo>
                    <a:pt x="479" y="2710"/>
                    <a:pt x="523" y="2733"/>
                    <a:pt x="567" y="2733"/>
                  </a:cubicBezTo>
                  <a:cubicBezTo>
                    <a:pt x="642" y="2733"/>
                    <a:pt x="719" y="2668"/>
                    <a:pt x="699" y="2592"/>
                  </a:cubicBezTo>
                  <a:cubicBezTo>
                    <a:pt x="639" y="1772"/>
                    <a:pt x="578" y="951"/>
                    <a:pt x="517" y="130"/>
                  </a:cubicBezTo>
                  <a:cubicBezTo>
                    <a:pt x="517" y="55"/>
                    <a:pt x="435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5833538" y="2317994"/>
              <a:ext cx="15975" cy="68575"/>
            </a:xfrm>
            <a:custGeom>
              <a:avLst/>
              <a:gdLst/>
              <a:ahLst/>
              <a:cxnLst/>
              <a:rect l="l" t="t" r="r" b="b"/>
              <a:pathLst>
                <a:path w="639" h="2743" extrusionOk="0">
                  <a:moveTo>
                    <a:pt x="465" y="1"/>
                  </a:moveTo>
                  <a:cubicBezTo>
                    <a:pt x="408" y="1"/>
                    <a:pt x="343" y="34"/>
                    <a:pt x="304" y="93"/>
                  </a:cubicBezTo>
                  <a:cubicBezTo>
                    <a:pt x="0" y="914"/>
                    <a:pt x="30" y="1886"/>
                    <a:pt x="365" y="2677"/>
                  </a:cubicBezTo>
                  <a:cubicBezTo>
                    <a:pt x="388" y="2723"/>
                    <a:pt x="433" y="2743"/>
                    <a:pt x="481" y="2743"/>
                  </a:cubicBezTo>
                  <a:cubicBezTo>
                    <a:pt x="557" y="2743"/>
                    <a:pt x="638" y="2691"/>
                    <a:pt x="638" y="2616"/>
                  </a:cubicBezTo>
                  <a:cubicBezTo>
                    <a:pt x="608" y="2190"/>
                    <a:pt x="578" y="1795"/>
                    <a:pt x="578" y="1370"/>
                  </a:cubicBezTo>
                  <a:cubicBezTo>
                    <a:pt x="547" y="974"/>
                    <a:pt x="578" y="549"/>
                    <a:pt x="578" y="154"/>
                  </a:cubicBezTo>
                  <a:cubicBezTo>
                    <a:pt x="608" y="93"/>
                    <a:pt x="578" y="63"/>
                    <a:pt x="547" y="32"/>
                  </a:cubicBezTo>
                  <a:cubicBezTo>
                    <a:pt x="526" y="11"/>
                    <a:pt x="496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737013" y="2612094"/>
              <a:ext cx="288800" cy="312350"/>
            </a:xfrm>
            <a:custGeom>
              <a:avLst/>
              <a:gdLst/>
              <a:ahLst/>
              <a:cxnLst/>
              <a:rect l="l" t="t" r="r" b="b"/>
              <a:pathLst>
                <a:path w="11552" h="12494" extrusionOk="0">
                  <a:moveTo>
                    <a:pt x="11369" y="1"/>
                  </a:moveTo>
                  <a:cubicBezTo>
                    <a:pt x="10548" y="366"/>
                    <a:pt x="8329" y="639"/>
                    <a:pt x="5715" y="639"/>
                  </a:cubicBezTo>
                  <a:cubicBezTo>
                    <a:pt x="3284" y="639"/>
                    <a:pt x="1186" y="396"/>
                    <a:pt x="244" y="92"/>
                  </a:cubicBezTo>
                  <a:lnTo>
                    <a:pt x="183" y="92"/>
                  </a:lnTo>
                  <a:cubicBezTo>
                    <a:pt x="183" y="426"/>
                    <a:pt x="183" y="730"/>
                    <a:pt x="183" y="1065"/>
                  </a:cubicBezTo>
                  <a:cubicBezTo>
                    <a:pt x="153" y="3284"/>
                    <a:pt x="122" y="5502"/>
                    <a:pt x="92" y="7691"/>
                  </a:cubicBezTo>
                  <a:cubicBezTo>
                    <a:pt x="92" y="8208"/>
                    <a:pt x="62" y="8755"/>
                    <a:pt x="62" y="9272"/>
                  </a:cubicBezTo>
                  <a:cubicBezTo>
                    <a:pt x="62" y="9879"/>
                    <a:pt x="1" y="10548"/>
                    <a:pt x="62" y="11156"/>
                  </a:cubicBezTo>
                  <a:cubicBezTo>
                    <a:pt x="183" y="12493"/>
                    <a:pt x="1673" y="12341"/>
                    <a:pt x="2706" y="12372"/>
                  </a:cubicBezTo>
                  <a:lnTo>
                    <a:pt x="4043" y="12372"/>
                  </a:lnTo>
                  <a:cubicBezTo>
                    <a:pt x="5168" y="12372"/>
                    <a:pt x="6262" y="12402"/>
                    <a:pt x="7387" y="12402"/>
                  </a:cubicBezTo>
                  <a:lnTo>
                    <a:pt x="9545" y="12402"/>
                  </a:lnTo>
                  <a:cubicBezTo>
                    <a:pt x="9879" y="12402"/>
                    <a:pt x="10183" y="12402"/>
                    <a:pt x="10518" y="12341"/>
                  </a:cubicBezTo>
                  <a:cubicBezTo>
                    <a:pt x="10852" y="12250"/>
                    <a:pt x="11186" y="12038"/>
                    <a:pt x="11369" y="11703"/>
                  </a:cubicBezTo>
                  <a:cubicBezTo>
                    <a:pt x="11551" y="11369"/>
                    <a:pt x="11551" y="10974"/>
                    <a:pt x="11551" y="10579"/>
                  </a:cubicBezTo>
                  <a:cubicBezTo>
                    <a:pt x="11551" y="9849"/>
                    <a:pt x="11521" y="9120"/>
                    <a:pt x="11521" y="8360"/>
                  </a:cubicBezTo>
                  <a:cubicBezTo>
                    <a:pt x="11490" y="7113"/>
                    <a:pt x="11490" y="5837"/>
                    <a:pt x="11460" y="4560"/>
                  </a:cubicBezTo>
                  <a:cubicBezTo>
                    <a:pt x="11430" y="3040"/>
                    <a:pt x="11399" y="1521"/>
                    <a:pt x="11369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5730188" y="2582469"/>
              <a:ext cx="302450" cy="346525"/>
            </a:xfrm>
            <a:custGeom>
              <a:avLst/>
              <a:gdLst/>
              <a:ahLst/>
              <a:cxnLst/>
              <a:rect l="l" t="t" r="r" b="b"/>
              <a:pathLst>
                <a:path w="12098" h="13861" extrusionOk="0">
                  <a:moveTo>
                    <a:pt x="11733" y="1186"/>
                  </a:moveTo>
                  <a:cubicBezTo>
                    <a:pt x="11763" y="2706"/>
                    <a:pt x="11794" y="4225"/>
                    <a:pt x="11824" y="5745"/>
                  </a:cubicBezTo>
                  <a:cubicBezTo>
                    <a:pt x="11855" y="7022"/>
                    <a:pt x="11855" y="8298"/>
                    <a:pt x="11885" y="9545"/>
                  </a:cubicBezTo>
                  <a:cubicBezTo>
                    <a:pt x="11885" y="10305"/>
                    <a:pt x="11915" y="11034"/>
                    <a:pt x="11915" y="11764"/>
                  </a:cubicBezTo>
                  <a:cubicBezTo>
                    <a:pt x="11915" y="12159"/>
                    <a:pt x="11915" y="12554"/>
                    <a:pt x="11733" y="12888"/>
                  </a:cubicBezTo>
                  <a:cubicBezTo>
                    <a:pt x="11551" y="13223"/>
                    <a:pt x="11216" y="13435"/>
                    <a:pt x="10882" y="13526"/>
                  </a:cubicBezTo>
                  <a:cubicBezTo>
                    <a:pt x="10548" y="13587"/>
                    <a:pt x="10244" y="13587"/>
                    <a:pt x="9909" y="13587"/>
                  </a:cubicBezTo>
                  <a:lnTo>
                    <a:pt x="7751" y="13587"/>
                  </a:lnTo>
                  <a:cubicBezTo>
                    <a:pt x="6626" y="13587"/>
                    <a:pt x="5532" y="13557"/>
                    <a:pt x="4408" y="13557"/>
                  </a:cubicBezTo>
                  <a:lnTo>
                    <a:pt x="3070" y="13557"/>
                  </a:lnTo>
                  <a:cubicBezTo>
                    <a:pt x="2037" y="13526"/>
                    <a:pt x="547" y="13678"/>
                    <a:pt x="426" y="12341"/>
                  </a:cubicBezTo>
                  <a:cubicBezTo>
                    <a:pt x="365" y="11733"/>
                    <a:pt x="426" y="11064"/>
                    <a:pt x="426" y="10457"/>
                  </a:cubicBezTo>
                  <a:cubicBezTo>
                    <a:pt x="426" y="9940"/>
                    <a:pt x="456" y="9393"/>
                    <a:pt x="456" y="8876"/>
                  </a:cubicBezTo>
                  <a:cubicBezTo>
                    <a:pt x="487" y="6687"/>
                    <a:pt x="517" y="4469"/>
                    <a:pt x="547" y="2250"/>
                  </a:cubicBezTo>
                  <a:cubicBezTo>
                    <a:pt x="547" y="1915"/>
                    <a:pt x="547" y="1611"/>
                    <a:pt x="547" y="1277"/>
                  </a:cubicBezTo>
                  <a:lnTo>
                    <a:pt x="608" y="1277"/>
                  </a:lnTo>
                  <a:cubicBezTo>
                    <a:pt x="1550" y="1581"/>
                    <a:pt x="3648" y="1824"/>
                    <a:pt x="6079" y="1824"/>
                  </a:cubicBezTo>
                  <a:cubicBezTo>
                    <a:pt x="8693" y="1824"/>
                    <a:pt x="10912" y="1551"/>
                    <a:pt x="11733" y="1186"/>
                  </a:cubicBezTo>
                  <a:close/>
                  <a:moveTo>
                    <a:pt x="6079" y="0"/>
                  </a:moveTo>
                  <a:cubicBezTo>
                    <a:pt x="2766" y="0"/>
                    <a:pt x="91" y="396"/>
                    <a:pt x="91" y="912"/>
                  </a:cubicBezTo>
                  <a:cubicBezTo>
                    <a:pt x="61" y="3405"/>
                    <a:pt x="31" y="5867"/>
                    <a:pt x="31" y="8359"/>
                  </a:cubicBezTo>
                  <a:cubicBezTo>
                    <a:pt x="31" y="9575"/>
                    <a:pt x="0" y="10791"/>
                    <a:pt x="31" y="12007"/>
                  </a:cubicBezTo>
                  <a:cubicBezTo>
                    <a:pt x="31" y="12675"/>
                    <a:pt x="243" y="13314"/>
                    <a:pt x="851" y="13618"/>
                  </a:cubicBezTo>
                  <a:cubicBezTo>
                    <a:pt x="1338" y="13861"/>
                    <a:pt x="1854" y="13861"/>
                    <a:pt x="2401" y="13861"/>
                  </a:cubicBezTo>
                  <a:cubicBezTo>
                    <a:pt x="2918" y="13861"/>
                    <a:pt x="3465" y="13861"/>
                    <a:pt x="4012" y="13830"/>
                  </a:cubicBezTo>
                  <a:lnTo>
                    <a:pt x="7447" y="13830"/>
                  </a:lnTo>
                  <a:cubicBezTo>
                    <a:pt x="8207" y="13800"/>
                    <a:pt x="8997" y="13800"/>
                    <a:pt x="9788" y="13800"/>
                  </a:cubicBezTo>
                  <a:cubicBezTo>
                    <a:pt x="10608" y="13800"/>
                    <a:pt x="11642" y="13739"/>
                    <a:pt x="11976" y="12858"/>
                  </a:cubicBezTo>
                  <a:cubicBezTo>
                    <a:pt x="12098" y="12493"/>
                    <a:pt x="12098" y="12128"/>
                    <a:pt x="12098" y="11764"/>
                  </a:cubicBezTo>
                  <a:cubicBezTo>
                    <a:pt x="12098" y="10183"/>
                    <a:pt x="12067" y="8602"/>
                    <a:pt x="12067" y="7022"/>
                  </a:cubicBezTo>
                  <a:cubicBezTo>
                    <a:pt x="12067" y="5745"/>
                    <a:pt x="12067" y="4438"/>
                    <a:pt x="12067" y="3162"/>
                  </a:cubicBezTo>
                  <a:lnTo>
                    <a:pt x="12067" y="973"/>
                  </a:lnTo>
                  <a:cubicBezTo>
                    <a:pt x="12067" y="973"/>
                    <a:pt x="12037" y="973"/>
                    <a:pt x="12037" y="943"/>
                  </a:cubicBezTo>
                  <a:cubicBezTo>
                    <a:pt x="12037" y="943"/>
                    <a:pt x="12067" y="912"/>
                    <a:pt x="12067" y="912"/>
                  </a:cubicBezTo>
                  <a:cubicBezTo>
                    <a:pt x="12067" y="396"/>
                    <a:pt x="9393" y="0"/>
                    <a:pt x="6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5795538" y="2664544"/>
              <a:ext cx="9125" cy="225700"/>
            </a:xfrm>
            <a:custGeom>
              <a:avLst/>
              <a:gdLst/>
              <a:ahLst/>
              <a:cxnLst/>
              <a:rect l="l" t="t" r="r" b="b"/>
              <a:pathLst>
                <a:path w="365" h="9028" extrusionOk="0">
                  <a:moveTo>
                    <a:pt x="183" y="0"/>
                  </a:moveTo>
                  <a:cubicBezTo>
                    <a:pt x="152" y="0"/>
                    <a:pt x="91" y="61"/>
                    <a:pt x="91" y="91"/>
                  </a:cubicBezTo>
                  <a:cubicBezTo>
                    <a:pt x="31" y="1459"/>
                    <a:pt x="31" y="2827"/>
                    <a:pt x="0" y="4164"/>
                  </a:cubicBezTo>
                  <a:lnTo>
                    <a:pt x="0" y="4529"/>
                  </a:lnTo>
                  <a:lnTo>
                    <a:pt x="0" y="4833"/>
                  </a:lnTo>
                  <a:cubicBezTo>
                    <a:pt x="31" y="6170"/>
                    <a:pt x="31" y="7569"/>
                    <a:pt x="91" y="8936"/>
                  </a:cubicBezTo>
                  <a:cubicBezTo>
                    <a:pt x="91" y="8967"/>
                    <a:pt x="152" y="9028"/>
                    <a:pt x="183" y="9028"/>
                  </a:cubicBezTo>
                  <a:cubicBezTo>
                    <a:pt x="243" y="9028"/>
                    <a:pt x="274" y="8967"/>
                    <a:pt x="274" y="8936"/>
                  </a:cubicBezTo>
                  <a:cubicBezTo>
                    <a:pt x="365" y="7569"/>
                    <a:pt x="365" y="6201"/>
                    <a:pt x="365" y="4863"/>
                  </a:cubicBezTo>
                  <a:lnTo>
                    <a:pt x="365" y="4499"/>
                  </a:lnTo>
                  <a:lnTo>
                    <a:pt x="365" y="4195"/>
                  </a:lnTo>
                  <a:cubicBezTo>
                    <a:pt x="365" y="2857"/>
                    <a:pt x="365" y="1459"/>
                    <a:pt x="274" y="91"/>
                  </a:cubicBezTo>
                  <a:cubicBezTo>
                    <a:pt x="274" y="61"/>
                    <a:pt x="243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5876838" y="2664544"/>
              <a:ext cx="9150" cy="225700"/>
            </a:xfrm>
            <a:custGeom>
              <a:avLst/>
              <a:gdLst/>
              <a:ahLst/>
              <a:cxnLst/>
              <a:rect l="l" t="t" r="r" b="b"/>
              <a:pathLst>
                <a:path w="366" h="9028" extrusionOk="0">
                  <a:moveTo>
                    <a:pt x="183" y="0"/>
                  </a:moveTo>
                  <a:cubicBezTo>
                    <a:pt x="153" y="0"/>
                    <a:pt x="92" y="61"/>
                    <a:pt x="92" y="91"/>
                  </a:cubicBezTo>
                  <a:cubicBezTo>
                    <a:pt x="31" y="1459"/>
                    <a:pt x="31" y="2827"/>
                    <a:pt x="1" y="4164"/>
                  </a:cubicBezTo>
                  <a:lnTo>
                    <a:pt x="1" y="4529"/>
                  </a:lnTo>
                  <a:lnTo>
                    <a:pt x="1" y="4833"/>
                  </a:lnTo>
                  <a:cubicBezTo>
                    <a:pt x="31" y="6170"/>
                    <a:pt x="31" y="7569"/>
                    <a:pt x="92" y="8936"/>
                  </a:cubicBezTo>
                  <a:cubicBezTo>
                    <a:pt x="92" y="8967"/>
                    <a:pt x="153" y="9028"/>
                    <a:pt x="183" y="9028"/>
                  </a:cubicBezTo>
                  <a:cubicBezTo>
                    <a:pt x="244" y="9028"/>
                    <a:pt x="274" y="8967"/>
                    <a:pt x="305" y="8936"/>
                  </a:cubicBezTo>
                  <a:cubicBezTo>
                    <a:pt x="365" y="7569"/>
                    <a:pt x="365" y="6201"/>
                    <a:pt x="365" y="4863"/>
                  </a:cubicBezTo>
                  <a:lnTo>
                    <a:pt x="365" y="4499"/>
                  </a:lnTo>
                  <a:lnTo>
                    <a:pt x="365" y="4195"/>
                  </a:lnTo>
                  <a:cubicBezTo>
                    <a:pt x="365" y="2857"/>
                    <a:pt x="365" y="1459"/>
                    <a:pt x="305" y="91"/>
                  </a:cubicBezTo>
                  <a:cubicBezTo>
                    <a:pt x="274" y="61"/>
                    <a:pt x="244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958138" y="2664544"/>
              <a:ext cx="9925" cy="225700"/>
            </a:xfrm>
            <a:custGeom>
              <a:avLst/>
              <a:gdLst/>
              <a:ahLst/>
              <a:cxnLst/>
              <a:rect l="l" t="t" r="r" b="b"/>
              <a:pathLst>
                <a:path w="397" h="9028" extrusionOk="0">
                  <a:moveTo>
                    <a:pt x="214" y="0"/>
                  </a:moveTo>
                  <a:cubicBezTo>
                    <a:pt x="153" y="0"/>
                    <a:pt x="123" y="61"/>
                    <a:pt x="92" y="91"/>
                  </a:cubicBezTo>
                  <a:cubicBezTo>
                    <a:pt x="31" y="1459"/>
                    <a:pt x="31" y="2827"/>
                    <a:pt x="31" y="4164"/>
                  </a:cubicBezTo>
                  <a:lnTo>
                    <a:pt x="1" y="4529"/>
                  </a:lnTo>
                  <a:lnTo>
                    <a:pt x="31" y="4833"/>
                  </a:lnTo>
                  <a:cubicBezTo>
                    <a:pt x="31" y="6170"/>
                    <a:pt x="31" y="7569"/>
                    <a:pt x="92" y="8936"/>
                  </a:cubicBezTo>
                  <a:cubicBezTo>
                    <a:pt x="123" y="8967"/>
                    <a:pt x="153" y="9028"/>
                    <a:pt x="214" y="9028"/>
                  </a:cubicBezTo>
                  <a:cubicBezTo>
                    <a:pt x="244" y="9028"/>
                    <a:pt x="305" y="8967"/>
                    <a:pt x="305" y="8936"/>
                  </a:cubicBezTo>
                  <a:cubicBezTo>
                    <a:pt x="366" y="7569"/>
                    <a:pt x="366" y="6201"/>
                    <a:pt x="396" y="4863"/>
                  </a:cubicBezTo>
                  <a:lnTo>
                    <a:pt x="396" y="4499"/>
                  </a:lnTo>
                  <a:lnTo>
                    <a:pt x="396" y="4195"/>
                  </a:lnTo>
                  <a:cubicBezTo>
                    <a:pt x="366" y="2857"/>
                    <a:pt x="366" y="1459"/>
                    <a:pt x="305" y="91"/>
                  </a:cubicBezTo>
                  <a:cubicBezTo>
                    <a:pt x="305" y="61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5713463" y="2292594"/>
              <a:ext cx="341225" cy="312875"/>
            </a:xfrm>
            <a:custGeom>
              <a:avLst/>
              <a:gdLst/>
              <a:ahLst/>
              <a:cxnLst/>
              <a:rect l="l" t="t" r="r" b="b"/>
              <a:pathLst>
                <a:path w="13649" h="12515" extrusionOk="0">
                  <a:moveTo>
                    <a:pt x="10653" y="420"/>
                  </a:moveTo>
                  <a:cubicBezTo>
                    <a:pt x="11193" y="420"/>
                    <a:pt x="11667" y="1057"/>
                    <a:pt x="11916" y="1443"/>
                  </a:cubicBezTo>
                  <a:cubicBezTo>
                    <a:pt x="12493" y="2325"/>
                    <a:pt x="13010" y="3328"/>
                    <a:pt x="13162" y="4361"/>
                  </a:cubicBezTo>
                  <a:cubicBezTo>
                    <a:pt x="13223" y="4787"/>
                    <a:pt x="13223" y="5273"/>
                    <a:pt x="13010" y="5638"/>
                  </a:cubicBezTo>
                  <a:cubicBezTo>
                    <a:pt x="12919" y="5820"/>
                    <a:pt x="12858" y="5881"/>
                    <a:pt x="12706" y="5942"/>
                  </a:cubicBezTo>
                  <a:cubicBezTo>
                    <a:pt x="12493" y="6033"/>
                    <a:pt x="12311" y="6155"/>
                    <a:pt x="12128" y="6276"/>
                  </a:cubicBezTo>
                  <a:cubicBezTo>
                    <a:pt x="11551" y="4696"/>
                    <a:pt x="10761" y="3206"/>
                    <a:pt x="9758" y="1869"/>
                  </a:cubicBezTo>
                  <a:cubicBezTo>
                    <a:pt x="9849" y="1535"/>
                    <a:pt x="9879" y="1200"/>
                    <a:pt x="10031" y="866"/>
                  </a:cubicBezTo>
                  <a:cubicBezTo>
                    <a:pt x="10122" y="683"/>
                    <a:pt x="10274" y="471"/>
                    <a:pt x="10487" y="440"/>
                  </a:cubicBezTo>
                  <a:cubicBezTo>
                    <a:pt x="10543" y="426"/>
                    <a:pt x="10598" y="420"/>
                    <a:pt x="10653" y="420"/>
                  </a:cubicBezTo>
                  <a:close/>
                  <a:moveTo>
                    <a:pt x="9628" y="4140"/>
                  </a:moveTo>
                  <a:cubicBezTo>
                    <a:pt x="9665" y="4140"/>
                    <a:pt x="9716" y="4185"/>
                    <a:pt x="9666" y="4209"/>
                  </a:cubicBezTo>
                  <a:cubicBezTo>
                    <a:pt x="9666" y="4209"/>
                    <a:pt x="9666" y="4209"/>
                    <a:pt x="9666" y="4240"/>
                  </a:cubicBezTo>
                  <a:cubicBezTo>
                    <a:pt x="8329" y="5760"/>
                    <a:pt x="6688" y="7067"/>
                    <a:pt x="4894" y="8070"/>
                  </a:cubicBezTo>
                  <a:lnTo>
                    <a:pt x="4864" y="8070"/>
                  </a:lnTo>
                  <a:cubicBezTo>
                    <a:pt x="4833" y="8070"/>
                    <a:pt x="4833" y="8070"/>
                    <a:pt x="4833" y="8039"/>
                  </a:cubicBezTo>
                  <a:lnTo>
                    <a:pt x="4803" y="8039"/>
                  </a:lnTo>
                  <a:cubicBezTo>
                    <a:pt x="4803" y="8009"/>
                    <a:pt x="4803" y="8009"/>
                    <a:pt x="4803" y="8009"/>
                  </a:cubicBezTo>
                  <a:cubicBezTo>
                    <a:pt x="4803" y="7978"/>
                    <a:pt x="4803" y="7978"/>
                    <a:pt x="4833" y="7978"/>
                  </a:cubicBezTo>
                  <a:cubicBezTo>
                    <a:pt x="6444" y="6732"/>
                    <a:pt x="8025" y="5456"/>
                    <a:pt x="9606" y="4149"/>
                  </a:cubicBezTo>
                  <a:cubicBezTo>
                    <a:pt x="9611" y="4143"/>
                    <a:pt x="9619" y="4140"/>
                    <a:pt x="9628" y="4140"/>
                  </a:cubicBezTo>
                  <a:close/>
                  <a:moveTo>
                    <a:pt x="10810" y="6025"/>
                  </a:moveTo>
                  <a:cubicBezTo>
                    <a:pt x="10841" y="6025"/>
                    <a:pt x="10877" y="6075"/>
                    <a:pt x="10852" y="6124"/>
                  </a:cubicBezTo>
                  <a:cubicBezTo>
                    <a:pt x="9484" y="7674"/>
                    <a:pt x="7599" y="8769"/>
                    <a:pt x="5593" y="9194"/>
                  </a:cubicBezTo>
                  <a:lnTo>
                    <a:pt x="5563" y="9194"/>
                  </a:lnTo>
                  <a:cubicBezTo>
                    <a:pt x="5563" y="9164"/>
                    <a:pt x="5563" y="9164"/>
                    <a:pt x="5563" y="9164"/>
                  </a:cubicBezTo>
                  <a:cubicBezTo>
                    <a:pt x="5533" y="9133"/>
                    <a:pt x="5533" y="9133"/>
                    <a:pt x="5533" y="9133"/>
                  </a:cubicBezTo>
                  <a:cubicBezTo>
                    <a:pt x="5533" y="9133"/>
                    <a:pt x="5533" y="9133"/>
                    <a:pt x="5563" y="9103"/>
                  </a:cubicBezTo>
                  <a:cubicBezTo>
                    <a:pt x="7478" y="8374"/>
                    <a:pt x="9210" y="7370"/>
                    <a:pt x="10791" y="6033"/>
                  </a:cubicBezTo>
                  <a:cubicBezTo>
                    <a:pt x="10797" y="6027"/>
                    <a:pt x="10803" y="6025"/>
                    <a:pt x="10810" y="6025"/>
                  </a:cubicBezTo>
                  <a:close/>
                  <a:moveTo>
                    <a:pt x="2645" y="7249"/>
                  </a:moveTo>
                  <a:cubicBezTo>
                    <a:pt x="3526" y="8647"/>
                    <a:pt x="4621" y="9863"/>
                    <a:pt x="5897" y="10866"/>
                  </a:cubicBezTo>
                  <a:cubicBezTo>
                    <a:pt x="5806" y="11170"/>
                    <a:pt x="5745" y="11504"/>
                    <a:pt x="5502" y="11747"/>
                  </a:cubicBezTo>
                  <a:cubicBezTo>
                    <a:pt x="5259" y="11991"/>
                    <a:pt x="4894" y="12112"/>
                    <a:pt x="4529" y="12112"/>
                  </a:cubicBezTo>
                  <a:cubicBezTo>
                    <a:pt x="3861" y="12112"/>
                    <a:pt x="3344" y="11565"/>
                    <a:pt x="2797" y="11261"/>
                  </a:cubicBezTo>
                  <a:cubicBezTo>
                    <a:pt x="2189" y="10957"/>
                    <a:pt x="1490" y="10775"/>
                    <a:pt x="1034" y="10228"/>
                  </a:cubicBezTo>
                  <a:cubicBezTo>
                    <a:pt x="608" y="9681"/>
                    <a:pt x="426" y="8921"/>
                    <a:pt x="730" y="8282"/>
                  </a:cubicBezTo>
                  <a:cubicBezTo>
                    <a:pt x="1125" y="7614"/>
                    <a:pt x="1915" y="7370"/>
                    <a:pt x="2645" y="7249"/>
                  </a:cubicBezTo>
                  <a:close/>
                  <a:moveTo>
                    <a:pt x="10579" y="0"/>
                  </a:moveTo>
                  <a:cubicBezTo>
                    <a:pt x="10311" y="0"/>
                    <a:pt x="10049" y="117"/>
                    <a:pt x="9818" y="410"/>
                  </a:cubicBezTo>
                  <a:cubicBezTo>
                    <a:pt x="9666" y="592"/>
                    <a:pt x="9575" y="835"/>
                    <a:pt x="9545" y="1079"/>
                  </a:cubicBezTo>
                  <a:cubicBezTo>
                    <a:pt x="9484" y="1261"/>
                    <a:pt x="9454" y="1443"/>
                    <a:pt x="9393" y="1626"/>
                  </a:cubicBezTo>
                  <a:cubicBezTo>
                    <a:pt x="9393" y="1686"/>
                    <a:pt x="9362" y="1778"/>
                    <a:pt x="9332" y="1838"/>
                  </a:cubicBezTo>
                  <a:cubicBezTo>
                    <a:pt x="9058" y="2629"/>
                    <a:pt x="8603" y="3176"/>
                    <a:pt x="7873" y="3601"/>
                  </a:cubicBezTo>
                  <a:cubicBezTo>
                    <a:pt x="7417" y="3845"/>
                    <a:pt x="6961" y="4118"/>
                    <a:pt x="6566" y="4452"/>
                  </a:cubicBezTo>
                  <a:cubicBezTo>
                    <a:pt x="6140" y="4787"/>
                    <a:pt x="5806" y="5182"/>
                    <a:pt x="5502" y="5608"/>
                  </a:cubicBezTo>
                  <a:cubicBezTo>
                    <a:pt x="5168" y="6063"/>
                    <a:pt x="4773" y="6367"/>
                    <a:pt x="4256" y="6550"/>
                  </a:cubicBezTo>
                  <a:cubicBezTo>
                    <a:pt x="3739" y="6702"/>
                    <a:pt x="3222" y="6732"/>
                    <a:pt x="2706" y="6823"/>
                  </a:cubicBezTo>
                  <a:cubicBezTo>
                    <a:pt x="1824" y="6945"/>
                    <a:pt x="852" y="7249"/>
                    <a:pt x="396" y="8070"/>
                  </a:cubicBezTo>
                  <a:cubicBezTo>
                    <a:pt x="396" y="8070"/>
                    <a:pt x="396" y="8100"/>
                    <a:pt x="365" y="8100"/>
                  </a:cubicBezTo>
                  <a:cubicBezTo>
                    <a:pt x="1" y="8860"/>
                    <a:pt x="183" y="9711"/>
                    <a:pt x="639" y="10380"/>
                  </a:cubicBezTo>
                  <a:cubicBezTo>
                    <a:pt x="1125" y="11109"/>
                    <a:pt x="1946" y="11261"/>
                    <a:pt x="2675" y="11656"/>
                  </a:cubicBezTo>
                  <a:cubicBezTo>
                    <a:pt x="3010" y="11869"/>
                    <a:pt x="3314" y="12112"/>
                    <a:pt x="3678" y="12295"/>
                  </a:cubicBezTo>
                  <a:cubicBezTo>
                    <a:pt x="3984" y="12447"/>
                    <a:pt x="4290" y="12515"/>
                    <a:pt x="4613" y="12515"/>
                  </a:cubicBezTo>
                  <a:cubicBezTo>
                    <a:pt x="4676" y="12515"/>
                    <a:pt x="4739" y="12512"/>
                    <a:pt x="4803" y="12507"/>
                  </a:cubicBezTo>
                  <a:cubicBezTo>
                    <a:pt x="5168" y="12447"/>
                    <a:pt x="5563" y="12295"/>
                    <a:pt x="5806" y="11991"/>
                  </a:cubicBezTo>
                  <a:cubicBezTo>
                    <a:pt x="6110" y="11687"/>
                    <a:pt x="6201" y="11261"/>
                    <a:pt x="6353" y="10866"/>
                  </a:cubicBezTo>
                  <a:cubicBezTo>
                    <a:pt x="6475" y="10501"/>
                    <a:pt x="6657" y="10228"/>
                    <a:pt x="7022" y="10045"/>
                  </a:cubicBezTo>
                  <a:cubicBezTo>
                    <a:pt x="7356" y="9893"/>
                    <a:pt x="7721" y="9802"/>
                    <a:pt x="8055" y="9741"/>
                  </a:cubicBezTo>
                  <a:cubicBezTo>
                    <a:pt x="8572" y="9589"/>
                    <a:pt x="9089" y="9498"/>
                    <a:pt x="9575" y="9316"/>
                  </a:cubicBezTo>
                  <a:cubicBezTo>
                    <a:pt x="10031" y="9133"/>
                    <a:pt x="10426" y="8860"/>
                    <a:pt x="10761" y="8526"/>
                  </a:cubicBezTo>
                  <a:cubicBezTo>
                    <a:pt x="11277" y="7948"/>
                    <a:pt x="11551" y="7218"/>
                    <a:pt x="12159" y="6732"/>
                  </a:cubicBezTo>
                  <a:cubicBezTo>
                    <a:pt x="12432" y="6550"/>
                    <a:pt x="12706" y="6398"/>
                    <a:pt x="13010" y="6246"/>
                  </a:cubicBezTo>
                  <a:cubicBezTo>
                    <a:pt x="13162" y="6185"/>
                    <a:pt x="13283" y="6033"/>
                    <a:pt x="13375" y="5881"/>
                  </a:cubicBezTo>
                  <a:cubicBezTo>
                    <a:pt x="13618" y="5456"/>
                    <a:pt x="13648" y="4969"/>
                    <a:pt x="13587" y="4483"/>
                  </a:cubicBezTo>
                  <a:cubicBezTo>
                    <a:pt x="13466" y="3328"/>
                    <a:pt x="12919" y="2203"/>
                    <a:pt x="12280" y="1231"/>
                  </a:cubicBezTo>
                  <a:cubicBezTo>
                    <a:pt x="12250" y="1200"/>
                    <a:pt x="12250" y="1200"/>
                    <a:pt x="12250" y="1200"/>
                  </a:cubicBezTo>
                  <a:cubicBezTo>
                    <a:pt x="11906" y="684"/>
                    <a:pt x="11227" y="0"/>
                    <a:pt x="10579" y="0"/>
                  </a:cubicBezTo>
                  <a:close/>
                </a:path>
              </a:pathLst>
            </a:custGeom>
            <a:solidFill>
              <a:srgbClr val="56CFE1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5645063" y="2855194"/>
              <a:ext cx="300950" cy="121100"/>
            </a:xfrm>
            <a:custGeom>
              <a:avLst/>
              <a:gdLst/>
              <a:ahLst/>
              <a:cxnLst/>
              <a:rect l="l" t="t" r="r" b="b"/>
              <a:pathLst>
                <a:path w="12038" h="4844" extrusionOk="0">
                  <a:moveTo>
                    <a:pt x="5747" y="0"/>
                  </a:moveTo>
                  <a:cubicBezTo>
                    <a:pt x="2587" y="0"/>
                    <a:pt x="61" y="831"/>
                    <a:pt x="31" y="1888"/>
                  </a:cubicBezTo>
                  <a:lnTo>
                    <a:pt x="31" y="2678"/>
                  </a:lnTo>
                  <a:cubicBezTo>
                    <a:pt x="1" y="3803"/>
                    <a:pt x="2676" y="4776"/>
                    <a:pt x="5958" y="4836"/>
                  </a:cubicBezTo>
                  <a:cubicBezTo>
                    <a:pt x="6122" y="4841"/>
                    <a:pt x="6283" y="4843"/>
                    <a:pt x="6443" y="4843"/>
                  </a:cubicBezTo>
                  <a:cubicBezTo>
                    <a:pt x="9532" y="4843"/>
                    <a:pt x="11978" y="4021"/>
                    <a:pt x="12007" y="2952"/>
                  </a:cubicBezTo>
                  <a:lnTo>
                    <a:pt x="12038" y="2162"/>
                  </a:lnTo>
                  <a:cubicBezTo>
                    <a:pt x="12038" y="1067"/>
                    <a:pt x="9393" y="95"/>
                    <a:pt x="6080" y="3"/>
                  </a:cubicBezTo>
                  <a:cubicBezTo>
                    <a:pt x="5968" y="1"/>
                    <a:pt x="5857" y="0"/>
                    <a:pt x="5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641263" y="2843119"/>
              <a:ext cx="307800" cy="138100"/>
            </a:xfrm>
            <a:custGeom>
              <a:avLst/>
              <a:gdLst/>
              <a:ahLst/>
              <a:cxnLst/>
              <a:rect l="l" t="t" r="r" b="b"/>
              <a:pathLst>
                <a:path w="12312" h="5524" extrusionOk="0">
                  <a:moveTo>
                    <a:pt x="5381" y="608"/>
                  </a:moveTo>
                  <a:cubicBezTo>
                    <a:pt x="5351" y="699"/>
                    <a:pt x="5320" y="790"/>
                    <a:pt x="5320" y="882"/>
                  </a:cubicBezTo>
                  <a:cubicBezTo>
                    <a:pt x="5320" y="1125"/>
                    <a:pt x="5411" y="1611"/>
                    <a:pt x="5563" y="2067"/>
                  </a:cubicBezTo>
                  <a:lnTo>
                    <a:pt x="6840" y="2097"/>
                  </a:lnTo>
                  <a:cubicBezTo>
                    <a:pt x="7022" y="1641"/>
                    <a:pt x="7114" y="1155"/>
                    <a:pt x="7114" y="912"/>
                  </a:cubicBezTo>
                  <a:cubicBezTo>
                    <a:pt x="7114" y="821"/>
                    <a:pt x="7114" y="730"/>
                    <a:pt x="7083" y="638"/>
                  </a:cubicBezTo>
                  <a:lnTo>
                    <a:pt x="7083" y="638"/>
                  </a:lnTo>
                  <a:cubicBezTo>
                    <a:pt x="7721" y="699"/>
                    <a:pt x="8329" y="760"/>
                    <a:pt x="8968" y="882"/>
                  </a:cubicBezTo>
                  <a:cubicBezTo>
                    <a:pt x="9788" y="1064"/>
                    <a:pt x="10639" y="1307"/>
                    <a:pt x="11369" y="1763"/>
                  </a:cubicBezTo>
                  <a:cubicBezTo>
                    <a:pt x="11551" y="1885"/>
                    <a:pt x="11734" y="2006"/>
                    <a:pt x="11886" y="2189"/>
                  </a:cubicBezTo>
                  <a:cubicBezTo>
                    <a:pt x="12038" y="2401"/>
                    <a:pt x="12038" y="2645"/>
                    <a:pt x="12038" y="2888"/>
                  </a:cubicBezTo>
                  <a:cubicBezTo>
                    <a:pt x="12038" y="3100"/>
                    <a:pt x="12038" y="3313"/>
                    <a:pt x="12007" y="3526"/>
                  </a:cubicBezTo>
                  <a:cubicBezTo>
                    <a:pt x="11946" y="3739"/>
                    <a:pt x="11794" y="3921"/>
                    <a:pt x="11612" y="4073"/>
                  </a:cubicBezTo>
                  <a:cubicBezTo>
                    <a:pt x="10943" y="4590"/>
                    <a:pt x="9971" y="4772"/>
                    <a:pt x="9150" y="4924"/>
                  </a:cubicBezTo>
                  <a:cubicBezTo>
                    <a:pt x="8269" y="5076"/>
                    <a:pt x="7357" y="5152"/>
                    <a:pt x="6445" y="5152"/>
                  </a:cubicBezTo>
                  <a:cubicBezTo>
                    <a:pt x="5533" y="5152"/>
                    <a:pt x="4621" y="5076"/>
                    <a:pt x="3740" y="4924"/>
                  </a:cubicBezTo>
                  <a:cubicBezTo>
                    <a:pt x="2858" y="4772"/>
                    <a:pt x="1977" y="4559"/>
                    <a:pt x="1217" y="4164"/>
                  </a:cubicBezTo>
                  <a:cubicBezTo>
                    <a:pt x="822" y="3952"/>
                    <a:pt x="366" y="3648"/>
                    <a:pt x="335" y="3161"/>
                  </a:cubicBezTo>
                  <a:cubicBezTo>
                    <a:pt x="305" y="2797"/>
                    <a:pt x="274" y="2249"/>
                    <a:pt x="518" y="1945"/>
                  </a:cubicBezTo>
                  <a:cubicBezTo>
                    <a:pt x="822" y="1581"/>
                    <a:pt x="1338" y="1338"/>
                    <a:pt x="1764" y="1186"/>
                  </a:cubicBezTo>
                  <a:cubicBezTo>
                    <a:pt x="2220" y="1034"/>
                    <a:pt x="2676" y="912"/>
                    <a:pt x="3132" y="821"/>
                  </a:cubicBezTo>
                  <a:cubicBezTo>
                    <a:pt x="3892" y="699"/>
                    <a:pt x="4621" y="638"/>
                    <a:pt x="5381" y="608"/>
                  </a:cubicBezTo>
                  <a:close/>
                  <a:moveTo>
                    <a:pt x="6232" y="0"/>
                  </a:moveTo>
                  <a:cubicBezTo>
                    <a:pt x="5928" y="0"/>
                    <a:pt x="5655" y="152"/>
                    <a:pt x="5472" y="395"/>
                  </a:cubicBezTo>
                  <a:cubicBezTo>
                    <a:pt x="4682" y="426"/>
                    <a:pt x="3922" y="486"/>
                    <a:pt x="3132" y="608"/>
                  </a:cubicBezTo>
                  <a:cubicBezTo>
                    <a:pt x="2250" y="760"/>
                    <a:pt x="1278" y="973"/>
                    <a:pt x="548" y="1550"/>
                  </a:cubicBezTo>
                  <a:cubicBezTo>
                    <a:pt x="214" y="1824"/>
                    <a:pt x="62" y="2158"/>
                    <a:pt x="62" y="2584"/>
                  </a:cubicBezTo>
                  <a:cubicBezTo>
                    <a:pt x="31" y="3040"/>
                    <a:pt x="1" y="3465"/>
                    <a:pt x="274" y="3830"/>
                  </a:cubicBezTo>
                  <a:cubicBezTo>
                    <a:pt x="548" y="4164"/>
                    <a:pt x="943" y="4377"/>
                    <a:pt x="1308" y="4559"/>
                  </a:cubicBezTo>
                  <a:cubicBezTo>
                    <a:pt x="1733" y="4772"/>
                    <a:pt x="2189" y="4924"/>
                    <a:pt x="2676" y="5046"/>
                  </a:cubicBezTo>
                  <a:cubicBezTo>
                    <a:pt x="3903" y="5367"/>
                    <a:pt x="5200" y="5523"/>
                    <a:pt x="6487" y="5523"/>
                  </a:cubicBezTo>
                  <a:cubicBezTo>
                    <a:pt x="7273" y="5523"/>
                    <a:pt x="8055" y="5465"/>
                    <a:pt x="8816" y="5350"/>
                  </a:cubicBezTo>
                  <a:cubicBezTo>
                    <a:pt x="9758" y="5198"/>
                    <a:pt x="10761" y="4985"/>
                    <a:pt x="11582" y="4468"/>
                  </a:cubicBezTo>
                  <a:cubicBezTo>
                    <a:pt x="11916" y="4256"/>
                    <a:pt x="12220" y="3952"/>
                    <a:pt x="12281" y="3556"/>
                  </a:cubicBezTo>
                  <a:cubicBezTo>
                    <a:pt x="12311" y="3344"/>
                    <a:pt x="12311" y="3100"/>
                    <a:pt x="12311" y="2857"/>
                  </a:cubicBezTo>
                  <a:cubicBezTo>
                    <a:pt x="12311" y="2645"/>
                    <a:pt x="12311" y="2462"/>
                    <a:pt x="12220" y="2249"/>
                  </a:cubicBezTo>
                  <a:cubicBezTo>
                    <a:pt x="12038" y="1854"/>
                    <a:pt x="11612" y="1581"/>
                    <a:pt x="11217" y="1398"/>
                  </a:cubicBezTo>
                  <a:cubicBezTo>
                    <a:pt x="10731" y="1155"/>
                    <a:pt x="10244" y="973"/>
                    <a:pt x="9728" y="851"/>
                  </a:cubicBezTo>
                  <a:cubicBezTo>
                    <a:pt x="8816" y="608"/>
                    <a:pt x="7904" y="486"/>
                    <a:pt x="6992" y="456"/>
                  </a:cubicBezTo>
                  <a:cubicBezTo>
                    <a:pt x="6840" y="183"/>
                    <a:pt x="6566" y="0"/>
                    <a:pt x="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5676988" y="2914544"/>
              <a:ext cx="233800" cy="29700"/>
            </a:xfrm>
            <a:custGeom>
              <a:avLst/>
              <a:gdLst/>
              <a:ahLst/>
              <a:cxnLst/>
              <a:rect l="l" t="t" r="r" b="b"/>
              <a:pathLst>
                <a:path w="9352" h="1188" extrusionOk="0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1" y="92"/>
                    <a:pt x="1" y="122"/>
                    <a:pt x="61" y="152"/>
                  </a:cubicBezTo>
                  <a:cubicBezTo>
                    <a:pt x="1399" y="912"/>
                    <a:pt x="3040" y="1186"/>
                    <a:pt x="4590" y="1186"/>
                  </a:cubicBezTo>
                  <a:cubicBezTo>
                    <a:pt x="4658" y="1187"/>
                    <a:pt x="4726" y="1188"/>
                    <a:pt x="4793" y="1188"/>
                  </a:cubicBezTo>
                  <a:cubicBezTo>
                    <a:pt x="6332" y="1188"/>
                    <a:pt x="7814" y="860"/>
                    <a:pt x="9241" y="365"/>
                  </a:cubicBezTo>
                  <a:cubicBezTo>
                    <a:pt x="9351" y="337"/>
                    <a:pt x="9336" y="209"/>
                    <a:pt x="9241" y="209"/>
                  </a:cubicBezTo>
                  <a:cubicBezTo>
                    <a:pt x="9232" y="209"/>
                    <a:pt x="9221" y="210"/>
                    <a:pt x="9210" y="213"/>
                  </a:cubicBezTo>
                  <a:cubicBezTo>
                    <a:pt x="7768" y="501"/>
                    <a:pt x="6326" y="763"/>
                    <a:pt x="4832" y="763"/>
                  </a:cubicBezTo>
                  <a:cubicBezTo>
                    <a:pt x="4752" y="763"/>
                    <a:pt x="4671" y="762"/>
                    <a:pt x="4590" y="760"/>
                  </a:cubicBezTo>
                  <a:cubicBezTo>
                    <a:pt x="3101" y="760"/>
                    <a:pt x="1520" y="547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0"/>
            <p:cNvSpPr txBox="1"/>
            <p:nvPr/>
          </p:nvSpPr>
          <p:spPr>
            <a:xfrm>
              <a:off x="5217613" y="2169631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53" name="Google Shape;1753;p30"/>
            <p:cNvGrpSpPr/>
            <p:nvPr/>
          </p:nvGrpSpPr>
          <p:grpSpPr>
            <a:xfrm>
              <a:off x="4847675" y="1278856"/>
              <a:ext cx="1993523" cy="739206"/>
              <a:chOff x="1167395" y="3663156"/>
              <a:chExt cx="2178000" cy="739206"/>
            </a:xfrm>
          </p:grpSpPr>
          <p:sp>
            <p:nvSpPr>
              <p:cNvPr id="1754" name="Google Shape;1754;p30"/>
              <p:cNvSpPr txBox="1"/>
              <p:nvPr/>
            </p:nvSpPr>
            <p:spPr>
              <a:xfrm>
                <a:off x="1167395" y="3663156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55" name="Google Shape;1755;p30"/>
              <p:cNvSpPr txBox="1"/>
              <p:nvPr/>
            </p:nvSpPr>
            <p:spPr>
              <a:xfrm>
                <a:off x="1167395" y="3976961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56" name="Google Shape;1756;p30"/>
          <p:cNvGrpSpPr/>
          <p:nvPr/>
        </p:nvGrpSpPr>
        <p:grpSpPr>
          <a:xfrm>
            <a:off x="3504623" y="2781844"/>
            <a:ext cx="1993523" cy="1828631"/>
            <a:chOff x="3576069" y="2781844"/>
            <a:chExt cx="1993523" cy="1828631"/>
          </a:xfrm>
        </p:grpSpPr>
        <p:grpSp>
          <p:nvGrpSpPr>
            <p:cNvPr id="1757" name="Google Shape;1757;p30"/>
            <p:cNvGrpSpPr/>
            <p:nvPr/>
          </p:nvGrpSpPr>
          <p:grpSpPr>
            <a:xfrm>
              <a:off x="3994712" y="2781844"/>
              <a:ext cx="1146713" cy="1007650"/>
              <a:chOff x="3996431" y="2781844"/>
              <a:chExt cx="1146713" cy="1007650"/>
            </a:xfrm>
          </p:grpSpPr>
          <p:sp>
            <p:nvSpPr>
              <p:cNvPr id="1758" name="Google Shape;1758;p30"/>
              <p:cNvSpPr/>
              <p:nvPr/>
            </p:nvSpPr>
            <p:spPr>
              <a:xfrm>
                <a:off x="4134744" y="2781844"/>
                <a:ext cx="1008400" cy="1007650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40306" extrusionOk="0">
                    <a:moveTo>
                      <a:pt x="20152" y="1"/>
                    </a:moveTo>
                    <a:cubicBezTo>
                      <a:pt x="9028" y="1"/>
                      <a:pt x="0" y="9028"/>
                      <a:pt x="0" y="20153"/>
                    </a:cubicBezTo>
                    <a:cubicBezTo>
                      <a:pt x="0" y="31278"/>
                      <a:pt x="9028" y="40305"/>
                      <a:pt x="20152" y="40305"/>
                    </a:cubicBezTo>
                    <a:cubicBezTo>
                      <a:pt x="31308" y="40305"/>
                      <a:pt x="40335" y="31278"/>
                      <a:pt x="40335" y="20153"/>
                    </a:cubicBezTo>
                    <a:cubicBezTo>
                      <a:pt x="40335" y="9028"/>
                      <a:pt x="31308" y="1"/>
                      <a:pt x="20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0"/>
              <p:cNvSpPr/>
              <p:nvPr/>
            </p:nvSpPr>
            <p:spPr>
              <a:xfrm>
                <a:off x="3996431" y="2798106"/>
                <a:ext cx="376161" cy="376161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11521" extrusionOk="0">
                    <a:moveTo>
                      <a:pt x="5745" y="0"/>
                    </a:moveTo>
                    <a:cubicBezTo>
                      <a:pt x="2584" y="0"/>
                      <a:pt x="0" y="2584"/>
                      <a:pt x="0" y="5775"/>
                    </a:cubicBezTo>
                    <a:cubicBezTo>
                      <a:pt x="0" y="8937"/>
                      <a:pt x="2584" y="11520"/>
                      <a:pt x="5745" y="11520"/>
                    </a:cubicBezTo>
                    <a:cubicBezTo>
                      <a:pt x="8936" y="11520"/>
                      <a:pt x="11520" y="8937"/>
                      <a:pt x="11520" y="5775"/>
                    </a:cubicBezTo>
                    <a:cubicBezTo>
                      <a:pt x="11520" y="2584"/>
                      <a:pt x="8936" y="0"/>
                      <a:pt x="5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>
                <a:off x="4612894" y="2914881"/>
                <a:ext cx="245475" cy="494125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9765" extrusionOk="0">
                    <a:moveTo>
                      <a:pt x="2960" y="0"/>
                    </a:moveTo>
                    <a:cubicBezTo>
                      <a:pt x="2569" y="0"/>
                      <a:pt x="2174" y="54"/>
                      <a:pt x="1794" y="175"/>
                    </a:cubicBezTo>
                    <a:cubicBezTo>
                      <a:pt x="1034" y="418"/>
                      <a:pt x="487" y="1026"/>
                      <a:pt x="31" y="1695"/>
                    </a:cubicBezTo>
                    <a:lnTo>
                      <a:pt x="0" y="1695"/>
                    </a:lnTo>
                    <a:cubicBezTo>
                      <a:pt x="365" y="1725"/>
                      <a:pt x="699" y="1756"/>
                      <a:pt x="1064" y="1786"/>
                    </a:cubicBezTo>
                    <a:cubicBezTo>
                      <a:pt x="2249" y="1969"/>
                      <a:pt x="3435" y="2394"/>
                      <a:pt x="4408" y="3124"/>
                    </a:cubicBezTo>
                    <a:lnTo>
                      <a:pt x="4438" y="3124"/>
                    </a:lnTo>
                    <a:cubicBezTo>
                      <a:pt x="4438" y="3154"/>
                      <a:pt x="4468" y="3154"/>
                      <a:pt x="4499" y="3184"/>
                    </a:cubicBezTo>
                    <a:cubicBezTo>
                      <a:pt x="5623" y="4096"/>
                      <a:pt x="6474" y="5251"/>
                      <a:pt x="6870" y="6649"/>
                    </a:cubicBezTo>
                    <a:cubicBezTo>
                      <a:pt x="7326" y="8169"/>
                      <a:pt x="7204" y="9780"/>
                      <a:pt x="6961" y="11361"/>
                    </a:cubicBezTo>
                    <a:cubicBezTo>
                      <a:pt x="6943" y="11396"/>
                      <a:pt x="6915" y="11411"/>
                      <a:pt x="6882" y="11411"/>
                    </a:cubicBezTo>
                    <a:cubicBezTo>
                      <a:pt x="6859" y="11411"/>
                      <a:pt x="6834" y="11404"/>
                      <a:pt x="6809" y="11391"/>
                    </a:cubicBezTo>
                    <a:cubicBezTo>
                      <a:pt x="6657" y="11330"/>
                      <a:pt x="6535" y="11270"/>
                      <a:pt x="6383" y="11209"/>
                    </a:cubicBezTo>
                    <a:cubicBezTo>
                      <a:pt x="6353" y="11452"/>
                      <a:pt x="6323" y="11695"/>
                      <a:pt x="6292" y="11938"/>
                    </a:cubicBezTo>
                    <a:cubicBezTo>
                      <a:pt x="6389" y="11906"/>
                      <a:pt x="6488" y="11889"/>
                      <a:pt x="6584" y="11889"/>
                    </a:cubicBezTo>
                    <a:cubicBezTo>
                      <a:pt x="6850" y="11889"/>
                      <a:pt x="7092" y="12021"/>
                      <a:pt x="7204" y="12333"/>
                    </a:cubicBezTo>
                    <a:cubicBezTo>
                      <a:pt x="7508" y="13093"/>
                      <a:pt x="7174" y="14005"/>
                      <a:pt x="6839" y="14704"/>
                    </a:cubicBezTo>
                    <a:cubicBezTo>
                      <a:pt x="6505" y="15343"/>
                      <a:pt x="5958" y="16224"/>
                      <a:pt x="5137" y="16254"/>
                    </a:cubicBezTo>
                    <a:cubicBezTo>
                      <a:pt x="5131" y="16260"/>
                      <a:pt x="5125" y="16263"/>
                      <a:pt x="5120" y="16263"/>
                    </a:cubicBezTo>
                    <a:cubicBezTo>
                      <a:pt x="5096" y="16263"/>
                      <a:pt x="5076" y="16218"/>
                      <a:pt x="5076" y="16194"/>
                    </a:cubicBezTo>
                    <a:cubicBezTo>
                      <a:pt x="4742" y="16832"/>
                      <a:pt x="4347" y="17440"/>
                      <a:pt x="3891" y="17987"/>
                    </a:cubicBezTo>
                    <a:cubicBezTo>
                      <a:pt x="3952" y="18565"/>
                      <a:pt x="4012" y="19142"/>
                      <a:pt x="4073" y="19720"/>
                    </a:cubicBezTo>
                    <a:cubicBezTo>
                      <a:pt x="4353" y="19749"/>
                      <a:pt x="4636" y="19764"/>
                      <a:pt x="4920" y="19764"/>
                    </a:cubicBezTo>
                    <a:cubicBezTo>
                      <a:pt x="6671" y="19764"/>
                      <a:pt x="8458" y="19198"/>
                      <a:pt x="9818" y="18048"/>
                    </a:cubicBezTo>
                    <a:cubicBezTo>
                      <a:pt x="8845" y="16741"/>
                      <a:pt x="8359" y="15130"/>
                      <a:pt x="8146" y="13519"/>
                    </a:cubicBezTo>
                    <a:cubicBezTo>
                      <a:pt x="7690" y="10145"/>
                      <a:pt x="8420" y="6649"/>
                      <a:pt x="7326" y="3397"/>
                    </a:cubicBezTo>
                    <a:cubicBezTo>
                      <a:pt x="7052" y="2607"/>
                      <a:pt x="6687" y="1908"/>
                      <a:pt x="6110" y="1330"/>
                    </a:cubicBezTo>
                    <a:cubicBezTo>
                      <a:pt x="5563" y="753"/>
                      <a:pt x="4864" y="358"/>
                      <a:pt x="4104" y="145"/>
                    </a:cubicBezTo>
                    <a:cubicBezTo>
                      <a:pt x="3739" y="54"/>
                      <a:pt x="3351" y="0"/>
                      <a:pt x="2960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4429744" y="2962831"/>
                <a:ext cx="359475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14379" h="9200" extrusionOk="0">
                    <a:moveTo>
                      <a:pt x="7075" y="0"/>
                    </a:moveTo>
                    <a:cubicBezTo>
                      <a:pt x="6178" y="0"/>
                      <a:pt x="5260" y="127"/>
                      <a:pt x="4439" y="415"/>
                    </a:cubicBezTo>
                    <a:cubicBezTo>
                      <a:pt x="3344" y="780"/>
                      <a:pt x="2311" y="1479"/>
                      <a:pt x="1551" y="2330"/>
                    </a:cubicBezTo>
                    <a:cubicBezTo>
                      <a:pt x="761" y="3212"/>
                      <a:pt x="274" y="4336"/>
                      <a:pt x="92" y="5491"/>
                    </a:cubicBezTo>
                    <a:cubicBezTo>
                      <a:pt x="1" y="6099"/>
                      <a:pt x="1" y="6768"/>
                      <a:pt x="1" y="7406"/>
                    </a:cubicBezTo>
                    <a:cubicBezTo>
                      <a:pt x="1" y="8014"/>
                      <a:pt x="62" y="8592"/>
                      <a:pt x="153" y="9200"/>
                    </a:cubicBezTo>
                    <a:cubicBezTo>
                      <a:pt x="1004" y="9139"/>
                      <a:pt x="1855" y="8987"/>
                      <a:pt x="2645" y="8683"/>
                    </a:cubicBezTo>
                    <a:cubicBezTo>
                      <a:pt x="5411" y="7589"/>
                      <a:pt x="7539" y="5339"/>
                      <a:pt x="8998" y="2847"/>
                    </a:cubicBezTo>
                    <a:cubicBezTo>
                      <a:pt x="9023" y="2809"/>
                      <a:pt x="9060" y="2792"/>
                      <a:pt x="9093" y="2792"/>
                    </a:cubicBezTo>
                    <a:cubicBezTo>
                      <a:pt x="9139" y="2792"/>
                      <a:pt x="9180" y="2824"/>
                      <a:pt x="9180" y="2877"/>
                    </a:cubicBezTo>
                    <a:cubicBezTo>
                      <a:pt x="9241" y="3424"/>
                      <a:pt x="9363" y="3972"/>
                      <a:pt x="9545" y="4488"/>
                    </a:cubicBezTo>
                    <a:cubicBezTo>
                      <a:pt x="9819" y="5218"/>
                      <a:pt x="10183" y="5887"/>
                      <a:pt x="10670" y="6464"/>
                    </a:cubicBezTo>
                    <a:cubicBezTo>
                      <a:pt x="11582" y="7589"/>
                      <a:pt x="12767" y="8470"/>
                      <a:pt x="14044" y="9139"/>
                    </a:cubicBezTo>
                    <a:cubicBezTo>
                      <a:pt x="14287" y="7680"/>
                      <a:pt x="14378" y="6160"/>
                      <a:pt x="13983" y="4731"/>
                    </a:cubicBezTo>
                    <a:cubicBezTo>
                      <a:pt x="13588" y="3364"/>
                      <a:pt x="12737" y="2209"/>
                      <a:pt x="11642" y="1358"/>
                    </a:cubicBezTo>
                    <a:cubicBezTo>
                      <a:pt x="10579" y="598"/>
                      <a:pt x="9332" y="172"/>
                      <a:pt x="8056" y="51"/>
                    </a:cubicBezTo>
                    <a:cubicBezTo>
                      <a:pt x="7736" y="18"/>
                      <a:pt x="7407" y="0"/>
                      <a:pt x="7075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4448744" y="3198131"/>
                <a:ext cx="319950" cy="212250"/>
              </a:xfrm>
              <a:custGeom>
                <a:avLst/>
                <a:gdLst/>
                <a:ahLst/>
                <a:cxnLst/>
                <a:rect l="l" t="t" r="r" b="b"/>
                <a:pathLst>
                  <a:path w="12798" h="8490" extrusionOk="0">
                    <a:moveTo>
                      <a:pt x="1" y="0"/>
                    </a:moveTo>
                    <a:lnTo>
                      <a:pt x="31" y="882"/>
                    </a:lnTo>
                    <a:cubicBezTo>
                      <a:pt x="913" y="1155"/>
                      <a:pt x="1946" y="2067"/>
                      <a:pt x="2189" y="2979"/>
                    </a:cubicBezTo>
                    <a:cubicBezTo>
                      <a:pt x="2432" y="3769"/>
                      <a:pt x="2189" y="4742"/>
                      <a:pt x="1186" y="4742"/>
                    </a:cubicBezTo>
                    <a:cubicBezTo>
                      <a:pt x="1186" y="4742"/>
                      <a:pt x="2797" y="8086"/>
                      <a:pt x="5654" y="8450"/>
                    </a:cubicBezTo>
                    <a:lnTo>
                      <a:pt x="6353" y="8481"/>
                    </a:lnTo>
                    <a:cubicBezTo>
                      <a:pt x="6441" y="8486"/>
                      <a:pt x="6528" y="8489"/>
                      <a:pt x="6613" y="8489"/>
                    </a:cubicBezTo>
                    <a:cubicBezTo>
                      <a:pt x="9794" y="8489"/>
                      <a:pt x="11582" y="4742"/>
                      <a:pt x="11582" y="4742"/>
                    </a:cubicBezTo>
                    <a:cubicBezTo>
                      <a:pt x="10609" y="4742"/>
                      <a:pt x="10366" y="3769"/>
                      <a:pt x="10578" y="2979"/>
                    </a:cubicBezTo>
                    <a:cubicBezTo>
                      <a:pt x="10852" y="2067"/>
                      <a:pt x="11855" y="1155"/>
                      <a:pt x="12737" y="882"/>
                    </a:cubicBezTo>
                    <a:lnTo>
                      <a:pt x="12797" y="0"/>
                    </a:lnTo>
                    <a:lnTo>
                      <a:pt x="12797" y="0"/>
                    </a:lnTo>
                    <a:cubicBezTo>
                      <a:pt x="12220" y="396"/>
                      <a:pt x="11642" y="730"/>
                      <a:pt x="11095" y="1125"/>
                    </a:cubicBezTo>
                    <a:cubicBezTo>
                      <a:pt x="10555" y="1503"/>
                      <a:pt x="10040" y="1809"/>
                      <a:pt x="9399" y="1809"/>
                    </a:cubicBezTo>
                    <a:cubicBezTo>
                      <a:pt x="9318" y="1809"/>
                      <a:pt x="9235" y="1804"/>
                      <a:pt x="9150" y="1794"/>
                    </a:cubicBezTo>
                    <a:cubicBezTo>
                      <a:pt x="8317" y="1708"/>
                      <a:pt x="7593" y="1242"/>
                      <a:pt x="6721" y="1242"/>
                    </a:cubicBezTo>
                    <a:cubicBezTo>
                      <a:pt x="6670" y="1242"/>
                      <a:pt x="6618" y="1243"/>
                      <a:pt x="6566" y="1247"/>
                    </a:cubicBezTo>
                    <a:lnTo>
                      <a:pt x="6201" y="1247"/>
                    </a:lnTo>
                    <a:cubicBezTo>
                      <a:pt x="6151" y="1243"/>
                      <a:pt x="6101" y="1242"/>
                      <a:pt x="6051" y="1242"/>
                    </a:cubicBezTo>
                    <a:cubicBezTo>
                      <a:pt x="5202" y="1242"/>
                      <a:pt x="4452" y="1708"/>
                      <a:pt x="3648" y="1794"/>
                    </a:cubicBezTo>
                    <a:cubicBezTo>
                      <a:pt x="3560" y="1804"/>
                      <a:pt x="3474" y="1809"/>
                      <a:pt x="3391" y="1809"/>
                    </a:cubicBezTo>
                    <a:cubicBezTo>
                      <a:pt x="2735" y="1809"/>
                      <a:pt x="2243" y="1503"/>
                      <a:pt x="1703" y="1125"/>
                    </a:cubicBezTo>
                    <a:cubicBezTo>
                      <a:pt x="1125" y="730"/>
                      <a:pt x="548" y="396"/>
                      <a:pt x="1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>
                <a:off x="4344644" y="2906806"/>
                <a:ext cx="526625" cy="695775"/>
              </a:xfrm>
              <a:custGeom>
                <a:avLst/>
                <a:gdLst/>
                <a:ahLst/>
                <a:cxnLst/>
                <a:rect l="l" t="t" r="r" b="b"/>
                <a:pathLst>
                  <a:path w="21065" h="27831" extrusionOk="0">
                    <a:moveTo>
                      <a:pt x="10479" y="2241"/>
                    </a:moveTo>
                    <a:cubicBezTo>
                      <a:pt x="10811" y="2241"/>
                      <a:pt x="11140" y="2259"/>
                      <a:pt x="11460" y="2292"/>
                    </a:cubicBezTo>
                    <a:cubicBezTo>
                      <a:pt x="12736" y="2413"/>
                      <a:pt x="13983" y="2839"/>
                      <a:pt x="15046" y="3599"/>
                    </a:cubicBezTo>
                    <a:cubicBezTo>
                      <a:pt x="16141" y="4450"/>
                      <a:pt x="17022" y="5605"/>
                      <a:pt x="17387" y="6972"/>
                    </a:cubicBezTo>
                    <a:cubicBezTo>
                      <a:pt x="17782" y="8401"/>
                      <a:pt x="17691" y="9921"/>
                      <a:pt x="17448" y="11380"/>
                    </a:cubicBezTo>
                    <a:cubicBezTo>
                      <a:pt x="16171" y="10711"/>
                      <a:pt x="14986" y="9830"/>
                      <a:pt x="14074" y="8705"/>
                    </a:cubicBezTo>
                    <a:cubicBezTo>
                      <a:pt x="13587" y="8128"/>
                      <a:pt x="13223" y="7459"/>
                      <a:pt x="12949" y="6729"/>
                    </a:cubicBezTo>
                    <a:cubicBezTo>
                      <a:pt x="12767" y="6213"/>
                      <a:pt x="12645" y="5665"/>
                      <a:pt x="12584" y="5118"/>
                    </a:cubicBezTo>
                    <a:cubicBezTo>
                      <a:pt x="12584" y="5065"/>
                      <a:pt x="12543" y="5033"/>
                      <a:pt x="12497" y="5033"/>
                    </a:cubicBezTo>
                    <a:cubicBezTo>
                      <a:pt x="12464" y="5033"/>
                      <a:pt x="12427" y="5050"/>
                      <a:pt x="12402" y="5088"/>
                    </a:cubicBezTo>
                    <a:cubicBezTo>
                      <a:pt x="10943" y="7580"/>
                      <a:pt x="8815" y="9830"/>
                      <a:pt x="6049" y="10924"/>
                    </a:cubicBezTo>
                    <a:cubicBezTo>
                      <a:pt x="5259" y="11228"/>
                      <a:pt x="4408" y="11380"/>
                      <a:pt x="3557" y="11441"/>
                    </a:cubicBezTo>
                    <a:cubicBezTo>
                      <a:pt x="3466" y="10833"/>
                      <a:pt x="3405" y="10255"/>
                      <a:pt x="3405" y="9647"/>
                    </a:cubicBezTo>
                    <a:cubicBezTo>
                      <a:pt x="3405" y="9009"/>
                      <a:pt x="3405" y="8340"/>
                      <a:pt x="3496" y="7732"/>
                    </a:cubicBezTo>
                    <a:cubicBezTo>
                      <a:pt x="3678" y="6577"/>
                      <a:pt x="4165" y="5453"/>
                      <a:pt x="4955" y="4571"/>
                    </a:cubicBezTo>
                    <a:cubicBezTo>
                      <a:pt x="5715" y="3720"/>
                      <a:pt x="6748" y="3021"/>
                      <a:pt x="7843" y="2656"/>
                    </a:cubicBezTo>
                    <a:cubicBezTo>
                      <a:pt x="8664" y="2368"/>
                      <a:pt x="9582" y="2241"/>
                      <a:pt x="10479" y="2241"/>
                    </a:cubicBezTo>
                    <a:close/>
                    <a:moveTo>
                      <a:pt x="3803" y="12648"/>
                    </a:moveTo>
                    <a:cubicBezTo>
                      <a:pt x="3905" y="12648"/>
                      <a:pt x="4019" y="12705"/>
                      <a:pt x="4104" y="12748"/>
                    </a:cubicBezTo>
                    <a:lnTo>
                      <a:pt x="4134" y="12748"/>
                    </a:lnTo>
                    <a:cubicBezTo>
                      <a:pt x="4317" y="13903"/>
                      <a:pt x="4590" y="15027"/>
                      <a:pt x="5046" y="16091"/>
                    </a:cubicBezTo>
                    <a:cubicBezTo>
                      <a:pt x="4803" y="16000"/>
                      <a:pt x="4621" y="15787"/>
                      <a:pt x="4469" y="15605"/>
                    </a:cubicBezTo>
                    <a:cubicBezTo>
                      <a:pt x="4226" y="15301"/>
                      <a:pt x="4013" y="14967"/>
                      <a:pt x="3861" y="14602"/>
                    </a:cubicBezTo>
                    <a:cubicBezTo>
                      <a:pt x="3709" y="14267"/>
                      <a:pt x="3587" y="13933"/>
                      <a:pt x="3557" y="13568"/>
                    </a:cubicBezTo>
                    <a:cubicBezTo>
                      <a:pt x="3526" y="13356"/>
                      <a:pt x="3526" y="13112"/>
                      <a:pt x="3557" y="12930"/>
                    </a:cubicBezTo>
                    <a:cubicBezTo>
                      <a:pt x="3587" y="12839"/>
                      <a:pt x="3618" y="12748"/>
                      <a:pt x="3678" y="12687"/>
                    </a:cubicBezTo>
                    <a:cubicBezTo>
                      <a:pt x="3715" y="12659"/>
                      <a:pt x="3758" y="12648"/>
                      <a:pt x="3803" y="12648"/>
                    </a:cubicBezTo>
                    <a:close/>
                    <a:moveTo>
                      <a:pt x="17299" y="12662"/>
                    </a:moveTo>
                    <a:cubicBezTo>
                      <a:pt x="17341" y="12662"/>
                      <a:pt x="17382" y="12669"/>
                      <a:pt x="17417" y="12687"/>
                    </a:cubicBezTo>
                    <a:cubicBezTo>
                      <a:pt x="17478" y="12717"/>
                      <a:pt x="17508" y="12808"/>
                      <a:pt x="17539" y="12900"/>
                    </a:cubicBezTo>
                    <a:cubicBezTo>
                      <a:pt x="17600" y="13082"/>
                      <a:pt x="17600" y="13325"/>
                      <a:pt x="17569" y="13538"/>
                    </a:cubicBezTo>
                    <a:cubicBezTo>
                      <a:pt x="17539" y="13903"/>
                      <a:pt x="17387" y="14267"/>
                      <a:pt x="17235" y="14602"/>
                    </a:cubicBezTo>
                    <a:cubicBezTo>
                      <a:pt x="17083" y="14936"/>
                      <a:pt x="16901" y="15270"/>
                      <a:pt x="16657" y="15574"/>
                    </a:cubicBezTo>
                    <a:cubicBezTo>
                      <a:pt x="16505" y="15787"/>
                      <a:pt x="16262" y="16030"/>
                      <a:pt x="15989" y="16122"/>
                    </a:cubicBezTo>
                    <a:cubicBezTo>
                      <a:pt x="16141" y="15726"/>
                      <a:pt x="16293" y="15331"/>
                      <a:pt x="16414" y="14967"/>
                    </a:cubicBezTo>
                    <a:cubicBezTo>
                      <a:pt x="16657" y="14237"/>
                      <a:pt x="16809" y="13508"/>
                      <a:pt x="16931" y="12748"/>
                    </a:cubicBezTo>
                    <a:lnTo>
                      <a:pt x="17022" y="12748"/>
                    </a:lnTo>
                    <a:cubicBezTo>
                      <a:pt x="17087" y="12705"/>
                      <a:pt x="17197" y="12662"/>
                      <a:pt x="17299" y="12662"/>
                    </a:cubicBezTo>
                    <a:close/>
                    <a:moveTo>
                      <a:pt x="12311" y="6061"/>
                    </a:moveTo>
                    <a:cubicBezTo>
                      <a:pt x="12888" y="8431"/>
                      <a:pt x="14803" y="10286"/>
                      <a:pt x="16931" y="11441"/>
                    </a:cubicBezTo>
                    <a:cubicBezTo>
                      <a:pt x="16901" y="11745"/>
                      <a:pt x="16840" y="12049"/>
                      <a:pt x="16779" y="12352"/>
                    </a:cubicBezTo>
                    <a:cubicBezTo>
                      <a:pt x="16749" y="12383"/>
                      <a:pt x="16749" y="12413"/>
                      <a:pt x="16779" y="12444"/>
                    </a:cubicBezTo>
                    <a:cubicBezTo>
                      <a:pt x="16536" y="13629"/>
                      <a:pt x="16201" y="14784"/>
                      <a:pt x="15685" y="15848"/>
                    </a:cubicBezTo>
                    <a:cubicBezTo>
                      <a:pt x="15229" y="16881"/>
                      <a:pt x="14590" y="17884"/>
                      <a:pt x="13709" y="18614"/>
                    </a:cubicBezTo>
                    <a:cubicBezTo>
                      <a:pt x="12787" y="19394"/>
                      <a:pt x="11608" y="19898"/>
                      <a:pt x="10401" y="19898"/>
                    </a:cubicBezTo>
                    <a:cubicBezTo>
                      <a:pt x="10055" y="19898"/>
                      <a:pt x="9707" y="19857"/>
                      <a:pt x="9362" y="19769"/>
                    </a:cubicBezTo>
                    <a:cubicBezTo>
                      <a:pt x="7843" y="19374"/>
                      <a:pt x="6688" y="18188"/>
                      <a:pt x="5897" y="16881"/>
                    </a:cubicBezTo>
                    <a:cubicBezTo>
                      <a:pt x="5077" y="15544"/>
                      <a:pt x="4621" y="14024"/>
                      <a:pt x="4317" y="12504"/>
                    </a:cubicBezTo>
                    <a:cubicBezTo>
                      <a:pt x="4347" y="12474"/>
                      <a:pt x="4347" y="12474"/>
                      <a:pt x="4347" y="12474"/>
                    </a:cubicBezTo>
                    <a:cubicBezTo>
                      <a:pt x="4378" y="12413"/>
                      <a:pt x="4347" y="12352"/>
                      <a:pt x="4317" y="12322"/>
                    </a:cubicBezTo>
                    <a:lnTo>
                      <a:pt x="4286" y="12322"/>
                    </a:lnTo>
                    <a:cubicBezTo>
                      <a:pt x="4256" y="12140"/>
                      <a:pt x="4226" y="11988"/>
                      <a:pt x="4195" y="11805"/>
                    </a:cubicBezTo>
                    <a:cubicBezTo>
                      <a:pt x="4590" y="11775"/>
                      <a:pt x="4985" y="11714"/>
                      <a:pt x="5350" y="11593"/>
                    </a:cubicBezTo>
                    <a:cubicBezTo>
                      <a:pt x="6110" y="11410"/>
                      <a:pt x="6840" y="11106"/>
                      <a:pt x="7508" y="10742"/>
                    </a:cubicBezTo>
                    <a:cubicBezTo>
                      <a:pt x="8876" y="10012"/>
                      <a:pt x="10062" y="8918"/>
                      <a:pt x="11065" y="7732"/>
                    </a:cubicBezTo>
                    <a:cubicBezTo>
                      <a:pt x="11521" y="7216"/>
                      <a:pt x="11946" y="6638"/>
                      <a:pt x="12311" y="6061"/>
                    </a:cubicBezTo>
                    <a:close/>
                    <a:moveTo>
                      <a:pt x="13690" y="323"/>
                    </a:moveTo>
                    <a:cubicBezTo>
                      <a:pt x="14081" y="323"/>
                      <a:pt x="14469" y="377"/>
                      <a:pt x="14834" y="468"/>
                    </a:cubicBezTo>
                    <a:cubicBezTo>
                      <a:pt x="15594" y="681"/>
                      <a:pt x="16293" y="1076"/>
                      <a:pt x="16840" y="1653"/>
                    </a:cubicBezTo>
                    <a:cubicBezTo>
                      <a:pt x="17417" y="2231"/>
                      <a:pt x="17782" y="2930"/>
                      <a:pt x="18056" y="3720"/>
                    </a:cubicBezTo>
                    <a:cubicBezTo>
                      <a:pt x="19150" y="6972"/>
                      <a:pt x="18420" y="10468"/>
                      <a:pt x="18876" y="13842"/>
                    </a:cubicBezTo>
                    <a:cubicBezTo>
                      <a:pt x="19089" y="15453"/>
                      <a:pt x="19575" y="17064"/>
                      <a:pt x="20548" y="18371"/>
                    </a:cubicBezTo>
                    <a:cubicBezTo>
                      <a:pt x="19188" y="19521"/>
                      <a:pt x="17401" y="20087"/>
                      <a:pt x="15650" y="20087"/>
                    </a:cubicBezTo>
                    <a:cubicBezTo>
                      <a:pt x="15366" y="20087"/>
                      <a:pt x="15083" y="20072"/>
                      <a:pt x="14803" y="20043"/>
                    </a:cubicBezTo>
                    <a:cubicBezTo>
                      <a:pt x="14742" y="19465"/>
                      <a:pt x="14682" y="18888"/>
                      <a:pt x="14621" y="18310"/>
                    </a:cubicBezTo>
                    <a:cubicBezTo>
                      <a:pt x="15077" y="17763"/>
                      <a:pt x="15472" y="17155"/>
                      <a:pt x="15806" y="16517"/>
                    </a:cubicBezTo>
                    <a:cubicBezTo>
                      <a:pt x="15806" y="16541"/>
                      <a:pt x="15826" y="16586"/>
                      <a:pt x="15850" y="16586"/>
                    </a:cubicBezTo>
                    <a:cubicBezTo>
                      <a:pt x="15855" y="16586"/>
                      <a:pt x="15861" y="16583"/>
                      <a:pt x="15867" y="16577"/>
                    </a:cubicBezTo>
                    <a:cubicBezTo>
                      <a:pt x="16688" y="16547"/>
                      <a:pt x="17235" y="15666"/>
                      <a:pt x="17569" y="15027"/>
                    </a:cubicBezTo>
                    <a:cubicBezTo>
                      <a:pt x="17904" y="14328"/>
                      <a:pt x="18238" y="13416"/>
                      <a:pt x="17934" y="12656"/>
                    </a:cubicBezTo>
                    <a:cubicBezTo>
                      <a:pt x="17822" y="12344"/>
                      <a:pt x="17580" y="12212"/>
                      <a:pt x="17314" y="12212"/>
                    </a:cubicBezTo>
                    <a:cubicBezTo>
                      <a:pt x="17218" y="12212"/>
                      <a:pt x="17119" y="12229"/>
                      <a:pt x="17022" y="12261"/>
                    </a:cubicBezTo>
                    <a:cubicBezTo>
                      <a:pt x="17053" y="12018"/>
                      <a:pt x="17083" y="11775"/>
                      <a:pt x="17113" y="11532"/>
                    </a:cubicBezTo>
                    <a:cubicBezTo>
                      <a:pt x="17265" y="11593"/>
                      <a:pt x="17387" y="11653"/>
                      <a:pt x="17539" y="11714"/>
                    </a:cubicBezTo>
                    <a:cubicBezTo>
                      <a:pt x="17564" y="11727"/>
                      <a:pt x="17589" y="11734"/>
                      <a:pt x="17612" y="11734"/>
                    </a:cubicBezTo>
                    <a:cubicBezTo>
                      <a:pt x="17645" y="11734"/>
                      <a:pt x="17673" y="11719"/>
                      <a:pt x="17691" y="11684"/>
                    </a:cubicBezTo>
                    <a:cubicBezTo>
                      <a:pt x="17934" y="10103"/>
                      <a:pt x="18056" y="8492"/>
                      <a:pt x="17600" y="6972"/>
                    </a:cubicBezTo>
                    <a:cubicBezTo>
                      <a:pt x="17204" y="5574"/>
                      <a:pt x="16353" y="4419"/>
                      <a:pt x="15229" y="3507"/>
                    </a:cubicBezTo>
                    <a:cubicBezTo>
                      <a:pt x="15198" y="3477"/>
                      <a:pt x="15168" y="3477"/>
                      <a:pt x="15168" y="3447"/>
                    </a:cubicBezTo>
                    <a:lnTo>
                      <a:pt x="15138" y="3447"/>
                    </a:lnTo>
                    <a:cubicBezTo>
                      <a:pt x="14165" y="2717"/>
                      <a:pt x="12979" y="2292"/>
                      <a:pt x="11794" y="2109"/>
                    </a:cubicBezTo>
                    <a:cubicBezTo>
                      <a:pt x="11429" y="2079"/>
                      <a:pt x="11095" y="2048"/>
                      <a:pt x="10730" y="2018"/>
                    </a:cubicBezTo>
                    <a:lnTo>
                      <a:pt x="10761" y="2018"/>
                    </a:lnTo>
                    <a:cubicBezTo>
                      <a:pt x="11217" y="1349"/>
                      <a:pt x="11764" y="741"/>
                      <a:pt x="12524" y="498"/>
                    </a:cubicBezTo>
                    <a:cubicBezTo>
                      <a:pt x="12904" y="377"/>
                      <a:pt x="13299" y="323"/>
                      <a:pt x="13690" y="323"/>
                    </a:cubicBezTo>
                    <a:close/>
                    <a:moveTo>
                      <a:pt x="12189" y="20012"/>
                    </a:moveTo>
                    <a:cubicBezTo>
                      <a:pt x="12280" y="20681"/>
                      <a:pt x="12463" y="21350"/>
                      <a:pt x="12858" y="21866"/>
                    </a:cubicBezTo>
                    <a:cubicBezTo>
                      <a:pt x="13314" y="22413"/>
                      <a:pt x="13952" y="22687"/>
                      <a:pt x="14621" y="22869"/>
                    </a:cubicBezTo>
                    <a:cubicBezTo>
                      <a:pt x="16141" y="23234"/>
                      <a:pt x="17812" y="23113"/>
                      <a:pt x="19211" y="23903"/>
                    </a:cubicBezTo>
                    <a:cubicBezTo>
                      <a:pt x="19879" y="24268"/>
                      <a:pt x="20396" y="24845"/>
                      <a:pt x="20730" y="25544"/>
                    </a:cubicBezTo>
                    <a:cubicBezTo>
                      <a:pt x="17409" y="26743"/>
                      <a:pt x="13884" y="27408"/>
                      <a:pt x="10362" y="27408"/>
                    </a:cubicBezTo>
                    <a:cubicBezTo>
                      <a:pt x="8436" y="27408"/>
                      <a:pt x="6511" y="27209"/>
                      <a:pt x="4621" y="26790"/>
                    </a:cubicBezTo>
                    <a:cubicBezTo>
                      <a:pt x="3222" y="26486"/>
                      <a:pt x="1855" y="26061"/>
                      <a:pt x="548" y="25483"/>
                    </a:cubicBezTo>
                    <a:cubicBezTo>
                      <a:pt x="852" y="24815"/>
                      <a:pt x="1277" y="24298"/>
                      <a:pt x="1915" y="23903"/>
                    </a:cubicBezTo>
                    <a:cubicBezTo>
                      <a:pt x="2584" y="23508"/>
                      <a:pt x="3344" y="23325"/>
                      <a:pt x="4104" y="23204"/>
                    </a:cubicBezTo>
                    <a:cubicBezTo>
                      <a:pt x="5411" y="22961"/>
                      <a:pt x="7083" y="23021"/>
                      <a:pt x="8055" y="21988"/>
                    </a:cubicBezTo>
                    <a:cubicBezTo>
                      <a:pt x="8542" y="21471"/>
                      <a:pt x="8754" y="20772"/>
                      <a:pt x="8906" y="20103"/>
                    </a:cubicBezTo>
                    <a:cubicBezTo>
                      <a:pt x="8937" y="20103"/>
                      <a:pt x="8967" y="20134"/>
                      <a:pt x="8998" y="20134"/>
                    </a:cubicBezTo>
                    <a:cubicBezTo>
                      <a:pt x="9456" y="20291"/>
                      <a:pt x="9926" y="20363"/>
                      <a:pt x="10392" y="20363"/>
                    </a:cubicBezTo>
                    <a:cubicBezTo>
                      <a:pt x="11008" y="20363"/>
                      <a:pt x="11618" y="20237"/>
                      <a:pt x="12189" y="20012"/>
                    </a:cubicBezTo>
                    <a:close/>
                    <a:moveTo>
                      <a:pt x="13767" y="0"/>
                    </a:moveTo>
                    <a:cubicBezTo>
                      <a:pt x="13317" y="0"/>
                      <a:pt x="12870" y="68"/>
                      <a:pt x="12463" y="225"/>
                    </a:cubicBezTo>
                    <a:cubicBezTo>
                      <a:pt x="11642" y="529"/>
                      <a:pt x="11065" y="1167"/>
                      <a:pt x="10609" y="1927"/>
                    </a:cubicBezTo>
                    <a:cubicBezTo>
                      <a:pt x="10578" y="1957"/>
                      <a:pt x="10578" y="2018"/>
                      <a:pt x="10639" y="2018"/>
                    </a:cubicBezTo>
                    <a:cubicBezTo>
                      <a:pt x="9697" y="2018"/>
                      <a:pt x="8724" y="2140"/>
                      <a:pt x="7843" y="2383"/>
                    </a:cubicBezTo>
                    <a:cubicBezTo>
                      <a:pt x="6688" y="2747"/>
                      <a:pt x="5593" y="3447"/>
                      <a:pt x="4773" y="4298"/>
                    </a:cubicBezTo>
                    <a:cubicBezTo>
                      <a:pt x="3922" y="5210"/>
                      <a:pt x="3344" y="6425"/>
                      <a:pt x="3131" y="7611"/>
                    </a:cubicBezTo>
                    <a:cubicBezTo>
                      <a:pt x="2888" y="8979"/>
                      <a:pt x="2919" y="10468"/>
                      <a:pt x="3192" y="11805"/>
                    </a:cubicBezTo>
                    <a:cubicBezTo>
                      <a:pt x="3192" y="11866"/>
                      <a:pt x="3253" y="11897"/>
                      <a:pt x="3283" y="11897"/>
                    </a:cubicBezTo>
                    <a:cubicBezTo>
                      <a:pt x="3526" y="11866"/>
                      <a:pt x="3770" y="11866"/>
                      <a:pt x="4013" y="11836"/>
                    </a:cubicBezTo>
                    <a:cubicBezTo>
                      <a:pt x="4043" y="11957"/>
                      <a:pt x="4043" y="12109"/>
                      <a:pt x="4074" y="12231"/>
                    </a:cubicBezTo>
                    <a:cubicBezTo>
                      <a:pt x="3988" y="12215"/>
                      <a:pt x="3902" y="12206"/>
                      <a:pt x="3819" y="12206"/>
                    </a:cubicBezTo>
                    <a:cubicBezTo>
                      <a:pt x="3578" y="12206"/>
                      <a:pt x="3358" y="12286"/>
                      <a:pt x="3222" y="12535"/>
                    </a:cubicBezTo>
                    <a:cubicBezTo>
                      <a:pt x="3010" y="12900"/>
                      <a:pt x="3040" y="13356"/>
                      <a:pt x="3101" y="13751"/>
                    </a:cubicBezTo>
                    <a:cubicBezTo>
                      <a:pt x="3222" y="14541"/>
                      <a:pt x="3648" y="15362"/>
                      <a:pt x="4165" y="15970"/>
                    </a:cubicBezTo>
                    <a:cubicBezTo>
                      <a:pt x="4438" y="16274"/>
                      <a:pt x="4803" y="16547"/>
                      <a:pt x="5229" y="16577"/>
                    </a:cubicBezTo>
                    <a:cubicBezTo>
                      <a:pt x="5239" y="16588"/>
                      <a:pt x="5245" y="16591"/>
                      <a:pt x="5251" y="16591"/>
                    </a:cubicBezTo>
                    <a:cubicBezTo>
                      <a:pt x="5262" y="16591"/>
                      <a:pt x="5269" y="16577"/>
                      <a:pt x="5289" y="16577"/>
                    </a:cubicBezTo>
                    <a:cubicBezTo>
                      <a:pt x="5320" y="16638"/>
                      <a:pt x="5350" y="16669"/>
                      <a:pt x="5350" y="16729"/>
                    </a:cubicBezTo>
                    <a:cubicBezTo>
                      <a:pt x="6080" y="18158"/>
                      <a:pt x="7204" y="19435"/>
                      <a:pt x="8724" y="20043"/>
                    </a:cubicBezTo>
                    <a:cubicBezTo>
                      <a:pt x="8542" y="20711"/>
                      <a:pt x="8329" y="21410"/>
                      <a:pt x="7782" y="21866"/>
                    </a:cubicBezTo>
                    <a:cubicBezTo>
                      <a:pt x="7174" y="22413"/>
                      <a:pt x="6262" y="22535"/>
                      <a:pt x="5472" y="22657"/>
                    </a:cubicBezTo>
                    <a:cubicBezTo>
                      <a:pt x="4013" y="22839"/>
                      <a:pt x="2402" y="22930"/>
                      <a:pt x="1216" y="23872"/>
                    </a:cubicBezTo>
                    <a:cubicBezTo>
                      <a:pt x="639" y="24328"/>
                      <a:pt x="274" y="24936"/>
                      <a:pt x="1" y="25635"/>
                    </a:cubicBezTo>
                    <a:cubicBezTo>
                      <a:pt x="1" y="25666"/>
                      <a:pt x="31" y="25727"/>
                      <a:pt x="61" y="25727"/>
                    </a:cubicBezTo>
                    <a:cubicBezTo>
                      <a:pt x="2463" y="26882"/>
                      <a:pt x="5107" y="27489"/>
                      <a:pt x="7751" y="27733"/>
                    </a:cubicBezTo>
                    <a:cubicBezTo>
                      <a:pt x="8528" y="27798"/>
                      <a:pt x="9305" y="27831"/>
                      <a:pt x="10081" y="27831"/>
                    </a:cubicBezTo>
                    <a:cubicBezTo>
                      <a:pt x="12189" y="27831"/>
                      <a:pt x="14287" y="27591"/>
                      <a:pt x="16353" y="27125"/>
                    </a:cubicBezTo>
                    <a:cubicBezTo>
                      <a:pt x="17873" y="26760"/>
                      <a:pt x="19393" y="26274"/>
                      <a:pt x="20882" y="25666"/>
                    </a:cubicBezTo>
                    <a:cubicBezTo>
                      <a:pt x="20913" y="25635"/>
                      <a:pt x="20943" y="25605"/>
                      <a:pt x="20943" y="25575"/>
                    </a:cubicBezTo>
                    <a:cubicBezTo>
                      <a:pt x="20730" y="24906"/>
                      <a:pt x="20366" y="24328"/>
                      <a:pt x="19849" y="23872"/>
                    </a:cubicBezTo>
                    <a:cubicBezTo>
                      <a:pt x="19302" y="23447"/>
                      <a:pt x="18633" y="23143"/>
                      <a:pt x="17964" y="22991"/>
                    </a:cubicBezTo>
                    <a:cubicBezTo>
                      <a:pt x="17235" y="22778"/>
                      <a:pt x="16505" y="22687"/>
                      <a:pt x="15776" y="22596"/>
                    </a:cubicBezTo>
                    <a:cubicBezTo>
                      <a:pt x="15046" y="22505"/>
                      <a:pt x="14195" y="22413"/>
                      <a:pt x="13557" y="21988"/>
                    </a:cubicBezTo>
                    <a:cubicBezTo>
                      <a:pt x="12858" y="21532"/>
                      <a:pt x="12584" y="20711"/>
                      <a:pt x="12372" y="19951"/>
                    </a:cubicBezTo>
                    <a:cubicBezTo>
                      <a:pt x="12858" y="19769"/>
                      <a:pt x="13314" y="19495"/>
                      <a:pt x="13709" y="19161"/>
                    </a:cubicBezTo>
                    <a:cubicBezTo>
                      <a:pt x="13983" y="18979"/>
                      <a:pt x="14226" y="18736"/>
                      <a:pt x="14438" y="18492"/>
                    </a:cubicBezTo>
                    <a:lnTo>
                      <a:pt x="14590" y="20164"/>
                    </a:lnTo>
                    <a:cubicBezTo>
                      <a:pt x="14590" y="20195"/>
                      <a:pt x="14590" y="20225"/>
                      <a:pt x="14651" y="20255"/>
                    </a:cubicBezTo>
                    <a:cubicBezTo>
                      <a:pt x="15066" y="20323"/>
                      <a:pt x="15485" y="20356"/>
                      <a:pt x="15903" y="20356"/>
                    </a:cubicBezTo>
                    <a:cubicBezTo>
                      <a:pt x="17754" y="20356"/>
                      <a:pt x="19596" y="19707"/>
                      <a:pt x="21034" y="18492"/>
                    </a:cubicBezTo>
                    <a:cubicBezTo>
                      <a:pt x="21065" y="18462"/>
                      <a:pt x="21065" y="18401"/>
                      <a:pt x="21034" y="18371"/>
                    </a:cubicBezTo>
                    <a:cubicBezTo>
                      <a:pt x="18846" y="15483"/>
                      <a:pt x="19241" y="11745"/>
                      <a:pt x="19150" y="8310"/>
                    </a:cubicBezTo>
                    <a:cubicBezTo>
                      <a:pt x="19089" y="5240"/>
                      <a:pt x="18512" y="1137"/>
                      <a:pt x="15016" y="164"/>
                    </a:cubicBezTo>
                    <a:cubicBezTo>
                      <a:pt x="14618" y="61"/>
                      <a:pt x="14191" y="0"/>
                      <a:pt x="13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>
                <a:off x="4457319" y="3009681"/>
                <a:ext cx="1464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4959" extrusionOk="0">
                    <a:moveTo>
                      <a:pt x="5737" y="0"/>
                    </a:moveTo>
                    <a:cubicBezTo>
                      <a:pt x="5706" y="0"/>
                      <a:pt x="5706" y="0"/>
                      <a:pt x="5676" y="31"/>
                    </a:cubicBezTo>
                    <a:cubicBezTo>
                      <a:pt x="5038" y="1095"/>
                      <a:pt x="4278" y="2067"/>
                      <a:pt x="3336" y="2857"/>
                    </a:cubicBezTo>
                    <a:cubicBezTo>
                      <a:pt x="2363" y="3678"/>
                      <a:pt x="1269" y="4316"/>
                      <a:pt x="83" y="4772"/>
                    </a:cubicBezTo>
                    <a:cubicBezTo>
                      <a:pt x="0" y="4828"/>
                      <a:pt x="18" y="4959"/>
                      <a:pt x="114" y="4959"/>
                    </a:cubicBezTo>
                    <a:cubicBezTo>
                      <a:pt x="123" y="4959"/>
                      <a:pt x="133" y="4957"/>
                      <a:pt x="144" y="4955"/>
                    </a:cubicBezTo>
                    <a:cubicBezTo>
                      <a:pt x="2667" y="4438"/>
                      <a:pt x="4947" y="2523"/>
                      <a:pt x="5858" y="91"/>
                    </a:cubicBezTo>
                    <a:cubicBezTo>
                      <a:pt x="5858" y="91"/>
                      <a:pt x="5858" y="61"/>
                      <a:pt x="5858" y="61"/>
                    </a:cubicBezTo>
                    <a:cubicBezTo>
                      <a:pt x="5858" y="61"/>
                      <a:pt x="5858" y="61"/>
                      <a:pt x="5858" y="31"/>
                    </a:cubicBezTo>
                    <a:cubicBezTo>
                      <a:pt x="5858" y="31"/>
                      <a:pt x="5828" y="0"/>
                      <a:pt x="58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4695719" y="3030181"/>
                <a:ext cx="7330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4912" extrusionOk="0">
                    <a:moveTo>
                      <a:pt x="61" y="1"/>
                    </a:moveTo>
                    <a:cubicBezTo>
                      <a:pt x="31" y="1"/>
                      <a:pt x="31" y="31"/>
                      <a:pt x="0" y="31"/>
                    </a:cubicBezTo>
                    <a:cubicBezTo>
                      <a:pt x="0" y="3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92"/>
                    </a:cubicBezTo>
                    <a:cubicBezTo>
                      <a:pt x="31" y="1977"/>
                      <a:pt x="1125" y="3892"/>
                      <a:pt x="2766" y="4895"/>
                    </a:cubicBezTo>
                    <a:cubicBezTo>
                      <a:pt x="2783" y="4906"/>
                      <a:pt x="2800" y="4911"/>
                      <a:pt x="2816" y="4911"/>
                    </a:cubicBezTo>
                    <a:cubicBezTo>
                      <a:pt x="2885" y="4911"/>
                      <a:pt x="2932" y="4817"/>
                      <a:pt x="2858" y="4743"/>
                    </a:cubicBezTo>
                    <a:cubicBezTo>
                      <a:pt x="2219" y="4104"/>
                      <a:pt x="1642" y="3405"/>
                      <a:pt x="1186" y="2585"/>
                    </a:cubicBezTo>
                    <a:cubicBezTo>
                      <a:pt x="730" y="1794"/>
                      <a:pt x="395" y="943"/>
                      <a:pt x="183" y="62"/>
                    </a:cubicBezTo>
                    <a:cubicBezTo>
                      <a:pt x="183" y="62"/>
                      <a:pt x="152" y="31"/>
                      <a:pt x="152" y="31"/>
                    </a:cubicBezTo>
                    <a:cubicBezTo>
                      <a:pt x="152" y="31"/>
                      <a:pt x="152" y="3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4546769" y="3282281"/>
                <a:ext cx="1229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618" extrusionOk="0">
                    <a:moveTo>
                      <a:pt x="91" y="0"/>
                    </a:moveTo>
                    <a:cubicBezTo>
                      <a:pt x="51" y="0"/>
                      <a:pt x="31" y="44"/>
                      <a:pt x="31" y="69"/>
                    </a:cubicBezTo>
                    <a:cubicBezTo>
                      <a:pt x="1" y="99"/>
                      <a:pt x="1" y="160"/>
                      <a:pt x="62" y="160"/>
                    </a:cubicBezTo>
                    <a:cubicBezTo>
                      <a:pt x="864" y="465"/>
                      <a:pt x="1725" y="617"/>
                      <a:pt x="2583" y="617"/>
                    </a:cubicBezTo>
                    <a:cubicBezTo>
                      <a:pt x="3351" y="617"/>
                      <a:pt x="4116" y="495"/>
                      <a:pt x="4834" y="251"/>
                    </a:cubicBezTo>
                    <a:cubicBezTo>
                      <a:pt x="4917" y="224"/>
                      <a:pt x="4899" y="95"/>
                      <a:pt x="4804" y="95"/>
                    </a:cubicBezTo>
                    <a:cubicBezTo>
                      <a:pt x="4794" y="95"/>
                      <a:pt x="4784" y="97"/>
                      <a:pt x="4773" y="99"/>
                    </a:cubicBezTo>
                    <a:cubicBezTo>
                      <a:pt x="4075" y="223"/>
                      <a:pt x="3378" y="284"/>
                      <a:pt x="2680" y="284"/>
                    </a:cubicBezTo>
                    <a:cubicBezTo>
                      <a:pt x="1828" y="284"/>
                      <a:pt x="975" y="192"/>
                      <a:pt x="122" y="8"/>
                    </a:cubicBezTo>
                    <a:cubicBezTo>
                      <a:pt x="111" y="2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>
                <a:off x="4546769" y="3320931"/>
                <a:ext cx="1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22" extrusionOk="0">
                    <a:moveTo>
                      <a:pt x="80" y="1"/>
                    </a:moveTo>
                    <a:cubicBezTo>
                      <a:pt x="47" y="1"/>
                      <a:pt x="31" y="29"/>
                      <a:pt x="31" y="73"/>
                    </a:cubicBezTo>
                    <a:cubicBezTo>
                      <a:pt x="1" y="104"/>
                      <a:pt x="1" y="164"/>
                      <a:pt x="62" y="164"/>
                    </a:cubicBezTo>
                    <a:cubicBezTo>
                      <a:pt x="864" y="469"/>
                      <a:pt x="1725" y="622"/>
                      <a:pt x="2583" y="622"/>
                    </a:cubicBezTo>
                    <a:cubicBezTo>
                      <a:pt x="3351" y="622"/>
                      <a:pt x="4116" y="500"/>
                      <a:pt x="4834" y="256"/>
                    </a:cubicBezTo>
                    <a:cubicBezTo>
                      <a:pt x="4925" y="195"/>
                      <a:pt x="4894" y="73"/>
                      <a:pt x="4773" y="73"/>
                    </a:cubicBezTo>
                    <a:cubicBezTo>
                      <a:pt x="4053" y="214"/>
                      <a:pt x="3333" y="283"/>
                      <a:pt x="2613" y="283"/>
                    </a:cubicBezTo>
                    <a:cubicBezTo>
                      <a:pt x="1783" y="283"/>
                      <a:pt x="953" y="192"/>
                      <a:pt x="122" y="12"/>
                    </a:cubicBezTo>
                    <a:cubicBezTo>
                      <a:pt x="106" y="4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>
                <a:off x="4609094" y="3277281"/>
                <a:ext cx="27055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0822" h="9363" extrusionOk="0">
                    <a:moveTo>
                      <a:pt x="1436" y="1"/>
                    </a:moveTo>
                    <a:cubicBezTo>
                      <a:pt x="1383" y="1"/>
                      <a:pt x="1339" y="8"/>
                      <a:pt x="1307" y="26"/>
                    </a:cubicBezTo>
                    <a:cubicBezTo>
                      <a:pt x="1307" y="56"/>
                      <a:pt x="1307" y="56"/>
                      <a:pt x="1307" y="56"/>
                    </a:cubicBezTo>
                    <a:cubicBezTo>
                      <a:pt x="1277" y="87"/>
                      <a:pt x="1277" y="87"/>
                      <a:pt x="1277" y="87"/>
                    </a:cubicBezTo>
                    <a:cubicBezTo>
                      <a:pt x="1246" y="208"/>
                      <a:pt x="1459" y="451"/>
                      <a:pt x="1550" y="512"/>
                    </a:cubicBezTo>
                    <a:cubicBezTo>
                      <a:pt x="1672" y="603"/>
                      <a:pt x="1763" y="634"/>
                      <a:pt x="1915" y="695"/>
                    </a:cubicBezTo>
                    <a:cubicBezTo>
                      <a:pt x="2189" y="755"/>
                      <a:pt x="2401" y="877"/>
                      <a:pt x="2645" y="1029"/>
                    </a:cubicBezTo>
                    <a:cubicBezTo>
                      <a:pt x="3101" y="1303"/>
                      <a:pt x="3557" y="1667"/>
                      <a:pt x="4012" y="2002"/>
                    </a:cubicBezTo>
                    <a:cubicBezTo>
                      <a:pt x="4039" y="2028"/>
                      <a:pt x="3997" y="2099"/>
                      <a:pt x="3966" y="2099"/>
                    </a:cubicBezTo>
                    <a:cubicBezTo>
                      <a:pt x="3961" y="2099"/>
                      <a:pt x="3956" y="2097"/>
                      <a:pt x="3952" y="2093"/>
                    </a:cubicBezTo>
                    <a:cubicBezTo>
                      <a:pt x="3648" y="1880"/>
                      <a:pt x="3374" y="1698"/>
                      <a:pt x="3070" y="1515"/>
                    </a:cubicBezTo>
                    <a:cubicBezTo>
                      <a:pt x="2797" y="1333"/>
                      <a:pt x="2523" y="1151"/>
                      <a:pt x="2219" y="1029"/>
                    </a:cubicBezTo>
                    <a:cubicBezTo>
                      <a:pt x="1915" y="907"/>
                      <a:pt x="1581" y="816"/>
                      <a:pt x="1246" y="755"/>
                    </a:cubicBezTo>
                    <a:cubicBezTo>
                      <a:pt x="1064" y="725"/>
                      <a:pt x="912" y="695"/>
                      <a:pt x="760" y="695"/>
                    </a:cubicBezTo>
                    <a:cubicBezTo>
                      <a:pt x="707" y="677"/>
                      <a:pt x="635" y="660"/>
                      <a:pt x="571" y="660"/>
                    </a:cubicBezTo>
                    <a:cubicBezTo>
                      <a:pt x="524" y="660"/>
                      <a:pt x="482" y="669"/>
                      <a:pt x="456" y="695"/>
                    </a:cubicBezTo>
                    <a:cubicBezTo>
                      <a:pt x="213" y="816"/>
                      <a:pt x="335" y="907"/>
                      <a:pt x="456" y="999"/>
                    </a:cubicBezTo>
                    <a:cubicBezTo>
                      <a:pt x="943" y="1363"/>
                      <a:pt x="1611" y="1333"/>
                      <a:pt x="2098" y="1667"/>
                    </a:cubicBezTo>
                    <a:cubicBezTo>
                      <a:pt x="2675" y="2032"/>
                      <a:pt x="3192" y="2488"/>
                      <a:pt x="3739" y="2914"/>
                    </a:cubicBezTo>
                    <a:cubicBezTo>
                      <a:pt x="3788" y="2938"/>
                      <a:pt x="3758" y="2983"/>
                      <a:pt x="3728" y="2983"/>
                    </a:cubicBezTo>
                    <a:cubicBezTo>
                      <a:pt x="3721" y="2983"/>
                      <a:pt x="3714" y="2980"/>
                      <a:pt x="3709" y="2974"/>
                    </a:cubicBezTo>
                    <a:cubicBezTo>
                      <a:pt x="3253" y="2670"/>
                      <a:pt x="2797" y="2336"/>
                      <a:pt x="2310" y="2062"/>
                    </a:cubicBezTo>
                    <a:cubicBezTo>
                      <a:pt x="1854" y="1789"/>
                      <a:pt x="1307" y="1637"/>
                      <a:pt x="791" y="1576"/>
                    </a:cubicBezTo>
                    <a:cubicBezTo>
                      <a:pt x="669" y="1576"/>
                      <a:pt x="547" y="1546"/>
                      <a:pt x="456" y="1546"/>
                    </a:cubicBezTo>
                    <a:cubicBezTo>
                      <a:pt x="413" y="1546"/>
                      <a:pt x="369" y="1543"/>
                      <a:pt x="327" y="1543"/>
                    </a:cubicBezTo>
                    <a:cubicBezTo>
                      <a:pt x="222" y="1543"/>
                      <a:pt x="126" y="1559"/>
                      <a:pt x="61" y="1667"/>
                    </a:cubicBezTo>
                    <a:cubicBezTo>
                      <a:pt x="0" y="1758"/>
                      <a:pt x="61" y="1789"/>
                      <a:pt x="152" y="1880"/>
                    </a:cubicBezTo>
                    <a:cubicBezTo>
                      <a:pt x="335" y="2032"/>
                      <a:pt x="578" y="2123"/>
                      <a:pt x="821" y="2184"/>
                    </a:cubicBezTo>
                    <a:cubicBezTo>
                      <a:pt x="1034" y="2245"/>
                      <a:pt x="1246" y="2275"/>
                      <a:pt x="1459" y="2366"/>
                    </a:cubicBezTo>
                    <a:cubicBezTo>
                      <a:pt x="1672" y="2427"/>
                      <a:pt x="1854" y="2549"/>
                      <a:pt x="2037" y="2670"/>
                    </a:cubicBezTo>
                    <a:cubicBezTo>
                      <a:pt x="2250" y="2792"/>
                      <a:pt x="2432" y="2974"/>
                      <a:pt x="2614" y="3157"/>
                    </a:cubicBezTo>
                    <a:cubicBezTo>
                      <a:pt x="3009" y="3552"/>
                      <a:pt x="3405" y="3886"/>
                      <a:pt x="3709" y="4372"/>
                    </a:cubicBezTo>
                    <a:cubicBezTo>
                      <a:pt x="3952" y="4768"/>
                      <a:pt x="4134" y="5193"/>
                      <a:pt x="4225" y="5649"/>
                    </a:cubicBezTo>
                    <a:cubicBezTo>
                      <a:pt x="4286" y="5923"/>
                      <a:pt x="4286" y="6379"/>
                      <a:pt x="3952" y="6470"/>
                    </a:cubicBezTo>
                    <a:cubicBezTo>
                      <a:pt x="3906" y="6486"/>
                      <a:pt x="3859" y="6494"/>
                      <a:pt x="3813" y="6494"/>
                    </a:cubicBezTo>
                    <a:cubicBezTo>
                      <a:pt x="3520" y="6494"/>
                      <a:pt x="3223" y="6197"/>
                      <a:pt x="3040" y="6014"/>
                    </a:cubicBezTo>
                    <a:cubicBezTo>
                      <a:pt x="2675" y="5680"/>
                      <a:pt x="2250" y="5284"/>
                      <a:pt x="1763" y="5193"/>
                    </a:cubicBezTo>
                    <a:cubicBezTo>
                      <a:pt x="1611" y="5163"/>
                      <a:pt x="1490" y="5163"/>
                      <a:pt x="1338" y="5163"/>
                    </a:cubicBezTo>
                    <a:cubicBezTo>
                      <a:pt x="1338" y="5163"/>
                      <a:pt x="1186" y="5163"/>
                      <a:pt x="1155" y="5193"/>
                    </a:cubicBezTo>
                    <a:cubicBezTo>
                      <a:pt x="1125" y="5224"/>
                      <a:pt x="1155" y="5193"/>
                      <a:pt x="1186" y="5254"/>
                    </a:cubicBezTo>
                    <a:cubicBezTo>
                      <a:pt x="1216" y="5345"/>
                      <a:pt x="1398" y="5467"/>
                      <a:pt x="1490" y="5558"/>
                    </a:cubicBezTo>
                    <a:cubicBezTo>
                      <a:pt x="1581" y="5619"/>
                      <a:pt x="1642" y="5680"/>
                      <a:pt x="1733" y="5740"/>
                    </a:cubicBezTo>
                    <a:cubicBezTo>
                      <a:pt x="2158" y="6075"/>
                      <a:pt x="2553" y="6379"/>
                      <a:pt x="2918" y="6743"/>
                    </a:cubicBezTo>
                    <a:cubicBezTo>
                      <a:pt x="3101" y="6895"/>
                      <a:pt x="3253" y="7078"/>
                      <a:pt x="3405" y="7260"/>
                    </a:cubicBezTo>
                    <a:cubicBezTo>
                      <a:pt x="3557" y="7442"/>
                      <a:pt x="3678" y="7655"/>
                      <a:pt x="3860" y="7777"/>
                    </a:cubicBezTo>
                    <a:cubicBezTo>
                      <a:pt x="4256" y="8081"/>
                      <a:pt x="4772" y="8172"/>
                      <a:pt x="5259" y="8233"/>
                    </a:cubicBezTo>
                    <a:cubicBezTo>
                      <a:pt x="5715" y="8263"/>
                      <a:pt x="6171" y="8263"/>
                      <a:pt x="6626" y="8294"/>
                    </a:cubicBezTo>
                    <a:cubicBezTo>
                      <a:pt x="7082" y="8324"/>
                      <a:pt x="7538" y="8476"/>
                      <a:pt x="7964" y="8628"/>
                    </a:cubicBezTo>
                    <a:cubicBezTo>
                      <a:pt x="8481" y="8810"/>
                      <a:pt x="8967" y="9023"/>
                      <a:pt x="9453" y="9236"/>
                    </a:cubicBezTo>
                    <a:cubicBezTo>
                      <a:pt x="9562" y="9263"/>
                      <a:pt x="9718" y="9362"/>
                      <a:pt x="9837" y="9362"/>
                    </a:cubicBezTo>
                    <a:cubicBezTo>
                      <a:pt x="9851" y="9362"/>
                      <a:pt x="9866" y="9361"/>
                      <a:pt x="9879" y="9357"/>
                    </a:cubicBezTo>
                    <a:cubicBezTo>
                      <a:pt x="9970" y="9357"/>
                      <a:pt x="10031" y="9205"/>
                      <a:pt x="10092" y="9145"/>
                    </a:cubicBezTo>
                    <a:cubicBezTo>
                      <a:pt x="10244" y="8932"/>
                      <a:pt x="10396" y="8719"/>
                      <a:pt x="10517" y="8476"/>
                    </a:cubicBezTo>
                    <a:cubicBezTo>
                      <a:pt x="10639" y="8233"/>
                      <a:pt x="10821" y="7838"/>
                      <a:pt x="10730" y="7534"/>
                    </a:cubicBezTo>
                    <a:cubicBezTo>
                      <a:pt x="10700" y="7412"/>
                      <a:pt x="10578" y="7412"/>
                      <a:pt x="10456" y="7382"/>
                    </a:cubicBezTo>
                    <a:cubicBezTo>
                      <a:pt x="10304" y="7351"/>
                      <a:pt x="10152" y="7290"/>
                      <a:pt x="10031" y="7230"/>
                    </a:cubicBezTo>
                    <a:cubicBezTo>
                      <a:pt x="9453" y="7047"/>
                      <a:pt x="8937" y="6804"/>
                      <a:pt x="8420" y="6500"/>
                    </a:cubicBezTo>
                    <a:cubicBezTo>
                      <a:pt x="7994" y="6227"/>
                      <a:pt x="7690" y="5923"/>
                      <a:pt x="7386" y="5528"/>
                    </a:cubicBezTo>
                    <a:cubicBezTo>
                      <a:pt x="7022" y="5041"/>
                      <a:pt x="6687" y="4555"/>
                      <a:pt x="6383" y="4069"/>
                    </a:cubicBezTo>
                    <a:cubicBezTo>
                      <a:pt x="6079" y="3613"/>
                      <a:pt x="5867" y="3096"/>
                      <a:pt x="5623" y="2610"/>
                    </a:cubicBezTo>
                    <a:cubicBezTo>
                      <a:pt x="5350" y="2123"/>
                      <a:pt x="4924" y="1698"/>
                      <a:pt x="4468" y="1363"/>
                    </a:cubicBezTo>
                    <a:cubicBezTo>
                      <a:pt x="4012" y="1029"/>
                      <a:pt x="3496" y="755"/>
                      <a:pt x="2979" y="543"/>
                    </a:cubicBezTo>
                    <a:cubicBezTo>
                      <a:pt x="2818" y="462"/>
                      <a:pt x="1847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0"/>
              <p:cNvSpPr/>
              <p:nvPr/>
            </p:nvSpPr>
            <p:spPr>
              <a:xfrm>
                <a:off x="4602244" y="3274431"/>
                <a:ext cx="288025" cy="247025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9881" extrusionOk="0">
                    <a:moveTo>
                      <a:pt x="1710" y="115"/>
                    </a:moveTo>
                    <a:cubicBezTo>
                      <a:pt x="2121" y="115"/>
                      <a:pt x="3092" y="576"/>
                      <a:pt x="3253" y="657"/>
                    </a:cubicBezTo>
                    <a:cubicBezTo>
                      <a:pt x="3770" y="869"/>
                      <a:pt x="4286" y="1143"/>
                      <a:pt x="4742" y="1477"/>
                    </a:cubicBezTo>
                    <a:cubicBezTo>
                      <a:pt x="5198" y="1812"/>
                      <a:pt x="5624" y="2237"/>
                      <a:pt x="5897" y="2724"/>
                    </a:cubicBezTo>
                    <a:cubicBezTo>
                      <a:pt x="6141" y="3210"/>
                      <a:pt x="6353" y="3727"/>
                      <a:pt x="6657" y="4183"/>
                    </a:cubicBezTo>
                    <a:cubicBezTo>
                      <a:pt x="6961" y="4669"/>
                      <a:pt x="7326" y="5155"/>
                      <a:pt x="7660" y="5642"/>
                    </a:cubicBezTo>
                    <a:cubicBezTo>
                      <a:pt x="7964" y="6037"/>
                      <a:pt x="8268" y="6341"/>
                      <a:pt x="8694" y="6614"/>
                    </a:cubicBezTo>
                    <a:cubicBezTo>
                      <a:pt x="9211" y="6918"/>
                      <a:pt x="9727" y="7161"/>
                      <a:pt x="10305" y="7344"/>
                    </a:cubicBezTo>
                    <a:cubicBezTo>
                      <a:pt x="10426" y="7404"/>
                      <a:pt x="10578" y="7465"/>
                      <a:pt x="10730" y="7496"/>
                    </a:cubicBezTo>
                    <a:cubicBezTo>
                      <a:pt x="10852" y="7526"/>
                      <a:pt x="10974" y="7526"/>
                      <a:pt x="11004" y="7648"/>
                    </a:cubicBezTo>
                    <a:cubicBezTo>
                      <a:pt x="11095" y="7952"/>
                      <a:pt x="10913" y="8347"/>
                      <a:pt x="10791" y="8590"/>
                    </a:cubicBezTo>
                    <a:cubicBezTo>
                      <a:pt x="10670" y="8833"/>
                      <a:pt x="10518" y="9046"/>
                      <a:pt x="10366" y="9259"/>
                    </a:cubicBezTo>
                    <a:cubicBezTo>
                      <a:pt x="10305" y="9319"/>
                      <a:pt x="10244" y="9471"/>
                      <a:pt x="10153" y="9471"/>
                    </a:cubicBezTo>
                    <a:cubicBezTo>
                      <a:pt x="10140" y="9475"/>
                      <a:pt x="10125" y="9476"/>
                      <a:pt x="10111" y="9476"/>
                    </a:cubicBezTo>
                    <a:cubicBezTo>
                      <a:pt x="9992" y="9476"/>
                      <a:pt x="9836" y="9377"/>
                      <a:pt x="9727" y="9350"/>
                    </a:cubicBezTo>
                    <a:cubicBezTo>
                      <a:pt x="9241" y="9137"/>
                      <a:pt x="8755" y="8924"/>
                      <a:pt x="8238" y="8742"/>
                    </a:cubicBezTo>
                    <a:cubicBezTo>
                      <a:pt x="7812" y="8590"/>
                      <a:pt x="7356" y="8438"/>
                      <a:pt x="6900" y="8408"/>
                    </a:cubicBezTo>
                    <a:cubicBezTo>
                      <a:pt x="6445" y="8377"/>
                      <a:pt x="5989" y="8377"/>
                      <a:pt x="5533" y="8347"/>
                    </a:cubicBezTo>
                    <a:cubicBezTo>
                      <a:pt x="5046" y="8286"/>
                      <a:pt x="4530" y="8195"/>
                      <a:pt x="4134" y="7891"/>
                    </a:cubicBezTo>
                    <a:cubicBezTo>
                      <a:pt x="3952" y="7769"/>
                      <a:pt x="3831" y="7556"/>
                      <a:pt x="3679" y="7374"/>
                    </a:cubicBezTo>
                    <a:cubicBezTo>
                      <a:pt x="3527" y="7192"/>
                      <a:pt x="3375" y="7009"/>
                      <a:pt x="3192" y="6857"/>
                    </a:cubicBezTo>
                    <a:cubicBezTo>
                      <a:pt x="2827" y="6493"/>
                      <a:pt x="2432" y="6189"/>
                      <a:pt x="2007" y="5854"/>
                    </a:cubicBezTo>
                    <a:cubicBezTo>
                      <a:pt x="1916" y="5794"/>
                      <a:pt x="1855" y="5733"/>
                      <a:pt x="1764" y="5672"/>
                    </a:cubicBezTo>
                    <a:cubicBezTo>
                      <a:pt x="1672" y="5581"/>
                      <a:pt x="1490" y="5459"/>
                      <a:pt x="1460" y="5368"/>
                    </a:cubicBezTo>
                    <a:cubicBezTo>
                      <a:pt x="1429" y="5307"/>
                      <a:pt x="1399" y="5338"/>
                      <a:pt x="1429" y="5307"/>
                    </a:cubicBezTo>
                    <a:cubicBezTo>
                      <a:pt x="1460" y="5277"/>
                      <a:pt x="1612" y="5277"/>
                      <a:pt x="1612" y="5277"/>
                    </a:cubicBezTo>
                    <a:cubicBezTo>
                      <a:pt x="1764" y="5277"/>
                      <a:pt x="1885" y="5277"/>
                      <a:pt x="2037" y="5307"/>
                    </a:cubicBezTo>
                    <a:cubicBezTo>
                      <a:pt x="2524" y="5398"/>
                      <a:pt x="2949" y="5794"/>
                      <a:pt x="3314" y="6128"/>
                    </a:cubicBezTo>
                    <a:cubicBezTo>
                      <a:pt x="3497" y="6311"/>
                      <a:pt x="3794" y="6608"/>
                      <a:pt x="4087" y="6608"/>
                    </a:cubicBezTo>
                    <a:cubicBezTo>
                      <a:pt x="4133" y="6608"/>
                      <a:pt x="4180" y="6600"/>
                      <a:pt x="4226" y="6584"/>
                    </a:cubicBezTo>
                    <a:cubicBezTo>
                      <a:pt x="4560" y="6493"/>
                      <a:pt x="4560" y="6037"/>
                      <a:pt x="4499" y="5763"/>
                    </a:cubicBezTo>
                    <a:cubicBezTo>
                      <a:pt x="4408" y="5307"/>
                      <a:pt x="4226" y="4882"/>
                      <a:pt x="3983" y="4486"/>
                    </a:cubicBezTo>
                    <a:cubicBezTo>
                      <a:pt x="3679" y="4000"/>
                      <a:pt x="3283" y="3666"/>
                      <a:pt x="2888" y="3240"/>
                    </a:cubicBezTo>
                    <a:cubicBezTo>
                      <a:pt x="2706" y="3088"/>
                      <a:pt x="2524" y="2906"/>
                      <a:pt x="2311" y="2784"/>
                    </a:cubicBezTo>
                    <a:cubicBezTo>
                      <a:pt x="2128" y="2663"/>
                      <a:pt x="1946" y="2541"/>
                      <a:pt x="1733" y="2480"/>
                    </a:cubicBezTo>
                    <a:cubicBezTo>
                      <a:pt x="1520" y="2389"/>
                      <a:pt x="1308" y="2359"/>
                      <a:pt x="1095" y="2298"/>
                    </a:cubicBezTo>
                    <a:cubicBezTo>
                      <a:pt x="852" y="2237"/>
                      <a:pt x="609" y="2146"/>
                      <a:pt x="426" y="1994"/>
                    </a:cubicBezTo>
                    <a:cubicBezTo>
                      <a:pt x="335" y="1903"/>
                      <a:pt x="274" y="1872"/>
                      <a:pt x="335" y="1781"/>
                    </a:cubicBezTo>
                    <a:cubicBezTo>
                      <a:pt x="400" y="1673"/>
                      <a:pt x="496" y="1657"/>
                      <a:pt x="601" y="1657"/>
                    </a:cubicBezTo>
                    <a:cubicBezTo>
                      <a:pt x="643" y="1657"/>
                      <a:pt x="687" y="1660"/>
                      <a:pt x="730" y="1660"/>
                    </a:cubicBezTo>
                    <a:cubicBezTo>
                      <a:pt x="821" y="1660"/>
                      <a:pt x="943" y="1690"/>
                      <a:pt x="1065" y="1690"/>
                    </a:cubicBezTo>
                    <a:cubicBezTo>
                      <a:pt x="1612" y="1751"/>
                      <a:pt x="2128" y="1903"/>
                      <a:pt x="2584" y="2176"/>
                    </a:cubicBezTo>
                    <a:cubicBezTo>
                      <a:pt x="3071" y="2450"/>
                      <a:pt x="3527" y="2784"/>
                      <a:pt x="3983" y="3088"/>
                    </a:cubicBezTo>
                    <a:cubicBezTo>
                      <a:pt x="3988" y="3094"/>
                      <a:pt x="3995" y="3097"/>
                      <a:pt x="4002" y="3097"/>
                    </a:cubicBezTo>
                    <a:cubicBezTo>
                      <a:pt x="4032" y="3097"/>
                      <a:pt x="4062" y="3052"/>
                      <a:pt x="4013" y="3028"/>
                    </a:cubicBezTo>
                    <a:cubicBezTo>
                      <a:pt x="3496" y="2602"/>
                      <a:pt x="2949" y="2176"/>
                      <a:pt x="2372" y="1781"/>
                    </a:cubicBezTo>
                    <a:cubicBezTo>
                      <a:pt x="1885" y="1447"/>
                      <a:pt x="1217" y="1477"/>
                      <a:pt x="730" y="1113"/>
                    </a:cubicBezTo>
                    <a:cubicBezTo>
                      <a:pt x="639" y="1021"/>
                      <a:pt x="487" y="930"/>
                      <a:pt x="730" y="809"/>
                    </a:cubicBezTo>
                    <a:cubicBezTo>
                      <a:pt x="756" y="783"/>
                      <a:pt x="798" y="774"/>
                      <a:pt x="845" y="774"/>
                    </a:cubicBezTo>
                    <a:cubicBezTo>
                      <a:pt x="909" y="774"/>
                      <a:pt x="981" y="791"/>
                      <a:pt x="1034" y="809"/>
                    </a:cubicBezTo>
                    <a:cubicBezTo>
                      <a:pt x="1186" y="809"/>
                      <a:pt x="1338" y="839"/>
                      <a:pt x="1520" y="869"/>
                    </a:cubicBezTo>
                    <a:cubicBezTo>
                      <a:pt x="1855" y="930"/>
                      <a:pt x="2189" y="1021"/>
                      <a:pt x="2493" y="1143"/>
                    </a:cubicBezTo>
                    <a:cubicBezTo>
                      <a:pt x="2797" y="1265"/>
                      <a:pt x="3071" y="1447"/>
                      <a:pt x="3344" y="1629"/>
                    </a:cubicBezTo>
                    <a:cubicBezTo>
                      <a:pt x="3648" y="1812"/>
                      <a:pt x="3922" y="1994"/>
                      <a:pt x="4226" y="2207"/>
                    </a:cubicBezTo>
                    <a:cubicBezTo>
                      <a:pt x="4231" y="2212"/>
                      <a:pt x="4238" y="2215"/>
                      <a:pt x="4245" y="2215"/>
                    </a:cubicBezTo>
                    <a:cubicBezTo>
                      <a:pt x="4275" y="2215"/>
                      <a:pt x="4311" y="2165"/>
                      <a:pt x="4286" y="2116"/>
                    </a:cubicBezTo>
                    <a:cubicBezTo>
                      <a:pt x="3831" y="1781"/>
                      <a:pt x="3405" y="1417"/>
                      <a:pt x="2919" y="1143"/>
                    </a:cubicBezTo>
                    <a:cubicBezTo>
                      <a:pt x="2675" y="991"/>
                      <a:pt x="2463" y="869"/>
                      <a:pt x="2189" y="809"/>
                    </a:cubicBezTo>
                    <a:cubicBezTo>
                      <a:pt x="2037" y="748"/>
                      <a:pt x="1946" y="717"/>
                      <a:pt x="1824" y="626"/>
                    </a:cubicBezTo>
                    <a:cubicBezTo>
                      <a:pt x="1764" y="565"/>
                      <a:pt x="1520" y="322"/>
                      <a:pt x="1551" y="201"/>
                    </a:cubicBezTo>
                    <a:cubicBezTo>
                      <a:pt x="1551" y="201"/>
                      <a:pt x="1551" y="201"/>
                      <a:pt x="1581" y="170"/>
                    </a:cubicBezTo>
                    <a:cubicBezTo>
                      <a:pt x="1581" y="170"/>
                      <a:pt x="1581" y="170"/>
                      <a:pt x="1581" y="140"/>
                    </a:cubicBezTo>
                    <a:cubicBezTo>
                      <a:pt x="1613" y="122"/>
                      <a:pt x="1657" y="115"/>
                      <a:pt x="1710" y="115"/>
                    </a:cubicBezTo>
                    <a:close/>
                    <a:moveTo>
                      <a:pt x="1726" y="1"/>
                    </a:moveTo>
                    <a:cubicBezTo>
                      <a:pt x="1644" y="1"/>
                      <a:pt x="1568" y="13"/>
                      <a:pt x="1520" y="49"/>
                    </a:cubicBezTo>
                    <a:cubicBezTo>
                      <a:pt x="1308" y="201"/>
                      <a:pt x="1551" y="474"/>
                      <a:pt x="1733" y="657"/>
                    </a:cubicBezTo>
                    <a:cubicBezTo>
                      <a:pt x="1528" y="618"/>
                      <a:pt x="1192" y="563"/>
                      <a:pt x="898" y="563"/>
                    </a:cubicBezTo>
                    <a:cubicBezTo>
                      <a:pt x="496" y="563"/>
                      <a:pt x="172" y="666"/>
                      <a:pt x="365" y="1052"/>
                    </a:cubicBezTo>
                    <a:cubicBezTo>
                      <a:pt x="457" y="1295"/>
                      <a:pt x="730" y="1417"/>
                      <a:pt x="973" y="1508"/>
                    </a:cubicBezTo>
                    <a:cubicBezTo>
                      <a:pt x="855" y="1481"/>
                      <a:pt x="724" y="1461"/>
                      <a:pt x="600" y="1461"/>
                    </a:cubicBezTo>
                    <a:cubicBezTo>
                      <a:pt x="438" y="1461"/>
                      <a:pt x="286" y="1496"/>
                      <a:pt x="183" y="1599"/>
                    </a:cubicBezTo>
                    <a:cubicBezTo>
                      <a:pt x="1" y="1751"/>
                      <a:pt x="153" y="1994"/>
                      <a:pt x="274" y="2146"/>
                    </a:cubicBezTo>
                    <a:cubicBezTo>
                      <a:pt x="548" y="2389"/>
                      <a:pt x="943" y="2480"/>
                      <a:pt x="1308" y="2572"/>
                    </a:cubicBezTo>
                    <a:cubicBezTo>
                      <a:pt x="1976" y="2754"/>
                      <a:pt x="2463" y="3149"/>
                      <a:pt x="2949" y="3635"/>
                    </a:cubicBezTo>
                    <a:cubicBezTo>
                      <a:pt x="3375" y="4091"/>
                      <a:pt x="3770" y="4547"/>
                      <a:pt x="4013" y="5125"/>
                    </a:cubicBezTo>
                    <a:cubicBezTo>
                      <a:pt x="4104" y="5368"/>
                      <a:pt x="4195" y="5611"/>
                      <a:pt x="4226" y="5854"/>
                    </a:cubicBezTo>
                    <a:cubicBezTo>
                      <a:pt x="4256" y="5945"/>
                      <a:pt x="4286" y="6097"/>
                      <a:pt x="4226" y="6189"/>
                    </a:cubicBezTo>
                    <a:cubicBezTo>
                      <a:pt x="4175" y="6270"/>
                      <a:pt x="4118" y="6300"/>
                      <a:pt x="4059" y="6300"/>
                    </a:cubicBezTo>
                    <a:cubicBezTo>
                      <a:pt x="3942" y="6300"/>
                      <a:pt x="3820" y="6179"/>
                      <a:pt x="3739" y="6097"/>
                    </a:cubicBezTo>
                    <a:cubicBezTo>
                      <a:pt x="3405" y="5824"/>
                      <a:pt x="3101" y="5520"/>
                      <a:pt x="2736" y="5277"/>
                    </a:cubicBezTo>
                    <a:cubicBezTo>
                      <a:pt x="2432" y="5064"/>
                      <a:pt x="2068" y="4973"/>
                      <a:pt x="1672" y="4973"/>
                    </a:cubicBezTo>
                    <a:cubicBezTo>
                      <a:pt x="1490" y="4973"/>
                      <a:pt x="1065" y="4973"/>
                      <a:pt x="1065" y="5277"/>
                    </a:cubicBezTo>
                    <a:cubicBezTo>
                      <a:pt x="1095" y="5581"/>
                      <a:pt x="1429" y="5794"/>
                      <a:pt x="1612" y="5945"/>
                    </a:cubicBezTo>
                    <a:cubicBezTo>
                      <a:pt x="1976" y="6249"/>
                      <a:pt x="2341" y="6523"/>
                      <a:pt x="2675" y="6827"/>
                    </a:cubicBezTo>
                    <a:cubicBezTo>
                      <a:pt x="3040" y="7161"/>
                      <a:pt x="3344" y="7526"/>
                      <a:pt x="3679" y="7891"/>
                    </a:cubicBezTo>
                    <a:cubicBezTo>
                      <a:pt x="3922" y="8195"/>
                      <a:pt x="4256" y="8377"/>
                      <a:pt x="4590" y="8499"/>
                    </a:cubicBezTo>
                    <a:cubicBezTo>
                      <a:pt x="5016" y="8620"/>
                      <a:pt x="5442" y="8681"/>
                      <a:pt x="5867" y="8711"/>
                    </a:cubicBezTo>
                    <a:cubicBezTo>
                      <a:pt x="6323" y="8742"/>
                      <a:pt x="6809" y="8711"/>
                      <a:pt x="7265" y="8803"/>
                    </a:cubicBezTo>
                    <a:cubicBezTo>
                      <a:pt x="8299" y="9046"/>
                      <a:pt x="9241" y="9502"/>
                      <a:pt x="10214" y="9867"/>
                    </a:cubicBezTo>
                    <a:cubicBezTo>
                      <a:pt x="10224" y="9877"/>
                      <a:pt x="10231" y="9880"/>
                      <a:pt x="10236" y="9880"/>
                    </a:cubicBezTo>
                    <a:cubicBezTo>
                      <a:pt x="10247" y="9880"/>
                      <a:pt x="10254" y="9867"/>
                      <a:pt x="10274" y="9867"/>
                    </a:cubicBezTo>
                    <a:cubicBezTo>
                      <a:pt x="10882" y="9198"/>
                      <a:pt x="11521" y="8316"/>
                      <a:pt x="11277" y="7344"/>
                    </a:cubicBezTo>
                    <a:cubicBezTo>
                      <a:pt x="11277" y="7313"/>
                      <a:pt x="11247" y="7313"/>
                      <a:pt x="11247" y="7313"/>
                    </a:cubicBezTo>
                    <a:cubicBezTo>
                      <a:pt x="11217" y="7283"/>
                      <a:pt x="11186" y="7283"/>
                      <a:pt x="11156" y="7283"/>
                    </a:cubicBezTo>
                    <a:cubicBezTo>
                      <a:pt x="10700" y="7192"/>
                      <a:pt x="10214" y="7009"/>
                      <a:pt x="9788" y="6827"/>
                    </a:cubicBezTo>
                    <a:cubicBezTo>
                      <a:pt x="9363" y="6645"/>
                      <a:pt x="8907" y="6432"/>
                      <a:pt x="8511" y="6128"/>
                    </a:cubicBezTo>
                    <a:cubicBezTo>
                      <a:pt x="8116" y="5854"/>
                      <a:pt x="7812" y="5398"/>
                      <a:pt x="7508" y="5003"/>
                    </a:cubicBezTo>
                    <a:cubicBezTo>
                      <a:pt x="7204" y="4578"/>
                      <a:pt x="6931" y="4152"/>
                      <a:pt x="6657" y="3727"/>
                    </a:cubicBezTo>
                    <a:cubicBezTo>
                      <a:pt x="6414" y="3301"/>
                      <a:pt x="6232" y="2845"/>
                      <a:pt x="5958" y="2420"/>
                    </a:cubicBezTo>
                    <a:cubicBezTo>
                      <a:pt x="5715" y="2055"/>
                      <a:pt x="5381" y="1720"/>
                      <a:pt x="5016" y="1447"/>
                    </a:cubicBezTo>
                    <a:cubicBezTo>
                      <a:pt x="4317" y="869"/>
                      <a:pt x="3466" y="535"/>
                      <a:pt x="2584" y="231"/>
                    </a:cubicBezTo>
                    <a:cubicBezTo>
                      <a:pt x="2432" y="170"/>
                      <a:pt x="2250" y="79"/>
                      <a:pt x="2068" y="49"/>
                    </a:cubicBezTo>
                    <a:cubicBezTo>
                      <a:pt x="1994" y="30"/>
                      <a:pt x="1852" y="1"/>
                      <a:pt x="1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0"/>
              <p:cNvSpPr/>
              <p:nvPr/>
            </p:nvSpPr>
            <p:spPr>
              <a:xfrm>
                <a:off x="4601494" y="3387031"/>
                <a:ext cx="1983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7465" extrusionOk="0">
                    <a:moveTo>
                      <a:pt x="7380" y="1"/>
                    </a:moveTo>
                    <a:cubicBezTo>
                      <a:pt x="7293" y="1"/>
                      <a:pt x="7210" y="29"/>
                      <a:pt x="7143" y="74"/>
                    </a:cubicBezTo>
                    <a:cubicBezTo>
                      <a:pt x="6627" y="438"/>
                      <a:pt x="6718" y="408"/>
                      <a:pt x="6231" y="803"/>
                    </a:cubicBezTo>
                    <a:cubicBezTo>
                      <a:pt x="6079" y="925"/>
                      <a:pt x="5927" y="1016"/>
                      <a:pt x="5806" y="1138"/>
                    </a:cubicBezTo>
                    <a:cubicBezTo>
                      <a:pt x="5137" y="1685"/>
                      <a:pt x="4499" y="2262"/>
                      <a:pt x="3891" y="2870"/>
                    </a:cubicBezTo>
                    <a:cubicBezTo>
                      <a:pt x="2797" y="2049"/>
                      <a:pt x="2766" y="2049"/>
                      <a:pt x="1642" y="1320"/>
                    </a:cubicBezTo>
                    <a:cubicBezTo>
                      <a:pt x="1398" y="1138"/>
                      <a:pt x="1125" y="955"/>
                      <a:pt x="851" y="773"/>
                    </a:cubicBezTo>
                    <a:cubicBezTo>
                      <a:pt x="763" y="709"/>
                      <a:pt x="663" y="678"/>
                      <a:pt x="567" y="678"/>
                    </a:cubicBezTo>
                    <a:cubicBezTo>
                      <a:pt x="432" y="678"/>
                      <a:pt x="302" y="740"/>
                      <a:pt x="213" y="864"/>
                    </a:cubicBezTo>
                    <a:cubicBezTo>
                      <a:pt x="152" y="894"/>
                      <a:pt x="152" y="955"/>
                      <a:pt x="152" y="1016"/>
                    </a:cubicBezTo>
                    <a:cubicBezTo>
                      <a:pt x="183" y="1107"/>
                      <a:pt x="304" y="1198"/>
                      <a:pt x="426" y="1259"/>
                    </a:cubicBezTo>
                    <a:cubicBezTo>
                      <a:pt x="456" y="1290"/>
                      <a:pt x="487" y="1290"/>
                      <a:pt x="517" y="1320"/>
                    </a:cubicBezTo>
                    <a:cubicBezTo>
                      <a:pt x="1186" y="1745"/>
                      <a:pt x="2645" y="2961"/>
                      <a:pt x="3283" y="3508"/>
                    </a:cubicBezTo>
                    <a:cubicBezTo>
                      <a:pt x="2310" y="4542"/>
                      <a:pt x="1946" y="4937"/>
                      <a:pt x="1064" y="6031"/>
                    </a:cubicBezTo>
                    <a:cubicBezTo>
                      <a:pt x="851" y="6274"/>
                      <a:pt x="639" y="6518"/>
                      <a:pt x="426" y="6761"/>
                    </a:cubicBezTo>
                    <a:cubicBezTo>
                      <a:pt x="426" y="6761"/>
                      <a:pt x="0" y="7247"/>
                      <a:pt x="274" y="7399"/>
                    </a:cubicBezTo>
                    <a:cubicBezTo>
                      <a:pt x="378" y="7441"/>
                      <a:pt x="453" y="7464"/>
                      <a:pt x="520" y="7464"/>
                    </a:cubicBezTo>
                    <a:cubicBezTo>
                      <a:pt x="648" y="7464"/>
                      <a:pt x="742" y="7376"/>
                      <a:pt x="943" y="7156"/>
                    </a:cubicBezTo>
                    <a:cubicBezTo>
                      <a:pt x="943" y="7156"/>
                      <a:pt x="2614" y="5332"/>
                      <a:pt x="3982" y="4116"/>
                    </a:cubicBezTo>
                    <a:cubicBezTo>
                      <a:pt x="5137" y="5150"/>
                      <a:pt x="5806" y="5727"/>
                      <a:pt x="6809" y="6852"/>
                    </a:cubicBezTo>
                    <a:cubicBezTo>
                      <a:pt x="6862" y="6905"/>
                      <a:pt x="6935" y="6937"/>
                      <a:pt x="7006" y="6937"/>
                    </a:cubicBezTo>
                    <a:cubicBezTo>
                      <a:pt x="7056" y="6937"/>
                      <a:pt x="7105" y="6920"/>
                      <a:pt x="7143" y="6882"/>
                    </a:cubicBezTo>
                    <a:lnTo>
                      <a:pt x="7660" y="6578"/>
                    </a:lnTo>
                    <a:cubicBezTo>
                      <a:pt x="7782" y="6487"/>
                      <a:pt x="7812" y="6305"/>
                      <a:pt x="7690" y="6183"/>
                    </a:cubicBezTo>
                    <a:cubicBezTo>
                      <a:pt x="7508" y="5970"/>
                      <a:pt x="7295" y="5758"/>
                      <a:pt x="7082" y="5545"/>
                    </a:cubicBezTo>
                    <a:cubicBezTo>
                      <a:pt x="6779" y="5241"/>
                      <a:pt x="6444" y="4907"/>
                      <a:pt x="6079" y="4633"/>
                    </a:cubicBezTo>
                    <a:lnTo>
                      <a:pt x="4681" y="3448"/>
                    </a:lnTo>
                    <a:cubicBezTo>
                      <a:pt x="5806" y="2445"/>
                      <a:pt x="6414" y="1928"/>
                      <a:pt x="7630" y="1077"/>
                    </a:cubicBezTo>
                    <a:cubicBezTo>
                      <a:pt x="7842" y="925"/>
                      <a:pt x="7934" y="438"/>
                      <a:pt x="7782" y="226"/>
                    </a:cubicBezTo>
                    <a:cubicBezTo>
                      <a:pt x="7721" y="104"/>
                      <a:pt x="7599" y="43"/>
                      <a:pt x="7478" y="13"/>
                    </a:cubicBezTo>
                    <a:cubicBezTo>
                      <a:pt x="7445" y="5"/>
                      <a:pt x="7412" y="1"/>
                      <a:pt x="7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0"/>
              <p:cNvSpPr txBox="1"/>
              <p:nvPr/>
            </p:nvSpPr>
            <p:spPr>
              <a:xfrm>
                <a:off x="4002644" y="2812944"/>
                <a:ext cx="3603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772" name="Google Shape;1772;p30"/>
            <p:cNvGrpSpPr/>
            <p:nvPr/>
          </p:nvGrpSpPr>
          <p:grpSpPr>
            <a:xfrm>
              <a:off x="3576069" y="3871269"/>
              <a:ext cx="1993523" cy="739206"/>
              <a:chOff x="928048" y="3677443"/>
              <a:chExt cx="2178000" cy="739206"/>
            </a:xfrm>
          </p:grpSpPr>
          <p:sp>
            <p:nvSpPr>
              <p:cNvPr id="1773" name="Google Shape;1773;p30"/>
              <p:cNvSpPr txBox="1"/>
              <p:nvPr/>
            </p:nvSpPr>
            <p:spPr>
              <a:xfrm>
                <a:off x="928048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74" name="Google Shape;1774;p30"/>
              <p:cNvSpPr txBox="1"/>
              <p:nvPr/>
            </p:nvSpPr>
            <p:spPr>
              <a:xfrm>
                <a:off x="928048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75" name="Google Shape;1775;p30"/>
          <p:cNvGrpSpPr/>
          <p:nvPr/>
        </p:nvGrpSpPr>
        <p:grpSpPr>
          <a:xfrm>
            <a:off x="6164523" y="2781856"/>
            <a:ext cx="1993523" cy="1828618"/>
            <a:chOff x="6102275" y="2800906"/>
            <a:chExt cx="1993523" cy="1828618"/>
          </a:xfrm>
        </p:grpSpPr>
        <p:grpSp>
          <p:nvGrpSpPr>
            <p:cNvPr id="1776" name="Google Shape;1776;p30"/>
            <p:cNvGrpSpPr/>
            <p:nvPr/>
          </p:nvGrpSpPr>
          <p:grpSpPr>
            <a:xfrm>
              <a:off x="6460425" y="2800906"/>
              <a:ext cx="1138800" cy="1007650"/>
              <a:chOff x="6460425" y="2669938"/>
              <a:chExt cx="1138800" cy="1007650"/>
            </a:xfrm>
          </p:grpSpPr>
          <p:sp>
            <p:nvSpPr>
              <p:cNvPr id="1777" name="Google Shape;1777;p30"/>
              <p:cNvSpPr/>
              <p:nvPr/>
            </p:nvSpPr>
            <p:spPr>
              <a:xfrm>
                <a:off x="6590825" y="2669938"/>
                <a:ext cx="1008400" cy="1007650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40306" extrusionOk="0">
                    <a:moveTo>
                      <a:pt x="20152" y="1"/>
                    </a:moveTo>
                    <a:cubicBezTo>
                      <a:pt x="9028" y="1"/>
                      <a:pt x="0" y="9028"/>
                      <a:pt x="0" y="20153"/>
                    </a:cubicBezTo>
                    <a:cubicBezTo>
                      <a:pt x="0" y="31278"/>
                      <a:pt x="9028" y="40305"/>
                      <a:pt x="20152" y="40305"/>
                    </a:cubicBezTo>
                    <a:cubicBezTo>
                      <a:pt x="31308" y="40305"/>
                      <a:pt x="40335" y="31278"/>
                      <a:pt x="40335" y="20153"/>
                    </a:cubicBezTo>
                    <a:cubicBezTo>
                      <a:pt x="40335" y="9028"/>
                      <a:pt x="31308" y="1"/>
                      <a:pt x="20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>
                <a:off x="6462038" y="2686200"/>
                <a:ext cx="376161" cy="376161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11521" extrusionOk="0">
                    <a:moveTo>
                      <a:pt x="5745" y="0"/>
                    </a:moveTo>
                    <a:cubicBezTo>
                      <a:pt x="2584" y="0"/>
                      <a:pt x="0" y="2584"/>
                      <a:pt x="0" y="5775"/>
                    </a:cubicBezTo>
                    <a:cubicBezTo>
                      <a:pt x="0" y="8937"/>
                      <a:pt x="2584" y="11520"/>
                      <a:pt x="5745" y="11520"/>
                    </a:cubicBezTo>
                    <a:cubicBezTo>
                      <a:pt x="8936" y="11520"/>
                      <a:pt x="11520" y="8937"/>
                      <a:pt x="11520" y="5775"/>
                    </a:cubicBezTo>
                    <a:cubicBezTo>
                      <a:pt x="11520" y="2584"/>
                      <a:pt x="8936" y="0"/>
                      <a:pt x="5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0"/>
              <p:cNvSpPr/>
              <p:nvPr/>
            </p:nvSpPr>
            <p:spPr>
              <a:xfrm>
                <a:off x="7102813" y="2822013"/>
                <a:ext cx="245475" cy="494125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9765" extrusionOk="0">
                    <a:moveTo>
                      <a:pt x="2949" y="0"/>
                    </a:moveTo>
                    <a:cubicBezTo>
                      <a:pt x="2554" y="0"/>
                      <a:pt x="2158" y="54"/>
                      <a:pt x="1794" y="175"/>
                    </a:cubicBezTo>
                    <a:cubicBezTo>
                      <a:pt x="1034" y="418"/>
                      <a:pt x="456" y="1026"/>
                      <a:pt x="31" y="1695"/>
                    </a:cubicBezTo>
                    <a:lnTo>
                      <a:pt x="0" y="1695"/>
                    </a:lnTo>
                    <a:cubicBezTo>
                      <a:pt x="365" y="1725"/>
                      <a:pt x="699" y="1756"/>
                      <a:pt x="1034" y="1786"/>
                    </a:cubicBezTo>
                    <a:cubicBezTo>
                      <a:pt x="2250" y="1969"/>
                      <a:pt x="3405" y="2394"/>
                      <a:pt x="4408" y="3124"/>
                    </a:cubicBezTo>
                    <a:cubicBezTo>
                      <a:pt x="4438" y="3154"/>
                      <a:pt x="4469" y="3154"/>
                      <a:pt x="4499" y="3184"/>
                    </a:cubicBezTo>
                    <a:cubicBezTo>
                      <a:pt x="5624" y="4096"/>
                      <a:pt x="6475" y="5251"/>
                      <a:pt x="6870" y="6649"/>
                    </a:cubicBezTo>
                    <a:cubicBezTo>
                      <a:pt x="7295" y="8169"/>
                      <a:pt x="7174" y="9780"/>
                      <a:pt x="6931" y="11361"/>
                    </a:cubicBezTo>
                    <a:cubicBezTo>
                      <a:pt x="6931" y="11396"/>
                      <a:pt x="6899" y="11411"/>
                      <a:pt x="6867" y="11411"/>
                    </a:cubicBezTo>
                    <a:cubicBezTo>
                      <a:pt x="6845" y="11411"/>
                      <a:pt x="6822" y="11404"/>
                      <a:pt x="6809" y="11391"/>
                    </a:cubicBezTo>
                    <a:cubicBezTo>
                      <a:pt x="6657" y="11330"/>
                      <a:pt x="6535" y="11270"/>
                      <a:pt x="6383" y="11209"/>
                    </a:cubicBezTo>
                    <a:cubicBezTo>
                      <a:pt x="6353" y="11452"/>
                      <a:pt x="6323" y="11695"/>
                      <a:pt x="6292" y="11938"/>
                    </a:cubicBezTo>
                    <a:cubicBezTo>
                      <a:pt x="6389" y="11906"/>
                      <a:pt x="6488" y="11889"/>
                      <a:pt x="6584" y="11889"/>
                    </a:cubicBezTo>
                    <a:cubicBezTo>
                      <a:pt x="6850" y="11889"/>
                      <a:pt x="7093" y="12021"/>
                      <a:pt x="7204" y="12333"/>
                    </a:cubicBezTo>
                    <a:cubicBezTo>
                      <a:pt x="7508" y="13093"/>
                      <a:pt x="7174" y="14005"/>
                      <a:pt x="6809" y="14704"/>
                    </a:cubicBezTo>
                    <a:cubicBezTo>
                      <a:pt x="6505" y="15343"/>
                      <a:pt x="5958" y="16224"/>
                      <a:pt x="5137" y="16254"/>
                    </a:cubicBezTo>
                    <a:cubicBezTo>
                      <a:pt x="5126" y="16260"/>
                      <a:pt x="5115" y="16263"/>
                      <a:pt x="5106" y="16263"/>
                    </a:cubicBezTo>
                    <a:cubicBezTo>
                      <a:pt x="5066" y="16263"/>
                      <a:pt x="5046" y="16218"/>
                      <a:pt x="5046" y="16194"/>
                    </a:cubicBezTo>
                    <a:cubicBezTo>
                      <a:pt x="4742" y="16832"/>
                      <a:pt x="4347" y="17440"/>
                      <a:pt x="3861" y="17987"/>
                    </a:cubicBezTo>
                    <a:cubicBezTo>
                      <a:pt x="3921" y="18565"/>
                      <a:pt x="3982" y="19142"/>
                      <a:pt x="4043" y="19720"/>
                    </a:cubicBezTo>
                    <a:cubicBezTo>
                      <a:pt x="4327" y="19749"/>
                      <a:pt x="4614" y="19764"/>
                      <a:pt x="4901" y="19764"/>
                    </a:cubicBezTo>
                    <a:cubicBezTo>
                      <a:pt x="6671" y="19764"/>
                      <a:pt x="8458" y="19198"/>
                      <a:pt x="9818" y="18048"/>
                    </a:cubicBezTo>
                    <a:cubicBezTo>
                      <a:pt x="8846" y="16741"/>
                      <a:pt x="8329" y="15130"/>
                      <a:pt x="8116" y="13519"/>
                    </a:cubicBezTo>
                    <a:cubicBezTo>
                      <a:pt x="7690" y="10145"/>
                      <a:pt x="8420" y="6649"/>
                      <a:pt x="7295" y="3397"/>
                    </a:cubicBezTo>
                    <a:cubicBezTo>
                      <a:pt x="7052" y="2607"/>
                      <a:pt x="6687" y="1908"/>
                      <a:pt x="6110" y="1330"/>
                    </a:cubicBezTo>
                    <a:cubicBezTo>
                      <a:pt x="5563" y="753"/>
                      <a:pt x="4864" y="358"/>
                      <a:pt x="4104" y="145"/>
                    </a:cubicBezTo>
                    <a:cubicBezTo>
                      <a:pt x="3739" y="54"/>
                      <a:pt x="3344" y="0"/>
                      <a:pt x="2949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>
                <a:off x="6918913" y="2869963"/>
                <a:ext cx="360225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9200" extrusionOk="0">
                    <a:moveTo>
                      <a:pt x="7091" y="0"/>
                    </a:moveTo>
                    <a:cubicBezTo>
                      <a:pt x="6189" y="0"/>
                      <a:pt x="5281" y="127"/>
                      <a:pt x="4438" y="415"/>
                    </a:cubicBezTo>
                    <a:cubicBezTo>
                      <a:pt x="3375" y="780"/>
                      <a:pt x="2311" y="1479"/>
                      <a:pt x="1551" y="2330"/>
                    </a:cubicBezTo>
                    <a:cubicBezTo>
                      <a:pt x="791" y="3212"/>
                      <a:pt x="274" y="4336"/>
                      <a:pt x="122" y="5491"/>
                    </a:cubicBezTo>
                    <a:cubicBezTo>
                      <a:pt x="1" y="6099"/>
                      <a:pt x="1" y="6768"/>
                      <a:pt x="31" y="7406"/>
                    </a:cubicBezTo>
                    <a:cubicBezTo>
                      <a:pt x="31" y="8014"/>
                      <a:pt x="92" y="8592"/>
                      <a:pt x="183" y="9200"/>
                    </a:cubicBezTo>
                    <a:cubicBezTo>
                      <a:pt x="1034" y="9139"/>
                      <a:pt x="1885" y="8987"/>
                      <a:pt x="2675" y="8683"/>
                    </a:cubicBezTo>
                    <a:cubicBezTo>
                      <a:pt x="5441" y="7589"/>
                      <a:pt x="7569" y="5339"/>
                      <a:pt x="9028" y="2847"/>
                    </a:cubicBezTo>
                    <a:cubicBezTo>
                      <a:pt x="9054" y="2809"/>
                      <a:pt x="9084" y="2792"/>
                      <a:pt x="9114" y="2792"/>
                    </a:cubicBezTo>
                    <a:cubicBezTo>
                      <a:pt x="9155" y="2792"/>
                      <a:pt x="9193" y="2824"/>
                      <a:pt x="9210" y="2877"/>
                    </a:cubicBezTo>
                    <a:cubicBezTo>
                      <a:pt x="9271" y="3424"/>
                      <a:pt x="9362" y="3972"/>
                      <a:pt x="9575" y="4488"/>
                    </a:cubicBezTo>
                    <a:cubicBezTo>
                      <a:pt x="9818" y="5218"/>
                      <a:pt x="10214" y="5887"/>
                      <a:pt x="10700" y="6464"/>
                    </a:cubicBezTo>
                    <a:cubicBezTo>
                      <a:pt x="11612" y="7589"/>
                      <a:pt x="12767" y="8470"/>
                      <a:pt x="14074" y="9139"/>
                    </a:cubicBezTo>
                    <a:cubicBezTo>
                      <a:pt x="14317" y="7680"/>
                      <a:pt x="14408" y="6160"/>
                      <a:pt x="14013" y="4731"/>
                    </a:cubicBezTo>
                    <a:cubicBezTo>
                      <a:pt x="13618" y="3364"/>
                      <a:pt x="12767" y="2209"/>
                      <a:pt x="11642" y="1358"/>
                    </a:cubicBezTo>
                    <a:cubicBezTo>
                      <a:pt x="10609" y="598"/>
                      <a:pt x="9362" y="172"/>
                      <a:pt x="8086" y="51"/>
                    </a:cubicBezTo>
                    <a:cubicBezTo>
                      <a:pt x="7757" y="18"/>
                      <a:pt x="7425" y="0"/>
                      <a:pt x="7091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>
                <a:off x="6937913" y="3105263"/>
                <a:ext cx="320700" cy="21225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8490" extrusionOk="0">
                    <a:moveTo>
                      <a:pt x="0" y="0"/>
                    </a:moveTo>
                    <a:lnTo>
                      <a:pt x="61" y="882"/>
                    </a:lnTo>
                    <a:cubicBezTo>
                      <a:pt x="943" y="1155"/>
                      <a:pt x="1946" y="2067"/>
                      <a:pt x="2219" y="2979"/>
                    </a:cubicBezTo>
                    <a:cubicBezTo>
                      <a:pt x="2432" y="3769"/>
                      <a:pt x="2189" y="4742"/>
                      <a:pt x="1216" y="4742"/>
                    </a:cubicBezTo>
                    <a:cubicBezTo>
                      <a:pt x="1216" y="4742"/>
                      <a:pt x="2827" y="8086"/>
                      <a:pt x="5684" y="8450"/>
                    </a:cubicBezTo>
                    <a:lnTo>
                      <a:pt x="6353" y="8481"/>
                    </a:lnTo>
                    <a:cubicBezTo>
                      <a:pt x="6442" y="8486"/>
                      <a:pt x="6529" y="8489"/>
                      <a:pt x="6615" y="8489"/>
                    </a:cubicBezTo>
                    <a:cubicBezTo>
                      <a:pt x="9825" y="8489"/>
                      <a:pt x="11612" y="4742"/>
                      <a:pt x="11612" y="4742"/>
                    </a:cubicBezTo>
                    <a:cubicBezTo>
                      <a:pt x="10639" y="4742"/>
                      <a:pt x="10365" y="3769"/>
                      <a:pt x="10609" y="2979"/>
                    </a:cubicBezTo>
                    <a:cubicBezTo>
                      <a:pt x="10852" y="2067"/>
                      <a:pt x="11885" y="1155"/>
                      <a:pt x="12767" y="882"/>
                    </a:cubicBezTo>
                    <a:lnTo>
                      <a:pt x="12827" y="0"/>
                    </a:lnTo>
                    <a:lnTo>
                      <a:pt x="12827" y="0"/>
                    </a:lnTo>
                    <a:cubicBezTo>
                      <a:pt x="12250" y="396"/>
                      <a:pt x="11672" y="730"/>
                      <a:pt x="11125" y="1125"/>
                    </a:cubicBezTo>
                    <a:cubicBezTo>
                      <a:pt x="10586" y="1503"/>
                      <a:pt x="10070" y="1809"/>
                      <a:pt x="9429" y="1809"/>
                    </a:cubicBezTo>
                    <a:cubicBezTo>
                      <a:pt x="9348" y="1809"/>
                      <a:pt x="9265" y="1804"/>
                      <a:pt x="9180" y="1794"/>
                    </a:cubicBezTo>
                    <a:cubicBezTo>
                      <a:pt x="8347" y="1708"/>
                      <a:pt x="7623" y="1242"/>
                      <a:pt x="6751" y="1242"/>
                    </a:cubicBezTo>
                    <a:cubicBezTo>
                      <a:pt x="6700" y="1242"/>
                      <a:pt x="6648" y="1243"/>
                      <a:pt x="6596" y="1247"/>
                    </a:cubicBezTo>
                    <a:lnTo>
                      <a:pt x="6232" y="1247"/>
                    </a:lnTo>
                    <a:cubicBezTo>
                      <a:pt x="6180" y="1243"/>
                      <a:pt x="6128" y="1242"/>
                      <a:pt x="6077" y="1242"/>
                    </a:cubicBezTo>
                    <a:cubicBezTo>
                      <a:pt x="5205" y="1242"/>
                      <a:pt x="4481" y="1708"/>
                      <a:pt x="3648" y="1794"/>
                    </a:cubicBezTo>
                    <a:cubicBezTo>
                      <a:pt x="3563" y="1804"/>
                      <a:pt x="3480" y="1809"/>
                      <a:pt x="3399" y="1809"/>
                    </a:cubicBezTo>
                    <a:cubicBezTo>
                      <a:pt x="2758" y="1809"/>
                      <a:pt x="2242" y="1503"/>
                      <a:pt x="1703" y="1125"/>
                    </a:cubicBezTo>
                    <a:cubicBezTo>
                      <a:pt x="1156" y="730"/>
                      <a:pt x="578" y="396"/>
                      <a:pt x="0" y="0"/>
                    </a:cubicBezTo>
                    <a:close/>
                  </a:path>
                </a:pathLst>
              </a:custGeom>
              <a:solidFill>
                <a:srgbClr val="72EFDD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0"/>
              <p:cNvSpPr/>
              <p:nvPr/>
            </p:nvSpPr>
            <p:spPr>
              <a:xfrm>
                <a:off x="6834563" y="2813938"/>
                <a:ext cx="526625" cy="695775"/>
              </a:xfrm>
              <a:custGeom>
                <a:avLst/>
                <a:gdLst/>
                <a:ahLst/>
                <a:cxnLst/>
                <a:rect l="l" t="t" r="r" b="b"/>
                <a:pathLst>
                  <a:path w="21065" h="27831" extrusionOk="0">
                    <a:moveTo>
                      <a:pt x="10465" y="2241"/>
                    </a:moveTo>
                    <a:cubicBezTo>
                      <a:pt x="10799" y="2241"/>
                      <a:pt x="11131" y="2259"/>
                      <a:pt x="11460" y="2292"/>
                    </a:cubicBezTo>
                    <a:cubicBezTo>
                      <a:pt x="12736" y="2413"/>
                      <a:pt x="13983" y="2839"/>
                      <a:pt x="15016" y="3599"/>
                    </a:cubicBezTo>
                    <a:cubicBezTo>
                      <a:pt x="16141" y="4450"/>
                      <a:pt x="16992" y="5605"/>
                      <a:pt x="17387" y="6972"/>
                    </a:cubicBezTo>
                    <a:cubicBezTo>
                      <a:pt x="17782" y="8401"/>
                      <a:pt x="17691" y="9921"/>
                      <a:pt x="17448" y="11380"/>
                    </a:cubicBezTo>
                    <a:cubicBezTo>
                      <a:pt x="16141" y="10711"/>
                      <a:pt x="14986" y="9830"/>
                      <a:pt x="14074" y="8705"/>
                    </a:cubicBezTo>
                    <a:cubicBezTo>
                      <a:pt x="13588" y="8128"/>
                      <a:pt x="13192" y="7459"/>
                      <a:pt x="12949" y="6729"/>
                    </a:cubicBezTo>
                    <a:cubicBezTo>
                      <a:pt x="12736" y="6213"/>
                      <a:pt x="12645" y="5665"/>
                      <a:pt x="12584" y="5118"/>
                    </a:cubicBezTo>
                    <a:cubicBezTo>
                      <a:pt x="12567" y="5065"/>
                      <a:pt x="12529" y="5033"/>
                      <a:pt x="12488" y="5033"/>
                    </a:cubicBezTo>
                    <a:cubicBezTo>
                      <a:pt x="12458" y="5033"/>
                      <a:pt x="12428" y="5050"/>
                      <a:pt x="12402" y="5088"/>
                    </a:cubicBezTo>
                    <a:cubicBezTo>
                      <a:pt x="10943" y="7580"/>
                      <a:pt x="8815" y="9830"/>
                      <a:pt x="6049" y="10924"/>
                    </a:cubicBezTo>
                    <a:cubicBezTo>
                      <a:pt x="5259" y="11228"/>
                      <a:pt x="4408" y="11380"/>
                      <a:pt x="3557" y="11441"/>
                    </a:cubicBezTo>
                    <a:cubicBezTo>
                      <a:pt x="3466" y="10833"/>
                      <a:pt x="3405" y="10255"/>
                      <a:pt x="3405" y="9647"/>
                    </a:cubicBezTo>
                    <a:cubicBezTo>
                      <a:pt x="3375" y="9009"/>
                      <a:pt x="3375" y="8340"/>
                      <a:pt x="3496" y="7732"/>
                    </a:cubicBezTo>
                    <a:cubicBezTo>
                      <a:pt x="3648" y="6577"/>
                      <a:pt x="4165" y="5453"/>
                      <a:pt x="4925" y="4571"/>
                    </a:cubicBezTo>
                    <a:cubicBezTo>
                      <a:pt x="5685" y="3720"/>
                      <a:pt x="6749" y="3021"/>
                      <a:pt x="7812" y="2656"/>
                    </a:cubicBezTo>
                    <a:cubicBezTo>
                      <a:pt x="8655" y="2368"/>
                      <a:pt x="9563" y="2241"/>
                      <a:pt x="10465" y="2241"/>
                    </a:cubicBezTo>
                    <a:close/>
                    <a:moveTo>
                      <a:pt x="3802" y="12648"/>
                    </a:moveTo>
                    <a:cubicBezTo>
                      <a:pt x="3903" y="12648"/>
                      <a:pt x="4010" y="12705"/>
                      <a:pt x="4074" y="12748"/>
                    </a:cubicBezTo>
                    <a:lnTo>
                      <a:pt x="4134" y="12748"/>
                    </a:lnTo>
                    <a:cubicBezTo>
                      <a:pt x="4286" y="13903"/>
                      <a:pt x="4590" y="15027"/>
                      <a:pt x="5046" y="16091"/>
                    </a:cubicBezTo>
                    <a:cubicBezTo>
                      <a:pt x="4803" y="16000"/>
                      <a:pt x="4590" y="15787"/>
                      <a:pt x="4438" y="15605"/>
                    </a:cubicBezTo>
                    <a:cubicBezTo>
                      <a:pt x="4195" y="15301"/>
                      <a:pt x="4013" y="14967"/>
                      <a:pt x="3861" y="14602"/>
                    </a:cubicBezTo>
                    <a:cubicBezTo>
                      <a:pt x="3709" y="14267"/>
                      <a:pt x="3587" y="13933"/>
                      <a:pt x="3527" y="13568"/>
                    </a:cubicBezTo>
                    <a:cubicBezTo>
                      <a:pt x="3527" y="13356"/>
                      <a:pt x="3496" y="13112"/>
                      <a:pt x="3557" y="12930"/>
                    </a:cubicBezTo>
                    <a:cubicBezTo>
                      <a:pt x="3587" y="12839"/>
                      <a:pt x="3587" y="12748"/>
                      <a:pt x="3679" y="12687"/>
                    </a:cubicBezTo>
                    <a:cubicBezTo>
                      <a:pt x="3715" y="12659"/>
                      <a:pt x="3758" y="12648"/>
                      <a:pt x="3802" y="12648"/>
                    </a:cubicBezTo>
                    <a:close/>
                    <a:moveTo>
                      <a:pt x="17298" y="12662"/>
                    </a:moveTo>
                    <a:cubicBezTo>
                      <a:pt x="17341" y="12662"/>
                      <a:pt x="17382" y="12669"/>
                      <a:pt x="17417" y="12687"/>
                    </a:cubicBezTo>
                    <a:cubicBezTo>
                      <a:pt x="17478" y="12717"/>
                      <a:pt x="17509" y="12808"/>
                      <a:pt x="17539" y="12900"/>
                    </a:cubicBezTo>
                    <a:cubicBezTo>
                      <a:pt x="17600" y="13082"/>
                      <a:pt x="17569" y="13325"/>
                      <a:pt x="17569" y="13538"/>
                    </a:cubicBezTo>
                    <a:cubicBezTo>
                      <a:pt x="17509" y="13903"/>
                      <a:pt x="17387" y="14267"/>
                      <a:pt x="17235" y="14602"/>
                    </a:cubicBezTo>
                    <a:cubicBezTo>
                      <a:pt x="17083" y="14936"/>
                      <a:pt x="16901" y="15270"/>
                      <a:pt x="16658" y="15574"/>
                    </a:cubicBezTo>
                    <a:cubicBezTo>
                      <a:pt x="16475" y="15787"/>
                      <a:pt x="16262" y="16030"/>
                      <a:pt x="15958" y="16122"/>
                    </a:cubicBezTo>
                    <a:cubicBezTo>
                      <a:pt x="16141" y="15726"/>
                      <a:pt x="16293" y="15331"/>
                      <a:pt x="16414" y="14967"/>
                    </a:cubicBezTo>
                    <a:cubicBezTo>
                      <a:pt x="16658" y="14237"/>
                      <a:pt x="16809" y="13508"/>
                      <a:pt x="16931" y="12748"/>
                    </a:cubicBezTo>
                    <a:lnTo>
                      <a:pt x="16992" y="12748"/>
                    </a:lnTo>
                    <a:cubicBezTo>
                      <a:pt x="17078" y="12705"/>
                      <a:pt x="17194" y="12662"/>
                      <a:pt x="17298" y="12662"/>
                    </a:cubicBezTo>
                    <a:close/>
                    <a:moveTo>
                      <a:pt x="12311" y="6061"/>
                    </a:moveTo>
                    <a:cubicBezTo>
                      <a:pt x="12888" y="8431"/>
                      <a:pt x="14803" y="10286"/>
                      <a:pt x="16931" y="11441"/>
                    </a:cubicBezTo>
                    <a:cubicBezTo>
                      <a:pt x="16870" y="11745"/>
                      <a:pt x="16840" y="12049"/>
                      <a:pt x="16779" y="12352"/>
                    </a:cubicBezTo>
                    <a:cubicBezTo>
                      <a:pt x="16749" y="12383"/>
                      <a:pt x="16749" y="12413"/>
                      <a:pt x="16749" y="12444"/>
                    </a:cubicBezTo>
                    <a:cubicBezTo>
                      <a:pt x="16506" y="13629"/>
                      <a:pt x="16202" y="14784"/>
                      <a:pt x="15685" y="15848"/>
                    </a:cubicBezTo>
                    <a:cubicBezTo>
                      <a:pt x="15199" y="16881"/>
                      <a:pt x="14560" y="17884"/>
                      <a:pt x="13709" y="18614"/>
                    </a:cubicBezTo>
                    <a:cubicBezTo>
                      <a:pt x="12764" y="19394"/>
                      <a:pt x="11598" y="19898"/>
                      <a:pt x="10397" y="19898"/>
                    </a:cubicBezTo>
                    <a:cubicBezTo>
                      <a:pt x="10054" y="19898"/>
                      <a:pt x="9707" y="19857"/>
                      <a:pt x="9363" y="19769"/>
                    </a:cubicBezTo>
                    <a:cubicBezTo>
                      <a:pt x="7843" y="19374"/>
                      <a:pt x="6657" y="18188"/>
                      <a:pt x="5897" y="16881"/>
                    </a:cubicBezTo>
                    <a:cubicBezTo>
                      <a:pt x="5077" y="15544"/>
                      <a:pt x="4621" y="14024"/>
                      <a:pt x="4317" y="12504"/>
                    </a:cubicBezTo>
                    <a:cubicBezTo>
                      <a:pt x="4317" y="12474"/>
                      <a:pt x="4317" y="12474"/>
                      <a:pt x="4347" y="12474"/>
                    </a:cubicBezTo>
                    <a:cubicBezTo>
                      <a:pt x="4347" y="12413"/>
                      <a:pt x="4347" y="12352"/>
                      <a:pt x="4317" y="12322"/>
                    </a:cubicBezTo>
                    <a:lnTo>
                      <a:pt x="4286" y="12322"/>
                    </a:lnTo>
                    <a:cubicBezTo>
                      <a:pt x="4256" y="12140"/>
                      <a:pt x="4226" y="11988"/>
                      <a:pt x="4195" y="11805"/>
                    </a:cubicBezTo>
                    <a:cubicBezTo>
                      <a:pt x="4590" y="11775"/>
                      <a:pt x="4955" y="11714"/>
                      <a:pt x="5350" y="11593"/>
                    </a:cubicBezTo>
                    <a:cubicBezTo>
                      <a:pt x="6080" y="11410"/>
                      <a:pt x="6809" y="11106"/>
                      <a:pt x="7508" y="10742"/>
                    </a:cubicBezTo>
                    <a:cubicBezTo>
                      <a:pt x="8876" y="10012"/>
                      <a:pt x="10062" y="8918"/>
                      <a:pt x="11065" y="7732"/>
                    </a:cubicBezTo>
                    <a:cubicBezTo>
                      <a:pt x="11521" y="7216"/>
                      <a:pt x="11946" y="6638"/>
                      <a:pt x="12311" y="6061"/>
                    </a:cubicBezTo>
                    <a:close/>
                    <a:moveTo>
                      <a:pt x="13679" y="323"/>
                    </a:moveTo>
                    <a:cubicBezTo>
                      <a:pt x="14074" y="323"/>
                      <a:pt x="14469" y="377"/>
                      <a:pt x="14834" y="468"/>
                    </a:cubicBezTo>
                    <a:cubicBezTo>
                      <a:pt x="15594" y="681"/>
                      <a:pt x="16293" y="1076"/>
                      <a:pt x="16840" y="1653"/>
                    </a:cubicBezTo>
                    <a:cubicBezTo>
                      <a:pt x="17417" y="2231"/>
                      <a:pt x="17782" y="2930"/>
                      <a:pt x="18025" y="3720"/>
                    </a:cubicBezTo>
                    <a:cubicBezTo>
                      <a:pt x="19150" y="6972"/>
                      <a:pt x="18420" y="10468"/>
                      <a:pt x="18846" y="13842"/>
                    </a:cubicBezTo>
                    <a:cubicBezTo>
                      <a:pt x="19059" y="15453"/>
                      <a:pt x="19576" y="17064"/>
                      <a:pt x="20548" y="18371"/>
                    </a:cubicBezTo>
                    <a:cubicBezTo>
                      <a:pt x="19188" y="19521"/>
                      <a:pt x="17401" y="20087"/>
                      <a:pt x="15631" y="20087"/>
                    </a:cubicBezTo>
                    <a:cubicBezTo>
                      <a:pt x="15344" y="20087"/>
                      <a:pt x="15057" y="20072"/>
                      <a:pt x="14773" y="20043"/>
                    </a:cubicBezTo>
                    <a:cubicBezTo>
                      <a:pt x="14712" y="19465"/>
                      <a:pt x="14651" y="18888"/>
                      <a:pt x="14621" y="18310"/>
                    </a:cubicBezTo>
                    <a:cubicBezTo>
                      <a:pt x="15077" y="17763"/>
                      <a:pt x="15472" y="17155"/>
                      <a:pt x="15776" y="16517"/>
                    </a:cubicBezTo>
                    <a:cubicBezTo>
                      <a:pt x="15776" y="16541"/>
                      <a:pt x="15796" y="16586"/>
                      <a:pt x="15836" y="16586"/>
                    </a:cubicBezTo>
                    <a:cubicBezTo>
                      <a:pt x="15845" y="16586"/>
                      <a:pt x="15856" y="16583"/>
                      <a:pt x="15867" y="16577"/>
                    </a:cubicBezTo>
                    <a:cubicBezTo>
                      <a:pt x="16688" y="16547"/>
                      <a:pt x="17235" y="15666"/>
                      <a:pt x="17539" y="15027"/>
                    </a:cubicBezTo>
                    <a:cubicBezTo>
                      <a:pt x="17904" y="14328"/>
                      <a:pt x="18238" y="13416"/>
                      <a:pt x="17934" y="12656"/>
                    </a:cubicBezTo>
                    <a:cubicBezTo>
                      <a:pt x="17823" y="12344"/>
                      <a:pt x="17580" y="12212"/>
                      <a:pt x="17314" y="12212"/>
                    </a:cubicBezTo>
                    <a:cubicBezTo>
                      <a:pt x="17218" y="12212"/>
                      <a:pt x="17119" y="12229"/>
                      <a:pt x="17022" y="12261"/>
                    </a:cubicBezTo>
                    <a:cubicBezTo>
                      <a:pt x="17053" y="12018"/>
                      <a:pt x="17083" y="11775"/>
                      <a:pt x="17113" y="11532"/>
                    </a:cubicBezTo>
                    <a:cubicBezTo>
                      <a:pt x="17265" y="11593"/>
                      <a:pt x="17387" y="11653"/>
                      <a:pt x="17539" y="11714"/>
                    </a:cubicBezTo>
                    <a:cubicBezTo>
                      <a:pt x="17552" y="11727"/>
                      <a:pt x="17575" y="11734"/>
                      <a:pt x="17597" y="11734"/>
                    </a:cubicBezTo>
                    <a:cubicBezTo>
                      <a:pt x="17629" y="11734"/>
                      <a:pt x="17661" y="11719"/>
                      <a:pt x="17661" y="11684"/>
                    </a:cubicBezTo>
                    <a:cubicBezTo>
                      <a:pt x="17904" y="10103"/>
                      <a:pt x="18025" y="8492"/>
                      <a:pt x="17600" y="6972"/>
                    </a:cubicBezTo>
                    <a:cubicBezTo>
                      <a:pt x="17205" y="5574"/>
                      <a:pt x="16354" y="4419"/>
                      <a:pt x="15229" y="3507"/>
                    </a:cubicBezTo>
                    <a:cubicBezTo>
                      <a:pt x="15199" y="3477"/>
                      <a:pt x="15168" y="3477"/>
                      <a:pt x="15138" y="3447"/>
                    </a:cubicBezTo>
                    <a:cubicBezTo>
                      <a:pt x="14135" y="2717"/>
                      <a:pt x="12980" y="2292"/>
                      <a:pt x="11764" y="2109"/>
                    </a:cubicBezTo>
                    <a:cubicBezTo>
                      <a:pt x="11429" y="2079"/>
                      <a:pt x="11095" y="2048"/>
                      <a:pt x="10730" y="2018"/>
                    </a:cubicBezTo>
                    <a:lnTo>
                      <a:pt x="10761" y="2018"/>
                    </a:lnTo>
                    <a:cubicBezTo>
                      <a:pt x="11186" y="1349"/>
                      <a:pt x="11764" y="741"/>
                      <a:pt x="12524" y="498"/>
                    </a:cubicBezTo>
                    <a:cubicBezTo>
                      <a:pt x="12888" y="377"/>
                      <a:pt x="13284" y="323"/>
                      <a:pt x="13679" y="323"/>
                    </a:cubicBezTo>
                    <a:close/>
                    <a:moveTo>
                      <a:pt x="12189" y="20012"/>
                    </a:moveTo>
                    <a:cubicBezTo>
                      <a:pt x="12281" y="20681"/>
                      <a:pt x="12433" y="21350"/>
                      <a:pt x="12858" y="21866"/>
                    </a:cubicBezTo>
                    <a:cubicBezTo>
                      <a:pt x="13284" y="22413"/>
                      <a:pt x="13922" y="22687"/>
                      <a:pt x="14621" y="22869"/>
                    </a:cubicBezTo>
                    <a:cubicBezTo>
                      <a:pt x="16141" y="23234"/>
                      <a:pt x="17813" y="23113"/>
                      <a:pt x="19211" y="23903"/>
                    </a:cubicBezTo>
                    <a:cubicBezTo>
                      <a:pt x="19879" y="24268"/>
                      <a:pt x="20396" y="24845"/>
                      <a:pt x="20700" y="25544"/>
                    </a:cubicBezTo>
                    <a:cubicBezTo>
                      <a:pt x="17398" y="26743"/>
                      <a:pt x="13881" y="27408"/>
                      <a:pt x="10361" y="27408"/>
                    </a:cubicBezTo>
                    <a:cubicBezTo>
                      <a:pt x="8437" y="27408"/>
                      <a:pt x="6512" y="27209"/>
                      <a:pt x="4621" y="26790"/>
                    </a:cubicBezTo>
                    <a:cubicBezTo>
                      <a:pt x="3223" y="26486"/>
                      <a:pt x="1855" y="26061"/>
                      <a:pt x="548" y="25483"/>
                    </a:cubicBezTo>
                    <a:cubicBezTo>
                      <a:pt x="821" y="24815"/>
                      <a:pt x="1277" y="24298"/>
                      <a:pt x="1885" y="23903"/>
                    </a:cubicBezTo>
                    <a:cubicBezTo>
                      <a:pt x="2554" y="23508"/>
                      <a:pt x="3344" y="23325"/>
                      <a:pt x="4104" y="23204"/>
                    </a:cubicBezTo>
                    <a:cubicBezTo>
                      <a:pt x="5381" y="22961"/>
                      <a:pt x="7083" y="23021"/>
                      <a:pt x="8056" y="21988"/>
                    </a:cubicBezTo>
                    <a:cubicBezTo>
                      <a:pt x="8542" y="21471"/>
                      <a:pt x="8755" y="20772"/>
                      <a:pt x="8876" y="20103"/>
                    </a:cubicBezTo>
                    <a:cubicBezTo>
                      <a:pt x="8937" y="20103"/>
                      <a:pt x="8967" y="20134"/>
                      <a:pt x="8998" y="20134"/>
                    </a:cubicBezTo>
                    <a:cubicBezTo>
                      <a:pt x="9456" y="20291"/>
                      <a:pt x="9920" y="20363"/>
                      <a:pt x="10383" y="20363"/>
                    </a:cubicBezTo>
                    <a:cubicBezTo>
                      <a:pt x="10993" y="20363"/>
                      <a:pt x="11601" y="20237"/>
                      <a:pt x="12189" y="20012"/>
                    </a:cubicBezTo>
                    <a:close/>
                    <a:moveTo>
                      <a:pt x="13748" y="0"/>
                    </a:moveTo>
                    <a:cubicBezTo>
                      <a:pt x="13302" y="0"/>
                      <a:pt x="12855" y="68"/>
                      <a:pt x="12433" y="225"/>
                    </a:cubicBezTo>
                    <a:cubicBezTo>
                      <a:pt x="11612" y="529"/>
                      <a:pt x="11034" y="1167"/>
                      <a:pt x="10578" y="1927"/>
                    </a:cubicBezTo>
                    <a:cubicBezTo>
                      <a:pt x="10548" y="1957"/>
                      <a:pt x="10578" y="2018"/>
                      <a:pt x="10609" y="2018"/>
                    </a:cubicBezTo>
                    <a:cubicBezTo>
                      <a:pt x="9666" y="2018"/>
                      <a:pt x="8724" y="2140"/>
                      <a:pt x="7843" y="2383"/>
                    </a:cubicBezTo>
                    <a:cubicBezTo>
                      <a:pt x="6688" y="2747"/>
                      <a:pt x="5593" y="3447"/>
                      <a:pt x="4773" y="4298"/>
                    </a:cubicBezTo>
                    <a:cubicBezTo>
                      <a:pt x="3922" y="5210"/>
                      <a:pt x="3344" y="6425"/>
                      <a:pt x="3131" y="7611"/>
                    </a:cubicBezTo>
                    <a:cubicBezTo>
                      <a:pt x="2888" y="8979"/>
                      <a:pt x="2919" y="10468"/>
                      <a:pt x="3192" y="11805"/>
                    </a:cubicBezTo>
                    <a:cubicBezTo>
                      <a:pt x="3192" y="11866"/>
                      <a:pt x="3253" y="11897"/>
                      <a:pt x="3283" y="11897"/>
                    </a:cubicBezTo>
                    <a:cubicBezTo>
                      <a:pt x="3527" y="11866"/>
                      <a:pt x="3770" y="11866"/>
                      <a:pt x="4013" y="11836"/>
                    </a:cubicBezTo>
                    <a:cubicBezTo>
                      <a:pt x="4013" y="11957"/>
                      <a:pt x="4043" y="12109"/>
                      <a:pt x="4043" y="12231"/>
                    </a:cubicBezTo>
                    <a:cubicBezTo>
                      <a:pt x="3965" y="12215"/>
                      <a:pt x="3885" y="12206"/>
                      <a:pt x="3806" y="12206"/>
                    </a:cubicBezTo>
                    <a:cubicBezTo>
                      <a:pt x="3578" y="12206"/>
                      <a:pt x="3358" y="12286"/>
                      <a:pt x="3223" y="12535"/>
                    </a:cubicBezTo>
                    <a:cubicBezTo>
                      <a:pt x="3010" y="12900"/>
                      <a:pt x="3040" y="13356"/>
                      <a:pt x="3101" y="13751"/>
                    </a:cubicBezTo>
                    <a:cubicBezTo>
                      <a:pt x="3223" y="14541"/>
                      <a:pt x="3648" y="15362"/>
                      <a:pt x="4165" y="15970"/>
                    </a:cubicBezTo>
                    <a:cubicBezTo>
                      <a:pt x="4438" y="16274"/>
                      <a:pt x="4803" y="16547"/>
                      <a:pt x="5229" y="16577"/>
                    </a:cubicBezTo>
                    <a:cubicBezTo>
                      <a:pt x="5239" y="16588"/>
                      <a:pt x="5246" y="16591"/>
                      <a:pt x="5251" y="16591"/>
                    </a:cubicBezTo>
                    <a:cubicBezTo>
                      <a:pt x="5262" y="16591"/>
                      <a:pt x="5269" y="16577"/>
                      <a:pt x="5290" y="16577"/>
                    </a:cubicBezTo>
                    <a:cubicBezTo>
                      <a:pt x="5290" y="16638"/>
                      <a:pt x="5320" y="16669"/>
                      <a:pt x="5350" y="16729"/>
                    </a:cubicBezTo>
                    <a:cubicBezTo>
                      <a:pt x="6080" y="18158"/>
                      <a:pt x="7204" y="19435"/>
                      <a:pt x="8724" y="20043"/>
                    </a:cubicBezTo>
                    <a:cubicBezTo>
                      <a:pt x="8542" y="20711"/>
                      <a:pt x="8329" y="21410"/>
                      <a:pt x="7782" y="21866"/>
                    </a:cubicBezTo>
                    <a:cubicBezTo>
                      <a:pt x="7174" y="22413"/>
                      <a:pt x="6262" y="22535"/>
                      <a:pt x="5472" y="22657"/>
                    </a:cubicBezTo>
                    <a:cubicBezTo>
                      <a:pt x="4013" y="22839"/>
                      <a:pt x="2402" y="22930"/>
                      <a:pt x="1216" y="23872"/>
                    </a:cubicBezTo>
                    <a:cubicBezTo>
                      <a:pt x="639" y="24328"/>
                      <a:pt x="274" y="24936"/>
                      <a:pt x="1" y="25635"/>
                    </a:cubicBezTo>
                    <a:cubicBezTo>
                      <a:pt x="1" y="25666"/>
                      <a:pt x="1" y="25727"/>
                      <a:pt x="61" y="25727"/>
                    </a:cubicBezTo>
                    <a:cubicBezTo>
                      <a:pt x="2463" y="26882"/>
                      <a:pt x="5107" y="27489"/>
                      <a:pt x="7752" y="27733"/>
                    </a:cubicBezTo>
                    <a:cubicBezTo>
                      <a:pt x="8520" y="27798"/>
                      <a:pt x="9294" y="27831"/>
                      <a:pt x="10068" y="27831"/>
                    </a:cubicBezTo>
                    <a:cubicBezTo>
                      <a:pt x="12170" y="27831"/>
                      <a:pt x="14279" y="27591"/>
                      <a:pt x="16323" y="27125"/>
                    </a:cubicBezTo>
                    <a:cubicBezTo>
                      <a:pt x="17873" y="26760"/>
                      <a:pt x="19393" y="26274"/>
                      <a:pt x="20852" y="25666"/>
                    </a:cubicBezTo>
                    <a:lnTo>
                      <a:pt x="20883" y="25666"/>
                    </a:lnTo>
                    <a:cubicBezTo>
                      <a:pt x="20913" y="25635"/>
                      <a:pt x="20943" y="25605"/>
                      <a:pt x="20943" y="25575"/>
                    </a:cubicBezTo>
                    <a:cubicBezTo>
                      <a:pt x="20731" y="24906"/>
                      <a:pt x="20366" y="24328"/>
                      <a:pt x="19819" y="23872"/>
                    </a:cubicBezTo>
                    <a:cubicBezTo>
                      <a:pt x="19302" y="23447"/>
                      <a:pt x="18633" y="23143"/>
                      <a:pt x="17965" y="22991"/>
                    </a:cubicBezTo>
                    <a:cubicBezTo>
                      <a:pt x="17235" y="22778"/>
                      <a:pt x="16506" y="22687"/>
                      <a:pt x="15776" y="22596"/>
                    </a:cubicBezTo>
                    <a:cubicBezTo>
                      <a:pt x="15016" y="22505"/>
                      <a:pt x="14195" y="22413"/>
                      <a:pt x="13557" y="21988"/>
                    </a:cubicBezTo>
                    <a:cubicBezTo>
                      <a:pt x="12858" y="21532"/>
                      <a:pt x="12584" y="20711"/>
                      <a:pt x="12372" y="19951"/>
                    </a:cubicBezTo>
                    <a:cubicBezTo>
                      <a:pt x="12858" y="19769"/>
                      <a:pt x="13284" y="19495"/>
                      <a:pt x="13709" y="19161"/>
                    </a:cubicBezTo>
                    <a:cubicBezTo>
                      <a:pt x="13983" y="18979"/>
                      <a:pt x="14195" y="18736"/>
                      <a:pt x="14439" y="18492"/>
                    </a:cubicBezTo>
                    <a:lnTo>
                      <a:pt x="14560" y="20164"/>
                    </a:lnTo>
                    <a:cubicBezTo>
                      <a:pt x="14560" y="20195"/>
                      <a:pt x="14591" y="20225"/>
                      <a:pt x="14651" y="20255"/>
                    </a:cubicBezTo>
                    <a:cubicBezTo>
                      <a:pt x="15066" y="20323"/>
                      <a:pt x="15485" y="20356"/>
                      <a:pt x="15903" y="20356"/>
                    </a:cubicBezTo>
                    <a:cubicBezTo>
                      <a:pt x="17753" y="20356"/>
                      <a:pt x="19591" y="19707"/>
                      <a:pt x="21004" y="18492"/>
                    </a:cubicBezTo>
                    <a:cubicBezTo>
                      <a:pt x="21034" y="18462"/>
                      <a:pt x="21065" y="18401"/>
                      <a:pt x="21034" y="18371"/>
                    </a:cubicBezTo>
                    <a:cubicBezTo>
                      <a:pt x="18816" y="15483"/>
                      <a:pt x="19211" y="11745"/>
                      <a:pt x="19150" y="8310"/>
                    </a:cubicBezTo>
                    <a:cubicBezTo>
                      <a:pt x="19059" y="5240"/>
                      <a:pt x="18512" y="1137"/>
                      <a:pt x="14986" y="164"/>
                    </a:cubicBezTo>
                    <a:cubicBezTo>
                      <a:pt x="14588" y="61"/>
                      <a:pt x="14168" y="0"/>
                      <a:pt x="13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>
                <a:off x="6946538" y="2916813"/>
                <a:ext cx="1471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959" extrusionOk="0">
                    <a:moveTo>
                      <a:pt x="5735" y="0"/>
                    </a:moveTo>
                    <a:cubicBezTo>
                      <a:pt x="5735" y="0"/>
                      <a:pt x="5704" y="0"/>
                      <a:pt x="5704" y="31"/>
                    </a:cubicBezTo>
                    <a:cubicBezTo>
                      <a:pt x="5066" y="1095"/>
                      <a:pt x="4276" y="2067"/>
                      <a:pt x="3333" y="2857"/>
                    </a:cubicBezTo>
                    <a:cubicBezTo>
                      <a:pt x="2391" y="3678"/>
                      <a:pt x="1297" y="4316"/>
                      <a:pt x="111" y="4772"/>
                    </a:cubicBezTo>
                    <a:cubicBezTo>
                      <a:pt x="1" y="4828"/>
                      <a:pt x="41" y="4959"/>
                      <a:pt x="141" y="4959"/>
                    </a:cubicBezTo>
                    <a:cubicBezTo>
                      <a:pt x="151" y="4959"/>
                      <a:pt x="161" y="4957"/>
                      <a:pt x="172" y="4955"/>
                    </a:cubicBezTo>
                    <a:cubicBezTo>
                      <a:pt x="2695" y="4438"/>
                      <a:pt x="4944" y="2523"/>
                      <a:pt x="5887" y="91"/>
                    </a:cubicBezTo>
                    <a:cubicBezTo>
                      <a:pt x="5887" y="91"/>
                      <a:pt x="5887" y="61"/>
                      <a:pt x="5887" y="61"/>
                    </a:cubicBezTo>
                    <a:cubicBezTo>
                      <a:pt x="5887" y="61"/>
                      <a:pt x="5887" y="61"/>
                      <a:pt x="5887" y="31"/>
                    </a:cubicBezTo>
                    <a:cubicBezTo>
                      <a:pt x="5856" y="31"/>
                      <a:pt x="5856" y="0"/>
                      <a:pt x="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>
                <a:off x="7184888" y="2937313"/>
                <a:ext cx="7345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4912" extrusionOk="0">
                    <a:moveTo>
                      <a:pt x="61" y="1"/>
                    </a:moveTo>
                    <a:cubicBezTo>
                      <a:pt x="61" y="1"/>
                      <a:pt x="30" y="31"/>
                      <a:pt x="30" y="31"/>
                    </a:cubicBezTo>
                    <a:cubicBezTo>
                      <a:pt x="30" y="31"/>
                      <a:pt x="30" y="62"/>
                      <a:pt x="30" y="62"/>
                    </a:cubicBezTo>
                    <a:cubicBezTo>
                      <a:pt x="30" y="62"/>
                      <a:pt x="0" y="62"/>
                      <a:pt x="0" y="92"/>
                    </a:cubicBezTo>
                    <a:cubicBezTo>
                      <a:pt x="61" y="1977"/>
                      <a:pt x="1155" y="3892"/>
                      <a:pt x="2766" y="4895"/>
                    </a:cubicBezTo>
                    <a:cubicBezTo>
                      <a:pt x="2783" y="4906"/>
                      <a:pt x="2800" y="4911"/>
                      <a:pt x="2816" y="4911"/>
                    </a:cubicBezTo>
                    <a:cubicBezTo>
                      <a:pt x="2886" y="4911"/>
                      <a:pt x="2937" y="4817"/>
                      <a:pt x="2888" y="4743"/>
                    </a:cubicBezTo>
                    <a:cubicBezTo>
                      <a:pt x="2249" y="4104"/>
                      <a:pt x="1672" y="3405"/>
                      <a:pt x="1216" y="2585"/>
                    </a:cubicBezTo>
                    <a:cubicBezTo>
                      <a:pt x="760" y="1794"/>
                      <a:pt x="426" y="943"/>
                      <a:pt x="182" y="62"/>
                    </a:cubicBezTo>
                    <a:cubicBezTo>
                      <a:pt x="182" y="62"/>
                      <a:pt x="182" y="31"/>
                      <a:pt x="182" y="31"/>
                    </a:cubicBezTo>
                    <a:cubicBezTo>
                      <a:pt x="182" y="31"/>
                      <a:pt x="152" y="3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0"/>
              <p:cNvSpPr/>
              <p:nvPr/>
            </p:nvSpPr>
            <p:spPr>
              <a:xfrm>
                <a:off x="7036688" y="3189413"/>
                <a:ext cx="1228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18" extrusionOk="0">
                    <a:moveTo>
                      <a:pt x="75" y="0"/>
                    </a:moveTo>
                    <a:cubicBezTo>
                      <a:pt x="50" y="0"/>
                      <a:pt x="26" y="44"/>
                      <a:pt x="1" y="69"/>
                    </a:cubicBezTo>
                    <a:cubicBezTo>
                      <a:pt x="1" y="99"/>
                      <a:pt x="1" y="160"/>
                      <a:pt x="62" y="160"/>
                    </a:cubicBezTo>
                    <a:cubicBezTo>
                      <a:pt x="848" y="465"/>
                      <a:pt x="1702" y="617"/>
                      <a:pt x="2556" y="617"/>
                    </a:cubicBezTo>
                    <a:cubicBezTo>
                      <a:pt x="3321" y="617"/>
                      <a:pt x="4086" y="495"/>
                      <a:pt x="4803" y="251"/>
                    </a:cubicBezTo>
                    <a:cubicBezTo>
                      <a:pt x="4914" y="224"/>
                      <a:pt x="4874" y="95"/>
                      <a:pt x="4797" y="95"/>
                    </a:cubicBezTo>
                    <a:cubicBezTo>
                      <a:pt x="4789" y="95"/>
                      <a:pt x="4781" y="97"/>
                      <a:pt x="4773" y="99"/>
                    </a:cubicBezTo>
                    <a:cubicBezTo>
                      <a:pt x="4075" y="223"/>
                      <a:pt x="3372" y="284"/>
                      <a:pt x="2667" y="284"/>
                    </a:cubicBezTo>
                    <a:cubicBezTo>
                      <a:pt x="1806" y="284"/>
                      <a:pt x="945" y="192"/>
                      <a:pt x="92" y="8"/>
                    </a:cubicBezTo>
                    <a:cubicBezTo>
                      <a:pt x="86" y="2"/>
                      <a:pt x="80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0"/>
              <p:cNvSpPr/>
              <p:nvPr/>
            </p:nvSpPr>
            <p:spPr>
              <a:xfrm>
                <a:off x="7036688" y="3228063"/>
                <a:ext cx="1231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622" extrusionOk="0">
                    <a:moveTo>
                      <a:pt x="68" y="1"/>
                    </a:moveTo>
                    <a:cubicBezTo>
                      <a:pt x="45" y="1"/>
                      <a:pt x="23" y="29"/>
                      <a:pt x="1" y="73"/>
                    </a:cubicBezTo>
                    <a:cubicBezTo>
                      <a:pt x="1" y="104"/>
                      <a:pt x="1" y="164"/>
                      <a:pt x="62" y="164"/>
                    </a:cubicBezTo>
                    <a:cubicBezTo>
                      <a:pt x="848" y="469"/>
                      <a:pt x="1702" y="622"/>
                      <a:pt x="2556" y="622"/>
                    </a:cubicBezTo>
                    <a:cubicBezTo>
                      <a:pt x="3321" y="622"/>
                      <a:pt x="4086" y="500"/>
                      <a:pt x="4803" y="256"/>
                    </a:cubicBezTo>
                    <a:cubicBezTo>
                      <a:pt x="4925" y="195"/>
                      <a:pt x="4864" y="73"/>
                      <a:pt x="4773" y="73"/>
                    </a:cubicBezTo>
                    <a:cubicBezTo>
                      <a:pt x="4053" y="214"/>
                      <a:pt x="3327" y="283"/>
                      <a:pt x="2600" y="283"/>
                    </a:cubicBezTo>
                    <a:cubicBezTo>
                      <a:pt x="1762" y="283"/>
                      <a:pt x="922" y="192"/>
                      <a:pt x="92" y="12"/>
                    </a:cubicBezTo>
                    <a:cubicBezTo>
                      <a:pt x="84" y="4"/>
                      <a:pt x="76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0"/>
              <p:cNvSpPr/>
              <p:nvPr/>
            </p:nvSpPr>
            <p:spPr>
              <a:xfrm>
                <a:off x="6754013" y="3080113"/>
                <a:ext cx="190775" cy="303450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12138" extrusionOk="0">
                    <a:moveTo>
                      <a:pt x="5169" y="1"/>
                    </a:moveTo>
                    <a:cubicBezTo>
                      <a:pt x="4819" y="1"/>
                      <a:pt x="4039" y="1011"/>
                      <a:pt x="3891" y="1158"/>
                    </a:cubicBezTo>
                    <a:cubicBezTo>
                      <a:pt x="3527" y="1614"/>
                      <a:pt x="3192" y="2070"/>
                      <a:pt x="2949" y="2557"/>
                    </a:cubicBezTo>
                    <a:cubicBezTo>
                      <a:pt x="2706" y="3073"/>
                      <a:pt x="2493" y="3620"/>
                      <a:pt x="2463" y="4198"/>
                    </a:cubicBezTo>
                    <a:cubicBezTo>
                      <a:pt x="2432" y="4745"/>
                      <a:pt x="2463" y="5292"/>
                      <a:pt x="2402" y="5839"/>
                    </a:cubicBezTo>
                    <a:cubicBezTo>
                      <a:pt x="2341" y="6417"/>
                      <a:pt x="2250" y="6994"/>
                      <a:pt x="2128" y="7602"/>
                    </a:cubicBezTo>
                    <a:cubicBezTo>
                      <a:pt x="2037" y="8089"/>
                      <a:pt x="1916" y="8484"/>
                      <a:pt x="1642" y="8909"/>
                    </a:cubicBezTo>
                    <a:cubicBezTo>
                      <a:pt x="1308" y="9396"/>
                      <a:pt x="943" y="9882"/>
                      <a:pt x="548" y="10277"/>
                    </a:cubicBezTo>
                    <a:cubicBezTo>
                      <a:pt x="426" y="10399"/>
                      <a:pt x="305" y="10490"/>
                      <a:pt x="213" y="10581"/>
                    </a:cubicBezTo>
                    <a:cubicBezTo>
                      <a:pt x="92" y="10703"/>
                      <a:pt x="1" y="10733"/>
                      <a:pt x="31" y="10885"/>
                    </a:cubicBezTo>
                    <a:cubicBezTo>
                      <a:pt x="62" y="11159"/>
                      <a:pt x="396" y="11462"/>
                      <a:pt x="639" y="11614"/>
                    </a:cubicBezTo>
                    <a:cubicBezTo>
                      <a:pt x="852" y="11766"/>
                      <a:pt x="1065" y="11918"/>
                      <a:pt x="1308" y="12010"/>
                    </a:cubicBezTo>
                    <a:cubicBezTo>
                      <a:pt x="1386" y="12062"/>
                      <a:pt x="1488" y="12137"/>
                      <a:pt x="1573" y="12137"/>
                    </a:cubicBezTo>
                    <a:cubicBezTo>
                      <a:pt x="1586" y="12137"/>
                      <a:pt x="1599" y="12135"/>
                      <a:pt x="1612" y="12131"/>
                    </a:cubicBezTo>
                    <a:cubicBezTo>
                      <a:pt x="1703" y="12101"/>
                      <a:pt x="1824" y="11918"/>
                      <a:pt x="1916" y="11827"/>
                    </a:cubicBezTo>
                    <a:cubicBezTo>
                      <a:pt x="2250" y="11432"/>
                      <a:pt x="2615" y="11037"/>
                      <a:pt x="2979" y="10642"/>
                    </a:cubicBezTo>
                    <a:cubicBezTo>
                      <a:pt x="3314" y="10307"/>
                      <a:pt x="3648" y="9973"/>
                      <a:pt x="4043" y="9730"/>
                    </a:cubicBezTo>
                    <a:cubicBezTo>
                      <a:pt x="4438" y="9517"/>
                      <a:pt x="4864" y="9335"/>
                      <a:pt x="5229" y="9092"/>
                    </a:cubicBezTo>
                    <a:cubicBezTo>
                      <a:pt x="5654" y="8818"/>
                      <a:pt x="6080" y="8514"/>
                      <a:pt x="6293" y="8058"/>
                    </a:cubicBezTo>
                    <a:cubicBezTo>
                      <a:pt x="6384" y="7876"/>
                      <a:pt x="6445" y="7633"/>
                      <a:pt x="6475" y="7420"/>
                    </a:cubicBezTo>
                    <a:cubicBezTo>
                      <a:pt x="6536" y="7177"/>
                      <a:pt x="6597" y="6934"/>
                      <a:pt x="6688" y="6721"/>
                    </a:cubicBezTo>
                    <a:cubicBezTo>
                      <a:pt x="6870" y="6234"/>
                      <a:pt x="7083" y="5778"/>
                      <a:pt x="7326" y="5323"/>
                    </a:cubicBezTo>
                    <a:cubicBezTo>
                      <a:pt x="7356" y="5231"/>
                      <a:pt x="7417" y="5110"/>
                      <a:pt x="7448" y="5019"/>
                    </a:cubicBezTo>
                    <a:cubicBezTo>
                      <a:pt x="7508" y="4927"/>
                      <a:pt x="7630" y="4715"/>
                      <a:pt x="7600" y="4623"/>
                    </a:cubicBezTo>
                    <a:cubicBezTo>
                      <a:pt x="7600" y="4578"/>
                      <a:pt x="7607" y="4570"/>
                      <a:pt x="7607" y="4570"/>
                    </a:cubicBezTo>
                    <a:lnTo>
                      <a:pt x="7607" y="4570"/>
                    </a:lnTo>
                    <a:cubicBezTo>
                      <a:pt x="7607" y="4570"/>
                      <a:pt x="7605" y="4572"/>
                      <a:pt x="7600" y="4572"/>
                    </a:cubicBezTo>
                    <a:cubicBezTo>
                      <a:pt x="7594" y="4572"/>
                      <a:pt x="7584" y="4570"/>
                      <a:pt x="7569" y="4563"/>
                    </a:cubicBezTo>
                    <a:cubicBezTo>
                      <a:pt x="7569" y="4558"/>
                      <a:pt x="7567" y="4556"/>
                      <a:pt x="7562" y="4556"/>
                    </a:cubicBezTo>
                    <a:cubicBezTo>
                      <a:pt x="7536" y="4556"/>
                      <a:pt x="7443" y="4623"/>
                      <a:pt x="7417" y="4623"/>
                    </a:cubicBezTo>
                    <a:cubicBezTo>
                      <a:pt x="7296" y="4684"/>
                      <a:pt x="7174" y="4745"/>
                      <a:pt x="7053" y="4806"/>
                    </a:cubicBezTo>
                    <a:cubicBezTo>
                      <a:pt x="6627" y="5110"/>
                      <a:pt x="6445" y="5657"/>
                      <a:pt x="6262" y="6113"/>
                    </a:cubicBezTo>
                    <a:cubicBezTo>
                      <a:pt x="6141" y="6386"/>
                      <a:pt x="6019" y="6903"/>
                      <a:pt x="5654" y="6934"/>
                    </a:cubicBezTo>
                    <a:cubicBezTo>
                      <a:pt x="5629" y="6938"/>
                      <a:pt x="5604" y="6940"/>
                      <a:pt x="5581" y="6940"/>
                    </a:cubicBezTo>
                    <a:cubicBezTo>
                      <a:pt x="5265" y="6940"/>
                      <a:pt x="5103" y="6580"/>
                      <a:pt x="5046" y="6326"/>
                    </a:cubicBezTo>
                    <a:cubicBezTo>
                      <a:pt x="4925" y="5870"/>
                      <a:pt x="4894" y="5383"/>
                      <a:pt x="4955" y="4927"/>
                    </a:cubicBezTo>
                    <a:cubicBezTo>
                      <a:pt x="5016" y="4380"/>
                      <a:pt x="5198" y="3894"/>
                      <a:pt x="5381" y="3347"/>
                    </a:cubicBezTo>
                    <a:cubicBezTo>
                      <a:pt x="5472" y="3104"/>
                      <a:pt x="5563" y="2891"/>
                      <a:pt x="5715" y="2678"/>
                    </a:cubicBezTo>
                    <a:cubicBezTo>
                      <a:pt x="5806" y="2465"/>
                      <a:pt x="5928" y="2283"/>
                      <a:pt x="6080" y="2131"/>
                    </a:cubicBezTo>
                    <a:cubicBezTo>
                      <a:pt x="6232" y="1979"/>
                      <a:pt x="6414" y="1857"/>
                      <a:pt x="6566" y="1705"/>
                    </a:cubicBezTo>
                    <a:cubicBezTo>
                      <a:pt x="6749" y="1523"/>
                      <a:pt x="6961" y="1371"/>
                      <a:pt x="7053" y="1128"/>
                    </a:cubicBezTo>
                    <a:cubicBezTo>
                      <a:pt x="7113" y="1006"/>
                      <a:pt x="7113" y="976"/>
                      <a:pt x="7022" y="885"/>
                    </a:cubicBezTo>
                    <a:cubicBezTo>
                      <a:pt x="6987" y="858"/>
                      <a:pt x="6951" y="847"/>
                      <a:pt x="6915" y="847"/>
                    </a:cubicBezTo>
                    <a:cubicBezTo>
                      <a:pt x="6827" y="847"/>
                      <a:pt x="6734" y="912"/>
                      <a:pt x="6627" y="976"/>
                    </a:cubicBezTo>
                    <a:cubicBezTo>
                      <a:pt x="6536" y="1006"/>
                      <a:pt x="6445" y="1098"/>
                      <a:pt x="6353" y="1158"/>
                    </a:cubicBezTo>
                    <a:cubicBezTo>
                      <a:pt x="5897" y="1432"/>
                      <a:pt x="5502" y="1797"/>
                      <a:pt x="5198" y="2253"/>
                    </a:cubicBezTo>
                    <a:cubicBezTo>
                      <a:pt x="4864" y="2709"/>
                      <a:pt x="4621" y="3225"/>
                      <a:pt x="4347" y="3681"/>
                    </a:cubicBezTo>
                    <a:cubicBezTo>
                      <a:pt x="4336" y="3704"/>
                      <a:pt x="4320" y="3714"/>
                      <a:pt x="4304" y="3714"/>
                    </a:cubicBezTo>
                    <a:cubicBezTo>
                      <a:pt x="4279" y="3714"/>
                      <a:pt x="4256" y="3688"/>
                      <a:pt x="4256" y="3651"/>
                    </a:cubicBezTo>
                    <a:cubicBezTo>
                      <a:pt x="4560" y="3043"/>
                      <a:pt x="4864" y="2405"/>
                      <a:pt x="5198" y="1797"/>
                    </a:cubicBezTo>
                    <a:cubicBezTo>
                      <a:pt x="5502" y="1280"/>
                      <a:pt x="6110" y="1006"/>
                      <a:pt x="6384" y="490"/>
                    </a:cubicBezTo>
                    <a:cubicBezTo>
                      <a:pt x="6445" y="368"/>
                      <a:pt x="6505" y="216"/>
                      <a:pt x="6262" y="186"/>
                    </a:cubicBezTo>
                    <a:cubicBezTo>
                      <a:pt x="6171" y="186"/>
                      <a:pt x="6049" y="277"/>
                      <a:pt x="5989" y="338"/>
                    </a:cubicBezTo>
                    <a:cubicBezTo>
                      <a:pt x="5837" y="398"/>
                      <a:pt x="5715" y="490"/>
                      <a:pt x="5563" y="581"/>
                    </a:cubicBezTo>
                    <a:cubicBezTo>
                      <a:pt x="5290" y="794"/>
                      <a:pt x="5016" y="1037"/>
                      <a:pt x="4803" y="1280"/>
                    </a:cubicBezTo>
                    <a:cubicBezTo>
                      <a:pt x="4590" y="1523"/>
                      <a:pt x="4438" y="1797"/>
                      <a:pt x="4256" y="2070"/>
                    </a:cubicBezTo>
                    <a:cubicBezTo>
                      <a:pt x="4074" y="2374"/>
                      <a:pt x="3891" y="2678"/>
                      <a:pt x="3709" y="2982"/>
                    </a:cubicBezTo>
                    <a:cubicBezTo>
                      <a:pt x="3700" y="3001"/>
                      <a:pt x="3687" y="3008"/>
                      <a:pt x="3676" y="3008"/>
                    </a:cubicBezTo>
                    <a:cubicBezTo>
                      <a:pt x="3650" y="3008"/>
                      <a:pt x="3627" y="2973"/>
                      <a:pt x="3648" y="2952"/>
                    </a:cubicBezTo>
                    <a:cubicBezTo>
                      <a:pt x="3891" y="2435"/>
                      <a:pt x="4135" y="1918"/>
                      <a:pt x="4438" y="1462"/>
                    </a:cubicBezTo>
                    <a:cubicBezTo>
                      <a:pt x="4590" y="1219"/>
                      <a:pt x="4742" y="1037"/>
                      <a:pt x="4925" y="824"/>
                    </a:cubicBezTo>
                    <a:cubicBezTo>
                      <a:pt x="5046" y="733"/>
                      <a:pt x="5138" y="672"/>
                      <a:pt x="5198" y="520"/>
                    </a:cubicBezTo>
                    <a:cubicBezTo>
                      <a:pt x="5229" y="429"/>
                      <a:pt x="5320" y="95"/>
                      <a:pt x="5259" y="34"/>
                    </a:cubicBezTo>
                    <a:cubicBezTo>
                      <a:pt x="5259" y="3"/>
                      <a:pt x="5229" y="3"/>
                      <a:pt x="5229" y="3"/>
                    </a:cubicBezTo>
                    <a:lnTo>
                      <a:pt x="5198" y="3"/>
                    </a:lnTo>
                    <a:cubicBezTo>
                      <a:pt x="5189" y="2"/>
                      <a:pt x="5179" y="1"/>
                      <a:pt x="51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>
                <a:off x="6744888" y="3076388"/>
                <a:ext cx="209775" cy="316900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12676" extrusionOk="0">
                    <a:moveTo>
                      <a:pt x="5534" y="150"/>
                    </a:moveTo>
                    <a:cubicBezTo>
                      <a:pt x="5544" y="150"/>
                      <a:pt x="5554" y="151"/>
                      <a:pt x="5563" y="152"/>
                    </a:cubicBezTo>
                    <a:lnTo>
                      <a:pt x="5594" y="152"/>
                    </a:lnTo>
                    <a:cubicBezTo>
                      <a:pt x="5594" y="152"/>
                      <a:pt x="5624" y="152"/>
                      <a:pt x="5624" y="183"/>
                    </a:cubicBezTo>
                    <a:cubicBezTo>
                      <a:pt x="5685" y="244"/>
                      <a:pt x="5594" y="578"/>
                      <a:pt x="5563" y="669"/>
                    </a:cubicBezTo>
                    <a:cubicBezTo>
                      <a:pt x="5503" y="821"/>
                      <a:pt x="5411" y="882"/>
                      <a:pt x="5290" y="973"/>
                    </a:cubicBezTo>
                    <a:cubicBezTo>
                      <a:pt x="5107" y="1186"/>
                      <a:pt x="4955" y="1368"/>
                      <a:pt x="4803" y="1611"/>
                    </a:cubicBezTo>
                    <a:cubicBezTo>
                      <a:pt x="4500" y="2067"/>
                      <a:pt x="4256" y="2584"/>
                      <a:pt x="4013" y="3101"/>
                    </a:cubicBezTo>
                    <a:cubicBezTo>
                      <a:pt x="3992" y="3122"/>
                      <a:pt x="4015" y="3157"/>
                      <a:pt x="4041" y="3157"/>
                    </a:cubicBezTo>
                    <a:cubicBezTo>
                      <a:pt x="4052" y="3157"/>
                      <a:pt x="4065" y="3150"/>
                      <a:pt x="4074" y="3131"/>
                    </a:cubicBezTo>
                    <a:cubicBezTo>
                      <a:pt x="4256" y="2827"/>
                      <a:pt x="4439" y="2523"/>
                      <a:pt x="4621" y="2219"/>
                    </a:cubicBezTo>
                    <a:cubicBezTo>
                      <a:pt x="4803" y="1946"/>
                      <a:pt x="4955" y="1672"/>
                      <a:pt x="5168" y="1429"/>
                    </a:cubicBezTo>
                    <a:cubicBezTo>
                      <a:pt x="5381" y="1186"/>
                      <a:pt x="5655" y="943"/>
                      <a:pt x="5928" y="730"/>
                    </a:cubicBezTo>
                    <a:cubicBezTo>
                      <a:pt x="6080" y="639"/>
                      <a:pt x="6202" y="547"/>
                      <a:pt x="6354" y="487"/>
                    </a:cubicBezTo>
                    <a:cubicBezTo>
                      <a:pt x="6414" y="426"/>
                      <a:pt x="6536" y="335"/>
                      <a:pt x="6627" y="335"/>
                    </a:cubicBezTo>
                    <a:cubicBezTo>
                      <a:pt x="6870" y="365"/>
                      <a:pt x="6810" y="517"/>
                      <a:pt x="6749" y="639"/>
                    </a:cubicBezTo>
                    <a:cubicBezTo>
                      <a:pt x="6475" y="1155"/>
                      <a:pt x="5867" y="1429"/>
                      <a:pt x="5563" y="1946"/>
                    </a:cubicBezTo>
                    <a:cubicBezTo>
                      <a:pt x="5229" y="2554"/>
                      <a:pt x="4925" y="3192"/>
                      <a:pt x="4621" y="3800"/>
                    </a:cubicBezTo>
                    <a:cubicBezTo>
                      <a:pt x="4621" y="3837"/>
                      <a:pt x="4644" y="3863"/>
                      <a:pt x="4669" y="3863"/>
                    </a:cubicBezTo>
                    <a:cubicBezTo>
                      <a:pt x="4685" y="3863"/>
                      <a:pt x="4701" y="3853"/>
                      <a:pt x="4712" y="3830"/>
                    </a:cubicBezTo>
                    <a:cubicBezTo>
                      <a:pt x="4986" y="3374"/>
                      <a:pt x="5229" y="2858"/>
                      <a:pt x="5563" y="2402"/>
                    </a:cubicBezTo>
                    <a:cubicBezTo>
                      <a:pt x="5867" y="1946"/>
                      <a:pt x="6262" y="1581"/>
                      <a:pt x="6718" y="1307"/>
                    </a:cubicBezTo>
                    <a:cubicBezTo>
                      <a:pt x="6810" y="1247"/>
                      <a:pt x="6901" y="1155"/>
                      <a:pt x="6992" y="1125"/>
                    </a:cubicBezTo>
                    <a:cubicBezTo>
                      <a:pt x="7099" y="1061"/>
                      <a:pt x="7192" y="996"/>
                      <a:pt x="7280" y="996"/>
                    </a:cubicBezTo>
                    <a:cubicBezTo>
                      <a:pt x="7316" y="996"/>
                      <a:pt x="7352" y="1007"/>
                      <a:pt x="7387" y="1034"/>
                    </a:cubicBezTo>
                    <a:cubicBezTo>
                      <a:pt x="7478" y="1125"/>
                      <a:pt x="7478" y="1155"/>
                      <a:pt x="7418" y="1277"/>
                    </a:cubicBezTo>
                    <a:cubicBezTo>
                      <a:pt x="7326" y="1520"/>
                      <a:pt x="7114" y="1672"/>
                      <a:pt x="6931" y="1854"/>
                    </a:cubicBezTo>
                    <a:cubicBezTo>
                      <a:pt x="6779" y="2006"/>
                      <a:pt x="6597" y="2128"/>
                      <a:pt x="6445" y="2280"/>
                    </a:cubicBezTo>
                    <a:cubicBezTo>
                      <a:pt x="6293" y="2432"/>
                      <a:pt x="6171" y="2614"/>
                      <a:pt x="6080" y="2827"/>
                    </a:cubicBezTo>
                    <a:cubicBezTo>
                      <a:pt x="5928" y="3040"/>
                      <a:pt x="5837" y="3253"/>
                      <a:pt x="5746" y="3496"/>
                    </a:cubicBezTo>
                    <a:cubicBezTo>
                      <a:pt x="5563" y="4043"/>
                      <a:pt x="5381" y="4529"/>
                      <a:pt x="5320" y="5076"/>
                    </a:cubicBezTo>
                    <a:cubicBezTo>
                      <a:pt x="5259" y="5532"/>
                      <a:pt x="5290" y="6019"/>
                      <a:pt x="5411" y="6475"/>
                    </a:cubicBezTo>
                    <a:cubicBezTo>
                      <a:pt x="5468" y="6729"/>
                      <a:pt x="5630" y="7089"/>
                      <a:pt x="5946" y="7089"/>
                    </a:cubicBezTo>
                    <a:cubicBezTo>
                      <a:pt x="5969" y="7089"/>
                      <a:pt x="5994" y="7087"/>
                      <a:pt x="6019" y="7083"/>
                    </a:cubicBezTo>
                    <a:cubicBezTo>
                      <a:pt x="6384" y="7052"/>
                      <a:pt x="6506" y="6535"/>
                      <a:pt x="6627" y="6262"/>
                    </a:cubicBezTo>
                    <a:cubicBezTo>
                      <a:pt x="6810" y="5806"/>
                      <a:pt x="6992" y="5259"/>
                      <a:pt x="7418" y="4955"/>
                    </a:cubicBezTo>
                    <a:cubicBezTo>
                      <a:pt x="7539" y="4894"/>
                      <a:pt x="7661" y="4833"/>
                      <a:pt x="7782" y="4772"/>
                    </a:cubicBezTo>
                    <a:cubicBezTo>
                      <a:pt x="7808" y="4772"/>
                      <a:pt x="7901" y="4705"/>
                      <a:pt x="7927" y="4705"/>
                    </a:cubicBezTo>
                    <a:cubicBezTo>
                      <a:pt x="7932" y="4705"/>
                      <a:pt x="7934" y="4707"/>
                      <a:pt x="7934" y="4712"/>
                    </a:cubicBezTo>
                    <a:cubicBezTo>
                      <a:pt x="7949" y="4719"/>
                      <a:pt x="7959" y="4721"/>
                      <a:pt x="7965" y="4721"/>
                    </a:cubicBezTo>
                    <a:cubicBezTo>
                      <a:pt x="7970" y="4721"/>
                      <a:pt x="7972" y="4719"/>
                      <a:pt x="7972" y="4719"/>
                    </a:cubicBezTo>
                    <a:lnTo>
                      <a:pt x="7972" y="4719"/>
                    </a:lnTo>
                    <a:cubicBezTo>
                      <a:pt x="7972" y="4719"/>
                      <a:pt x="7965" y="4727"/>
                      <a:pt x="7965" y="4772"/>
                    </a:cubicBezTo>
                    <a:cubicBezTo>
                      <a:pt x="7995" y="4864"/>
                      <a:pt x="7873" y="5076"/>
                      <a:pt x="7813" y="5168"/>
                    </a:cubicBezTo>
                    <a:cubicBezTo>
                      <a:pt x="7782" y="5259"/>
                      <a:pt x="7721" y="5380"/>
                      <a:pt x="7691" y="5472"/>
                    </a:cubicBezTo>
                    <a:cubicBezTo>
                      <a:pt x="7448" y="5927"/>
                      <a:pt x="7235" y="6383"/>
                      <a:pt x="7053" y="6870"/>
                    </a:cubicBezTo>
                    <a:cubicBezTo>
                      <a:pt x="6962" y="7083"/>
                      <a:pt x="6901" y="7326"/>
                      <a:pt x="6840" y="7569"/>
                    </a:cubicBezTo>
                    <a:cubicBezTo>
                      <a:pt x="6810" y="7782"/>
                      <a:pt x="6749" y="8025"/>
                      <a:pt x="6658" y="8207"/>
                    </a:cubicBezTo>
                    <a:cubicBezTo>
                      <a:pt x="6445" y="8663"/>
                      <a:pt x="6019" y="8967"/>
                      <a:pt x="5594" y="9241"/>
                    </a:cubicBezTo>
                    <a:cubicBezTo>
                      <a:pt x="5229" y="9484"/>
                      <a:pt x="4803" y="9666"/>
                      <a:pt x="4408" y="9879"/>
                    </a:cubicBezTo>
                    <a:cubicBezTo>
                      <a:pt x="4013" y="10122"/>
                      <a:pt x="3679" y="10456"/>
                      <a:pt x="3344" y="10791"/>
                    </a:cubicBezTo>
                    <a:cubicBezTo>
                      <a:pt x="2980" y="11186"/>
                      <a:pt x="2615" y="11581"/>
                      <a:pt x="2281" y="11976"/>
                    </a:cubicBezTo>
                    <a:cubicBezTo>
                      <a:pt x="2189" y="12067"/>
                      <a:pt x="2068" y="12250"/>
                      <a:pt x="1977" y="12280"/>
                    </a:cubicBezTo>
                    <a:cubicBezTo>
                      <a:pt x="1964" y="12284"/>
                      <a:pt x="1951" y="12286"/>
                      <a:pt x="1938" y="12286"/>
                    </a:cubicBezTo>
                    <a:cubicBezTo>
                      <a:pt x="1853" y="12286"/>
                      <a:pt x="1751" y="12211"/>
                      <a:pt x="1673" y="12159"/>
                    </a:cubicBezTo>
                    <a:cubicBezTo>
                      <a:pt x="1430" y="12067"/>
                      <a:pt x="1217" y="11915"/>
                      <a:pt x="1004" y="11763"/>
                    </a:cubicBezTo>
                    <a:cubicBezTo>
                      <a:pt x="761" y="11611"/>
                      <a:pt x="427" y="11308"/>
                      <a:pt x="396" y="11034"/>
                    </a:cubicBezTo>
                    <a:cubicBezTo>
                      <a:pt x="366" y="10882"/>
                      <a:pt x="457" y="10852"/>
                      <a:pt x="578" y="10760"/>
                    </a:cubicBezTo>
                    <a:cubicBezTo>
                      <a:pt x="670" y="10639"/>
                      <a:pt x="791" y="10548"/>
                      <a:pt x="882" y="10426"/>
                    </a:cubicBezTo>
                    <a:cubicBezTo>
                      <a:pt x="1308" y="10031"/>
                      <a:pt x="1673" y="9545"/>
                      <a:pt x="2007" y="9058"/>
                    </a:cubicBezTo>
                    <a:cubicBezTo>
                      <a:pt x="2281" y="8633"/>
                      <a:pt x="2402" y="8238"/>
                      <a:pt x="2493" y="7751"/>
                    </a:cubicBezTo>
                    <a:cubicBezTo>
                      <a:pt x="2615" y="7143"/>
                      <a:pt x="2706" y="6566"/>
                      <a:pt x="2767" y="5988"/>
                    </a:cubicBezTo>
                    <a:cubicBezTo>
                      <a:pt x="2828" y="5441"/>
                      <a:pt x="2797" y="4894"/>
                      <a:pt x="2828" y="4347"/>
                    </a:cubicBezTo>
                    <a:cubicBezTo>
                      <a:pt x="2858" y="3769"/>
                      <a:pt x="3071" y="3222"/>
                      <a:pt x="3314" y="2706"/>
                    </a:cubicBezTo>
                    <a:cubicBezTo>
                      <a:pt x="3557" y="2219"/>
                      <a:pt x="3892" y="1763"/>
                      <a:pt x="4256" y="1307"/>
                    </a:cubicBezTo>
                    <a:cubicBezTo>
                      <a:pt x="4404" y="1160"/>
                      <a:pt x="5184" y="150"/>
                      <a:pt x="5534" y="150"/>
                    </a:cubicBezTo>
                    <a:close/>
                    <a:moveTo>
                      <a:pt x="5563" y="0"/>
                    </a:moveTo>
                    <a:cubicBezTo>
                      <a:pt x="5411" y="0"/>
                      <a:pt x="5199" y="152"/>
                      <a:pt x="5077" y="244"/>
                    </a:cubicBezTo>
                    <a:cubicBezTo>
                      <a:pt x="4925" y="365"/>
                      <a:pt x="4803" y="517"/>
                      <a:pt x="4682" y="639"/>
                    </a:cubicBezTo>
                    <a:cubicBezTo>
                      <a:pt x="4044" y="1307"/>
                      <a:pt x="3436" y="1976"/>
                      <a:pt x="3041" y="2827"/>
                    </a:cubicBezTo>
                    <a:cubicBezTo>
                      <a:pt x="2858" y="3222"/>
                      <a:pt x="2676" y="3648"/>
                      <a:pt x="2615" y="4104"/>
                    </a:cubicBezTo>
                    <a:cubicBezTo>
                      <a:pt x="2554" y="4590"/>
                      <a:pt x="2615" y="5076"/>
                      <a:pt x="2554" y="5563"/>
                    </a:cubicBezTo>
                    <a:cubicBezTo>
                      <a:pt x="2524" y="6079"/>
                      <a:pt x="2433" y="6596"/>
                      <a:pt x="2341" y="7083"/>
                    </a:cubicBezTo>
                    <a:cubicBezTo>
                      <a:pt x="2250" y="7599"/>
                      <a:pt x="2189" y="8116"/>
                      <a:pt x="1946" y="8572"/>
                    </a:cubicBezTo>
                    <a:cubicBezTo>
                      <a:pt x="1734" y="8997"/>
                      <a:pt x="1430" y="9362"/>
                      <a:pt x="1126" y="9727"/>
                    </a:cubicBezTo>
                    <a:cubicBezTo>
                      <a:pt x="822" y="10092"/>
                      <a:pt x="457" y="10456"/>
                      <a:pt x="92" y="10760"/>
                    </a:cubicBezTo>
                    <a:cubicBezTo>
                      <a:pt x="62" y="10760"/>
                      <a:pt x="31" y="10791"/>
                      <a:pt x="31" y="10791"/>
                    </a:cubicBezTo>
                    <a:cubicBezTo>
                      <a:pt x="1" y="10821"/>
                      <a:pt x="1" y="10821"/>
                      <a:pt x="1" y="10852"/>
                    </a:cubicBezTo>
                    <a:cubicBezTo>
                      <a:pt x="214" y="11824"/>
                      <a:pt x="1156" y="12341"/>
                      <a:pt x="2037" y="12675"/>
                    </a:cubicBezTo>
                    <a:cubicBezTo>
                      <a:pt x="2037" y="12675"/>
                      <a:pt x="2068" y="12675"/>
                      <a:pt x="2068" y="12645"/>
                    </a:cubicBezTo>
                    <a:cubicBezTo>
                      <a:pt x="2797" y="11885"/>
                      <a:pt x="3436" y="11064"/>
                      <a:pt x="4256" y="10396"/>
                    </a:cubicBezTo>
                    <a:cubicBezTo>
                      <a:pt x="4621" y="10122"/>
                      <a:pt x="5047" y="9940"/>
                      <a:pt x="5472" y="9697"/>
                    </a:cubicBezTo>
                    <a:cubicBezTo>
                      <a:pt x="5837" y="9484"/>
                      <a:pt x="6202" y="9271"/>
                      <a:pt x="6506" y="8967"/>
                    </a:cubicBezTo>
                    <a:cubicBezTo>
                      <a:pt x="6779" y="8693"/>
                      <a:pt x="6992" y="8390"/>
                      <a:pt x="7083" y="7994"/>
                    </a:cubicBezTo>
                    <a:cubicBezTo>
                      <a:pt x="7205" y="7538"/>
                      <a:pt x="7326" y="7083"/>
                      <a:pt x="7509" y="6627"/>
                    </a:cubicBezTo>
                    <a:cubicBezTo>
                      <a:pt x="7661" y="6201"/>
                      <a:pt x="7873" y="5776"/>
                      <a:pt x="8086" y="5380"/>
                    </a:cubicBezTo>
                    <a:cubicBezTo>
                      <a:pt x="8177" y="5137"/>
                      <a:pt x="8390" y="4772"/>
                      <a:pt x="8269" y="4529"/>
                    </a:cubicBezTo>
                    <a:cubicBezTo>
                      <a:pt x="8221" y="4422"/>
                      <a:pt x="8136" y="4385"/>
                      <a:pt x="8039" y="4385"/>
                    </a:cubicBezTo>
                    <a:cubicBezTo>
                      <a:pt x="7889" y="4385"/>
                      <a:pt x="7711" y="4474"/>
                      <a:pt x="7600" y="4529"/>
                    </a:cubicBezTo>
                    <a:cubicBezTo>
                      <a:pt x="7235" y="4681"/>
                      <a:pt x="6962" y="4924"/>
                      <a:pt x="6749" y="5259"/>
                    </a:cubicBezTo>
                    <a:cubicBezTo>
                      <a:pt x="6536" y="5624"/>
                      <a:pt x="6414" y="6019"/>
                      <a:pt x="6232" y="6414"/>
                    </a:cubicBezTo>
                    <a:cubicBezTo>
                      <a:pt x="6183" y="6537"/>
                      <a:pt x="6114" y="6759"/>
                      <a:pt x="5960" y="6759"/>
                    </a:cubicBezTo>
                    <a:cubicBezTo>
                      <a:pt x="5924" y="6759"/>
                      <a:pt x="5883" y="6747"/>
                      <a:pt x="5837" y="6718"/>
                    </a:cubicBezTo>
                    <a:cubicBezTo>
                      <a:pt x="5746" y="6657"/>
                      <a:pt x="5715" y="6505"/>
                      <a:pt x="5685" y="6414"/>
                    </a:cubicBezTo>
                    <a:cubicBezTo>
                      <a:pt x="5594" y="6171"/>
                      <a:pt x="5563" y="5927"/>
                      <a:pt x="5563" y="5684"/>
                    </a:cubicBezTo>
                    <a:cubicBezTo>
                      <a:pt x="5533" y="5046"/>
                      <a:pt x="5685" y="4469"/>
                      <a:pt x="5867" y="3861"/>
                    </a:cubicBezTo>
                    <a:cubicBezTo>
                      <a:pt x="6080" y="3222"/>
                      <a:pt x="6354" y="2645"/>
                      <a:pt x="6870" y="2189"/>
                    </a:cubicBezTo>
                    <a:cubicBezTo>
                      <a:pt x="7144" y="1946"/>
                      <a:pt x="7478" y="1703"/>
                      <a:pt x="7600" y="1338"/>
                    </a:cubicBezTo>
                    <a:cubicBezTo>
                      <a:pt x="7661" y="1155"/>
                      <a:pt x="7691" y="882"/>
                      <a:pt x="7478" y="821"/>
                    </a:cubicBezTo>
                    <a:cubicBezTo>
                      <a:pt x="7441" y="812"/>
                      <a:pt x="7403" y="807"/>
                      <a:pt x="7363" y="807"/>
                    </a:cubicBezTo>
                    <a:cubicBezTo>
                      <a:pt x="7144" y="807"/>
                      <a:pt x="6899" y="940"/>
                      <a:pt x="6718" y="1095"/>
                    </a:cubicBezTo>
                    <a:cubicBezTo>
                      <a:pt x="6901" y="912"/>
                      <a:pt x="7053" y="669"/>
                      <a:pt x="7053" y="395"/>
                    </a:cubicBezTo>
                    <a:cubicBezTo>
                      <a:pt x="7053" y="161"/>
                      <a:pt x="6949" y="74"/>
                      <a:pt x="6796" y="74"/>
                    </a:cubicBezTo>
                    <a:cubicBezTo>
                      <a:pt x="6471" y="74"/>
                      <a:pt x="5923" y="463"/>
                      <a:pt x="5655" y="669"/>
                    </a:cubicBezTo>
                    <a:cubicBezTo>
                      <a:pt x="5746" y="426"/>
                      <a:pt x="5837" y="31"/>
                      <a:pt x="5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7254038" y="3080113"/>
                <a:ext cx="190750" cy="303450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12138" extrusionOk="0">
                    <a:moveTo>
                      <a:pt x="2489" y="1"/>
                    </a:moveTo>
                    <a:cubicBezTo>
                      <a:pt x="2479" y="1"/>
                      <a:pt x="2471" y="2"/>
                      <a:pt x="2462" y="3"/>
                    </a:cubicBezTo>
                    <a:lnTo>
                      <a:pt x="2401" y="3"/>
                    </a:lnTo>
                    <a:cubicBezTo>
                      <a:pt x="2401" y="3"/>
                      <a:pt x="2401" y="3"/>
                      <a:pt x="2371" y="34"/>
                    </a:cubicBezTo>
                    <a:cubicBezTo>
                      <a:pt x="2310" y="95"/>
                      <a:pt x="2401" y="429"/>
                      <a:pt x="2432" y="520"/>
                    </a:cubicBezTo>
                    <a:cubicBezTo>
                      <a:pt x="2493" y="672"/>
                      <a:pt x="2584" y="733"/>
                      <a:pt x="2705" y="824"/>
                    </a:cubicBezTo>
                    <a:cubicBezTo>
                      <a:pt x="2888" y="1037"/>
                      <a:pt x="3040" y="1219"/>
                      <a:pt x="3192" y="1462"/>
                    </a:cubicBezTo>
                    <a:cubicBezTo>
                      <a:pt x="3496" y="1918"/>
                      <a:pt x="3739" y="2435"/>
                      <a:pt x="3982" y="2952"/>
                    </a:cubicBezTo>
                    <a:cubicBezTo>
                      <a:pt x="4003" y="2973"/>
                      <a:pt x="3980" y="3008"/>
                      <a:pt x="3955" y="3008"/>
                    </a:cubicBezTo>
                    <a:cubicBezTo>
                      <a:pt x="3943" y="3008"/>
                      <a:pt x="3931" y="3001"/>
                      <a:pt x="3921" y="2982"/>
                    </a:cubicBezTo>
                    <a:cubicBezTo>
                      <a:pt x="3739" y="2678"/>
                      <a:pt x="3556" y="2374"/>
                      <a:pt x="3374" y="2070"/>
                    </a:cubicBezTo>
                    <a:cubicBezTo>
                      <a:pt x="3192" y="1797"/>
                      <a:pt x="3040" y="1523"/>
                      <a:pt x="2827" y="1280"/>
                    </a:cubicBezTo>
                    <a:cubicBezTo>
                      <a:pt x="2614" y="1037"/>
                      <a:pt x="2341" y="794"/>
                      <a:pt x="2067" y="581"/>
                    </a:cubicBezTo>
                    <a:cubicBezTo>
                      <a:pt x="1915" y="490"/>
                      <a:pt x="1793" y="398"/>
                      <a:pt x="1641" y="338"/>
                    </a:cubicBezTo>
                    <a:cubicBezTo>
                      <a:pt x="1581" y="277"/>
                      <a:pt x="1459" y="186"/>
                      <a:pt x="1368" y="186"/>
                    </a:cubicBezTo>
                    <a:cubicBezTo>
                      <a:pt x="1125" y="216"/>
                      <a:pt x="1186" y="368"/>
                      <a:pt x="1246" y="490"/>
                    </a:cubicBezTo>
                    <a:cubicBezTo>
                      <a:pt x="1520" y="1006"/>
                      <a:pt x="2158" y="1280"/>
                      <a:pt x="2432" y="1797"/>
                    </a:cubicBezTo>
                    <a:cubicBezTo>
                      <a:pt x="2797" y="2405"/>
                      <a:pt x="3070" y="3012"/>
                      <a:pt x="3374" y="3651"/>
                    </a:cubicBezTo>
                    <a:cubicBezTo>
                      <a:pt x="3393" y="3688"/>
                      <a:pt x="3365" y="3714"/>
                      <a:pt x="3334" y="3714"/>
                    </a:cubicBezTo>
                    <a:cubicBezTo>
                      <a:pt x="3315" y="3714"/>
                      <a:pt x="3294" y="3704"/>
                      <a:pt x="3283" y="3681"/>
                    </a:cubicBezTo>
                    <a:cubicBezTo>
                      <a:pt x="3009" y="3225"/>
                      <a:pt x="2766" y="2709"/>
                      <a:pt x="2462" y="2253"/>
                    </a:cubicBezTo>
                    <a:cubicBezTo>
                      <a:pt x="2158" y="1797"/>
                      <a:pt x="1733" y="1432"/>
                      <a:pt x="1307" y="1158"/>
                    </a:cubicBezTo>
                    <a:cubicBezTo>
                      <a:pt x="1186" y="1098"/>
                      <a:pt x="1094" y="1006"/>
                      <a:pt x="1003" y="976"/>
                    </a:cubicBezTo>
                    <a:cubicBezTo>
                      <a:pt x="917" y="912"/>
                      <a:pt x="816" y="847"/>
                      <a:pt x="721" y="847"/>
                    </a:cubicBezTo>
                    <a:cubicBezTo>
                      <a:pt x="682" y="847"/>
                      <a:pt x="644" y="858"/>
                      <a:pt x="608" y="885"/>
                    </a:cubicBezTo>
                    <a:cubicBezTo>
                      <a:pt x="517" y="976"/>
                      <a:pt x="517" y="1006"/>
                      <a:pt x="578" y="1128"/>
                    </a:cubicBezTo>
                    <a:cubicBezTo>
                      <a:pt x="669" y="1371"/>
                      <a:pt x="882" y="1523"/>
                      <a:pt x="1064" y="1705"/>
                    </a:cubicBezTo>
                    <a:cubicBezTo>
                      <a:pt x="1216" y="1857"/>
                      <a:pt x="1398" y="1979"/>
                      <a:pt x="1550" y="2131"/>
                    </a:cubicBezTo>
                    <a:cubicBezTo>
                      <a:pt x="1702" y="2283"/>
                      <a:pt x="1824" y="2465"/>
                      <a:pt x="1945" y="2678"/>
                    </a:cubicBezTo>
                    <a:cubicBezTo>
                      <a:pt x="2067" y="2891"/>
                      <a:pt x="2158" y="3104"/>
                      <a:pt x="2249" y="3347"/>
                    </a:cubicBezTo>
                    <a:cubicBezTo>
                      <a:pt x="2432" y="3894"/>
                      <a:pt x="2614" y="4380"/>
                      <a:pt x="2675" y="4927"/>
                    </a:cubicBezTo>
                    <a:cubicBezTo>
                      <a:pt x="2736" y="5383"/>
                      <a:pt x="2736" y="5870"/>
                      <a:pt x="2584" y="6326"/>
                    </a:cubicBezTo>
                    <a:cubicBezTo>
                      <a:pt x="2527" y="6580"/>
                      <a:pt x="2365" y="6940"/>
                      <a:pt x="2074" y="6940"/>
                    </a:cubicBezTo>
                    <a:cubicBezTo>
                      <a:pt x="2052" y="6940"/>
                      <a:pt x="2030" y="6938"/>
                      <a:pt x="2006" y="6934"/>
                    </a:cubicBezTo>
                    <a:cubicBezTo>
                      <a:pt x="1641" y="6903"/>
                      <a:pt x="1489" y="6386"/>
                      <a:pt x="1368" y="6113"/>
                    </a:cubicBezTo>
                    <a:cubicBezTo>
                      <a:pt x="1186" y="5657"/>
                      <a:pt x="1003" y="5110"/>
                      <a:pt x="578" y="4806"/>
                    </a:cubicBezTo>
                    <a:cubicBezTo>
                      <a:pt x="456" y="4745"/>
                      <a:pt x="334" y="4684"/>
                      <a:pt x="213" y="4623"/>
                    </a:cubicBezTo>
                    <a:cubicBezTo>
                      <a:pt x="213" y="4623"/>
                      <a:pt x="101" y="4556"/>
                      <a:pt x="69" y="4556"/>
                    </a:cubicBezTo>
                    <a:cubicBezTo>
                      <a:pt x="64" y="4556"/>
                      <a:pt x="61" y="4558"/>
                      <a:pt x="61" y="4563"/>
                    </a:cubicBezTo>
                    <a:cubicBezTo>
                      <a:pt x="46" y="4570"/>
                      <a:pt x="36" y="4572"/>
                      <a:pt x="30" y="4572"/>
                    </a:cubicBezTo>
                    <a:cubicBezTo>
                      <a:pt x="25" y="4572"/>
                      <a:pt x="23" y="4570"/>
                      <a:pt x="23" y="4570"/>
                    </a:cubicBezTo>
                    <a:lnTo>
                      <a:pt x="23" y="4570"/>
                    </a:lnTo>
                    <a:cubicBezTo>
                      <a:pt x="23" y="4570"/>
                      <a:pt x="30" y="4578"/>
                      <a:pt x="30" y="4623"/>
                    </a:cubicBezTo>
                    <a:cubicBezTo>
                      <a:pt x="0" y="4715"/>
                      <a:pt x="122" y="4927"/>
                      <a:pt x="182" y="5019"/>
                    </a:cubicBezTo>
                    <a:cubicBezTo>
                      <a:pt x="213" y="5110"/>
                      <a:pt x="274" y="5231"/>
                      <a:pt x="334" y="5323"/>
                    </a:cubicBezTo>
                    <a:cubicBezTo>
                      <a:pt x="547" y="5778"/>
                      <a:pt x="760" y="6234"/>
                      <a:pt x="942" y="6721"/>
                    </a:cubicBezTo>
                    <a:cubicBezTo>
                      <a:pt x="1034" y="6934"/>
                      <a:pt x="1094" y="7177"/>
                      <a:pt x="1155" y="7420"/>
                    </a:cubicBezTo>
                    <a:cubicBezTo>
                      <a:pt x="1186" y="7633"/>
                      <a:pt x="1246" y="7876"/>
                      <a:pt x="1338" y="8058"/>
                    </a:cubicBezTo>
                    <a:cubicBezTo>
                      <a:pt x="1550" y="8514"/>
                      <a:pt x="1976" y="8818"/>
                      <a:pt x="2401" y="9092"/>
                    </a:cubicBezTo>
                    <a:cubicBezTo>
                      <a:pt x="2797" y="9335"/>
                      <a:pt x="3222" y="9517"/>
                      <a:pt x="3587" y="9730"/>
                    </a:cubicBezTo>
                    <a:cubicBezTo>
                      <a:pt x="3982" y="9973"/>
                      <a:pt x="4316" y="10307"/>
                      <a:pt x="4651" y="10642"/>
                    </a:cubicBezTo>
                    <a:cubicBezTo>
                      <a:pt x="5015" y="11037"/>
                      <a:pt x="5380" y="11432"/>
                      <a:pt x="5745" y="11827"/>
                    </a:cubicBezTo>
                    <a:cubicBezTo>
                      <a:pt x="5806" y="11918"/>
                      <a:pt x="5927" y="12101"/>
                      <a:pt x="6018" y="12131"/>
                    </a:cubicBezTo>
                    <a:cubicBezTo>
                      <a:pt x="6031" y="12135"/>
                      <a:pt x="6045" y="12137"/>
                      <a:pt x="6059" y="12137"/>
                    </a:cubicBezTo>
                    <a:cubicBezTo>
                      <a:pt x="6149" y="12137"/>
                      <a:pt x="6270" y="12062"/>
                      <a:pt x="6322" y="12010"/>
                    </a:cubicBezTo>
                    <a:cubicBezTo>
                      <a:pt x="6566" y="11918"/>
                      <a:pt x="6809" y="11766"/>
                      <a:pt x="7022" y="11614"/>
                    </a:cubicBezTo>
                    <a:cubicBezTo>
                      <a:pt x="7234" y="11462"/>
                      <a:pt x="7569" y="11159"/>
                      <a:pt x="7629" y="10885"/>
                    </a:cubicBezTo>
                    <a:cubicBezTo>
                      <a:pt x="7629" y="10733"/>
                      <a:pt x="7538" y="10703"/>
                      <a:pt x="7447" y="10581"/>
                    </a:cubicBezTo>
                    <a:cubicBezTo>
                      <a:pt x="7325" y="10490"/>
                      <a:pt x="7204" y="10399"/>
                      <a:pt x="7113" y="10277"/>
                    </a:cubicBezTo>
                    <a:cubicBezTo>
                      <a:pt x="6687" y="9882"/>
                      <a:pt x="6322" y="9396"/>
                      <a:pt x="5988" y="8909"/>
                    </a:cubicBezTo>
                    <a:cubicBezTo>
                      <a:pt x="5745" y="8484"/>
                      <a:pt x="5593" y="8089"/>
                      <a:pt x="5502" y="7602"/>
                    </a:cubicBezTo>
                    <a:cubicBezTo>
                      <a:pt x="5380" y="6994"/>
                      <a:pt x="5289" y="6417"/>
                      <a:pt x="5228" y="5839"/>
                    </a:cubicBezTo>
                    <a:cubicBezTo>
                      <a:pt x="5167" y="5292"/>
                      <a:pt x="5198" y="4745"/>
                      <a:pt x="5167" y="4198"/>
                    </a:cubicBezTo>
                    <a:cubicBezTo>
                      <a:pt x="5137" y="3620"/>
                      <a:pt x="4955" y="3073"/>
                      <a:pt x="4681" y="2557"/>
                    </a:cubicBezTo>
                    <a:cubicBezTo>
                      <a:pt x="4438" y="2070"/>
                      <a:pt x="4104" y="1614"/>
                      <a:pt x="3739" y="1158"/>
                    </a:cubicBezTo>
                    <a:cubicBezTo>
                      <a:pt x="3591" y="1011"/>
                      <a:pt x="2811" y="1"/>
                      <a:pt x="2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7244138" y="3076288"/>
                <a:ext cx="209775" cy="317000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12680" extrusionOk="0">
                    <a:moveTo>
                      <a:pt x="2885" y="154"/>
                    </a:moveTo>
                    <a:cubicBezTo>
                      <a:pt x="3207" y="154"/>
                      <a:pt x="3987" y="1164"/>
                      <a:pt x="4135" y="1311"/>
                    </a:cubicBezTo>
                    <a:cubicBezTo>
                      <a:pt x="4500" y="1767"/>
                      <a:pt x="4834" y="2223"/>
                      <a:pt x="5077" y="2710"/>
                    </a:cubicBezTo>
                    <a:cubicBezTo>
                      <a:pt x="5351" y="3226"/>
                      <a:pt x="5533" y="3773"/>
                      <a:pt x="5563" y="4351"/>
                    </a:cubicBezTo>
                    <a:cubicBezTo>
                      <a:pt x="5594" y="4898"/>
                      <a:pt x="5563" y="5445"/>
                      <a:pt x="5624" y="5992"/>
                    </a:cubicBezTo>
                    <a:cubicBezTo>
                      <a:pt x="5685" y="6570"/>
                      <a:pt x="5776" y="7147"/>
                      <a:pt x="5898" y="7755"/>
                    </a:cubicBezTo>
                    <a:cubicBezTo>
                      <a:pt x="5989" y="8242"/>
                      <a:pt x="6141" y="8637"/>
                      <a:pt x="6384" y="9062"/>
                    </a:cubicBezTo>
                    <a:cubicBezTo>
                      <a:pt x="6718" y="9549"/>
                      <a:pt x="7083" y="10035"/>
                      <a:pt x="7509" y="10430"/>
                    </a:cubicBezTo>
                    <a:cubicBezTo>
                      <a:pt x="7600" y="10552"/>
                      <a:pt x="7721" y="10643"/>
                      <a:pt x="7843" y="10764"/>
                    </a:cubicBezTo>
                    <a:cubicBezTo>
                      <a:pt x="7934" y="10856"/>
                      <a:pt x="8025" y="10886"/>
                      <a:pt x="8025" y="11038"/>
                    </a:cubicBezTo>
                    <a:cubicBezTo>
                      <a:pt x="7965" y="11312"/>
                      <a:pt x="7630" y="11615"/>
                      <a:pt x="7418" y="11767"/>
                    </a:cubicBezTo>
                    <a:cubicBezTo>
                      <a:pt x="7205" y="11919"/>
                      <a:pt x="6962" y="12071"/>
                      <a:pt x="6718" y="12163"/>
                    </a:cubicBezTo>
                    <a:cubicBezTo>
                      <a:pt x="6666" y="12215"/>
                      <a:pt x="6545" y="12290"/>
                      <a:pt x="6455" y="12290"/>
                    </a:cubicBezTo>
                    <a:cubicBezTo>
                      <a:pt x="6441" y="12290"/>
                      <a:pt x="6427" y="12288"/>
                      <a:pt x="6414" y="12284"/>
                    </a:cubicBezTo>
                    <a:cubicBezTo>
                      <a:pt x="6323" y="12254"/>
                      <a:pt x="6202" y="12071"/>
                      <a:pt x="6141" y="11980"/>
                    </a:cubicBezTo>
                    <a:cubicBezTo>
                      <a:pt x="5776" y="11585"/>
                      <a:pt x="5411" y="11190"/>
                      <a:pt x="5047" y="10795"/>
                    </a:cubicBezTo>
                    <a:cubicBezTo>
                      <a:pt x="4712" y="10460"/>
                      <a:pt x="4378" y="10126"/>
                      <a:pt x="3983" y="9883"/>
                    </a:cubicBezTo>
                    <a:cubicBezTo>
                      <a:pt x="3618" y="9670"/>
                      <a:pt x="3193" y="9488"/>
                      <a:pt x="2797" y="9245"/>
                    </a:cubicBezTo>
                    <a:cubicBezTo>
                      <a:pt x="2372" y="8971"/>
                      <a:pt x="1946" y="8667"/>
                      <a:pt x="1734" y="8211"/>
                    </a:cubicBezTo>
                    <a:cubicBezTo>
                      <a:pt x="1642" y="8029"/>
                      <a:pt x="1582" y="7786"/>
                      <a:pt x="1551" y="7573"/>
                    </a:cubicBezTo>
                    <a:cubicBezTo>
                      <a:pt x="1490" y="7330"/>
                      <a:pt x="1430" y="7087"/>
                      <a:pt x="1338" y="6874"/>
                    </a:cubicBezTo>
                    <a:cubicBezTo>
                      <a:pt x="1156" y="6387"/>
                      <a:pt x="943" y="5931"/>
                      <a:pt x="730" y="5476"/>
                    </a:cubicBezTo>
                    <a:cubicBezTo>
                      <a:pt x="670" y="5384"/>
                      <a:pt x="609" y="5263"/>
                      <a:pt x="578" y="5172"/>
                    </a:cubicBezTo>
                    <a:cubicBezTo>
                      <a:pt x="518" y="5080"/>
                      <a:pt x="396" y="4868"/>
                      <a:pt x="426" y="4776"/>
                    </a:cubicBezTo>
                    <a:cubicBezTo>
                      <a:pt x="426" y="4731"/>
                      <a:pt x="419" y="4723"/>
                      <a:pt x="419" y="4723"/>
                    </a:cubicBezTo>
                    <a:lnTo>
                      <a:pt x="419" y="4723"/>
                    </a:lnTo>
                    <a:cubicBezTo>
                      <a:pt x="419" y="4723"/>
                      <a:pt x="421" y="4725"/>
                      <a:pt x="426" y="4725"/>
                    </a:cubicBezTo>
                    <a:cubicBezTo>
                      <a:pt x="432" y="4725"/>
                      <a:pt x="442" y="4723"/>
                      <a:pt x="457" y="4716"/>
                    </a:cubicBezTo>
                    <a:cubicBezTo>
                      <a:pt x="457" y="4711"/>
                      <a:pt x="459" y="4709"/>
                      <a:pt x="464" y="4709"/>
                    </a:cubicBezTo>
                    <a:cubicBezTo>
                      <a:pt x="490" y="4709"/>
                      <a:pt x="583" y="4776"/>
                      <a:pt x="609" y="4776"/>
                    </a:cubicBezTo>
                    <a:cubicBezTo>
                      <a:pt x="730" y="4837"/>
                      <a:pt x="852" y="4898"/>
                      <a:pt x="974" y="4959"/>
                    </a:cubicBezTo>
                    <a:cubicBezTo>
                      <a:pt x="1399" y="5263"/>
                      <a:pt x="1582" y="5810"/>
                      <a:pt x="1764" y="6266"/>
                    </a:cubicBezTo>
                    <a:cubicBezTo>
                      <a:pt x="1885" y="6539"/>
                      <a:pt x="2037" y="7056"/>
                      <a:pt x="2372" y="7087"/>
                    </a:cubicBezTo>
                    <a:cubicBezTo>
                      <a:pt x="2397" y="7091"/>
                      <a:pt x="2422" y="7093"/>
                      <a:pt x="2445" y="7093"/>
                    </a:cubicBezTo>
                    <a:cubicBezTo>
                      <a:pt x="2761" y="7093"/>
                      <a:pt x="2923" y="6733"/>
                      <a:pt x="2980" y="6479"/>
                    </a:cubicBezTo>
                    <a:cubicBezTo>
                      <a:pt x="3132" y="6023"/>
                      <a:pt x="3132" y="5536"/>
                      <a:pt x="3071" y="5080"/>
                    </a:cubicBezTo>
                    <a:cubicBezTo>
                      <a:pt x="3010" y="4533"/>
                      <a:pt x="2828" y="4047"/>
                      <a:pt x="2645" y="3500"/>
                    </a:cubicBezTo>
                    <a:cubicBezTo>
                      <a:pt x="2554" y="3257"/>
                      <a:pt x="2463" y="3044"/>
                      <a:pt x="2341" y="2831"/>
                    </a:cubicBezTo>
                    <a:cubicBezTo>
                      <a:pt x="2220" y="2618"/>
                      <a:pt x="2098" y="2436"/>
                      <a:pt x="1946" y="2284"/>
                    </a:cubicBezTo>
                    <a:cubicBezTo>
                      <a:pt x="1794" y="2132"/>
                      <a:pt x="1612" y="2010"/>
                      <a:pt x="1460" y="1858"/>
                    </a:cubicBezTo>
                    <a:cubicBezTo>
                      <a:pt x="1278" y="1676"/>
                      <a:pt x="1065" y="1524"/>
                      <a:pt x="974" y="1281"/>
                    </a:cubicBezTo>
                    <a:cubicBezTo>
                      <a:pt x="913" y="1159"/>
                      <a:pt x="913" y="1129"/>
                      <a:pt x="1004" y="1038"/>
                    </a:cubicBezTo>
                    <a:cubicBezTo>
                      <a:pt x="1040" y="1011"/>
                      <a:pt x="1078" y="1000"/>
                      <a:pt x="1117" y="1000"/>
                    </a:cubicBezTo>
                    <a:cubicBezTo>
                      <a:pt x="1212" y="1000"/>
                      <a:pt x="1313" y="1065"/>
                      <a:pt x="1399" y="1129"/>
                    </a:cubicBezTo>
                    <a:cubicBezTo>
                      <a:pt x="1490" y="1159"/>
                      <a:pt x="1582" y="1251"/>
                      <a:pt x="1703" y="1311"/>
                    </a:cubicBezTo>
                    <a:cubicBezTo>
                      <a:pt x="2129" y="1585"/>
                      <a:pt x="2554" y="1950"/>
                      <a:pt x="2858" y="2406"/>
                    </a:cubicBezTo>
                    <a:cubicBezTo>
                      <a:pt x="3162" y="2862"/>
                      <a:pt x="3405" y="3378"/>
                      <a:pt x="3679" y="3834"/>
                    </a:cubicBezTo>
                    <a:cubicBezTo>
                      <a:pt x="3690" y="3857"/>
                      <a:pt x="3711" y="3867"/>
                      <a:pt x="3730" y="3867"/>
                    </a:cubicBezTo>
                    <a:cubicBezTo>
                      <a:pt x="3761" y="3867"/>
                      <a:pt x="3789" y="3841"/>
                      <a:pt x="3770" y="3804"/>
                    </a:cubicBezTo>
                    <a:cubicBezTo>
                      <a:pt x="3466" y="3196"/>
                      <a:pt x="3193" y="2558"/>
                      <a:pt x="2828" y="1950"/>
                    </a:cubicBezTo>
                    <a:cubicBezTo>
                      <a:pt x="2554" y="1433"/>
                      <a:pt x="1916" y="1159"/>
                      <a:pt x="1642" y="643"/>
                    </a:cubicBezTo>
                    <a:cubicBezTo>
                      <a:pt x="1582" y="521"/>
                      <a:pt x="1521" y="369"/>
                      <a:pt x="1764" y="339"/>
                    </a:cubicBezTo>
                    <a:cubicBezTo>
                      <a:pt x="1855" y="339"/>
                      <a:pt x="1977" y="430"/>
                      <a:pt x="2037" y="491"/>
                    </a:cubicBezTo>
                    <a:cubicBezTo>
                      <a:pt x="2189" y="551"/>
                      <a:pt x="2311" y="643"/>
                      <a:pt x="2463" y="734"/>
                    </a:cubicBezTo>
                    <a:cubicBezTo>
                      <a:pt x="2737" y="947"/>
                      <a:pt x="3010" y="1190"/>
                      <a:pt x="3223" y="1433"/>
                    </a:cubicBezTo>
                    <a:cubicBezTo>
                      <a:pt x="3436" y="1676"/>
                      <a:pt x="3588" y="1950"/>
                      <a:pt x="3770" y="2223"/>
                    </a:cubicBezTo>
                    <a:cubicBezTo>
                      <a:pt x="3952" y="2527"/>
                      <a:pt x="4135" y="2831"/>
                      <a:pt x="4317" y="3135"/>
                    </a:cubicBezTo>
                    <a:cubicBezTo>
                      <a:pt x="4327" y="3154"/>
                      <a:pt x="4339" y="3161"/>
                      <a:pt x="4351" y="3161"/>
                    </a:cubicBezTo>
                    <a:cubicBezTo>
                      <a:pt x="4376" y="3161"/>
                      <a:pt x="4399" y="3126"/>
                      <a:pt x="4378" y="3105"/>
                    </a:cubicBezTo>
                    <a:cubicBezTo>
                      <a:pt x="4135" y="2588"/>
                      <a:pt x="3892" y="2071"/>
                      <a:pt x="3588" y="1615"/>
                    </a:cubicBezTo>
                    <a:cubicBezTo>
                      <a:pt x="3436" y="1372"/>
                      <a:pt x="3284" y="1190"/>
                      <a:pt x="3101" y="977"/>
                    </a:cubicBezTo>
                    <a:cubicBezTo>
                      <a:pt x="2980" y="886"/>
                      <a:pt x="2889" y="825"/>
                      <a:pt x="2828" y="673"/>
                    </a:cubicBezTo>
                    <a:cubicBezTo>
                      <a:pt x="2797" y="582"/>
                      <a:pt x="2706" y="248"/>
                      <a:pt x="2767" y="187"/>
                    </a:cubicBezTo>
                    <a:cubicBezTo>
                      <a:pt x="2797" y="156"/>
                      <a:pt x="2797" y="156"/>
                      <a:pt x="2797" y="156"/>
                    </a:cubicBezTo>
                    <a:lnTo>
                      <a:pt x="2858" y="156"/>
                    </a:lnTo>
                    <a:cubicBezTo>
                      <a:pt x="2867" y="155"/>
                      <a:pt x="2875" y="154"/>
                      <a:pt x="2885" y="154"/>
                    </a:cubicBezTo>
                    <a:close/>
                    <a:moveTo>
                      <a:pt x="2864" y="1"/>
                    </a:moveTo>
                    <a:cubicBezTo>
                      <a:pt x="2851" y="1"/>
                      <a:pt x="2839" y="2"/>
                      <a:pt x="2828" y="4"/>
                    </a:cubicBezTo>
                    <a:cubicBezTo>
                      <a:pt x="2554" y="35"/>
                      <a:pt x="2645" y="430"/>
                      <a:pt x="2737" y="673"/>
                    </a:cubicBezTo>
                    <a:cubicBezTo>
                      <a:pt x="2489" y="467"/>
                      <a:pt x="1933" y="78"/>
                      <a:pt x="1602" y="78"/>
                    </a:cubicBezTo>
                    <a:cubicBezTo>
                      <a:pt x="1445" y="78"/>
                      <a:pt x="1338" y="165"/>
                      <a:pt x="1338" y="399"/>
                    </a:cubicBezTo>
                    <a:cubicBezTo>
                      <a:pt x="1338" y="673"/>
                      <a:pt x="1521" y="916"/>
                      <a:pt x="1703" y="1099"/>
                    </a:cubicBezTo>
                    <a:cubicBezTo>
                      <a:pt x="1497" y="944"/>
                      <a:pt x="1269" y="811"/>
                      <a:pt x="1057" y="811"/>
                    </a:cubicBezTo>
                    <a:cubicBezTo>
                      <a:pt x="1018" y="811"/>
                      <a:pt x="980" y="816"/>
                      <a:pt x="943" y="825"/>
                    </a:cubicBezTo>
                    <a:cubicBezTo>
                      <a:pt x="700" y="886"/>
                      <a:pt x="730" y="1159"/>
                      <a:pt x="791" y="1342"/>
                    </a:cubicBezTo>
                    <a:cubicBezTo>
                      <a:pt x="913" y="1707"/>
                      <a:pt x="1247" y="1950"/>
                      <a:pt x="1521" y="2193"/>
                    </a:cubicBezTo>
                    <a:cubicBezTo>
                      <a:pt x="2037" y="2649"/>
                      <a:pt x="2311" y="3226"/>
                      <a:pt x="2524" y="3865"/>
                    </a:cubicBezTo>
                    <a:cubicBezTo>
                      <a:pt x="2706" y="4473"/>
                      <a:pt x="2858" y="5050"/>
                      <a:pt x="2828" y="5688"/>
                    </a:cubicBezTo>
                    <a:cubicBezTo>
                      <a:pt x="2828" y="5931"/>
                      <a:pt x="2797" y="6175"/>
                      <a:pt x="2706" y="6418"/>
                    </a:cubicBezTo>
                    <a:cubicBezTo>
                      <a:pt x="2676" y="6509"/>
                      <a:pt x="2645" y="6661"/>
                      <a:pt x="2585" y="6722"/>
                    </a:cubicBezTo>
                    <a:cubicBezTo>
                      <a:pt x="2538" y="6751"/>
                      <a:pt x="2496" y="6763"/>
                      <a:pt x="2458" y="6763"/>
                    </a:cubicBezTo>
                    <a:cubicBezTo>
                      <a:pt x="2297" y="6763"/>
                      <a:pt x="2208" y="6541"/>
                      <a:pt x="2159" y="6418"/>
                    </a:cubicBezTo>
                    <a:cubicBezTo>
                      <a:pt x="1977" y="6023"/>
                      <a:pt x="1855" y="5628"/>
                      <a:pt x="1642" y="5263"/>
                    </a:cubicBezTo>
                    <a:cubicBezTo>
                      <a:pt x="1430" y="4928"/>
                      <a:pt x="1156" y="4685"/>
                      <a:pt x="822" y="4533"/>
                    </a:cubicBezTo>
                    <a:cubicBezTo>
                      <a:pt x="711" y="4478"/>
                      <a:pt x="521" y="4389"/>
                      <a:pt x="363" y="4389"/>
                    </a:cubicBezTo>
                    <a:cubicBezTo>
                      <a:pt x="260" y="4389"/>
                      <a:pt x="170" y="4426"/>
                      <a:pt x="123" y="4533"/>
                    </a:cubicBezTo>
                    <a:cubicBezTo>
                      <a:pt x="1" y="4776"/>
                      <a:pt x="214" y="5141"/>
                      <a:pt x="305" y="5384"/>
                    </a:cubicBezTo>
                    <a:cubicBezTo>
                      <a:pt x="518" y="5780"/>
                      <a:pt x="730" y="6205"/>
                      <a:pt x="882" y="6600"/>
                    </a:cubicBezTo>
                    <a:cubicBezTo>
                      <a:pt x="1095" y="7056"/>
                      <a:pt x="1186" y="7542"/>
                      <a:pt x="1308" y="7998"/>
                    </a:cubicBezTo>
                    <a:cubicBezTo>
                      <a:pt x="1399" y="8394"/>
                      <a:pt x="1612" y="8697"/>
                      <a:pt x="1885" y="8971"/>
                    </a:cubicBezTo>
                    <a:cubicBezTo>
                      <a:pt x="2189" y="9275"/>
                      <a:pt x="2554" y="9488"/>
                      <a:pt x="2919" y="9701"/>
                    </a:cubicBezTo>
                    <a:cubicBezTo>
                      <a:pt x="3344" y="9944"/>
                      <a:pt x="3770" y="10096"/>
                      <a:pt x="4135" y="10400"/>
                    </a:cubicBezTo>
                    <a:cubicBezTo>
                      <a:pt x="4955" y="11068"/>
                      <a:pt x="5624" y="11889"/>
                      <a:pt x="6323" y="12649"/>
                    </a:cubicBezTo>
                    <a:cubicBezTo>
                      <a:pt x="6323" y="12679"/>
                      <a:pt x="6354" y="12679"/>
                      <a:pt x="6384" y="12679"/>
                    </a:cubicBezTo>
                    <a:cubicBezTo>
                      <a:pt x="7235" y="12345"/>
                      <a:pt x="8177" y="11828"/>
                      <a:pt x="8390" y="10856"/>
                    </a:cubicBezTo>
                    <a:cubicBezTo>
                      <a:pt x="8390" y="10825"/>
                      <a:pt x="8390" y="10825"/>
                      <a:pt x="8360" y="10795"/>
                    </a:cubicBezTo>
                    <a:cubicBezTo>
                      <a:pt x="8360" y="10795"/>
                      <a:pt x="8329" y="10764"/>
                      <a:pt x="8329" y="10764"/>
                    </a:cubicBezTo>
                    <a:cubicBezTo>
                      <a:pt x="7934" y="10460"/>
                      <a:pt x="7600" y="10096"/>
                      <a:pt x="7266" y="9731"/>
                    </a:cubicBezTo>
                    <a:cubicBezTo>
                      <a:pt x="6962" y="9366"/>
                      <a:pt x="6658" y="9001"/>
                      <a:pt x="6445" y="8576"/>
                    </a:cubicBezTo>
                    <a:cubicBezTo>
                      <a:pt x="6202" y="8120"/>
                      <a:pt x="6141" y="7603"/>
                      <a:pt x="6050" y="7087"/>
                    </a:cubicBezTo>
                    <a:cubicBezTo>
                      <a:pt x="5959" y="6600"/>
                      <a:pt x="5867" y="6083"/>
                      <a:pt x="5837" y="5567"/>
                    </a:cubicBezTo>
                    <a:cubicBezTo>
                      <a:pt x="5807" y="5080"/>
                      <a:pt x="5837" y="4594"/>
                      <a:pt x="5776" y="4108"/>
                    </a:cubicBezTo>
                    <a:cubicBezTo>
                      <a:pt x="5715" y="3652"/>
                      <a:pt x="5563" y="3226"/>
                      <a:pt x="5351" y="2831"/>
                    </a:cubicBezTo>
                    <a:cubicBezTo>
                      <a:pt x="4955" y="1980"/>
                      <a:pt x="4348" y="1311"/>
                      <a:pt x="3709" y="643"/>
                    </a:cubicBezTo>
                    <a:cubicBezTo>
                      <a:pt x="3588" y="521"/>
                      <a:pt x="3466" y="369"/>
                      <a:pt x="3314" y="248"/>
                    </a:cubicBezTo>
                    <a:cubicBezTo>
                      <a:pt x="3230" y="163"/>
                      <a:pt x="3016" y="1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6807963" y="3025463"/>
                <a:ext cx="646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62" extrusionOk="0">
                    <a:moveTo>
                      <a:pt x="2129" y="1"/>
                    </a:moveTo>
                    <a:cubicBezTo>
                      <a:pt x="1460" y="396"/>
                      <a:pt x="913" y="943"/>
                      <a:pt x="548" y="1612"/>
                    </a:cubicBezTo>
                    <a:cubicBezTo>
                      <a:pt x="457" y="1581"/>
                      <a:pt x="396" y="1521"/>
                      <a:pt x="305" y="1460"/>
                    </a:cubicBezTo>
                    <a:cubicBezTo>
                      <a:pt x="92" y="2007"/>
                      <a:pt x="1" y="2584"/>
                      <a:pt x="1" y="3162"/>
                    </a:cubicBezTo>
                    <a:cubicBezTo>
                      <a:pt x="62" y="3071"/>
                      <a:pt x="122" y="3010"/>
                      <a:pt x="183" y="2919"/>
                    </a:cubicBezTo>
                    <a:cubicBezTo>
                      <a:pt x="487" y="2584"/>
                      <a:pt x="852" y="2341"/>
                      <a:pt x="1247" y="2098"/>
                    </a:cubicBezTo>
                    <a:cubicBezTo>
                      <a:pt x="1156" y="2037"/>
                      <a:pt x="1065" y="1977"/>
                      <a:pt x="973" y="1946"/>
                    </a:cubicBezTo>
                    <a:cubicBezTo>
                      <a:pt x="1399" y="1399"/>
                      <a:pt x="1977" y="974"/>
                      <a:pt x="2584" y="670"/>
                    </a:cubicBezTo>
                    <a:cubicBezTo>
                      <a:pt x="2493" y="548"/>
                      <a:pt x="2402" y="426"/>
                      <a:pt x="2311" y="274"/>
                    </a:cubicBezTo>
                    <a:cubicBezTo>
                      <a:pt x="2250" y="183"/>
                      <a:pt x="2189" y="92"/>
                      <a:pt x="2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7326213" y="3025463"/>
                <a:ext cx="646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62" extrusionOk="0">
                    <a:moveTo>
                      <a:pt x="487" y="1"/>
                    </a:moveTo>
                    <a:cubicBezTo>
                      <a:pt x="396" y="92"/>
                      <a:pt x="335" y="183"/>
                      <a:pt x="274" y="274"/>
                    </a:cubicBezTo>
                    <a:cubicBezTo>
                      <a:pt x="183" y="426"/>
                      <a:pt x="92" y="548"/>
                      <a:pt x="1" y="670"/>
                    </a:cubicBezTo>
                    <a:cubicBezTo>
                      <a:pt x="639" y="974"/>
                      <a:pt x="1186" y="1399"/>
                      <a:pt x="1612" y="1946"/>
                    </a:cubicBezTo>
                    <a:cubicBezTo>
                      <a:pt x="1520" y="1977"/>
                      <a:pt x="1429" y="2037"/>
                      <a:pt x="1338" y="2098"/>
                    </a:cubicBezTo>
                    <a:cubicBezTo>
                      <a:pt x="1733" y="2341"/>
                      <a:pt x="2098" y="2584"/>
                      <a:pt x="2402" y="2919"/>
                    </a:cubicBezTo>
                    <a:cubicBezTo>
                      <a:pt x="2463" y="3010"/>
                      <a:pt x="2524" y="3071"/>
                      <a:pt x="2584" y="3162"/>
                    </a:cubicBezTo>
                    <a:cubicBezTo>
                      <a:pt x="2584" y="2584"/>
                      <a:pt x="2493" y="2007"/>
                      <a:pt x="2280" y="1460"/>
                    </a:cubicBezTo>
                    <a:cubicBezTo>
                      <a:pt x="2220" y="1521"/>
                      <a:pt x="2128" y="1581"/>
                      <a:pt x="2068" y="1612"/>
                    </a:cubicBezTo>
                    <a:cubicBezTo>
                      <a:pt x="1672" y="943"/>
                      <a:pt x="1125" y="396"/>
                      <a:pt x="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0"/>
              <p:cNvSpPr txBox="1"/>
              <p:nvPr/>
            </p:nvSpPr>
            <p:spPr>
              <a:xfrm>
                <a:off x="6460425" y="2702163"/>
                <a:ext cx="3603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sz="2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794" name="Google Shape;1794;p30"/>
            <p:cNvGrpSpPr/>
            <p:nvPr/>
          </p:nvGrpSpPr>
          <p:grpSpPr>
            <a:xfrm>
              <a:off x="6102275" y="3890319"/>
              <a:ext cx="1993523" cy="739206"/>
              <a:chOff x="917641" y="3677443"/>
              <a:chExt cx="2178000" cy="739206"/>
            </a:xfrm>
          </p:grpSpPr>
          <p:sp>
            <p:nvSpPr>
              <p:cNvPr id="1795" name="Google Shape;1795;p30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96" name="Google Shape;1796;p30"/>
              <p:cNvSpPr txBox="1"/>
              <p:nvPr/>
            </p:nvSpPr>
            <p:spPr>
              <a:xfrm>
                <a:off x="917641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31"/>
          <p:cNvSpPr/>
          <p:nvPr/>
        </p:nvSpPr>
        <p:spPr>
          <a:xfrm>
            <a:off x="822250" y="1352325"/>
            <a:ext cx="1891500" cy="3251100"/>
          </a:xfrm>
          <a:prstGeom prst="roundRect">
            <a:avLst>
              <a:gd name="adj" fmla="val 16667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31"/>
          <p:cNvSpPr/>
          <p:nvPr/>
        </p:nvSpPr>
        <p:spPr>
          <a:xfrm>
            <a:off x="4821250" y="1352401"/>
            <a:ext cx="1891500" cy="3251100"/>
          </a:xfrm>
          <a:prstGeom prst="roundRect">
            <a:avLst>
              <a:gd name="adj" fmla="val 16667"/>
            </a:avLst>
          </a:prstGeom>
          <a:solidFill>
            <a:srgbClr val="48BFE3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31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804" name="Google Shape;1804;p31"/>
          <p:cNvGrpSpPr/>
          <p:nvPr/>
        </p:nvGrpSpPr>
        <p:grpSpPr>
          <a:xfrm>
            <a:off x="2814864" y="1659901"/>
            <a:ext cx="1730648" cy="2530770"/>
            <a:chOff x="2712614" y="1660051"/>
            <a:chExt cx="1730648" cy="2530770"/>
          </a:xfrm>
        </p:grpSpPr>
        <p:sp>
          <p:nvSpPr>
            <p:cNvPr id="1805" name="Google Shape;1805;p31"/>
            <p:cNvSpPr/>
            <p:nvPr/>
          </p:nvSpPr>
          <p:spPr>
            <a:xfrm>
              <a:off x="2712614" y="3453475"/>
              <a:ext cx="727715" cy="727700"/>
            </a:xfrm>
            <a:custGeom>
              <a:avLst/>
              <a:gdLst/>
              <a:ahLst/>
              <a:cxnLst/>
              <a:rect l="l" t="t" r="r" b="b"/>
              <a:pathLst>
                <a:path w="48209" h="48208" fill="none" extrusionOk="0">
                  <a:moveTo>
                    <a:pt x="29393" y="2949"/>
                  </a:moveTo>
                  <a:cubicBezTo>
                    <a:pt x="41096" y="5867"/>
                    <a:pt x="48208" y="17691"/>
                    <a:pt x="45290" y="29393"/>
                  </a:cubicBezTo>
                  <a:cubicBezTo>
                    <a:pt x="42372" y="41095"/>
                    <a:pt x="30518" y="48208"/>
                    <a:pt x="18816" y="45290"/>
                  </a:cubicBezTo>
                  <a:cubicBezTo>
                    <a:pt x="7144" y="42372"/>
                    <a:pt x="1" y="30518"/>
                    <a:pt x="2949" y="18815"/>
                  </a:cubicBezTo>
                  <a:cubicBezTo>
                    <a:pt x="5867" y="7143"/>
                    <a:pt x="17691" y="0"/>
                    <a:pt x="29393" y="294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3205832" y="3443845"/>
              <a:ext cx="746508" cy="746976"/>
            </a:xfrm>
            <a:custGeom>
              <a:avLst/>
              <a:gdLst/>
              <a:ahLst/>
              <a:cxnLst/>
              <a:rect l="l" t="t" r="r" b="b"/>
              <a:pathLst>
                <a:path w="49454" h="49485" fill="none" extrusionOk="0">
                  <a:moveTo>
                    <a:pt x="45016" y="16687"/>
                  </a:moveTo>
                  <a:cubicBezTo>
                    <a:pt x="49454" y="27873"/>
                    <a:pt x="43983" y="40578"/>
                    <a:pt x="32797" y="45016"/>
                  </a:cubicBezTo>
                  <a:cubicBezTo>
                    <a:pt x="21581" y="49484"/>
                    <a:pt x="8906" y="44013"/>
                    <a:pt x="4438" y="32827"/>
                  </a:cubicBezTo>
                  <a:cubicBezTo>
                    <a:pt x="0" y="21611"/>
                    <a:pt x="5471" y="8936"/>
                    <a:pt x="16657" y="4468"/>
                  </a:cubicBezTo>
                  <a:cubicBezTo>
                    <a:pt x="27873" y="0"/>
                    <a:pt x="40548" y="5471"/>
                    <a:pt x="45016" y="166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3249877" y="3604416"/>
              <a:ext cx="156007" cy="425800"/>
            </a:xfrm>
            <a:custGeom>
              <a:avLst/>
              <a:gdLst/>
              <a:ahLst/>
              <a:cxnLst/>
              <a:rect l="l" t="t" r="r" b="b"/>
              <a:pathLst>
                <a:path w="10335" h="28208" fill="none" extrusionOk="0">
                  <a:moveTo>
                    <a:pt x="10335" y="14104"/>
                  </a:moveTo>
                  <a:cubicBezTo>
                    <a:pt x="10335" y="21885"/>
                    <a:pt x="8025" y="28208"/>
                    <a:pt x="5167" y="28208"/>
                  </a:cubicBezTo>
                  <a:cubicBezTo>
                    <a:pt x="2310" y="28208"/>
                    <a:pt x="0" y="21885"/>
                    <a:pt x="0" y="14104"/>
                  </a:cubicBezTo>
                  <a:cubicBezTo>
                    <a:pt x="0" y="6323"/>
                    <a:pt x="2310" y="1"/>
                    <a:pt x="5167" y="1"/>
                  </a:cubicBezTo>
                  <a:cubicBezTo>
                    <a:pt x="8025" y="1"/>
                    <a:pt x="10335" y="6323"/>
                    <a:pt x="10335" y="1410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3720137" y="3455769"/>
              <a:ext cx="723126" cy="723111"/>
            </a:xfrm>
            <a:custGeom>
              <a:avLst/>
              <a:gdLst/>
              <a:ahLst/>
              <a:cxnLst/>
              <a:rect l="l" t="t" r="r" b="b"/>
              <a:pathLst>
                <a:path w="47905" h="47904" fill="none" extrusionOk="0">
                  <a:moveTo>
                    <a:pt x="39394" y="8511"/>
                  </a:moveTo>
                  <a:cubicBezTo>
                    <a:pt x="47904" y="17052"/>
                    <a:pt x="47904" y="30852"/>
                    <a:pt x="39394" y="39393"/>
                  </a:cubicBezTo>
                  <a:cubicBezTo>
                    <a:pt x="30852" y="47904"/>
                    <a:pt x="17053" y="47904"/>
                    <a:pt x="8512" y="39393"/>
                  </a:cubicBezTo>
                  <a:cubicBezTo>
                    <a:pt x="1" y="30852"/>
                    <a:pt x="1" y="17052"/>
                    <a:pt x="8512" y="8511"/>
                  </a:cubicBezTo>
                  <a:cubicBezTo>
                    <a:pt x="17053" y="0"/>
                    <a:pt x="30852" y="0"/>
                    <a:pt x="39394" y="851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4013311" y="3781515"/>
              <a:ext cx="136746" cy="252358"/>
            </a:xfrm>
            <a:custGeom>
              <a:avLst/>
              <a:gdLst/>
              <a:ahLst/>
              <a:cxnLst/>
              <a:rect l="l" t="t" r="r" b="b"/>
              <a:pathLst>
                <a:path w="9059" h="16718" fill="none" extrusionOk="0">
                  <a:moveTo>
                    <a:pt x="1" y="0"/>
                  </a:moveTo>
                  <a:lnTo>
                    <a:pt x="1" y="14469"/>
                  </a:lnTo>
                  <a:cubicBezTo>
                    <a:pt x="1" y="15715"/>
                    <a:pt x="1004" y="16718"/>
                    <a:pt x="2280" y="16718"/>
                  </a:cubicBezTo>
                  <a:cubicBezTo>
                    <a:pt x="3526" y="16718"/>
                    <a:pt x="4530" y="15715"/>
                    <a:pt x="4530" y="14469"/>
                  </a:cubicBezTo>
                  <a:cubicBezTo>
                    <a:pt x="4530" y="15715"/>
                    <a:pt x="5533" y="16718"/>
                    <a:pt x="6779" y="16718"/>
                  </a:cubicBezTo>
                  <a:cubicBezTo>
                    <a:pt x="8025" y="16718"/>
                    <a:pt x="9058" y="15715"/>
                    <a:pt x="9058" y="14469"/>
                  </a:cubicBezTo>
                  <a:lnTo>
                    <a:pt x="905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4081673" y="3899416"/>
              <a:ext cx="15" cy="100503"/>
            </a:xfrm>
            <a:custGeom>
              <a:avLst/>
              <a:gdLst/>
              <a:ahLst/>
              <a:cxnLst/>
              <a:rect l="l" t="t" r="r" b="b"/>
              <a:pathLst>
                <a:path w="1" h="6658" fill="none" extrusionOk="0">
                  <a:moveTo>
                    <a:pt x="1" y="6658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3972934" y="3709486"/>
              <a:ext cx="50025" cy="175283"/>
            </a:xfrm>
            <a:custGeom>
              <a:avLst/>
              <a:gdLst/>
              <a:ahLst/>
              <a:cxnLst/>
              <a:rect l="l" t="t" r="r" b="b"/>
              <a:pathLst>
                <a:path w="3314" h="11612" fill="none" extrusionOk="0">
                  <a:moveTo>
                    <a:pt x="3314" y="0"/>
                  </a:moveTo>
                  <a:cubicBezTo>
                    <a:pt x="1490" y="0"/>
                    <a:pt x="1" y="1490"/>
                    <a:pt x="1" y="3344"/>
                  </a:cubicBezTo>
                  <a:lnTo>
                    <a:pt x="1" y="8906"/>
                  </a:lnTo>
                  <a:cubicBezTo>
                    <a:pt x="1" y="10395"/>
                    <a:pt x="1186" y="11611"/>
                    <a:pt x="2676" y="11611"/>
                  </a:cubicBezTo>
                  <a:lnTo>
                    <a:pt x="2676" y="11611"/>
                  </a:lnTo>
                  <a:lnTo>
                    <a:pt x="2676" y="452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4140404" y="3709486"/>
              <a:ext cx="50025" cy="175283"/>
            </a:xfrm>
            <a:custGeom>
              <a:avLst/>
              <a:gdLst/>
              <a:ahLst/>
              <a:cxnLst/>
              <a:rect l="l" t="t" r="r" b="b"/>
              <a:pathLst>
                <a:path w="3314" h="11612" fill="none" extrusionOk="0">
                  <a:moveTo>
                    <a:pt x="638" y="4529"/>
                  </a:moveTo>
                  <a:lnTo>
                    <a:pt x="638" y="11611"/>
                  </a:lnTo>
                  <a:lnTo>
                    <a:pt x="638" y="11611"/>
                  </a:lnTo>
                  <a:cubicBezTo>
                    <a:pt x="2128" y="11611"/>
                    <a:pt x="3313" y="10395"/>
                    <a:pt x="3313" y="8906"/>
                  </a:cubicBezTo>
                  <a:lnTo>
                    <a:pt x="3313" y="3344"/>
                  </a:lnTo>
                  <a:cubicBezTo>
                    <a:pt x="3313" y="1490"/>
                    <a:pt x="1824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4017447" y="3592944"/>
              <a:ext cx="128474" cy="128489"/>
            </a:xfrm>
            <a:custGeom>
              <a:avLst/>
              <a:gdLst/>
              <a:ahLst/>
              <a:cxnLst/>
              <a:rect l="l" t="t" r="r" b="b"/>
              <a:pathLst>
                <a:path w="8511" h="8512" fill="none" extrusionOk="0">
                  <a:moveTo>
                    <a:pt x="7721" y="2828"/>
                  </a:moveTo>
                  <a:cubicBezTo>
                    <a:pt x="8511" y="4712"/>
                    <a:pt x="7599" y="6901"/>
                    <a:pt x="5684" y="7721"/>
                  </a:cubicBezTo>
                  <a:cubicBezTo>
                    <a:pt x="3800" y="8511"/>
                    <a:pt x="1581" y="7600"/>
                    <a:pt x="790" y="5685"/>
                  </a:cubicBezTo>
                  <a:cubicBezTo>
                    <a:pt x="0" y="3800"/>
                    <a:pt x="912" y="1581"/>
                    <a:pt x="2797" y="791"/>
                  </a:cubicBezTo>
                  <a:cubicBezTo>
                    <a:pt x="4711" y="1"/>
                    <a:pt x="6900" y="913"/>
                    <a:pt x="7721" y="282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3510931" y="3781515"/>
              <a:ext cx="136278" cy="252358"/>
            </a:xfrm>
            <a:custGeom>
              <a:avLst/>
              <a:gdLst/>
              <a:ahLst/>
              <a:cxnLst/>
              <a:rect l="l" t="t" r="r" b="b"/>
              <a:pathLst>
                <a:path w="9028" h="16718" fill="none" extrusionOk="0">
                  <a:moveTo>
                    <a:pt x="0" y="0"/>
                  </a:moveTo>
                  <a:lnTo>
                    <a:pt x="0" y="14469"/>
                  </a:lnTo>
                  <a:cubicBezTo>
                    <a:pt x="0" y="15715"/>
                    <a:pt x="1003" y="16718"/>
                    <a:pt x="2250" y="16718"/>
                  </a:cubicBezTo>
                  <a:cubicBezTo>
                    <a:pt x="3496" y="16718"/>
                    <a:pt x="4529" y="15715"/>
                    <a:pt x="4529" y="14469"/>
                  </a:cubicBezTo>
                  <a:cubicBezTo>
                    <a:pt x="4529" y="15715"/>
                    <a:pt x="5532" y="16718"/>
                    <a:pt x="6779" y="16718"/>
                  </a:cubicBezTo>
                  <a:cubicBezTo>
                    <a:pt x="8025" y="16718"/>
                    <a:pt x="9028" y="15715"/>
                    <a:pt x="9028" y="14469"/>
                  </a:cubicBezTo>
                  <a:lnTo>
                    <a:pt x="9028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3579293" y="3899416"/>
              <a:ext cx="15" cy="100503"/>
            </a:xfrm>
            <a:custGeom>
              <a:avLst/>
              <a:gdLst/>
              <a:ahLst/>
              <a:cxnLst/>
              <a:rect l="l" t="t" r="r" b="b"/>
              <a:pathLst>
                <a:path w="1" h="6658" fill="none" extrusionOk="0">
                  <a:moveTo>
                    <a:pt x="0" y="6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3470101" y="3709486"/>
              <a:ext cx="50478" cy="175283"/>
            </a:xfrm>
            <a:custGeom>
              <a:avLst/>
              <a:gdLst/>
              <a:ahLst/>
              <a:cxnLst/>
              <a:rect l="l" t="t" r="r" b="b"/>
              <a:pathLst>
                <a:path w="3344" h="11612" fill="none" extrusionOk="0">
                  <a:moveTo>
                    <a:pt x="3344" y="0"/>
                  </a:moveTo>
                  <a:cubicBezTo>
                    <a:pt x="1489" y="0"/>
                    <a:pt x="0" y="1490"/>
                    <a:pt x="0" y="3344"/>
                  </a:cubicBezTo>
                  <a:lnTo>
                    <a:pt x="0" y="8906"/>
                  </a:lnTo>
                  <a:cubicBezTo>
                    <a:pt x="0" y="10395"/>
                    <a:pt x="1216" y="11611"/>
                    <a:pt x="2705" y="11611"/>
                  </a:cubicBezTo>
                  <a:lnTo>
                    <a:pt x="2705" y="11611"/>
                  </a:lnTo>
                  <a:lnTo>
                    <a:pt x="2705" y="452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3638009" y="3709486"/>
              <a:ext cx="50040" cy="175283"/>
            </a:xfrm>
            <a:custGeom>
              <a:avLst/>
              <a:gdLst/>
              <a:ahLst/>
              <a:cxnLst/>
              <a:rect l="l" t="t" r="r" b="b"/>
              <a:pathLst>
                <a:path w="3315" h="11612" fill="none" extrusionOk="0">
                  <a:moveTo>
                    <a:pt x="609" y="4529"/>
                  </a:moveTo>
                  <a:lnTo>
                    <a:pt x="609" y="11611"/>
                  </a:lnTo>
                  <a:lnTo>
                    <a:pt x="609" y="11611"/>
                  </a:lnTo>
                  <a:cubicBezTo>
                    <a:pt x="2098" y="11611"/>
                    <a:pt x="3314" y="10395"/>
                    <a:pt x="3314" y="8906"/>
                  </a:cubicBezTo>
                  <a:lnTo>
                    <a:pt x="3314" y="3344"/>
                  </a:lnTo>
                  <a:cubicBezTo>
                    <a:pt x="3314" y="1490"/>
                    <a:pt x="1825" y="0"/>
                    <a:pt x="1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3515052" y="3592944"/>
              <a:ext cx="128489" cy="128489"/>
            </a:xfrm>
            <a:custGeom>
              <a:avLst/>
              <a:gdLst/>
              <a:ahLst/>
              <a:cxnLst/>
              <a:rect l="l" t="t" r="r" b="b"/>
              <a:pathLst>
                <a:path w="8512" h="8512" fill="none" extrusionOk="0">
                  <a:moveTo>
                    <a:pt x="7691" y="2828"/>
                  </a:moveTo>
                  <a:cubicBezTo>
                    <a:pt x="8512" y="4712"/>
                    <a:pt x="7600" y="6901"/>
                    <a:pt x="5685" y="7721"/>
                  </a:cubicBezTo>
                  <a:cubicBezTo>
                    <a:pt x="3770" y="8511"/>
                    <a:pt x="1581" y="7600"/>
                    <a:pt x="791" y="5685"/>
                  </a:cubicBezTo>
                  <a:cubicBezTo>
                    <a:pt x="1" y="3800"/>
                    <a:pt x="882" y="1581"/>
                    <a:pt x="2797" y="791"/>
                  </a:cubicBezTo>
                  <a:cubicBezTo>
                    <a:pt x="4712" y="1"/>
                    <a:pt x="6901" y="913"/>
                    <a:pt x="7691" y="282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3008536" y="3781515"/>
              <a:ext cx="136293" cy="252358"/>
            </a:xfrm>
            <a:custGeom>
              <a:avLst/>
              <a:gdLst/>
              <a:ahLst/>
              <a:cxnLst/>
              <a:rect l="l" t="t" r="r" b="b"/>
              <a:pathLst>
                <a:path w="9029" h="16718" fill="none" extrusionOk="0">
                  <a:moveTo>
                    <a:pt x="1" y="0"/>
                  </a:moveTo>
                  <a:lnTo>
                    <a:pt x="1" y="14469"/>
                  </a:lnTo>
                  <a:cubicBezTo>
                    <a:pt x="1" y="15715"/>
                    <a:pt x="1004" y="16718"/>
                    <a:pt x="2250" y="16718"/>
                  </a:cubicBezTo>
                  <a:cubicBezTo>
                    <a:pt x="3496" y="16718"/>
                    <a:pt x="4500" y="15715"/>
                    <a:pt x="4500" y="14469"/>
                  </a:cubicBezTo>
                  <a:cubicBezTo>
                    <a:pt x="4500" y="15715"/>
                    <a:pt x="5533" y="16718"/>
                    <a:pt x="6779" y="16718"/>
                  </a:cubicBezTo>
                  <a:cubicBezTo>
                    <a:pt x="8025" y="16718"/>
                    <a:pt x="9029" y="15715"/>
                    <a:pt x="9029" y="14469"/>
                  </a:cubicBezTo>
                  <a:lnTo>
                    <a:pt x="9029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3076445" y="3899416"/>
              <a:ext cx="15" cy="100503"/>
            </a:xfrm>
            <a:custGeom>
              <a:avLst/>
              <a:gdLst/>
              <a:ahLst/>
              <a:cxnLst/>
              <a:rect l="l" t="t" r="r" b="b"/>
              <a:pathLst>
                <a:path w="1" h="6658" fill="none" extrusionOk="0">
                  <a:moveTo>
                    <a:pt x="1" y="6658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967706" y="3709486"/>
              <a:ext cx="50025" cy="175283"/>
            </a:xfrm>
            <a:custGeom>
              <a:avLst/>
              <a:gdLst/>
              <a:ahLst/>
              <a:cxnLst/>
              <a:rect l="l" t="t" r="r" b="b"/>
              <a:pathLst>
                <a:path w="3314" h="11612" fill="none" extrusionOk="0">
                  <a:moveTo>
                    <a:pt x="3314" y="0"/>
                  </a:moveTo>
                  <a:cubicBezTo>
                    <a:pt x="1490" y="0"/>
                    <a:pt x="1" y="1490"/>
                    <a:pt x="1" y="3344"/>
                  </a:cubicBezTo>
                  <a:lnTo>
                    <a:pt x="1" y="8906"/>
                  </a:lnTo>
                  <a:cubicBezTo>
                    <a:pt x="1" y="10395"/>
                    <a:pt x="1217" y="11611"/>
                    <a:pt x="2706" y="11611"/>
                  </a:cubicBezTo>
                  <a:lnTo>
                    <a:pt x="2706" y="11611"/>
                  </a:lnTo>
                  <a:lnTo>
                    <a:pt x="2706" y="4529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3135176" y="3709486"/>
              <a:ext cx="50478" cy="175283"/>
            </a:xfrm>
            <a:custGeom>
              <a:avLst/>
              <a:gdLst/>
              <a:ahLst/>
              <a:cxnLst/>
              <a:rect l="l" t="t" r="r" b="b"/>
              <a:pathLst>
                <a:path w="3344" h="11612" fill="none" extrusionOk="0">
                  <a:moveTo>
                    <a:pt x="639" y="4529"/>
                  </a:moveTo>
                  <a:lnTo>
                    <a:pt x="639" y="11611"/>
                  </a:lnTo>
                  <a:lnTo>
                    <a:pt x="639" y="11611"/>
                  </a:lnTo>
                  <a:cubicBezTo>
                    <a:pt x="2128" y="11611"/>
                    <a:pt x="3344" y="10395"/>
                    <a:pt x="3344" y="8906"/>
                  </a:cubicBezTo>
                  <a:lnTo>
                    <a:pt x="3344" y="3344"/>
                  </a:lnTo>
                  <a:cubicBezTo>
                    <a:pt x="3344" y="1490"/>
                    <a:pt x="1854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3013593" y="3594318"/>
              <a:ext cx="126194" cy="125741"/>
            </a:xfrm>
            <a:custGeom>
              <a:avLst/>
              <a:gdLst/>
              <a:ahLst/>
              <a:cxnLst/>
              <a:rect l="l" t="t" r="r" b="b"/>
              <a:pathLst>
                <a:path w="8360" h="8330" fill="none" extrusionOk="0">
                  <a:moveTo>
                    <a:pt x="6687" y="1369"/>
                  </a:moveTo>
                  <a:cubicBezTo>
                    <a:pt x="8207" y="2767"/>
                    <a:pt x="8359" y="5138"/>
                    <a:pt x="6961" y="6658"/>
                  </a:cubicBezTo>
                  <a:cubicBezTo>
                    <a:pt x="5593" y="8208"/>
                    <a:pt x="3222" y="8329"/>
                    <a:pt x="1672" y="6962"/>
                  </a:cubicBezTo>
                  <a:cubicBezTo>
                    <a:pt x="122" y="5563"/>
                    <a:pt x="0" y="3192"/>
                    <a:pt x="1399" y="1673"/>
                  </a:cubicBezTo>
                  <a:cubicBezTo>
                    <a:pt x="2766" y="122"/>
                    <a:pt x="5137" y="1"/>
                    <a:pt x="6687" y="136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3752257" y="3604416"/>
              <a:ext cx="156475" cy="425800"/>
            </a:xfrm>
            <a:custGeom>
              <a:avLst/>
              <a:gdLst/>
              <a:ahLst/>
              <a:cxnLst/>
              <a:rect l="l" t="t" r="r" b="b"/>
              <a:pathLst>
                <a:path w="10366" h="28208" fill="none" extrusionOk="0">
                  <a:moveTo>
                    <a:pt x="10365" y="14104"/>
                  </a:moveTo>
                  <a:cubicBezTo>
                    <a:pt x="10365" y="21885"/>
                    <a:pt x="8025" y="28208"/>
                    <a:pt x="5168" y="28208"/>
                  </a:cubicBezTo>
                  <a:cubicBezTo>
                    <a:pt x="2310" y="28208"/>
                    <a:pt x="0" y="21885"/>
                    <a:pt x="0" y="14104"/>
                  </a:cubicBezTo>
                  <a:cubicBezTo>
                    <a:pt x="0" y="6323"/>
                    <a:pt x="2310" y="1"/>
                    <a:pt x="5168" y="1"/>
                  </a:cubicBezTo>
                  <a:cubicBezTo>
                    <a:pt x="8025" y="1"/>
                    <a:pt x="10365" y="6323"/>
                    <a:pt x="10365" y="1410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3075524" y="2422561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47" y="20882"/>
                    <a:pt x="2797" y="20882"/>
                  </a:cubicBezTo>
                  <a:cubicBezTo>
                    <a:pt x="4378" y="20882"/>
                    <a:pt x="5624" y="19606"/>
                    <a:pt x="5624" y="18056"/>
                  </a:cubicBezTo>
                  <a:cubicBezTo>
                    <a:pt x="5624" y="19606"/>
                    <a:pt x="6901" y="20882"/>
                    <a:pt x="8451" y="20882"/>
                  </a:cubicBezTo>
                  <a:cubicBezTo>
                    <a:pt x="1000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160399" y="2569834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1" y="829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3024596" y="2333098"/>
              <a:ext cx="62886" cy="218410"/>
            </a:xfrm>
            <a:custGeom>
              <a:avLst/>
              <a:gdLst/>
              <a:ahLst/>
              <a:cxnLst/>
              <a:rect l="l" t="t" r="r" b="b"/>
              <a:pathLst>
                <a:path w="4166" h="14469" fill="none" extrusionOk="0">
                  <a:moveTo>
                    <a:pt x="4165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521" y="14469"/>
                    <a:pt x="3375" y="14469"/>
                  </a:cubicBezTo>
                  <a:lnTo>
                    <a:pt x="3375" y="14469"/>
                  </a:lnTo>
                  <a:lnTo>
                    <a:pt x="3375" y="5654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3233817" y="2333098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3084701" y="2191787"/>
              <a:ext cx="151433" cy="151886"/>
            </a:xfrm>
            <a:custGeom>
              <a:avLst/>
              <a:gdLst/>
              <a:ahLst/>
              <a:cxnLst/>
              <a:rect l="l" t="t" r="r" b="b"/>
              <a:pathLst>
                <a:path w="10032" h="10062" fill="none" extrusionOk="0">
                  <a:moveTo>
                    <a:pt x="5776" y="426"/>
                  </a:moveTo>
                  <a:cubicBezTo>
                    <a:pt x="8329" y="852"/>
                    <a:pt x="10031" y="3253"/>
                    <a:pt x="9636" y="5776"/>
                  </a:cubicBezTo>
                  <a:cubicBezTo>
                    <a:pt x="9211" y="8329"/>
                    <a:pt x="6809" y="10062"/>
                    <a:pt x="4256" y="9636"/>
                  </a:cubicBezTo>
                  <a:cubicBezTo>
                    <a:pt x="1733" y="9241"/>
                    <a:pt x="1" y="6840"/>
                    <a:pt x="396" y="4286"/>
                  </a:cubicBezTo>
                  <a:cubicBezTo>
                    <a:pt x="821" y="1733"/>
                    <a:pt x="3223" y="1"/>
                    <a:pt x="5776" y="42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3493950" y="2422561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77" y="20882"/>
                    <a:pt x="2827" y="20882"/>
                  </a:cubicBezTo>
                  <a:cubicBezTo>
                    <a:pt x="4378" y="20882"/>
                    <a:pt x="5654" y="19606"/>
                    <a:pt x="5654" y="18056"/>
                  </a:cubicBezTo>
                  <a:cubicBezTo>
                    <a:pt x="5654" y="19606"/>
                    <a:pt x="6900" y="20882"/>
                    <a:pt x="8451" y="20882"/>
                  </a:cubicBezTo>
                  <a:cubicBezTo>
                    <a:pt x="10031" y="20882"/>
                    <a:pt x="11277" y="19606"/>
                    <a:pt x="11277" y="18056"/>
                  </a:cubicBezTo>
                  <a:lnTo>
                    <a:pt x="11277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3579293" y="2569834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443490" y="2333098"/>
              <a:ext cx="62403" cy="218410"/>
            </a:xfrm>
            <a:custGeom>
              <a:avLst/>
              <a:gdLst/>
              <a:ahLst/>
              <a:cxnLst/>
              <a:rect l="l" t="t" r="r" b="b"/>
              <a:pathLst>
                <a:path w="4134" h="14469" fill="none" extrusionOk="0">
                  <a:moveTo>
                    <a:pt x="4134" y="0"/>
                  </a:moveTo>
                  <a:cubicBezTo>
                    <a:pt x="1854" y="0"/>
                    <a:pt x="0" y="1855"/>
                    <a:pt x="0" y="4134"/>
                  </a:cubicBezTo>
                  <a:lnTo>
                    <a:pt x="0" y="11125"/>
                  </a:lnTo>
                  <a:cubicBezTo>
                    <a:pt x="0" y="12949"/>
                    <a:pt x="1489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3652243" y="2333098"/>
              <a:ext cx="62403" cy="218410"/>
            </a:xfrm>
            <a:custGeom>
              <a:avLst/>
              <a:gdLst/>
              <a:ahLst/>
              <a:cxnLst/>
              <a:rect l="l" t="t" r="r" b="b"/>
              <a:pathLst>
                <a:path w="4134" h="14469" fill="none" extrusionOk="0">
                  <a:moveTo>
                    <a:pt x="790" y="5654"/>
                  </a:moveTo>
                  <a:lnTo>
                    <a:pt x="790" y="14469"/>
                  </a:lnTo>
                  <a:lnTo>
                    <a:pt x="790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3503127" y="2191787"/>
              <a:ext cx="151886" cy="151886"/>
            </a:xfrm>
            <a:custGeom>
              <a:avLst/>
              <a:gdLst/>
              <a:ahLst/>
              <a:cxnLst/>
              <a:rect l="l" t="t" r="r" b="b"/>
              <a:pathLst>
                <a:path w="10062" h="10062" fill="none" extrusionOk="0">
                  <a:moveTo>
                    <a:pt x="5776" y="426"/>
                  </a:moveTo>
                  <a:cubicBezTo>
                    <a:pt x="8329" y="852"/>
                    <a:pt x="10062" y="3253"/>
                    <a:pt x="9636" y="5776"/>
                  </a:cubicBezTo>
                  <a:cubicBezTo>
                    <a:pt x="9241" y="8329"/>
                    <a:pt x="6840" y="10062"/>
                    <a:pt x="4286" y="9636"/>
                  </a:cubicBezTo>
                  <a:cubicBezTo>
                    <a:pt x="1733" y="9241"/>
                    <a:pt x="1" y="6840"/>
                    <a:pt x="426" y="4286"/>
                  </a:cubicBezTo>
                  <a:cubicBezTo>
                    <a:pt x="852" y="1733"/>
                    <a:pt x="3253" y="1"/>
                    <a:pt x="5776" y="42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3912829" y="2422561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47" y="20882"/>
                    <a:pt x="2797" y="20882"/>
                  </a:cubicBezTo>
                  <a:cubicBezTo>
                    <a:pt x="4378" y="20882"/>
                    <a:pt x="5624" y="19606"/>
                    <a:pt x="5624" y="18056"/>
                  </a:cubicBezTo>
                  <a:cubicBezTo>
                    <a:pt x="5624" y="19606"/>
                    <a:pt x="6901" y="20882"/>
                    <a:pt x="8451" y="20882"/>
                  </a:cubicBezTo>
                  <a:cubicBezTo>
                    <a:pt x="1000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3997719" y="2569834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3861901" y="2333098"/>
              <a:ext cx="62886" cy="218410"/>
            </a:xfrm>
            <a:custGeom>
              <a:avLst/>
              <a:gdLst/>
              <a:ahLst/>
              <a:cxnLst/>
              <a:rect l="l" t="t" r="r" b="b"/>
              <a:pathLst>
                <a:path w="4166" h="14469" fill="none" extrusionOk="0">
                  <a:moveTo>
                    <a:pt x="4165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521" y="14469"/>
                    <a:pt x="3375" y="14469"/>
                  </a:cubicBezTo>
                  <a:lnTo>
                    <a:pt x="3375" y="14469"/>
                  </a:lnTo>
                  <a:lnTo>
                    <a:pt x="3375" y="5654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4071122" y="2333098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3922006" y="2191787"/>
              <a:ext cx="151433" cy="151886"/>
            </a:xfrm>
            <a:custGeom>
              <a:avLst/>
              <a:gdLst/>
              <a:ahLst/>
              <a:cxnLst/>
              <a:rect l="l" t="t" r="r" b="b"/>
              <a:pathLst>
                <a:path w="10032" h="10062" fill="none" extrusionOk="0">
                  <a:moveTo>
                    <a:pt x="5776" y="426"/>
                  </a:moveTo>
                  <a:cubicBezTo>
                    <a:pt x="8329" y="852"/>
                    <a:pt x="10031" y="3253"/>
                    <a:pt x="9636" y="5776"/>
                  </a:cubicBezTo>
                  <a:cubicBezTo>
                    <a:pt x="9211" y="8329"/>
                    <a:pt x="6809" y="10062"/>
                    <a:pt x="4256" y="9636"/>
                  </a:cubicBezTo>
                  <a:cubicBezTo>
                    <a:pt x="1733" y="9241"/>
                    <a:pt x="1" y="6840"/>
                    <a:pt x="426" y="4286"/>
                  </a:cubicBezTo>
                  <a:cubicBezTo>
                    <a:pt x="822" y="1733"/>
                    <a:pt x="3223" y="1"/>
                    <a:pt x="5776" y="42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3451747" y="218031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3281530" y="218031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3281530" y="217619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3231055" y="2090852"/>
              <a:ext cx="62418" cy="87189"/>
            </a:xfrm>
            <a:custGeom>
              <a:avLst/>
              <a:gdLst/>
              <a:ahLst/>
              <a:cxnLst/>
              <a:rect l="l" t="t" r="r" b="b"/>
              <a:pathLst>
                <a:path w="4135" h="5776" fill="none" extrusionOk="0">
                  <a:moveTo>
                    <a:pt x="413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5776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3439807" y="2090852"/>
              <a:ext cx="62418" cy="87189"/>
            </a:xfrm>
            <a:custGeom>
              <a:avLst/>
              <a:gdLst/>
              <a:ahLst/>
              <a:cxnLst/>
              <a:rect l="l" t="t" r="r" b="b"/>
              <a:pathLst>
                <a:path w="4135" h="5776" fill="none" extrusionOk="0">
                  <a:moveTo>
                    <a:pt x="4135" y="5776"/>
                  </a:moveTo>
                  <a:lnTo>
                    <a:pt x="4135" y="4134"/>
                  </a:lnTo>
                  <a:cubicBezTo>
                    <a:pt x="4135" y="1855"/>
                    <a:pt x="2281" y="1"/>
                    <a:pt x="1" y="1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3451747" y="217619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296216" y="1955050"/>
              <a:ext cx="140867" cy="140867"/>
            </a:xfrm>
            <a:custGeom>
              <a:avLst/>
              <a:gdLst/>
              <a:ahLst/>
              <a:cxnLst/>
              <a:rect l="l" t="t" r="r" b="b"/>
              <a:pathLst>
                <a:path w="9332" h="9332" fill="none" extrusionOk="0">
                  <a:moveTo>
                    <a:pt x="9332" y="4651"/>
                  </a:moveTo>
                  <a:cubicBezTo>
                    <a:pt x="9332" y="7235"/>
                    <a:pt x="7234" y="9332"/>
                    <a:pt x="4681" y="9332"/>
                  </a:cubicBezTo>
                  <a:cubicBezTo>
                    <a:pt x="2097" y="9332"/>
                    <a:pt x="0" y="7235"/>
                    <a:pt x="0" y="4651"/>
                  </a:cubicBezTo>
                  <a:cubicBezTo>
                    <a:pt x="0" y="2098"/>
                    <a:pt x="2097" y="1"/>
                    <a:pt x="4681" y="1"/>
                  </a:cubicBezTo>
                  <a:cubicBezTo>
                    <a:pt x="7234" y="1"/>
                    <a:pt x="9332" y="2098"/>
                    <a:pt x="9332" y="46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70626" y="218031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3699956" y="218031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3699956" y="217619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3649481" y="2090852"/>
              <a:ext cx="62871" cy="87189"/>
            </a:xfrm>
            <a:custGeom>
              <a:avLst/>
              <a:gdLst/>
              <a:ahLst/>
              <a:cxnLst/>
              <a:rect l="l" t="t" r="r" b="b"/>
              <a:pathLst>
                <a:path w="4165" h="5776" fill="none" extrusionOk="0">
                  <a:moveTo>
                    <a:pt x="416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5776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3858701" y="2090852"/>
              <a:ext cx="62418" cy="87189"/>
            </a:xfrm>
            <a:custGeom>
              <a:avLst/>
              <a:gdLst/>
              <a:ahLst/>
              <a:cxnLst/>
              <a:rect l="l" t="t" r="r" b="b"/>
              <a:pathLst>
                <a:path w="4135" h="5776" fill="none" extrusionOk="0">
                  <a:moveTo>
                    <a:pt x="4134" y="5776"/>
                  </a:moveTo>
                  <a:lnTo>
                    <a:pt x="4134" y="4134"/>
                  </a:lnTo>
                  <a:cubicBezTo>
                    <a:pt x="4134" y="1855"/>
                    <a:pt x="2280" y="1"/>
                    <a:pt x="0" y="1"/>
                  </a:cubicBez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3870626" y="217619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3714627" y="1955050"/>
              <a:ext cx="141334" cy="140867"/>
            </a:xfrm>
            <a:custGeom>
              <a:avLst/>
              <a:gdLst/>
              <a:ahLst/>
              <a:cxnLst/>
              <a:rect l="l" t="t" r="r" b="b"/>
              <a:pathLst>
                <a:path w="9363" h="9332" fill="none" extrusionOk="0">
                  <a:moveTo>
                    <a:pt x="9363" y="4651"/>
                  </a:moveTo>
                  <a:cubicBezTo>
                    <a:pt x="9363" y="7235"/>
                    <a:pt x="7266" y="9332"/>
                    <a:pt x="4682" y="9332"/>
                  </a:cubicBezTo>
                  <a:cubicBezTo>
                    <a:pt x="2098" y="9332"/>
                    <a:pt x="1" y="7235"/>
                    <a:pt x="1" y="4651"/>
                  </a:cubicBezTo>
                  <a:cubicBezTo>
                    <a:pt x="1" y="2098"/>
                    <a:pt x="2098" y="1"/>
                    <a:pt x="4682" y="1"/>
                  </a:cubicBezTo>
                  <a:cubicBezTo>
                    <a:pt x="7266" y="1"/>
                    <a:pt x="9363" y="2098"/>
                    <a:pt x="9363" y="46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441649" y="1660051"/>
              <a:ext cx="274850" cy="274382"/>
            </a:xfrm>
            <a:custGeom>
              <a:avLst/>
              <a:gdLst/>
              <a:ahLst/>
              <a:cxnLst/>
              <a:rect l="l" t="t" r="r" b="b"/>
              <a:pathLst>
                <a:path w="18208" h="18177" extrusionOk="0">
                  <a:moveTo>
                    <a:pt x="9119" y="0"/>
                  </a:moveTo>
                  <a:cubicBezTo>
                    <a:pt x="4074" y="0"/>
                    <a:pt x="1" y="4073"/>
                    <a:pt x="1" y="9088"/>
                  </a:cubicBezTo>
                  <a:cubicBezTo>
                    <a:pt x="1" y="14104"/>
                    <a:pt x="4074" y="18177"/>
                    <a:pt x="9119" y="18177"/>
                  </a:cubicBezTo>
                  <a:cubicBezTo>
                    <a:pt x="14135" y="18177"/>
                    <a:pt x="18208" y="14104"/>
                    <a:pt x="18208" y="9088"/>
                  </a:cubicBezTo>
                  <a:cubicBezTo>
                    <a:pt x="18208" y="4073"/>
                    <a:pt x="14135" y="0"/>
                    <a:pt x="911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514599" y="1733680"/>
              <a:ext cx="128941" cy="127115"/>
            </a:xfrm>
            <a:custGeom>
              <a:avLst/>
              <a:gdLst/>
              <a:ahLst/>
              <a:cxnLst/>
              <a:rect l="l" t="t" r="r" b="b"/>
              <a:pathLst>
                <a:path w="8542" h="8421" extrusionOk="0">
                  <a:moveTo>
                    <a:pt x="6805" y="1"/>
                  </a:moveTo>
                  <a:cubicBezTo>
                    <a:pt x="6612" y="1"/>
                    <a:pt x="6414" y="77"/>
                    <a:pt x="6262" y="229"/>
                  </a:cubicBezTo>
                  <a:lnTo>
                    <a:pt x="304" y="6186"/>
                  </a:lnTo>
                  <a:cubicBezTo>
                    <a:pt x="0" y="6490"/>
                    <a:pt x="0" y="6976"/>
                    <a:pt x="304" y="7280"/>
                  </a:cubicBezTo>
                  <a:lnTo>
                    <a:pt x="1216" y="8192"/>
                  </a:lnTo>
                  <a:cubicBezTo>
                    <a:pt x="1368" y="8344"/>
                    <a:pt x="1566" y="8420"/>
                    <a:pt x="1763" y="8420"/>
                  </a:cubicBezTo>
                  <a:cubicBezTo>
                    <a:pt x="1961" y="8420"/>
                    <a:pt x="2159" y="8344"/>
                    <a:pt x="2311" y="8192"/>
                  </a:cubicBezTo>
                  <a:lnTo>
                    <a:pt x="8238" y="2235"/>
                  </a:lnTo>
                  <a:cubicBezTo>
                    <a:pt x="8542" y="1931"/>
                    <a:pt x="8542" y="1444"/>
                    <a:pt x="8238" y="1140"/>
                  </a:cubicBezTo>
                  <a:lnTo>
                    <a:pt x="7326" y="229"/>
                  </a:lnTo>
                  <a:cubicBezTo>
                    <a:pt x="7189" y="77"/>
                    <a:pt x="6999" y="1"/>
                    <a:pt x="6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514599" y="1733680"/>
              <a:ext cx="128941" cy="127115"/>
            </a:xfrm>
            <a:custGeom>
              <a:avLst/>
              <a:gdLst/>
              <a:ahLst/>
              <a:cxnLst/>
              <a:rect l="l" t="t" r="r" b="b"/>
              <a:pathLst>
                <a:path w="8542" h="8421" extrusionOk="0">
                  <a:moveTo>
                    <a:pt x="1763" y="1"/>
                  </a:moveTo>
                  <a:cubicBezTo>
                    <a:pt x="1566" y="1"/>
                    <a:pt x="1368" y="77"/>
                    <a:pt x="1216" y="229"/>
                  </a:cubicBezTo>
                  <a:lnTo>
                    <a:pt x="304" y="1140"/>
                  </a:lnTo>
                  <a:cubicBezTo>
                    <a:pt x="0" y="1444"/>
                    <a:pt x="0" y="1931"/>
                    <a:pt x="304" y="2235"/>
                  </a:cubicBezTo>
                  <a:lnTo>
                    <a:pt x="6262" y="8192"/>
                  </a:lnTo>
                  <a:cubicBezTo>
                    <a:pt x="6399" y="8344"/>
                    <a:pt x="6596" y="8420"/>
                    <a:pt x="6794" y="8420"/>
                  </a:cubicBezTo>
                  <a:cubicBezTo>
                    <a:pt x="6991" y="8420"/>
                    <a:pt x="7189" y="8344"/>
                    <a:pt x="7326" y="8192"/>
                  </a:cubicBezTo>
                  <a:lnTo>
                    <a:pt x="8238" y="7280"/>
                  </a:lnTo>
                  <a:cubicBezTo>
                    <a:pt x="8542" y="6976"/>
                    <a:pt x="8542" y="6490"/>
                    <a:pt x="8238" y="6186"/>
                  </a:cubicBezTo>
                  <a:lnTo>
                    <a:pt x="2311" y="229"/>
                  </a:lnTo>
                  <a:cubicBezTo>
                    <a:pt x="2159" y="77"/>
                    <a:pt x="1961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31"/>
          <p:cNvSpPr/>
          <p:nvPr/>
        </p:nvSpPr>
        <p:spPr>
          <a:xfrm>
            <a:off x="6893484" y="3764395"/>
            <a:ext cx="62418" cy="217957"/>
          </a:xfrm>
          <a:custGeom>
            <a:avLst/>
            <a:gdLst/>
            <a:ahLst/>
            <a:cxnLst/>
            <a:rect l="l" t="t" r="r" b="b"/>
            <a:pathLst>
              <a:path w="4135" h="14439" fill="none" extrusionOk="0">
                <a:moveTo>
                  <a:pt x="4135" y="1"/>
                </a:moveTo>
                <a:cubicBezTo>
                  <a:pt x="1855" y="1"/>
                  <a:pt x="1" y="1855"/>
                  <a:pt x="1" y="4134"/>
                </a:cubicBezTo>
                <a:lnTo>
                  <a:pt x="1" y="11095"/>
                </a:lnTo>
                <a:cubicBezTo>
                  <a:pt x="1" y="12949"/>
                  <a:pt x="1521" y="14439"/>
                  <a:pt x="3344" y="14439"/>
                </a:cubicBezTo>
                <a:lnTo>
                  <a:pt x="3344" y="14439"/>
                </a:lnTo>
                <a:lnTo>
                  <a:pt x="3344" y="5624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8" name="Google Shape;1858;p31"/>
          <p:cNvGrpSpPr/>
          <p:nvPr/>
        </p:nvGrpSpPr>
        <p:grpSpPr>
          <a:xfrm>
            <a:off x="6920563" y="1681934"/>
            <a:ext cx="1401182" cy="2486700"/>
            <a:chOff x="6920563" y="1681934"/>
            <a:chExt cx="1401182" cy="2486700"/>
          </a:xfrm>
        </p:grpSpPr>
        <p:sp>
          <p:nvSpPr>
            <p:cNvPr id="1859" name="Google Shape;1859;p31"/>
            <p:cNvSpPr/>
            <p:nvPr/>
          </p:nvSpPr>
          <p:spPr>
            <a:xfrm>
              <a:off x="7470203" y="2484820"/>
              <a:ext cx="274850" cy="274850"/>
            </a:xfrm>
            <a:custGeom>
              <a:avLst/>
              <a:gdLst/>
              <a:ahLst/>
              <a:cxnLst/>
              <a:rect l="l" t="t" r="r" b="b"/>
              <a:pathLst>
                <a:path w="18208" h="18208" extrusionOk="0">
                  <a:moveTo>
                    <a:pt x="9119" y="0"/>
                  </a:moveTo>
                  <a:cubicBezTo>
                    <a:pt x="4073" y="0"/>
                    <a:pt x="0" y="4073"/>
                    <a:pt x="0" y="9089"/>
                  </a:cubicBezTo>
                  <a:cubicBezTo>
                    <a:pt x="0" y="14134"/>
                    <a:pt x="4073" y="18207"/>
                    <a:pt x="9119" y="18207"/>
                  </a:cubicBezTo>
                  <a:cubicBezTo>
                    <a:pt x="14134" y="18207"/>
                    <a:pt x="18207" y="14134"/>
                    <a:pt x="18207" y="9089"/>
                  </a:cubicBezTo>
                  <a:cubicBezTo>
                    <a:pt x="18207" y="4073"/>
                    <a:pt x="14134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7566096" y="2558797"/>
              <a:ext cx="129394" cy="126768"/>
            </a:xfrm>
            <a:custGeom>
              <a:avLst/>
              <a:gdLst/>
              <a:ahLst/>
              <a:cxnLst/>
              <a:rect l="l" t="t" r="r" b="b"/>
              <a:pathLst>
                <a:path w="8572" h="8398" extrusionOk="0">
                  <a:moveTo>
                    <a:pt x="6809" y="1"/>
                  </a:moveTo>
                  <a:cubicBezTo>
                    <a:pt x="6611" y="1"/>
                    <a:pt x="6414" y="69"/>
                    <a:pt x="6262" y="206"/>
                  </a:cubicBezTo>
                  <a:lnTo>
                    <a:pt x="304" y="6163"/>
                  </a:lnTo>
                  <a:cubicBezTo>
                    <a:pt x="0" y="6467"/>
                    <a:pt x="0" y="6954"/>
                    <a:pt x="304" y="7258"/>
                  </a:cubicBezTo>
                  <a:lnTo>
                    <a:pt x="1216" y="8170"/>
                  </a:lnTo>
                  <a:cubicBezTo>
                    <a:pt x="1368" y="8321"/>
                    <a:pt x="1565" y="8397"/>
                    <a:pt x="1763" y="8397"/>
                  </a:cubicBezTo>
                  <a:cubicBezTo>
                    <a:pt x="1961" y="8397"/>
                    <a:pt x="2158" y="8321"/>
                    <a:pt x="2310" y="8170"/>
                  </a:cubicBezTo>
                  <a:lnTo>
                    <a:pt x="8268" y="2212"/>
                  </a:lnTo>
                  <a:cubicBezTo>
                    <a:pt x="8572" y="1908"/>
                    <a:pt x="8572" y="1422"/>
                    <a:pt x="8268" y="1118"/>
                  </a:cubicBezTo>
                  <a:lnTo>
                    <a:pt x="7356" y="206"/>
                  </a:lnTo>
                  <a:cubicBezTo>
                    <a:pt x="7204" y="69"/>
                    <a:pt x="7006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7520210" y="2588744"/>
              <a:ext cx="99114" cy="96819"/>
            </a:xfrm>
            <a:custGeom>
              <a:avLst/>
              <a:gdLst/>
              <a:ahLst/>
              <a:cxnLst/>
              <a:rect l="l" t="t" r="r" b="b"/>
              <a:pathLst>
                <a:path w="6566" h="6414" extrusionOk="0">
                  <a:moveTo>
                    <a:pt x="1748" y="0"/>
                  </a:moveTo>
                  <a:cubicBezTo>
                    <a:pt x="1551" y="0"/>
                    <a:pt x="1353" y="76"/>
                    <a:pt x="1216" y="228"/>
                  </a:cubicBezTo>
                  <a:lnTo>
                    <a:pt x="304" y="1140"/>
                  </a:lnTo>
                  <a:cubicBezTo>
                    <a:pt x="0" y="1444"/>
                    <a:pt x="0" y="1930"/>
                    <a:pt x="304" y="2234"/>
                  </a:cubicBezTo>
                  <a:lnTo>
                    <a:pt x="4256" y="6186"/>
                  </a:lnTo>
                  <a:cubicBezTo>
                    <a:pt x="4408" y="6337"/>
                    <a:pt x="4605" y="6413"/>
                    <a:pt x="4803" y="6413"/>
                  </a:cubicBezTo>
                  <a:cubicBezTo>
                    <a:pt x="5001" y="6413"/>
                    <a:pt x="5198" y="6337"/>
                    <a:pt x="5350" y="6186"/>
                  </a:cubicBezTo>
                  <a:lnTo>
                    <a:pt x="6262" y="5274"/>
                  </a:lnTo>
                  <a:cubicBezTo>
                    <a:pt x="6566" y="4970"/>
                    <a:pt x="6566" y="4483"/>
                    <a:pt x="6262" y="4179"/>
                  </a:cubicBezTo>
                  <a:lnTo>
                    <a:pt x="2280" y="228"/>
                  </a:lnTo>
                  <a:cubicBezTo>
                    <a:pt x="2143" y="76"/>
                    <a:pt x="1946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6971022" y="2444444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77" y="20882"/>
                    <a:pt x="2828" y="20882"/>
                  </a:cubicBezTo>
                  <a:cubicBezTo>
                    <a:pt x="4378" y="20882"/>
                    <a:pt x="5654" y="19606"/>
                    <a:pt x="5654" y="18056"/>
                  </a:cubicBezTo>
                  <a:cubicBezTo>
                    <a:pt x="5654" y="19606"/>
                    <a:pt x="6901" y="20882"/>
                    <a:pt x="8481" y="20882"/>
                  </a:cubicBezTo>
                  <a:cubicBezTo>
                    <a:pt x="1003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7056365" y="2591717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6920563" y="2354981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4134" y="0"/>
                  </a:moveTo>
                  <a:cubicBezTo>
                    <a:pt x="1854" y="0"/>
                    <a:pt x="0" y="1855"/>
                    <a:pt x="0" y="4134"/>
                  </a:cubicBezTo>
                  <a:lnTo>
                    <a:pt x="0" y="11125"/>
                  </a:lnTo>
                  <a:cubicBezTo>
                    <a:pt x="0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129315" y="2354981"/>
              <a:ext cx="62871" cy="218410"/>
            </a:xfrm>
            <a:custGeom>
              <a:avLst/>
              <a:gdLst/>
              <a:ahLst/>
              <a:cxnLst/>
              <a:rect l="l" t="t" r="r" b="b"/>
              <a:pathLst>
                <a:path w="4165" h="14469" fill="none" extrusionOk="0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65" y="12949"/>
                    <a:pt x="4165" y="11125"/>
                  </a:cubicBezTo>
                  <a:lnTo>
                    <a:pt x="4165" y="4134"/>
                  </a:lnTo>
                  <a:cubicBezTo>
                    <a:pt x="4165" y="1855"/>
                    <a:pt x="2310" y="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6985709" y="2219179"/>
              <a:ext cx="140867" cy="140867"/>
            </a:xfrm>
            <a:custGeom>
              <a:avLst/>
              <a:gdLst/>
              <a:ahLst/>
              <a:cxnLst/>
              <a:rect l="l" t="t" r="r" b="b"/>
              <a:pathLst>
                <a:path w="9332" h="9332" fill="none" extrusionOk="0">
                  <a:moveTo>
                    <a:pt x="9332" y="4681"/>
                  </a:moveTo>
                  <a:cubicBezTo>
                    <a:pt x="9332" y="7235"/>
                    <a:pt x="7265" y="9332"/>
                    <a:pt x="4681" y="9332"/>
                  </a:cubicBezTo>
                  <a:cubicBezTo>
                    <a:pt x="2098" y="9332"/>
                    <a:pt x="0" y="7235"/>
                    <a:pt x="0" y="4681"/>
                  </a:cubicBezTo>
                  <a:cubicBezTo>
                    <a:pt x="0" y="2098"/>
                    <a:pt x="2098" y="0"/>
                    <a:pt x="4681" y="0"/>
                  </a:cubicBezTo>
                  <a:cubicBezTo>
                    <a:pt x="7265" y="0"/>
                    <a:pt x="9332" y="2098"/>
                    <a:pt x="9332" y="46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8073985" y="2444444"/>
              <a:ext cx="170226" cy="315229"/>
            </a:xfrm>
            <a:custGeom>
              <a:avLst/>
              <a:gdLst/>
              <a:ahLst/>
              <a:cxnLst/>
              <a:rect l="l" t="t" r="r" b="b"/>
              <a:pathLst>
                <a:path w="11277" h="20883" fill="none" extrusionOk="0">
                  <a:moveTo>
                    <a:pt x="0" y="1"/>
                  </a:moveTo>
                  <a:lnTo>
                    <a:pt x="0" y="18056"/>
                  </a:lnTo>
                  <a:cubicBezTo>
                    <a:pt x="0" y="19606"/>
                    <a:pt x="1277" y="20882"/>
                    <a:pt x="2827" y="20882"/>
                  </a:cubicBezTo>
                  <a:cubicBezTo>
                    <a:pt x="4377" y="20882"/>
                    <a:pt x="5654" y="19606"/>
                    <a:pt x="5654" y="18056"/>
                  </a:cubicBezTo>
                  <a:cubicBezTo>
                    <a:pt x="5654" y="19606"/>
                    <a:pt x="6900" y="20882"/>
                    <a:pt x="8450" y="20882"/>
                  </a:cubicBezTo>
                  <a:cubicBezTo>
                    <a:pt x="10031" y="20882"/>
                    <a:pt x="11277" y="19606"/>
                    <a:pt x="11277" y="18056"/>
                  </a:cubicBezTo>
                  <a:lnTo>
                    <a:pt x="11277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8159313" y="2591717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1" y="829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8023510" y="2354981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4134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8232263" y="2354981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1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8088657" y="2219179"/>
              <a:ext cx="140882" cy="140867"/>
            </a:xfrm>
            <a:custGeom>
              <a:avLst/>
              <a:gdLst/>
              <a:ahLst/>
              <a:cxnLst/>
              <a:rect l="l" t="t" r="r" b="b"/>
              <a:pathLst>
                <a:path w="9333" h="9332" fill="none" extrusionOk="0">
                  <a:moveTo>
                    <a:pt x="9332" y="4681"/>
                  </a:moveTo>
                  <a:cubicBezTo>
                    <a:pt x="9332" y="7235"/>
                    <a:pt x="7235" y="9332"/>
                    <a:pt x="4682" y="9332"/>
                  </a:cubicBezTo>
                  <a:cubicBezTo>
                    <a:pt x="2098" y="9332"/>
                    <a:pt x="1" y="7235"/>
                    <a:pt x="1" y="4681"/>
                  </a:cubicBezTo>
                  <a:cubicBezTo>
                    <a:pt x="1" y="2098"/>
                    <a:pt x="2098" y="0"/>
                    <a:pt x="4682" y="0"/>
                  </a:cubicBezTo>
                  <a:cubicBezTo>
                    <a:pt x="7235" y="0"/>
                    <a:pt x="9332" y="2098"/>
                    <a:pt x="9332" y="46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7522504" y="1907198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0" y="0"/>
                  </a:moveTo>
                  <a:lnTo>
                    <a:pt x="0" y="18055"/>
                  </a:lnTo>
                  <a:cubicBezTo>
                    <a:pt x="0" y="19606"/>
                    <a:pt x="1277" y="20882"/>
                    <a:pt x="2827" y="20882"/>
                  </a:cubicBezTo>
                  <a:cubicBezTo>
                    <a:pt x="4377" y="20882"/>
                    <a:pt x="5654" y="19606"/>
                    <a:pt x="5654" y="18055"/>
                  </a:cubicBezTo>
                  <a:cubicBezTo>
                    <a:pt x="5654" y="19606"/>
                    <a:pt x="6900" y="20882"/>
                    <a:pt x="8450" y="20882"/>
                  </a:cubicBezTo>
                  <a:cubicBezTo>
                    <a:pt x="10031" y="20882"/>
                    <a:pt x="11277" y="19606"/>
                    <a:pt x="11277" y="18055"/>
                  </a:cubicBezTo>
                  <a:lnTo>
                    <a:pt x="11277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7607847" y="2054472"/>
              <a:ext cx="15" cy="125273"/>
            </a:xfrm>
            <a:custGeom>
              <a:avLst/>
              <a:gdLst/>
              <a:ahLst/>
              <a:cxnLst/>
              <a:rect l="l" t="t" r="r" b="b"/>
              <a:pathLst>
                <a:path w="1" h="8299" fill="none" extrusionOk="0">
                  <a:moveTo>
                    <a:pt x="0" y="829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7472029" y="1817735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4135" y="0"/>
                  </a:moveTo>
                  <a:cubicBezTo>
                    <a:pt x="1855" y="0"/>
                    <a:pt x="1" y="1854"/>
                    <a:pt x="1" y="4134"/>
                  </a:cubicBezTo>
                  <a:lnTo>
                    <a:pt x="1" y="11095"/>
                  </a:lnTo>
                  <a:cubicBezTo>
                    <a:pt x="1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7680782" y="1817735"/>
              <a:ext cx="62418" cy="218410"/>
            </a:xfrm>
            <a:custGeom>
              <a:avLst/>
              <a:gdLst/>
              <a:ahLst/>
              <a:cxnLst/>
              <a:rect l="l" t="t" r="r" b="b"/>
              <a:pathLst>
                <a:path w="4135" h="14469" fill="none" extrusionOk="0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5" y="12949"/>
                    <a:pt x="4135" y="11095"/>
                  </a:cubicBezTo>
                  <a:lnTo>
                    <a:pt x="4135" y="4134"/>
                  </a:lnTo>
                  <a:cubicBezTo>
                    <a:pt x="4135" y="1854"/>
                    <a:pt x="2281" y="0"/>
                    <a:pt x="1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7537191" y="1681934"/>
              <a:ext cx="140867" cy="140867"/>
            </a:xfrm>
            <a:custGeom>
              <a:avLst/>
              <a:gdLst/>
              <a:ahLst/>
              <a:cxnLst/>
              <a:rect l="l" t="t" r="r" b="b"/>
              <a:pathLst>
                <a:path w="9332" h="9332" fill="none" extrusionOk="0">
                  <a:moveTo>
                    <a:pt x="9332" y="4681"/>
                  </a:moveTo>
                  <a:cubicBezTo>
                    <a:pt x="9332" y="7234"/>
                    <a:pt x="7265" y="9332"/>
                    <a:pt x="4681" y="9332"/>
                  </a:cubicBezTo>
                  <a:cubicBezTo>
                    <a:pt x="2097" y="9332"/>
                    <a:pt x="0" y="7234"/>
                    <a:pt x="0" y="4681"/>
                  </a:cubicBezTo>
                  <a:cubicBezTo>
                    <a:pt x="0" y="2097"/>
                    <a:pt x="2097" y="0"/>
                    <a:pt x="4681" y="0"/>
                  </a:cubicBezTo>
                  <a:cubicBezTo>
                    <a:pt x="7265" y="0"/>
                    <a:pt x="9332" y="2097"/>
                    <a:pt x="9332" y="468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7469735" y="2372414"/>
              <a:ext cx="276238" cy="15"/>
            </a:xfrm>
            <a:custGeom>
              <a:avLst/>
              <a:gdLst/>
              <a:ahLst/>
              <a:cxnLst/>
              <a:rect l="l" t="t" r="r" b="b"/>
              <a:pathLst>
                <a:path w="18300" h="1" fill="none" extrusionOk="0">
                  <a:moveTo>
                    <a:pt x="1" y="1"/>
                  </a:moveTo>
                  <a:lnTo>
                    <a:pt x="18299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7759241" y="2338000"/>
              <a:ext cx="34432" cy="68848"/>
            </a:xfrm>
            <a:custGeom>
              <a:avLst/>
              <a:gdLst/>
              <a:ahLst/>
              <a:cxnLst/>
              <a:rect l="l" t="t" r="r" b="b"/>
              <a:pathLst>
                <a:path w="2281" h="4561" fill="none" extrusionOk="0">
                  <a:moveTo>
                    <a:pt x="1" y="1"/>
                  </a:moveTo>
                  <a:lnTo>
                    <a:pt x="2280" y="2281"/>
                  </a:lnTo>
                  <a:lnTo>
                    <a:pt x="1" y="456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7422022" y="2338000"/>
              <a:ext cx="33979" cy="68848"/>
            </a:xfrm>
            <a:custGeom>
              <a:avLst/>
              <a:gdLst/>
              <a:ahLst/>
              <a:cxnLst/>
              <a:rect l="l" t="t" r="r" b="b"/>
              <a:pathLst>
                <a:path w="2251" h="4561" fill="none" extrusionOk="0">
                  <a:moveTo>
                    <a:pt x="2250" y="4560"/>
                  </a:moveTo>
                  <a:lnTo>
                    <a:pt x="1" y="2281"/>
                  </a:lnTo>
                  <a:lnTo>
                    <a:pt x="225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7896885" y="1912240"/>
              <a:ext cx="195465" cy="195012"/>
            </a:xfrm>
            <a:custGeom>
              <a:avLst/>
              <a:gdLst/>
              <a:ahLst/>
              <a:cxnLst/>
              <a:rect l="l" t="t" r="r" b="b"/>
              <a:pathLst>
                <a:path w="12949" h="12919" fill="none" extrusionOk="0">
                  <a:moveTo>
                    <a:pt x="0" y="1"/>
                  </a:moveTo>
                  <a:lnTo>
                    <a:pt x="12949" y="12919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077653" y="2092554"/>
              <a:ext cx="48183" cy="48651"/>
            </a:xfrm>
            <a:custGeom>
              <a:avLst/>
              <a:gdLst/>
              <a:ahLst/>
              <a:cxnLst/>
              <a:rect l="l" t="t" r="r" b="b"/>
              <a:pathLst>
                <a:path w="3192" h="3223" fill="none" extrusionOk="0">
                  <a:moveTo>
                    <a:pt x="3192" y="0"/>
                  </a:moveTo>
                  <a:lnTo>
                    <a:pt x="3192" y="3222"/>
                  </a:lnTo>
                  <a:lnTo>
                    <a:pt x="0" y="3222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7863391" y="1878293"/>
              <a:ext cx="48183" cy="48651"/>
            </a:xfrm>
            <a:custGeom>
              <a:avLst/>
              <a:gdLst/>
              <a:ahLst/>
              <a:cxnLst/>
              <a:rect l="l" t="t" r="r" b="b"/>
              <a:pathLst>
                <a:path w="3192" h="3223" fill="none" extrusionOk="0">
                  <a:moveTo>
                    <a:pt x="0" y="3222"/>
                  </a:moveTo>
                  <a:lnTo>
                    <a:pt x="0" y="0"/>
                  </a:lnTo>
                  <a:lnTo>
                    <a:pt x="319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7123353" y="1912240"/>
              <a:ext cx="195012" cy="195012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8" y="1"/>
                  </a:moveTo>
                  <a:lnTo>
                    <a:pt x="0" y="12919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7089391" y="2092554"/>
              <a:ext cx="48651" cy="48651"/>
            </a:xfrm>
            <a:custGeom>
              <a:avLst/>
              <a:gdLst/>
              <a:ahLst/>
              <a:cxnLst/>
              <a:rect l="l" t="t" r="r" b="b"/>
              <a:pathLst>
                <a:path w="3223" h="3223" fill="none" extrusionOk="0">
                  <a:moveTo>
                    <a:pt x="1" y="0"/>
                  </a:moveTo>
                  <a:lnTo>
                    <a:pt x="1" y="3222"/>
                  </a:lnTo>
                  <a:lnTo>
                    <a:pt x="3223" y="3222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7303653" y="1878293"/>
              <a:ext cx="48651" cy="48651"/>
            </a:xfrm>
            <a:custGeom>
              <a:avLst/>
              <a:gdLst/>
              <a:ahLst/>
              <a:cxnLst/>
              <a:rect l="l" t="t" r="r" b="b"/>
              <a:pathLst>
                <a:path w="3223" h="3223" fill="none" extrusionOk="0">
                  <a:moveTo>
                    <a:pt x="3223" y="3222"/>
                  </a:moveTo>
                  <a:lnTo>
                    <a:pt x="3223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6943959" y="3853405"/>
              <a:ext cx="170694" cy="315229"/>
            </a:xfrm>
            <a:custGeom>
              <a:avLst/>
              <a:gdLst/>
              <a:ahLst/>
              <a:cxnLst/>
              <a:rect l="l" t="t" r="r" b="b"/>
              <a:pathLst>
                <a:path w="11308" h="20883" fill="none" extrusionOk="0">
                  <a:moveTo>
                    <a:pt x="0" y="0"/>
                  </a:moveTo>
                  <a:lnTo>
                    <a:pt x="0" y="18055"/>
                  </a:lnTo>
                  <a:cubicBezTo>
                    <a:pt x="0" y="19636"/>
                    <a:pt x="1277" y="20882"/>
                    <a:pt x="2827" y="20882"/>
                  </a:cubicBezTo>
                  <a:cubicBezTo>
                    <a:pt x="4377" y="20882"/>
                    <a:pt x="5654" y="19636"/>
                    <a:pt x="5654" y="18055"/>
                  </a:cubicBezTo>
                  <a:cubicBezTo>
                    <a:pt x="5654" y="19636"/>
                    <a:pt x="6900" y="20882"/>
                    <a:pt x="8481" y="20882"/>
                  </a:cubicBezTo>
                  <a:cubicBezTo>
                    <a:pt x="10031" y="20882"/>
                    <a:pt x="11308" y="19636"/>
                    <a:pt x="11308" y="18055"/>
                  </a:cubicBezTo>
                  <a:lnTo>
                    <a:pt x="11308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7029301" y="4001131"/>
              <a:ext cx="15" cy="124821"/>
            </a:xfrm>
            <a:custGeom>
              <a:avLst/>
              <a:gdLst/>
              <a:ahLst/>
              <a:cxnLst/>
              <a:rect l="l" t="t" r="r" b="b"/>
              <a:pathLst>
                <a:path w="1" h="8269" fill="none" extrusionOk="0">
                  <a:moveTo>
                    <a:pt x="0" y="826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7102236" y="3764395"/>
              <a:ext cx="62886" cy="217957"/>
            </a:xfrm>
            <a:custGeom>
              <a:avLst/>
              <a:gdLst/>
              <a:ahLst/>
              <a:cxnLst/>
              <a:rect l="l" t="t" r="r" b="b"/>
              <a:pathLst>
                <a:path w="4166" h="14439" fill="none" extrusionOk="0">
                  <a:moveTo>
                    <a:pt x="822" y="5624"/>
                  </a:moveTo>
                  <a:lnTo>
                    <a:pt x="822" y="14439"/>
                  </a:lnTo>
                  <a:lnTo>
                    <a:pt x="822" y="14439"/>
                  </a:lnTo>
                  <a:cubicBezTo>
                    <a:pt x="2645" y="14439"/>
                    <a:pt x="4165" y="12949"/>
                    <a:pt x="4165" y="11095"/>
                  </a:cubicBezTo>
                  <a:lnTo>
                    <a:pt x="4165" y="4134"/>
                  </a:lnTo>
                  <a:cubicBezTo>
                    <a:pt x="4165" y="1855"/>
                    <a:pt x="2311" y="1"/>
                    <a:pt x="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6949468" y="3618963"/>
              <a:ext cx="160143" cy="160143"/>
            </a:xfrm>
            <a:custGeom>
              <a:avLst/>
              <a:gdLst/>
              <a:ahLst/>
              <a:cxnLst/>
              <a:rect l="l" t="t" r="r" b="b"/>
              <a:pathLst>
                <a:path w="10609" h="10609" fill="none" extrusionOk="0">
                  <a:moveTo>
                    <a:pt x="9605" y="3496"/>
                  </a:moveTo>
                  <a:cubicBezTo>
                    <a:pt x="10608" y="5867"/>
                    <a:pt x="9484" y="8602"/>
                    <a:pt x="7082" y="9605"/>
                  </a:cubicBezTo>
                  <a:cubicBezTo>
                    <a:pt x="4712" y="10608"/>
                    <a:pt x="1976" y="9484"/>
                    <a:pt x="973" y="7082"/>
                  </a:cubicBezTo>
                  <a:cubicBezTo>
                    <a:pt x="0" y="4712"/>
                    <a:pt x="1125" y="1976"/>
                    <a:pt x="3496" y="973"/>
                  </a:cubicBezTo>
                  <a:cubicBezTo>
                    <a:pt x="5867" y="0"/>
                    <a:pt x="8602" y="1095"/>
                    <a:pt x="9605" y="349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8101049" y="3853405"/>
              <a:ext cx="170241" cy="315229"/>
            </a:xfrm>
            <a:custGeom>
              <a:avLst/>
              <a:gdLst/>
              <a:ahLst/>
              <a:cxnLst/>
              <a:rect l="l" t="t" r="r" b="b"/>
              <a:pathLst>
                <a:path w="11278" h="20883" fill="none" extrusionOk="0">
                  <a:moveTo>
                    <a:pt x="0" y="0"/>
                  </a:moveTo>
                  <a:lnTo>
                    <a:pt x="0" y="18055"/>
                  </a:lnTo>
                  <a:cubicBezTo>
                    <a:pt x="0" y="19636"/>
                    <a:pt x="1247" y="20882"/>
                    <a:pt x="2827" y="20882"/>
                  </a:cubicBezTo>
                  <a:cubicBezTo>
                    <a:pt x="4377" y="20882"/>
                    <a:pt x="5624" y="19636"/>
                    <a:pt x="5624" y="18055"/>
                  </a:cubicBezTo>
                  <a:cubicBezTo>
                    <a:pt x="5624" y="19636"/>
                    <a:pt x="6900" y="20882"/>
                    <a:pt x="8450" y="20882"/>
                  </a:cubicBezTo>
                  <a:cubicBezTo>
                    <a:pt x="10001" y="20882"/>
                    <a:pt x="11277" y="19636"/>
                    <a:pt x="11277" y="18055"/>
                  </a:cubicBezTo>
                  <a:lnTo>
                    <a:pt x="11277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8185924" y="4001131"/>
              <a:ext cx="15" cy="124821"/>
            </a:xfrm>
            <a:custGeom>
              <a:avLst/>
              <a:gdLst/>
              <a:ahLst/>
              <a:cxnLst/>
              <a:rect l="l" t="t" r="r" b="b"/>
              <a:pathLst>
                <a:path w="1" h="8269" fill="none" extrusionOk="0">
                  <a:moveTo>
                    <a:pt x="1" y="8268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8050574" y="3764395"/>
              <a:ext cx="62418" cy="217957"/>
            </a:xfrm>
            <a:custGeom>
              <a:avLst/>
              <a:gdLst/>
              <a:ahLst/>
              <a:cxnLst/>
              <a:rect l="l" t="t" r="r" b="b"/>
              <a:pathLst>
                <a:path w="4135" h="14439" fill="none" extrusionOk="0">
                  <a:moveTo>
                    <a:pt x="413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11095"/>
                  </a:lnTo>
                  <a:cubicBezTo>
                    <a:pt x="1" y="12949"/>
                    <a:pt x="1490" y="14439"/>
                    <a:pt x="3344" y="14439"/>
                  </a:cubicBezTo>
                  <a:lnTo>
                    <a:pt x="3344" y="14439"/>
                  </a:lnTo>
                  <a:lnTo>
                    <a:pt x="3344" y="562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8259327" y="3764395"/>
              <a:ext cx="62418" cy="217957"/>
            </a:xfrm>
            <a:custGeom>
              <a:avLst/>
              <a:gdLst/>
              <a:ahLst/>
              <a:cxnLst/>
              <a:rect l="l" t="t" r="r" b="b"/>
              <a:pathLst>
                <a:path w="4135" h="14439" fill="none" extrusionOk="0">
                  <a:moveTo>
                    <a:pt x="791" y="5624"/>
                  </a:moveTo>
                  <a:lnTo>
                    <a:pt x="791" y="14439"/>
                  </a:lnTo>
                  <a:lnTo>
                    <a:pt x="791" y="14439"/>
                  </a:lnTo>
                  <a:cubicBezTo>
                    <a:pt x="2645" y="14439"/>
                    <a:pt x="4135" y="12949"/>
                    <a:pt x="4135" y="11095"/>
                  </a:cubicBezTo>
                  <a:lnTo>
                    <a:pt x="4135" y="4134"/>
                  </a:lnTo>
                  <a:cubicBezTo>
                    <a:pt x="4135" y="1855"/>
                    <a:pt x="2281" y="1"/>
                    <a:pt x="1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8107932" y="3620789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10366" h="10366" fill="none" extrusionOk="0">
                  <a:moveTo>
                    <a:pt x="6414" y="670"/>
                  </a:moveTo>
                  <a:cubicBezTo>
                    <a:pt x="8906" y="1369"/>
                    <a:pt x="10365" y="3922"/>
                    <a:pt x="9697" y="6414"/>
                  </a:cubicBezTo>
                  <a:cubicBezTo>
                    <a:pt x="8997" y="8907"/>
                    <a:pt x="6414" y="10366"/>
                    <a:pt x="3952" y="9667"/>
                  </a:cubicBezTo>
                  <a:cubicBezTo>
                    <a:pt x="1459" y="8998"/>
                    <a:pt x="0" y="6414"/>
                    <a:pt x="669" y="3922"/>
                  </a:cubicBezTo>
                  <a:cubicBezTo>
                    <a:pt x="1368" y="1460"/>
                    <a:pt x="3952" y="1"/>
                    <a:pt x="6414" y="67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5" name="Google Shape;1895;p31"/>
            <p:cNvGrpSpPr/>
            <p:nvPr/>
          </p:nvGrpSpPr>
          <p:grpSpPr>
            <a:xfrm>
              <a:off x="7432120" y="3327631"/>
              <a:ext cx="351002" cy="350985"/>
              <a:chOff x="5501070" y="3327781"/>
              <a:chExt cx="351002" cy="350985"/>
            </a:xfrm>
          </p:grpSpPr>
          <p:sp>
            <p:nvSpPr>
              <p:cNvPr id="1896" name="Google Shape;1896;p31"/>
              <p:cNvSpPr/>
              <p:nvPr/>
            </p:nvSpPr>
            <p:spPr>
              <a:xfrm>
                <a:off x="5560707" y="3387418"/>
                <a:ext cx="231720" cy="231720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5351" fill="none" extrusionOk="0">
                    <a:moveTo>
                      <a:pt x="12615" y="2736"/>
                    </a:moveTo>
                    <a:cubicBezTo>
                      <a:pt x="15351" y="5441"/>
                      <a:pt x="15351" y="9879"/>
                      <a:pt x="12615" y="12615"/>
                    </a:cubicBezTo>
                    <a:cubicBezTo>
                      <a:pt x="9910" y="15350"/>
                      <a:pt x="5472" y="15350"/>
                      <a:pt x="2737" y="12615"/>
                    </a:cubicBezTo>
                    <a:cubicBezTo>
                      <a:pt x="1" y="9879"/>
                      <a:pt x="1" y="5441"/>
                      <a:pt x="2737" y="2736"/>
                    </a:cubicBezTo>
                    <a:cubicBezTo>
                      <a:pt x="5472" y="1"/>
                      <a:pt x="9910" y="1"/>
                      <a:pt x="12615" y="273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>
                <a:off x="5676797" y="3362649"/>
                <a:ext cx="15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11" fill="none" extrusionOk="0">
                    <a:moveTo>
                      <a:pt x="0" y="231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5659348" y="3327781"/>
                <a:ext cx="34899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11" fill="none" extrusionOk="0">
                    <a:moveTo>
                      <a:pt x="2311" y="1155"/>
                    </a:moveTo>
                    <a:cubicBezTo>
                      <a:pt x="2311" y="517"/>
                      <a:pt x="1794" y="0"/>
                      <a:pt x="1156" y="0"/>
                    </a:cubicBezTo>
                    <a:cubicBezTo>
                      <a:pt x="518" y="0"/>
                      <a:pt x="1" y="517"/>
                      <a:pt x="1" y="1155"/>
                    </a:cubicBezTo>
                    <a:cubicBezTo>
                      <a:pt x="1" y="1793"/>
                      <a:pt x="518" y="2310"/>
                      <a:pt x="1156" y="2310"/>
                    </a:cubicBezTo>
                    <a:cubicBezTo>
                      <a:pt x="1794" y="2310"/>
                      <a:pt x="2311" y="1793"/>
                      <a:pt x="2311" y="115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>
                <a:off x="5606593" y="3381456"/>
                <a:ext cx="17450" cy="3029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007" fill="none" extrusionOk="0">
                    <a:moveTo>
                      <a:pt x="1156" y="200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>
                <a:off x="5577688" y="3346589"/>
                <a:ext cx="39926" cy="39473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615" fill="none" extrusionOk="0">
                    <a:moveTo>
                      <a:pt x="2311" y="730"/>
                    </a:moveTo>
                    <a:cubicBezTo>
                      <a:pt x="2007" y="183"/>
                      <a:pt x="1308" y="0"/>
                      <a:pt x="760" y="304"/>
                    </a:cubicBezTo>
                    <a:cubicBezTo>
                      <a:pt x="183" y="639"/>
                      <a:pt x="1" y="1338"/>
                      <a:pt x="335" y="1885"/>
                    </a:cubicBezTo>
                    <a:cubicBezTo>
                      <a:pt x="639" y="2432"/>
                      <a:pt x="1338" y="2614"/>
                      <a:pt x="1915" y="2310"/>
                    </a:cubicBezTo>
                    <a:cubicBezTo>
                      <a:pt x="2463" y="2006"/>
                      <a:pt x="2645" y="1277"/>
                      <a:pt x="2311" y="73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>
                <a:off x="5554745" y="3432836"/>
                <a:ext cx="3029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56" fill="none" extrusionOk="0">
                    <a:moveTo>
                      <a:pt x="2007" y="1156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5519877" y="3404399"/>
                <a:ext cx="39941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645" fill="none" extrusionOk="0">
                    <a:moveTo>
                      <a:pt x="1885" y="304"/>
                    </a:moveTo>
                    <a:cubicBezTo>
                      <a:pt x="1338" y="0"/>
                      <a:pt x="639" y="183"/>
                      <a:pt x="335" y="730"/>
                    </a:cubicBezTo>
                    <a:cubicBezTo>
                      <a:pt x="1" y="1277"/>
                      <a:pt x="183" y="2006"/>
                      <a:pt x="761" y="2310"/>
                    </a:cubicBezTo>
                    <a:cubicBezTo>
                      <a:pt x="1308" y="2645"/>
                      <a:pt x="2007" y="2432"/>
                      <a:pt x="2311" y="1885"/>
                    </a:cubicBezTo>
                    <a:cubicBezTo>
                      <a:pt x="2645" y="1338"/>
                      <a:pt x="2463" y="638"/>
                      <a:pt x="1885" y="30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>
                <a:off x="5535937" y="3503039"/>
                <a:ext cx="34884" cy="1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>
                <a:off x="5501070" y="3485605"/>
                <a:ext cx="34884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1156" y="0"/>
                    </a:moveTo>
                    <a:cubicBezTo>
                      <a:pt x="517" y="0"/>
                      <a:pt x="0" y="517"/>
                      <a:pt x="0" y="1155"/>
                    </a:cubicBezTo>
                    <a:cubicBezTo>
                      <a:pt x="0" y="1794"/>
                      <a:pt x="517" y="2310"/>
                      <a:pt x="1156" y="2310"/>
                    </a:cubicBezTo>
                    <a:cubicBezTo>
                      <a:pt x="1794" y="2310"/>
                      <a:pt x="2311" y="1794"/>
                      <a:pt x="2311" y="1155"/>
                    </a:cubicBezTo>
                    <a:cubicBezTo>
                      <a:pt x="2311" y="517"/>
                      <a:pt x="1794" y="0"/>
                      <a:pt x="1156" y="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>
                <a:off x="5554745" y="3555793"/>
                <a:ext cx="30295" cy="17918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87" fill="none" extrusionOk="0">
                    <a:moveTo>
                      <a:pt x="2007" y="1"/>
                    </a:moveTo>
                    <a:lnTo>
                      <a:pt x="1" y="1186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>
                <a:off x="5519877" y="3562223"/>
                <a:ext cx="39941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645" fill="none" extrusionOk="0">
                    <a:moveTo>
                      <a:pt x="761" y="335"/>
                    </a:moveTo>
                    <a:cubicBezTo>
                      <a:pt x="183" y="639"/>
                      <a:pt x="1" y="1338"/>
                      <a:pt x="335" y="1885"/>
                    </a:cubicBezTo>
                    <a:cubicBezTo>
                      <a:pt x="639" y="2462"/>
                      <a:pt x="1338" y="2645"/>
                      <a:pt x="1885" y="2310"/>
                    </a:cubicBezTo>
                    <a:cubicBezTo>
                      <a:pt x="2463" y="2006"/>
                      <a:pt x="2645" y="1307"/>
                      <a:pt x="2311" y="760"/>
                    </a:cubicBezTo>
                    <a:cubicBezTo>
                      <a:pt x="2007" y="183"/>
                      <a:pt x="1308" y="0"/>
                      <a:pt x="761" y="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>
                <a:off x="5606593" y="3594796"/>
                <a:ext cx="17450" cy="3029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007" fill="none" extrusionOk="0">
                    <a:moveTo>
                      <a:pt x="1156" y="0"/>
                    </a:moveTo>
                    <a:lnTo>
                      <a:pt x="0" y="2006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1"/>
              <p:cNvSpPr/>
              <p:nvPr/>
            </p:nvSpPr>
            <p:spPr>
              <a:xfrm>
                <a:off x="5577688" y="3620034"/>
                <a:ext cx="39926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645" fill="none" extrusionOk="0">
                    <a:moveTo>
                      <a:pt x="335" y="760"/>
                    </a:moveTo>
                    <a:cubicBezTo>
                      <a:pt x="1" y="1307"/>
                      <a:pt x="183" y="2006"/>
                      <a:pt x="760" y="2310"/>
                    </a:cubicBezTo>
                    <a:cubicBezTo>
                      <a:pt x="1308" y="2644"/>
                      <a:pt x="2007" y="2462"/>
                      <a:pt x="2311" y="1915"/>
                    </a:cubicBezTo>
                    <a:cubicBezTo>
                      <a:pt x="2645" y="1337"/>
                      <a:pt x="2463" y="638"/>
                      <a:pt x="1915" y="334"/>
                    </a:cubicBezTo>
                    <a:cubicBezTo>
                      <a:pt x="1338" y="0"/>
                      <a:pt x="639" y="182"/>
                      <a:pt x="335" y="76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>
                <a:off x="5676797" y="3609015"/>
                <a:ext cx="15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11" fill="none" extrusionOk="0">
                    <a:moveTo>
                      <a:pt x="0" y="1"/>
                    </a:moveTo>
                    <a:lnTo>
                      <a:pt x="0" y="231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>
                <a:off x="5659348" y="3643883"/>
                <a:ext cx="34899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311" fill="none" extrusionOk="0">
                    <a:moveTo>
                      <a:pt x="1" y="1156"/>
                    </a:moveTo>
                    <a:cubicBezTo>
                      <a:pt x="1" y="1794"/>
                      <a:pt x="518" y="2311"/>
                      <a:pt x="1156" y="2311"/>
                    </a:cubicBezTo>
                    <a:cubicBezTo>
                      <a:pt x="1794" y="2311"/>
                      <a:pt x="2311" y="1794"/>
                      <a:pt x="2311" y="1156"/>
                    </a:cubicBezTo>
                    <a:cubicBezTo>
                      <a:pt x="2311" y="517"/>
                      <a:pt x="1794" y="1"/>
                      <a:pt x="1156" y="1"/>
                    </a:cubicBezTo>
                    <a:cubicBezTo>
                      <a:pt x="518" y="1"/>
                      <a:pt x="1" y="517"/>
                      <a:pt x="1" y="115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>
                <a:off x="5729551" y="3594796"/>
                <a:ext cx="17450" cy="3029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007" fill="none" extrusionOk="0">
                    <a:moveTo>
                      <a:pt x="1" y="0"/>
                    </a:moveTo>
                    <a:lnTo>
                      <a:pt x="1156" y="2006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>
                <a:off x="5735981" y="3620034"/>
                <a:ext cx="39473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45" fill="none" extrusionOk="0">
                    <a:moveTo>
                      <a:pt x="304" y="1915"/>
                    </a:moveTo>
                    <a:cubicBezTo>
                      <a:pt x="608" y="2462"/>
                      <a:pt x="1337" y="2644"/>
                      <a:pt x="1885" y="2310"/>
                    </a:cubicBezTo>
                    <a:cubicBezTo>
                      <a:pt x="2432" y="2006"/>
                      <a:pt x="2614" y="1307"/>
                      <a:pt x="2310" y="760"/>
                    </a:cubicBezTo>
                    <a:cubicBezTo>
                      <a:pt x="1976" y="182"/>
                      <a:pt x="1277" y="0"/>
                      <a:pt x="730" y="334"/>
                    </a:cubicBezTo>
                    <a:cubicBezTo>
                      <a:pt x="182" y="638"/>
                      <a:pt x="0" y="1337"/>
                      <a:pt x="304" y="191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>
                <a:off x="5768086" y="3555793"/>
                <a:ext cx="30295" cy="17918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87" fill="none" extrusionOk="0">
                    <a:moveTo>
                      <a:pt x="1" y="1"/>
                    </a:moveTo>
                    <a:lnTo>
                      <a:pt x="2007" y="1186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>
                <a:off x="5793777" y="3562223"/>
                <a:ext cx="39473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45" fill="none" extrusionOk="0">
                    <a:moveTo>
                      <a:pt x="730" y="2310"/>
                    </a:moveTo>
                    <a:cubicBezTo>
                      <a:pt x="1278" y="2645"/>
                      <a:pt x="1977" y="2462"/>
                      <a:pt x="2311" y="1915"/>
                    </a:cubicBezTo>
                    <a:cubicBezTo>
                      <a:pt x="2615" y="1338"/>
                      <a:pt x="2433" y="639"/>
                      <a:pt x="1885" y="335"/>
                    </a:cubicBezTo>
                    <a:cubicBezTo>
                      <a:pt x="1338" y="0"/>
                      <a:pt x="639" y="183"/>
                      <a:pt x="305" y="760"/>
                    </a:cubicBezTo>
                    <a:cubicBezTo>
                      <a:pt x="1" y="1307"/>
                      <a:pt x="183" y="2006"/>
                      <a:pt x="730" y="231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>
                <a:off x="5782320" y="3503039"/>
                <a:ext cx="34884" cy="1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0" y="0"/>
                    </a:moveTo>
                    <a:lnTo>
                      <a:pt x="2310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>
                <a:off x="5817188" y="3485605"/>
                <a:ext cx="34884" cy="3488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1155" y="2310"/>
                    </a:moveTo>
                    <a:cubicBezTo>
                      <a:pt x="1793" y="2310"/>
                      <a:pt x="2310" y="1794"/>
                      <a:pt x="2310" y="1155"/>
                    </a:cubicBezTo>
                    <a:cubicBezTo>
                      <a:pt x="2310" y="517"/>
                      <a:pt x="1793" y="0"/>
                      <a:pt x="1155" y="0"/>
                    </a:cubicBezTo>
                    <a:cubicBezTo>
                      <a:pt x="517" y="0"/>
                      <a:pt x="0" y="517"/>
                      <a:pt x="0" y="1155"/>
                    </a:cubicBezTo>
                    <a:cubicBezTo>
                      <a:pt x="0" y="1794"/>
                      <a:pt x="517" y="2310"/>
                      <a:pt x="1155" y="231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>
                <a:off x="5768086" y="3432836"/>
                <a:ext cx="3029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56" fill="none" extrusionOk="0">
                    <a:moveTo>
                      <a:pt x="1" y="1156"/>
                    </a:moveTo>
                    <a:lnTo>
                      <a:pt x="2007" y="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>
                <a:off x="5793777" y="3404399"/>
                <a:ext cx="39473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45" fill="none" extrusionOk="0">
                    <a:moveTo>
                      <a:pt x="1885" y="2310"/>
                    </a:moveTo>
                    <a:cubicBezTo>
                      <a:pt x="2433" y="2006"/>
                      <a:pt x="2615" y="1277"/>
                      <a:pt x="2311" y="730"/>
                    </a:cubicBezTo>
                    <a:cubicBezTo>
                      <a:pt x="1977" y="183"/>
                      <a:pt x="1278" y="0"/>
                      <a:pt x="730" y="304"/>
                    </a:cubicBezTo>
                    <a:cubicBezTo>
                      <a:pt x="183" y="638"/>
                      <a:pt x="1" y="1338"/>
                      <a:pt x="305" y="1885"/>
                    </a:cubicBezTo>
                    <a:cubicBezTo>
                      <a:pt x="639" y="2432"/>
                      <a:pt x="1338" y="2645"/>
                      <a:pt x="1885" y="231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>
                <a:off x="5729551" y="3381456"/>
                <a:ext cx="17450" cy="3029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007" fill="none" extrusionOk="0">
                    <a:moveTo>
                      <a:pt x="1" y="2006"/>
                    </a:moveTo>
                    <a:lnTo>
                      <a:pt x="1156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5736434" y="3347041"/>
                <a:ext cx="38552" cy="38552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554" fill="none" extrusionOk="0">
                    <a:moveTo>
                      <a:pt x="2371" y="973"/>
                    </a:moveTo>
                    <a:cubicBezTo>
                      <a:pt x="2554" y="1612"/>
                      <a:pt x="2189" y="2220"/>
                      <a:pt x="1551" y="2402"/>
                    </a:cubicBezTo>
                    <a:cubicBezTo>
                      <a:pt x="943" y="2554"/>
                      <a:pt x="304" y="2189"/>
                      <a:pt x="152" y="1581"/>
                    </a:cubicBezTo>
                    <a:cubicBezTo>
                      <a:pt x="0" y="973"/>
                      <a:pt x="365" y="335"/>
                      <a:pt x="973" y="183"/>
                    </a:cubicBezTo>
                    <a:cubicBezTo>
                      <a:pt x="1581" y="1"/>
                      <a:pt x="2219" y="365"/>
                      <a:pt x="2371" y="97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>
                <a:off x="5621280" y="3527356"/>
                <a:ext cx="39926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645" fill="none" extrusionOk="0">
                    <a:moveTo>
                      <a:pt x="2310" y="1915"/>
                    </a:moveTo>
                    <a:cubicBezTo>
                      <a:pt x="2645" y="1338"/>
                      <a:pt x="2462" y="638"/>
                      <a:pt x="1915" y="335"/>
                    </a:cubicBezTo>
                    <a:cubicBezTo>
                      <a:pt x="1338" y="0"/>
                      <a:pt x="638" y="183"/>
                      <a:pt x="335" y="760"/>
                    </a:cubicBezTo>
                    <a:cubicBezTo>
                      <a:pt x="0" y="1307"/>
                      <a:pt x="183" y="2006"/>
                      <a:pt x="760" y="2310"/>
                    </a:cubicBezTo>
                    <a:cubicBezTo>
                      <a:pt x="1307" y="2645"/>
                      <a:pt x="2006" y="2462"/>
                      <a:pt x="2310" y="191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5709823" y="3509922"/>
                <a:ext cx="39473" cy="3992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45" fill="none" extrusionOk="0">
                    <a:moveTo>
                      <a:pt x="2311" y="1915"/>
                    </a:moveTo>
                    <a:cubicBezTo>
                      <a:pt x="2615" y="1338"/>
                      <a:pt x="2432" y="638"/>
                      <a:pt x="1885" y="334"/>
                    </a:cubicBezTo>
                    <a:cubicBezTo>
                      <a:pt x="1338" y="0"/>
                      <a:pt x="608" y="213"/>
                      <a:pt x="304" y="760"/>
                    </a:cubicBezTo>
                    <a:cubicBezTo>
                      <a:pt x="1" y="1307"/>
                      <a:pt x="183" y="2006"/>
                      <a:pt x="730" y="2341"/>
                    </a:cubicBezTo>
                    <a:cubicBezTo>
                      <a:pt x="1277" y="2645"/>
                      <a:pt x="1976" y="2462"/>
                      <a:pt x="2311" y="191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>
                <a:off x="5656600" y="3447976"/>
                <a:ext cx="39941" cy="39941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646" fill="none" extrusionOk="0">
                    <a:moveTo>
                      <a:pt x="2341" y="1885"/>
                    </a:moveTo>
                    <a:cubicBezTo>
                      <a:pt x="2645" y="1338"/>
                      <a:pt x="2463" y="639"/>
                      <a:pt x="1916" y="305"/>
                    </a:cubicBezTo>
                    <a:cubicBezTo>
                      <a:pt x="1368" y="1"/>
                      <a:pt x="639" y="183"/>
                      <a:pt x="335" y="730"/>
                    </a:cubicBezTo>
                    <a:cubicBezTo>
                      <a:pt x="1" y="1277"/>
                      <a:pt x="213" y="2007"/>
                      <a:pt x="761" y="2311"/>
                    </a:cubicBezTo>
                    <a:cubicBezTo>
                      <a:pt x="1308" y="2645"/>
                      <a:pt x="2007" y="2432"/>
                      <a:pt x="2341" y="188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4" name="Google Shape;1924;p31"/>
            <p:cNvSpPr/>
            <p:nvPr/>
          </p:nvSpPr>
          <p:spPr>
            <a:xfrm>
              <a:off x="7334853" y="3890114"/>
              <a:ext cx="546016" cy="15"/>
            </a:xfrm>
            <a:custGeom>
              <a:avLst/>
              <a:gdLst/>
              <a:ahLst/>
              <a:cxnLst/>
              <a:rect l="l" t="t" r="r" b="b"/>
              <a:pathLst>
                <a:path w="36172" h="1" fill="none" extrusionOk="0">
                  <a:moveTo>
                    <a:pt x="1" y="0"/>
                  </a:moveTo>
                  <a:lnTo>
                    <a:pt x="3617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7894123" y="3856152"/>
              <a:ext cx="34432" cy="68380"/>
            </a:xfrm>
            <a:custGeom>
              <a:avLst/>
              <a:gdLst/>
              <a:ahLst/>
              <a:cxnLst/>
              <a:rect l="l" t="t" r="r" b="b"/>
              <a:pathLst>
                <a:path w="2281" h="4530" fill="none" extrusionOk="0">
                  <a:moveTo>
                    <a:pt x="1" y="1"/>
                  </a:moveTo>
                  <a:lnTo>
                    <a:pt x="2281" y="2250"/>
                  </a:lnTo>
                  <a:lnTo>
                    <a:pt x="1" y="453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287140" y="3856152"/>
              <a:ext cx="34432" cy="68380"/>
            </a:xfrm>
            <a:custGeom>
              <a:avLst/>
              <a:gdLst/>
              <a:ahLst/>
              <a:cxnLst/>
              <a:rect l="l" t="t" r="r" b="b"/>
              <a:pathLst>
                <a:path w="2281" h="4530" fill="none" extrusionOk="0">
                  <a:moveTo>
                    <a:pt x="2280" y="4530"/>
                  </a:moveTo>
                  <a:lnTo>
                    <a:pt x="0" y="2250"/>
                  </a:lnTo>
                  <a:lnTo>
                    <a:pt x="228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31"/>
          <p:cNvGrpSpPr/>
          <p:nvPr/>
        </p:nvGrpSpPr>
        <p:grpSpPr>
          <a:xfrm>
            <a:off x="1436839" y="1900097"/>
            <a:ext cx="661500" cy="671625"/>
            <a:chOff x="1335000" y="1781185"/>
            <a:chExt cx="661500" cy="671625"/>
          </a:xfrm>
        </p:grpSpPr>
        <p:sp>
          <p:nvSpPr>
            <p:cNvPr id="1928" name="Google Shape;1928;p31"/>
            <p:cNvSpPr/>
            <p:nvPr/>
          </p:nvSpPr>
          <p:spPr>
            <a:xfrm>
              <a:off x="1335000" y="1790710"/>
              <a:ext cx="661500" cy="662100"/>
            </a:xfrm>
            <a:prstGeom prst="pie">
              <a:avLst>
                <a:gd name="adj1" fmla="val 15523255"/>
                <a:gd name="adj2" fmla="val 10817427"/>
              </a:avLst>
            </a:prstGeom>
            <a:solidFill>
              <a:srgbClr val="5E60CE">
                <a:alpha val="2054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1335000" y="1781185"/>
              <a:ext cx="661500" cy="662100"/>
            </a:xfrm>
            <a:prstGeom prst="pie">
              <a:avLst>
                <a:gd name="adj1" fmla="val 10731763"/>
                <a:gd name="adj2" fmla="val 162000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31"/>
          <p:cNvGrpSpPr/>
          <p:nvPr/>
        </p:nvGrpSpPr>
        <p:grpSpPr>
          <a:xfrm>
            <a:off x="5426709" y="1890623"/>
            <a:ext cx="671060" cy="671524"/>
            <a:chOff x="5224014" y="1828800"/>
            <a:chExt cx="869136" cy="869736"/>
          </a:xfrm>
        </p:grpSpPr>
        <p:sp>
          <p:nvSpPr>
            <p:cNvPr id="1931" name="Google Shape;1931;p31"/>
            <p:cNvSpPr/>
            <p:nvPr/>
          </p:nvSpPr>
          <p:spPr>
            <a:xfrm>
              <a:off x="5224014" y="1841136"/>
              <a:ext cx="856800" cy="857400"/>
            </a:xfrm>
            <a:prstGeom prst="pie">
              <a:avLst>
                <a:gd name="adj1" fmla="val 16075375"/>
                <a:gd name="adj2" fmla="val 132704"/>
              </a:avLst>
            </a:prstGeom>
            <a:solidFill>
              <a:srgbClr val="56CFE1">
                <a:alpha val="2143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236350" y="1828800"/>
              <a:ext cx="856800" cy="857400"/>
            </a:xfrm>
            <a:prstGeom prst="pie">
              <a:avLst>
                <a:gd name="adj1" fmla="val 21599439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3" name="Google Shape;1933;p31"/>
          <p:cNvSpPr txBox="1"/>
          <p:nvPr/>
        </p:nvSpPr>
        <p:spPr>
          <a:xfrm>
            <a:off x="1399339" y="1438125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25 %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4" name="Google Shape;1934;p31"/>
          <p:cNvSpPr txBox="1"/>
          <p:nvPr/>
        </p:nvSpPr>
        <p:spPr>
          <a:xfrm>
            <a:off x="5300351" y="1438125"/>
            <a:ext cx="9333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75 %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35" name="Google Shape;1935;p31"/>
          <p:cNvGrpSpPr/>
          <p:nvPr/>
        </p:nvGrpSpPr>
        <p:grpSpPr>
          <a:xfrm>
            <a:off x="1023102" y="2637525"/>
            <a:ext cx="1488973" cy="721348"/>
            <a:chOff x="1149077" y="3648865"/>
            <a:chExt cx="1716000" cy="721348"/>
          </a:xfrm>
        </p:grpSpPr>
        <p:sp>
          <p:nvSpPr>
            <p:cNvPr id="1936" name="Google Shape;1936;p31"/>
            <p:cNvSpPr txBox="1"/>
            <p:nvPr/>
          </p:nvSpPr>
          <p:spPr>
            <a:xfrm>
              <a:off x="1149077" y="3648865"/>
              <a:ext cx="1716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37" name="Google Shape;1937;p31"/>
            <p:cNvSpPr txBox="1"/>
            <p:nvPr/>
          </p:nvSpPr>
          <p:spPr>
            <a:xfrm>
              <a:off x="1149077" y="3944813"/>
              <a:ext cx="17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8" name="Google Shape;1938;p31"/>
          <p:cNvGrpSpPr/>
          <p:nvPr/>
        </p:nvGrpSpPr>
        <p:grpSpPr>
          <a:xfrm>
            <a:off x="5022515" y="2637525"/>
            <a:ext cx="1488973" cy="721348"/>
            <a:chOff x="5582651" y="3675565"/>
            <a:chExt cx="1716000" cy="721348"/>
          </a:xfrm>
        </p:grpSpPr>
        <p:sp>
          <p:nvSpPr>
            <p:cNvPr id="1939" name="Google Shape;1939;p31"/>
            <p:cNvSpPr txBox="1"/>
            <p:nvPr/>
          </p:nvSpPr>
          <p:spPr>
            <a:xfrm>
              <a:off x="5582651" y="3675565"/>
              <a:ext cx="1716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0" name="Google Shape;1940;p31"/>
            <p:cNvSpPr txBox="1"/>
            <p:nvPr/>
          </p:nvSpPr>
          <p:spPr>
            <a:xfrm>
              <a:off x="5582651" y="3971513"/>
              <a:ext cx="17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1" name="Google Shape;1941;p31"/>
          <p:cNvSpPr txBox="1"/>
          <p:nvPr/>
        </p:nvSpPr>
        <p:spPr>
          <a:xfrm>
            <a:off x="981564" y="4031988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2" name="Google Shape;1942;p31"/>
          <p:cNvSpPr txBox="1"/>
          <p:nvPr/>
        </p:nvSpPr>
        <p:spPr>
          <a:xfrm>
            <a:off x="1817939" y="4031988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43" name="Google Shape;1943;p31"/>
          <p:cNvGrpSpPr/>
          <p:nvPr/>
        </p:nvGrpSpPr>
        <p:grpSpPr>
          <a:xfrm>
            <a:off x="1116748" y="3637941"/>
            <a:ext cx="372835" cy="342573"/>
            <a:chOff x="1952836" y="2774422"/>
            <a:chExt cx="372835" cy="342573"/>
          </a:xfrm>
        </p:grpSpPr>
        <p:sp>
          <p:nvSpPr>
            <p:cNvPr id="1944" name="Google Shape;1944;p31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31"/>
          <p:cNvSpPr/>
          <p:nvPr/>
        </p:nvSpPr>
        <p:spPr>
          <a:xfrm>
            <a:off x="1975185" y="3645022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31"/>
          <p:cNvSpPr txBox="1"/>
          <p:nvPr/>
        </p:nvSpPr>
        <p:spPr>
          <a:xfrm>
            <a:off x="4980576" y="4039063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9" name="Google Shape;1949;p31"/>
          <p:cNvSpPr txBox="1"/>
          <p:nvPr/>
        </p:nvSpPr>
        <p:spPr>
          <a:xfrm>
            <a:off x="5816951" y="4039063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50" name="Google Shape;1950;p31"/>
          <p:cNvGrpSpPr/>
          <p:nvPr/>
        </p:nvGrpSpPr>
        <p:grpSpPr>
          <a:xfrm>
            <a:off x="5115761" y="3645016"/>
            <a:ext cx="372835" cy="342573"/>
            <a:chOff x="1952836" y="2774422"/>
            <a:chExt cx="372835" cy="342573"/>
          </a:xfrm>
        </p:grpSpPr>
        <p:sp>
          <p:nvSpPr>
            <p:cNvPr id="1951" name="Google Shape;1951;p31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4" name="Google Shape;1954;p31"/>
          <p:cNvSpPr/>
          <p:nvPr/>
        </p:nvSpPr>
        <p:spPr>
          <a:xfrm>
            <a:off x="5974198" y="3652097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2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960" name="Google Shape;1960;p32"/>
          <p:cNvGrpSpPr/>
          <p:nvPr/>
        </p:nvGrpSpPr>
        <p:grpSpPr>
          <a:xfrm>
            <a:off x="1005344" y="1361161"/>
            <a:ext cx="2018778" cy="3242332"/>
            <a:chOff x="1330213" y="1378225"/>
            <a:chExt cx="1960550" cy="3148812"/>
          </a:xfrm>
        </p:grpSpPr>
        <p:sp>
          <p:nvSpPr>
            <p:cNvPr id="1961" name="Google Shape;1961;p32"/>
            <p:cNvSpPr/>
            <p:nvPr/>
          </p:nvSpPr>
          <p:spPr>
            <a:xfrm>
              <a:off x="1330213" y="1378225"/>
              <a:ext cx="1960531" cy="3148812"/>
            </a:xfrm>
            <a:custGeom>
              <a:avLst/>
              <a:gdLst/>
              <a:ahLst/>
              <a:cxnLst/>
              <a:rect l="l" t="t" r="r" b="b"/>
              <a:pathLst>
                <a:path w="68604" h="110185" extrusionOk="0">
                  <a:moveTo>
                    <a:pt x="34286" y="0"/>
                  </a:moveTo>
                  <a:cubicBezTo>
                    <a:pt x="15350" y="0"/>
                    <a:pt x="0" y="15350"/>
                    <a:pt x="0" y="34317"/>
                  </a:cubicBezTo>
                  <a:lnTo>
                    <a:pt x="0" y="110184"/>
                  </a:lnTo>
                  <a:lnTo>
                    <a:pt x="68603" y="110184"/>
                  </a:lnTo>
                  <a:lnTo>
                    <a:pt x="68603" y="34317"/>
                  </a:lnTo>
                  <a:cubicBezTo>
                    <a:pt x="68603" y="15350"/>
                    <a:pt x="53223" y="0"/>
                    <a:pt x="34286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1360591" y="1499168"/>
              <a:ext cx="1898861" cy="1729910"/>
            </a:xfrm>
            <a:custGeom>
              <a:avLst/>
              <a:gdLst/>
              <a:ahLst/>
              <a:cxnLst/>
              <a:rect l="l" t="t" r="r" b="b"/>
              <a:pathLst>
                <a:path w="66446" h="60534" extrusionOk="0">
                  <a:moveTo>
                    <a:pt x="33223" y="1"/>
                  </a:moveTo>
                  <a:cubicBezTo>
                    <a:pt x="25480" y="1"/>
                    <a:pt x="17737" y="2957"/>
                    <a:pt x="11825" y="8869"/>
                  </a:cubicBezTo>
                  <a:cubicBezTo>
                    <a:pt x="1" y="20693"/>
                    <a:pt x="1" y="39842"/>
                    <a:pt x="11825" y="51666"/>
                  </a:cubicBezTo>
                  <a:cubicBezTo>
                    <a:pt x="17737" y="57578"/>
                    <a:pt x="25480" y="60534"/>
                    <a:pt x="33223" y="60534"/>
                  </a:cubicBezTo>
                  <a:cubicBezTo>
                    <a:pt x="40967" y="60534"/>
                    <a:pt x="48710" y="57578"/>
                    <a:pt x="54622" y="51666"/>
                  </a:cubicBezTo>
                  <a:cubicBezTo>
                    <a:pt x="66446" y="39842"/>
                    <a:pt x="66446" y="20693"/>
                    <a:pt x="54622" y="8869"/>
                  </a:cubicBezTo>
                  <a:cubicBezTo>
                    <a:pt x="48710" y="2957"/>
                    <a:pt x="40967" y="1"/>
                    <a:pt x="33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1774057" y="2335351"/>
              <a:ext cx="945961" cy="588721"/>
            </a:xfrm>
            <a:custGeom>
              <a:avLst/>
              <a:gdLst/>
              <a:ahLst/>
              <a:cxnLst/>
              <a:rect l="l" t="t" r="r" b="b"/>
              <a:pathLst>
                <a:path w="48786" h="30366" fill="none" extrusionOk="0">
                  <a:moveTo>
                    <a:pt x="39971" y="28420"/>
                  </a:moveTo>
                  <a:cubicBezTo>
                    <a:pt x="33709" y="25867"/>
                    <a:pt x="24895" y="21763"/>
                    <a:pt x="23527" y="21763"/>
                  </a:cubicBezTo>
                  <a:cubicBezTo>
                    <a:pt x="22159" y="21763"/>
                    <a:pt x="20578" y="22554"/>
                    <a:pt x="18420" y="22736"/>
                  </a:cubicBezTo>
                  <a:cubicBezTo>
                    <a:pt x="16262" y="22949"/>
                    <a:pt x="11976" y="22736"/>
                    <a:pt x="10396" y="21763"/>
                  </a:cubicBezTo>
                  <a:cubicBezTo>
                    <a:pt x="8815" y="20791"/>
                    <a:pt x="7447" y="19028"/>
                    <a:pt x="7447" y="19028"/>
                  </a:cubicBezTo>
                  <a:cubicBezTo>
                    <a:pt x="7447" y="19028"/>
                    <a:pt x="6292" y="18815"/>
                    <a:pt x="5684" y="18055"/>
                  </a:cubicBezTo>
                  <a:cubicBezTo>
                    <a:pt x="5107" y="17265"/>
                    <a:pt x="2645" y="15259"/>
                    <a:pt x="2371" y="14894"/>
                  </a:cubicBezTo>
                  <a:cubicBezTo>
                    <a:pt x="2067" y="14529"/>
                    <a:pt x="1794" y="14256"/>
                    <a:pt x="2311" y="13587"/>
                  </a:cubicBezTo>
                  <a:cubicBezTo>
                    <a:pt x="2675" y="13131"/>
                    <a:pt x="2949" y="13131"/>
                    <a:pt x="2949" y="13131"/>
                  </a:cubicBezTo>
                  <a:cubicBezTo>
                    <a:pt x="2949" y="13131"/>
                    <a:pt x="1186" y="8633"/>
                    <a:pt x="608" y="6870"/>
                  </a:cubicBezTo>
                  <a:cubicBezTo>
                    <a:pt x="0" y="5107"/>
                    <a:pt x="0" y="3739"/>
                    <a:pt x="608" y="3344"/>
                  </a:cubicBezTo>
                  <a:cubicBezTo>
                    <a:pt x="1186" y="2949"/>
                    <a:pt x="1976" y="3344"/>
                    <a:pt x="1976" y="3344"/>
                  </a:cubicBezTo>
                  <a:cubicBezTo>
                    <a:pt x="1976" y="3344"/>
                    <a:pt x="1399" y="1186"/>
                    <a:pt x="2159" y="608"/>
                  </a:cubicBezTo>
                  <a:cubicBezTo>
                    <a:pt x="2949" y="0"/>
                    <a:pt x="4134" y="608"/>
                    <a:pt x="4134" y="608"/>
                  </a:cubicBezTo>
                  <a:cubicBezTo>
                    <a:pt x="4134" y="608"/>
                    <a:pt x="4499" y="456"/>
                    <a:pt x="5107" y="395"/>
                  </a:cubicBezTo>
                  <a:cubicBezTo>
                    <a:pt x="5958" y="335"/>
                    <a:pt x="6870" y="1398"/>
                    <a:pt x="6870" y="1398"/>
                  </a:cubicBezTo>
                  <a:cubicBezTo>
                    <a:pt x="6870" y="1398"/>
                    <a:pt x="7843" y="790"/>
                    <a:pt x="8633" y="1186"/>
                  </a:cubicBezTo>
                  <a:cubicBezTo>
                    <a:pt x="9423" y="1581"/>
                    <a:pt x="16475" y="8815"/>
                    <a:pt x="16475" y="8815"/>
                  </a:cubicBezTo>
                  <a:cubicBezTo>
                    <a:pt x="16475" y="8815"/>
                    <a:pt x="18420" y="9423"/>
                    <a:pt x="20001" y="9605"/>
                  </a:cubicBezTo>
                  <a:cubicBezTo>
                    <a:pt x="21551" y="9818"/>
                    <a:pt x="25867" y="9818"/>
                    <a:pt x="27448" y="10395"/>
                  </a:cubicBezTo>
                  <a:cubicBezTo>
                    <a:pt x="28998" y="10973"/>
                    <a:pt x="36658" y="14712"/>
                    <a:pt x="38421" y="15472"/>
                  </a:cubicBezTo>
                  <a:cubicBezTo>
                    <a:pt x="40184" y="16262"/>
                    <a:pt x="48786" y="18815"/>
                    <a:pt x="48786" y="18815"/>
                  </a:cubicBezTo>
                  <a:lnTo>
                    <a:pt x="46050" y="30365"/>
                  </a:ln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1812369" y="2400167"/>
              <a:ext cx="141469" cy="198606"/>
            </a:xfrm>
            <a:custGeom>
              <a:avLst/>
              <a:gdLst/>
              <a:ahLst/>
              <a:cxnLst/>
              <a:rect l="l" t="t" r="r" b="b"/>
              <a:pathLst>
                <a:path w="7296" h="10244" fill="none" extrusionOk="0">
                  <a:moveTo>
                    <a:pt x="0" y="1"/>
                  </a:moveTo>
                  <a:cubicBezTo>
                    <a:pt x="821" y="821"/>
                    <a:pt x="1186" y="821"/>
                    <a:pt x="2158" y="3192"/>
                  </a:cubicBezTo>
                  <a:cubicBezTo>
                    <a:pt x="3131" y="5563"/>
                    <a:pt x="3465" y="6414"/>
                    <a:pt x="4408" y="7569"/>
                  </a:cubicBezTo>
                  <a:cubicBezTo>
                    <a:pt x="5350" y="8724"/>
                    <a:pt x="7295" y="10244"/>
                    <a:pt x="7295" y="10244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1854209" y="2347140"/>
              <a:ext cx="134974" cy="228656"/>
            </a:xfrm>
            <a:custGeom>
              <a:avLst/>
              <a:gdLst/>
              <a:ahLst/>
              <a:cxnLst/>
              <a:rect l="l" t="t" r="r" b="b"/>
              <a:pathLst>
                <a:path w="6961" h="11794" fill="none" extrusionOk="0">
                  <a:moveTo>
                    <a:pt x="0" y="0"/>
                  </a:moveTo>
                  <a:cubicBezTo>
                    <a:pt x="943" y="1459"/>
                    <a:pt x="1702" y="2827"/>
                    <a:pt x="2554" y="4803"/>
                  </a:cubicBezTo>
                  <a:cubicBezTo>
                    <a:pt x="3374" y="6778"/>
                    <a:pt x="3800" y="8693"/>
                    <a:pt x="4286" y="9119"/>
                  </a:cubicBezTo>
                  <a:cubicBezTo>
                    <a:pt x="4772" y="9514"/>
                    <a:pt x="6961" y="11794"/>
                    <a:pt x="6961" y="11794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1907236" y="2362456"/>
              <a:ext cx="133229" cy="182107"/>
            </a:xfrm>
            <a:custGeom>
              <a:avLst/>
              <a:gdLst/>
              <a:ahLst/>
              <a:cxnLst/>
              <a:rect l="l" t="t" r="r" b="b"/>
              <a:pathLst>
                <a:path w="6871" h="9393" fill="none" extrusionOk="0">
                  <a:moveTo>
                    <a:pt x="1" y="0"/>
                  </a:moveTo>
                  <a:cubicBezTo>
                    <a:pt x="1065" y="1885"/>
                    <a:pt x="1126" y="2067"/>
                    <a:pt x="1977" y="3557"/>
                  </a:cubicBezTo>
                  <a:cubicBezTo>
                    <a:pt x="2858" y="5016"/>
                    <a:pt x="3983" y="6414"/>
                    <a:pt x="4469" y="7083"/>
                  </a:cubicBezTo>
                  <a:cubicBezTo>
                    <a:pt x="4955" y="7721"/>
                    <a:pt x="6870" y="9393"/>
                    <a:pt x="6870" y="9393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821791" y="2481501"/>
              <a:ext cx="40680" cy="22994"/>
            </a:xfrm>
            <a:custGeom>
              <a:avLst/>
              <a:gdLst/>
              <a:ahLst/>
              <a:cxnLst/>
              <a:rect l="l" t="t" r="r" b="b"/>
              <a:pathLst>
                <a:path w="2098" h="1186" fill="none" extrusionOk="0">
                  <a:moveTo>
                    <a:pt x="2098" y="0"/>
                  </a:moveTo>
                  <a:cubicBezTo>
                    <a:pt x="1733" y="456"/>
                    <a:pt x="1" y="1186"/>
                    <a:pt x="1" y="1186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1854209" y="2549865"/>
              <a:ext cx="45993" cy="22994"/>
            </a:xfrm>
            <a:custGeom>
              <a:avLst/>
              <a:gdLst/>
              <a:ahLst/>
              <a:cxnLst/>
              <a:rect l="l" t="t" r="r" b="b"/>
              <a:pathLst>
                <a:path w="2372" h="1186" fill="none" extrusionOk="0">
                  <a:moveTo>
                    <a:pt x="2371" y="0"/>
                  </a:moveTo>
                  <a:cubicBezTo>
                    <a:pt x="1611" y="760"/>
                    <a:pt x="0" y="1186"/>
                    <a:pt x="0" y="1186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1862449" y="2426690"/>
              <a:ext cx="35387" cy="14754"/>
            </a:xfrm>
            <a:custGeom>
              <a:avLst/>
              <a:gdLst/>
              <a:ahLst/>
              <a:cxnLst/>
              <a:rect l="l" t="t" r="r" b="b"/>
              <a:pathLst>
                <a:path w="1825" h="761" fill="none" extrusionOk="0">
                  <a:moveTo>
                    <a:pt x="1825" y="0"/>
                  </a:moveTo>
                  <a:cubicBezTo>
                    <a:pt x="1186" y="487"/>
                    <a:pt x="1" y="760"/>
                    <a:pt x="1" y="76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1897814" y="2512135"/>
              <a:ext cx="31838" cy="13571"/>
            </a:xfrm>
            <a:custGeom>
              <a:avLst/>
              <a:gdLst/>
              <a:ahLst/>
              <a:cxnLst/>
              <a:rect l="l" t="t" r="r" b="b"/>
              <a:pathLst>
                <a:path w="1642" h="700" fill="none" extrusionOk="0">
                  <a:moveTo>
                    <a:pt x="1642" y="1"/>
                  </a:moveTo>
                  <a:cubicBezTo>
                    <a:pt x="1004" y="457"/>
                    <a:pt x="1" y="700"/>
                    <a:pt x="1" y="70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1913732" y="2419032"/>
              <a:ext cx="24761" cy="15336"/>
            </a:xfrm>
            <a:custGeom>
              <a:avLst/>
              <a:gdLst/>
              <a:ahLst/>
              <a:cxnLst/>
              <a:rect l="l" t="t" r="r" b="b"/>
              <a:pathLst>
                <a:path w="1277" h="791" fill="none" extrusionOk="0">
                  <a:moveTo>
                    <a:pt x="1277" y="0"/>
                  </a:moveTo>
                  <a:cubicBezTo>
                    <a:pt x="608" y="608"/>
                    <a:pt x="0" y="791"/>
                    <a:pt x="0" y="79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1953807" y="2486794"/>
              <a:ext cx="30656" cy="23013"/>
            </a:xfrm>
            <a:custGeom>
              <a:avLst/>
              <a:gdLst/>
              <a:ahLst/>
              <a:cxnLst/>
              <a:rect l="l" t="t" r="r" b="b"/>
              <a:pathLst>
                <a:path w="1581" h="1187" fill="none" extrusionOk="0">
                  <a:moveTo>
                    <a:pt x="1581" y="1"/>
                  </a:moveTo>
                  <a:cubicBezTo>
                    <a:pt x="1034" y="609"/>
                    <a:pt x="0" y="1186"/>
                    <a:pt x="0" y="1186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1979730" y="2419032"/>
              <a:ext cx="27127" cy="25359"/>
            </a:xfrm>
            <a:custGeom>
              <a:avLst/>
              <a:gdLst/>
              <a:ahLst/>
              <a:cxnLst/>
              <a:rect l="l" t="t" r="r" b="b"/>
              <a:pathLst>
                <a:path w="1399" h="1308" fill="none" extrusionOk="0">
                  <a:moveTo>
                    <a:pt x="1399" y="0"/>
                  </a:moveTo>
                  <a:cubicBezTo>
                    <a:pt x="852" y="760"/>
                    <a:pt x="1" y="1307"/>
                    <a:pt x="1" y="1307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018041" y="2460290"/>
              <a:ext cx="29492" cy="30070"/>
            </a:xfrm>
            <a:custGeom>
              <a:avLst/>
              <a:gdLst/>
              <a:ahLst/>
              <a:cxnLst/>
              <a:rect l="l" t="t" r="r" b="b"/>
              <a:pathLst>
                <a:path w="1521" h="1551" fill="none" extrusionOk="0">
                  <a:moveTo>
                    <a:pt x="1520" y="0"/>
                  </a:moveTo>
                  <a:cubicBezTo>
                    <a:pt x="1034" y="669"/>
                    <a:pt x="0" y="1550"/>
                    <a:pt x="0" y="155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1831214" y="2541024"/>
              <a:ext cx="556396" cy="81331"/>
            </a:xfrm>
            <a:custGeom>
              <a:avLst/>
              <a:gdLst/>
              <a:ahLst/>
              <a:cxnLst/>
              <a:rect l="l" t="t" r="r" b="b"/>
              <a:pathLst>
                <a:path w="28695" h="4195" fill="none" extrusionOk="0">
                  <a:moveTo>
                    <a:pt x="1" y="2553"/>
                  </a:moveTo>
                  <a:cubicBezTo>
                    <a:pt x="2098" y="2098"/>
                    <a:pt x="4074" y="2462"/>
                    <a:pt x="5077" y="2979"/>
                  </a:cubicBezTo>
                  <a:cubicBezTo>
                    <a:pt x="6110" y="3496"/>
                    <a:pt x="8512" y="4195"/>
                    <a:pt x="10396" y="3374"/>
                  </a:cubicBezTo>
                  <a:cubicBezTo>
                    <a:pt x="12281" y="2584"/>
                    <a:pt x="14439" y="395"/>
                    <a:pt x="17995" y="183"/>
                  </a:cubicBezTo>
                  <a:cubicBezTo>
                    <a:pt x="21551" y="0"/>
                    <a:pt x="23983" y="821"/>
                    <a:pt x="25746" y="1642"/>
                  </a:cubicBezTo>
                  <a:cubicBezTo>
                    <a:pt x="27509" y="2432"/>
                    <a:pt x="28694" y="3587"/>
                    <a:pt x="28694" y="3587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1918443" y="2704255"/>
              <a:ext cx="208074" cy="37747"/>
            </a:xfrm>
            <a:custGeom>
              <a:avLst/>
              <a:gdLst/>
              <a:ahLst/>
              <a:cxnLst/>
              <a:rect l="l" t="t" r="r" b="b"/>
              <a:pathLst>
                <a:path w="10731" h="1947" fill="none" extrusionOk="0">
                  <a:moveTo>
                    <a:pt x="0" y="1"/>
                  </a:moveTo>
                  <a:lnTo>
                    <a:pt x="3648" y="1"/>
                  </a:lnTo>
                  <a:cubicBezTo>
                    <a:pt x="5107" y="1"/>
                    <a:pt x="7052" y="1156"/>
                    <a:pt x="8785" y="1551"/>
                  </a:cubicBezTo>
                  <a:cubicBezTo>
                    <a:pt x="10517" y="1946"/>
                    <a:pt x="10730" y="1733"/>
                    <a:pt x="10730" y="1733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1831214" y="2589941"/>
              <a:ext cx="39517" cy="58938"/>
            </a:xfrm>
            <a:custGeom>
              <a:avLst/>
              <a:gdLst/>
              <a:ahLst/>
              <a:cxnLst/>
              <a:rect l="l" t="t" r="r" b="b"/>
              <a:pathLst>
                <a:path w="2038" h="3040" fill="none" extrusionOk="0">
                  <a:moveTo>
                    <a:pt x="913" y="3040"/>
                  </a:moveTo>
                  <a:cubicBezTo>
                    <a:pt x="1490" y="2827"/>
                    <a:pt x="2037" y="2249"/>
                    <a:pt x="1794" y="1824"/>
                  </a:cubicBezTo>
                  <a:cubicBezTo>
                    <a:pt x="1581" y="1368"/>
                    <a:pt x="1" y="0"/>
                    <a:pt x="1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1946731" y="2506842"/>
              <a:ext cx="146763" cy="99012"/>
            </a:xfrm>
            <a:custGeom>
              <a:avLst/>
              <a:gdLst/>
              <a:ahLst/>
              <a:cxnLst/>
              <a:rect l="l" t="t" r="r" b="b"/>
              <a:pathLst>
                <a:path w="7569" h="5107" fill="none" extrusionOk="0">
                  <a:moveTo>
                    <a:pt x="0" y="5107"/>
                  </a:moveTo>
                  <a:cubicBezTo>
                    <a:pt x="821" y="4468"/>
                    <a:pt x="1946" y="3587"/>
                    <a:pt x="3101" y="3009"/>
                  </a:cubicBezTo>
                  <a:cubicBezTo>
                    <a:pt x="4225" y="2402"/>
                    <a:pt x="5988" y="1034"/>
                    <a:pt x="6323" y="821"/>
                  </a:cubicBezTo>
                  <a:cubicBezTo>
                    <a:pt x="6657" y="578"/>
                    <a:pt x="7569" y="0"/>
                    <a:pt x="7569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2022753" y="1967010"/>
              <a:ext cx="790375" cy="429026"/>
            </a:xfrm>
            <a:custGeom>
              <a:avLst/>
              <a:gdLst/>
              <a:ahLst/>
              <a:cxnLst/>
              <a:rect l="l" t="t" r="r" b="b"/>
              <a:pathLst>
                <a:path w="40762" h="22129" fill="none" extrusionOk="0">
                  <a:moveTo>
                    <a:pt x="40761" y="22129"/>
                  </a:moveTo>
                  <a:cubicBezTo>
                    <a:pt x="35867" y="19485"/>
                    <a:pt x="31612" y="16810"/>
                    <a:pt x="29302" y="15837"/>
                  </a:cubicBezTo>
                  <a:cubicBezTo>
                    <a:pt x="27022" y="14834"/>
                    <a:pt x="28724" y="15320"/>
                    <a:pt x="24135" y="15077"/>
                  </a:cubicBezTo>
                  <a:cubicBezTo>
                    <a:pt x="19514" y="14834"/>
                    <a:pt x="18147" y="12797"/>
                    <a:pt x="15989" y="11764"/>
                  </a:cubicBezTo>
                  <a:cubicBezTo>
                    <a:pt x="13831" y="10731"/>
                    <a:pt x="8998" y="7995"/>
                    <a:pt x="8602" y="7904"/>
                  </a:cubicBezTo>
                  <a:cubicBezTo>
                    <a:pt x="8207" y="7782"/>
                    <a:pt x="4651" y="6019"/>
                    <a:pt x="4013" y="5685"/>
                  </a:cubicBezTo>
                  <a:cubicBezTo>
                    <a:pt x="3374" y="5351"/>
                    <a:pt x="0" y="3892"/>
                    <a:pt x="0" y="2645"/>
                  </a:cubicBezTo>
                  <a:cubicBezTo>
                    <a:pt x="0" y="1430"/>
                    <a:pt x="578" y="1"/>
                    <a:pt x="2827" y="153"/>
                  </a:cubicBezTo>
                  <a:cubicBezTo>
                    <a:pt x="5077" y="305"/>
                    <a:pt x="7903" y="1825"/>
                    <a:pt x="9545" y="2402"/>
                  </a:cubicBezTo>
                  <a:cubicBezTo>
                    <a:pt x="11156" y="3010"/>
                    <a:pt x="10761" y="3192"/>
                    <a:pt x="12128" y="3132"/>
                  </a:cubicBezTo>
                  <a:cubicBezTo>
                    <a:pt x="13496" y="3101"/>
                    <a:pt x="16627" y="3375"/>
                    <a:pt x="17356" y="3648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2072853" y="1830302"/>
              <a:ext cx="866985" cy="337090"/>
            </a:xfrm>
            <a:custGeom>
              <a:avLst/>
              <a:gdLst/>
              <a:ahLst/>
              <a:cxnLst/>
              <a:rect l="l" t="t" r="r" b="b"/>
              <a:pathLst>
                <a:path w="44713" h="17387" fill="none" extrusionOk="0">
                  <a:moveTo>
                    <a:pt x="44712" y="17386"/>
                  </a:moveTo>
                  <a:cubicBezTo>
                    <a:pt x="40548" y="15775"/>
                    <a:pt x="34378" y="13526"/>
                    <a:pt x="31581" y="12402"/>
                  </a:cubicBezTo>
                  <a:cubicBezTo>
                    <a:pt x="28785" y="11277"/>
                    <a:pt x="20213" y="2249"/>
                    <a:pt x="19180" y="1520"/>
                  </a:cubicBezTo>
                  <a:cubicBezTo>
                    <a:pt x="18146" y="790"/>
                    <a:pt x="17082" y="0"/>
                    <a:pt x="14833" y="487"/>
                  </a:cubicBezTo>
                  <a:cubicBezTo>
                    <a:pt x="12584" y="973"/>
                    <a:pt x="4955" y="1125"/>
                    <a:pt x="3617" y="1854"/>
                  </a:cubicBezTo>
                  <a:cubicBezTo>
                    <a:pt x="2310" y="2614"/>
                    <a:pt x="0" y="7204"/>
                    <a:pt x="0" y="7204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2043382" y="2048345"/>
              <a:ext cx="76629" cy="64851"/>
            </a:xfrm>
            <a:custGeom>
              <a:avLst/>
              <a:gdLst/>
              <a:ahLst/>
              <a:cxnLst/>
              <a:rect l="l" t="t" r="r" b="b"/>
              <a:pathLst>
                <a:path w="3952" h="3345" fill="none" extrusionOk="0">
                  <a:moveTo>
                    <a:pt x="3952" y="2767"/>
                  </a:moveTo>
                  <a:lnTo>
                    <a:pt x="3952" y="2767"/>
                  </a:lnTo>
                  <a:cubicBezTo>
                    <a:pt x="3800" y="2250"/>
                    <a:pt x="3739" y="1915"/>
                    <a:pt x="3739" y="1915"/>
                  </a:cubicBezTo>
                  <a:cubicBezTo>
                    <a:pt x="3070" y="3131"/>
                    <a:pt x="2067" y="3344"/>
                    <a:pt x="1034" y="3101"/>
                  </a:cubicBezTo>
                  <a:cubicBezTo>
                    <a:pt x="0" y="2858"/>
                    <a:pt x="0" y="852"/>
                    <a:pt x="213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165374" y="1936958"/>
              <a:ext cx="145580" cy="93138"/>
            </a:xfrm>
            <a:custGeom>
              <a:avLst/>
              <a:gdLst/>
              <a:ahLst/>
              <a:cxnLst/>
              <a:rect l="l" t="t" r="r" b="b"/>
              <a:pathLst>
                <a:path w="7508" h="4804" fill="none" extrusionOk="0">
                  <a:moveTo>
                    <a:pt x="0" y="3071"/>
                  </a:moveTo>
                  <a:cubicBezTo>
                    <a:pt x="669" y="2432"/>
                    <a:pt x="1429" y="821"/>
                    <a:pt x="1429" y="821"/>
                  </a:cubicBezTo>
                  <a:cubicBezTo>
                    <a:pt x="1429" y="821"/>
                    <a:pt x="2857" y="669"/>
                    <a:pt x="4073" y="487"/>
                  </a:cubicBezTo>
                  <a:cubicBezTo>
                    <a:pt x="5319" y="274"/>
                    <a:pt x="5502" y="1"/>
                    <a:pt x="5502" y="1"/>
                  </a:cubicBezTo>
                  <a:cubicBezTo>
                    <a:pt x="5502" y="1"/>
                    <a:pt x="6140" y="1703"/>
                    <a:pt x="6626" y="2524"/>
                  </a:cubicBezTo>
                  <a:cubicBezTo>
                    <a:pt x="7113" y="3375"/>
                    <a:pt x="7508" y="4803"/>
                    <a:pt x="7508" y="4803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038671" y="1979399"/>
              <a:ext cx="61893" cy="90772"/>
            </a:xfrm>
            <a:custGeom>
              <a:avLst/>
              <a:gdLst/>
              <a:ahLst/>
              <a:cxnLst/>
              <a:rect l="l" t="t" r="r" b="b"/>
              <a:pathLst>
                <a:path w="3192" h="4682" fill="none" extrusionOk="0">
                  <a:moveTo>
                    <a:pt x="0" y="0"/>
                  </a:moveTo>
                  <a:cubicBezTo>
                    <a:pt x="1672" y="943"/>
                    <a:pt x="3192" y="973"/>
                    <a:pt x="3070" y="2067"/>
                  </a:cubicBezTo>
                  <a:cubicBezTo>
                    <a:pt x="2979" y="3131"/>
                    <a:pt x="2432" y="4681"/>
                    <a:pt x="2432" y="468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130010" y="2016528"/>
              <a:ext cx="21833" cy="63649"/>
            </a:xfrm>
            <a:custGeom>
              <a:avLst/>
              <a:gdLst/>
              <a:ahLst/>
              <a:cxnLst/>
              <a:rect l="l" t="t" r="r" b="b"/>
              <a:pathLst>
                <a:path w="1126" h="3283" fill="none" extrusionOk="0">
                  <a:moveTo>
                    <a:pt x="1125" y="0"/>
                  </a:moveTo>
                  <a:cubicBezTo>
                    <a:pt x="335" y="973"/>
                    <a:pt x="0" y="2341"/>
                    <a:pt x="335" y="3283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165374" y="2037739"/>
              <a:ext cx="8861" cy="42439"/>
            </a:xfrm>
            <a:custGeom>
              <a:avLst/>
              <a:gdLst/>
              <a:ahLst/>
              <a:cxnLst/>
              <a:rect l="l" t="t" r="r" b="b"/>
              <a:pathLst>
                <a:path w="457" h="2189" fill="none" extrusionOk="0">
                  <a:moveTo>
                    <a:pt x="456" y="0"/>
                  </a:moveTo>
                  <a:cubicBezTo>
                    <a:pt x="183" y="639"/>
                    <a:pt x="0" y="1946"/>
                    <a:pt x="0" y="2189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2165374" y="1915166"/>
              <a:ext cx="27708" cy="37728"/>
            </a:xfrm>
            <a:custGeom>
              <a:avLst/>
              <a:gdLst/>
              <a:ahLst/>
              <a:cxnLst/>
              <a:rect l="l" t="t" r="r" b="b"/>
              <a:pathLst>
                <a:path w="1429" h="1946" fill="none" extrusionOk="0">
                  <a:moveTo>
                    <a:pt x="1429" y="1945"/>
                  </a:moveTo>
                  <a:cubicBezTo>
                    <a:pt x="669" y="1368"/>
                    <a:pt x="0" y="0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2272030" y="1893354"/>
              <a:ext cx="7678" cy="43622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1" y="2250"/>
                  </a:moveTo>
                  <a:cubicBezTo>
                    <a:pt x="92" y="1459"/>
                    <a:pt x="396" y="0"/>
                    <a:pt x="396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2309159" y="1961717"/>
              <a:ext cx="53070" cy="63068"/>
            </a:xfrm>
            <a:custGeom>
              <a:avLst/>
              <a:gdLst/>
              <a:ahLst/>
              <a:cxnLst/>
              <a:rect l="l" t="t" r="r" b="b"/>
              <a:pathLst>
                <a:path w="2737" h="3253" fill="none" extrusionOk="0">
                  <a:moveTo>
                    <a:pt x="1" y="3253"/>
                  </a:moveTo>
                  <a:cubicBezTo>
                    <a:pt x="821" y="2006"/>
                    <a:pt x="1946" y="183"/>
                    <a:pt x="2736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2049858" y="2090185"/>
              <a:ext cx="290579" cy="268730"/>
            </a:xfrm>
            <a:custGeom>
              <a:avLst/>
              <a:gdLst/>
              <a:ahLst/>
              <a:cxnLst/>
              <a:rect l="l" t="t" r="r" b="b"/>
              <a:pathLst>
                <a:path w="14986" h="13861" fill="none" extrusionOk="0">
                  <a:moveTo>
                    <a:pt x="3952" y="1"/>
                  </a:moveTo>
                  <a:lnTo>
                    <a:pt x="3952" y="1"/>
                  </a:lnTo>
                  <a:lnTo>
                    <a:pt x="3618" y="609"/>
                  </a:lnTo>
                  <a:lnTo>
                    <a:pt x="3618" y="609"/>
                  </a:lnTo>
                  <a:lnTo>
                    <a:pt x="973" y="5502"/>
                  </a:lnTo>
                  <a:cubicBezTo>
                    <a:pt x="1" y="7326"/>
                    <a:pt x="700" y="9575"/>
                    <a:pt x="2493" y="10548"/>
                  </a:cubicBezTo>
                  <a:lnTo>
                    <a:pt x="6840" y="12888"/>
                  </a:lnTo>
                  <a:cubicBezTo>
                    <a:pt x="8663" y="13861"/>
                    <a:pt x="10913" y="13192"/>
                    <a:pt x="11885" y="11369"/>
                  </a:cubicBezTo>
                  <a:lnTo>
                    <a:pt x="14986" y="5593"/>
                  </a:lnTo>
                  <a:lnTo>
                    <a:pt x="14986" y="5593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2174797" y="1945218"/>
              <a:ext cx="103155" cy="54828"/>
            </a:xfrm>
            <a:custGeom>
              <a:avLst/>
              <a:gdLst/>
              <a:ahLst/>
              <a:cxnLst/>
              <a:rect l="l" t="t" r="r" b="b"/>
              <a:pathLst>
                <a:path w="5320" h="2828" fill="none" extrusionOk="0">
                  <a:moveTo>
                    <a:pt x="5320" y="365"/>
                  </a:moveTo>
                  <a:cubicBezTo>
                    <a:pt x="4864" y="152"/>
                    <a:pt x="4347" y="31"/>
                    <a:pt x="3861" y="0"/>
                  </a:cubicBezTo>
                  <a:lnTo>
                    <a:pt x="3861" y="0"/>
                  </a:lnTo>
                  <a:lnTo>
                    <a:pt x="3861" y="0"/>
                  </a:lnTo>
                  <a:cubicBezTo>
                    <a:pt x="3405" y="0"/>
                    <a:pt x="2949" y="61"/>
                    <a:pt x="2523" y="213"/>
                  </a:cubicBezTo>
                  <a:lnTo>
                    <a:pt x="2523" y="213"/>
                  </a:lnTo>
                  <a:lnTo>
                    <a:pt x="2523" y="213"/>
                  </a:lnTo>
                  <a:cubicBezTo>
                    <a:pt x="2523" y="213"/>
                    <a:pt x="2523" y="213"/>
                    <a:pt x="2523" y="213"/>
                  </a:cubicBezTo>
                  <a:cubicBezTo>
                    <a:pt x="1672" y="517"/>
                    <a:pt x="912" y="1125"/>
                    <a:pt x="456" y="1976"/>
                  </a:cubicBezTo>
                  <a:lnTo>
                    <a:pt x="1" y="2827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2170667" y="2199206"/>
              <a:ext cx="169759" cy="189183"/>
            </a:xfrm>
            <a:custGeom>
              <a:avLst/>
              <a:gdLst/>
              <a:ahLst/>
              <a:cxnLst/>
              <a:rect l="l" t="t" r="r" b="b"/>
              <a:pathLst>
                <a:path w="8755" h="9758" fill="none" extrusionOk="0">
                  <a:moveTo>
                    <a:pt x="1" y="8937"/>
                  </a:moveTo>
                  <a:cubicBezTo>
                    <a:pt x="1764" y="9758"/>
                    <a:pt x="3891" y="9059"/>
                    <a:pt x="4834" y="7326"/>
                  </a:cubicBezTo>
                  <a:lnTo>
                    <a:pt x="5654" y="5746"/>
                  </a:lnTo>
                  <a:lnTo>
                    <a:pt x="8755" y="1"/>
                  </a:lnTo>
                  <a:lnTo>
                    <a:pt x="8755" y="1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033940" y="2090185"/>
              <a:ext cx="92568" cy="235151"/>
            </a:xfrm>
            <a:custGeom>
              <a:avLst/>
              <a:gdLst/>
              <a:ahLst/>
              <a:cxnLst/>
              <a:rect l="l" t="t" r="r" b="b"/>
              <a:pathLst>
                <a:path w="4774" h="12129" fill="none" extrusionOk="0">
                  <a:moveTo>
                    <a:pt x="2463" y="12128"/>
                  </a:moveTo>
                  <a:lnTo>
                    <a:pt x="2463" y="12128"/>
                  </a:lnTo>
                  <a:cubicBezTo>
                    <a:pt x="670" y="11156"/>
                    <a:pt x="1" y="8876"/>
                    <a:pt x="974" y="7083"/>
                  </a:cubicBezTo>
                  <a:lnTo>
                    <a:pt x="1794" y="5533"/>
                  </a:lnTo>
                  <a:lnTo>
                    <a:pt x="4439" y="609"/>
                  </a:lnTo>
                  <a:lnTo>
                    <a:pt x="4439" y="609"/>
                  </a:lnTo>
                  <a:lnTo>
                    <a:pt x="4773" y="1"/>
                  </a:lnTo>
                  <a:lnTo>
                    <a:pt x="4773" y="1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086405" y="2304117"/>
              <a:ext cx="95496" cy="60121"/>
            </a:xfrm>
            <a:custGeom>
              <a:avLst/>
              <a:gdLst/>
              <a:ahLst/>
              <a:cxnLst/>
              <a:rect l="l" t="t" r="r" b="b"/>
              <a:pathLst>
                <a:path w="4925" h="3101" fill="none" extrusionOk="0">
                  <a:moveTo>
                    <a:pt x="183" y="304"/>
                  </a:moveTo>
                  <a:cubicBezTo>
                    <a:pt x="365" y="0"/>
                    <a:pt x="1520" y="274"/>
                    <a:pt x="2797" y="942"/>
                  </a:cubicBezTo>
                  <a:cubicBezTo>
                    <a:pt x="4043" y="1642"/>
                    <a:pt x="4924" y="2432"/>
                    <a:pt x="4742" y="2766"/>
                  </a:cubicBezTo>
                  <a:cubicBezTo>
                    <a:pt x="4590" y="3101"/>
                    <a:pt x="3405" y="2797"/>
                    <a:pt x="2158" y="2128"/>
                  </a:cubicBezTo>
                  <a:cubicBezTo>
                    <a:pt x="882" y="1429"/>
                    <a:pt x="0" y="639"/>
                    <a:pt x="183" y="304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055752" y="2361274"/>
              <a:ext cx="95496" cy="60121"/>
            </a:xfrm>
            <a:custGeom>
              <a:avLst/>
              <a:gdLst/>
              <a:ahLst/>
              <a:cxnLst/>
              <a:rect l="l" t="t" r="r" b="b"/>
              <a:pathLst>
                <a:path w="4925" h="3101" fill="none" extrusionOk="0">
                  <a:moveTo>
                    <a:pt x="183" y="305"/>
                  </a:moveTo>
                  <a:cubicBezTo>
                    <a:pt x="365" y="1"/>
                    <a:pt x="1520" y="274"/>
                    <a:pt x="2767" y="973"/>
                  </a:cubicBezTo>
                  <a:cubicBezTo>
                    <a:pt x="4043" y="1642"/>
                    <a:pt x="4925" y="2432"/>
                    <a:pt x="4742" y="2767"/>
                  </a:cubicBezTo>
                  <a:cubicBezTo>
                    <a:pt x="4560" y="3101"/>
                    <a:pt x="3405" y="2797"/>
                    <a:pt x="2159" y="2128"/>
                  </a:cubicBezTo>
                  <a:cubicBezTo>
                    <a:pt x="882" y="1460"/>
                    <a:pt x="1" y="639"/>
                    <a:pt x="183" y="305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134140" y="2421378"/>
              <a:ext cx="87837" cy="73692"/>
            </a:xfrm>
            <a:custGeom>
              <a:avLst/>
              <a:gdLst/>
              <a:ahLst/>
              <a:cxnLst/>
              <a:rect l="l" t="t" r="r" b="b"/>
              <a:pathLst>
                <a:path w="4530" h="3801" fill="none" extrusionOk="0">
                  <a:moveTo>
                    <a:pt x="4316" y="3496"/>
                  </a:moveTo>
                  <a:cubicBezTo>
                    <a:pt x="4073" y="3800"/>
                    <a:pt x="2979" y="3314"/>
                    <a:pt x="1854" y="2402"/>
                  </a:cubicBezTo>
                  <a:cubicBezTo>
                    <a:pt x="730" y="1521"/>
                    <a:pt x="0" y="578"/>
                    <a:pt x="243" y="274"/>
                  </a:cubicBezTo>
                  <a:cubicBezTo>
                    <a:pt x="456" y="1"/>
                    <a:pt x="1550" y="487"/>
                    <a:pt x="2675" y="1369"/>
                  </a:cubicBezTo>
                  <a:cubicBezTo>
                    <a:pt x="3800" y="2281"/>
                    <a:pt x="4529" y="3223"/>
                    <a:pt x="4316" y="3496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144745" y="2425508"/>
              <a:ext cx="73100" cy="57193"/>
            </a:xfrm>
            <a:custGeom>
              <a:avLst/>
              <a:gdLst/>
              <a:ahLst/>
              <a:cxnLst/>
              <a:rect l="l" t="t" r="r" b="b"/>
              <a:pathLst>
                <a:path w="3770" h="2950" fill="none" extrusionOk="0">
                  <a:moveTo>
                    <a:pt x="0" y="1"/>
                  </a:moveTo>
                  <a:cubicBezTo>
                    <a:pt x="183" y="426"/>
                    <a:pt x="791" y="1125"/>
                    <a:pt x="1642" y="1794"/>
                  </a:cubicBezTo>
                  <a:cubicBezTo>
                    <a:pt x="2462" y="2463"/>
                    <a:pt x="3313" y="2888"/>
                    <a:pt x="3769" y="2949"/>
                  </a:cubicBezTo>
                  <a:lnTo>
                    <a:pt x="3769" y="2949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144745" y="2413719"/>
              <a:ext cx="83707" cy="67798"/>
            </a:xfrm>
            <a:custGeom>
              <a:avLst/>
              <a:gdLst/>
              <a:ahLst/>
              <a:cxnLst/>
              <a:rect l="l" t="t" r="r" b="b"/>
              <a:pathLst>
                <a:path w="4317" h="3497" fill="none" extrusionOk="0">
                  <a:moveTo>
                    <a:pt x="0" y="274"/>
                  </a:moveTo>
                  <a:cubicBezTo>
                    <a:pt x="244" y="1"/>
                    <a:pt x="1338" y="487"/>
                    <a:pt x="2462" y="1369"/>
                  </a:cubicBezTo>
                  <a:cubicBezTo>
                    <a:pt x="3587" y="2250"/>
                    <a:pt x="4317" y="3192"/>
                    <a:pt x="4073" y="3496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147692" y="2357745"/>
              <a:ext cx="30656" cy="57174"/>
            </a:xfrm>
            <a:custGeom>
              <a:avLst/>
              <a:gdLst/>
              <a:ahLst/>
              <a:cxnLst/>
              <a:rect l="l" t="t" r="r" b="b"/>
              <a:pathLst>
                <a:path w="1581" h="2949" fill="none" extrusionOk="0">
                  <a:moveTo>
                    <a:pt x="0" y="2949"/>
                  </a:moveTo>
                  <a:lnTo>
                    <a:pt x="1581" y="0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059281" y="2310011"/>
              <a:ext cx="30675" cy="57174"/>
            </a:xfrm>
            <a:custGeom>
              <a:avLst/>
              <a:gdLst/>
              <a:ahLst/>
              <a:cxnLst/>
              <a:rect l="l" t="t" r="r" b="b"/>
              <a:pathLst>
                <a:path w="1582" h="2949" fill="none" extrusionOk="0">
                  <a:moveTo>
                    <a:pt x="1" y="2949"/>
                  </a:moveTo>
                  <a:lnTo>
                    <a:pt x="1582" y="0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095828" y="2386614"/>
              <a:ext cx="14756" cy="8860"/>
            </a:xfrm>
            <a:custGeom>
              <a:avLst/>
              <a:gdLst/>
              <a:ahLst/>
              <a:cxnLst/>
              <a:rect l="l" t="t" r="r" b="b"/>
              <a:pathLst>
                <a:path w="761" h="457" fill="none" extrusionOk="0">
                  <a:moveTo>
                    <a:pt x="31" y="31"/>
                  </a:moveTo>
                  <a:cubicBezTo>
                    <a:pt x="61" y="1"/>
                    <a:pt x="244" y="61"/>
                    <a:pt x="426" y="183"/>
                  </a:cubicBezTo>
                  <a:cubicBezTo>
                    <a:pt x="639" y="274"/>
                    <a:pt x="760" y="396"/>
                    <a:pt x="760" y="426"/>
                  </a:cubicBezTo>
                  <a:cubicBezTo>
                    <a:pt x="730" y="457"/>
                    <a:pt x="548" y="396"/>
                    <a:pt x="365" y="305"/>
                  </a:cubicBezTo>
                  <a:cubicBezTo>
                    <a:pt x="153" y="183"/>
                    <a:pt x="1" y="92"/>
                    <a:pt x="31" y="31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138851" y="2419032"/>
              <a:ext cx="5914" cy="8259"/>
            </a:xfrm>
            <a:custGeom>
              <a:avLst/>
              <a:gdLst/>
              <a:ahLst/>
              <a:cxnLst/>
              <a:rect l="l" t="t" r="r" b="b"/>
              <a:pathLst>
                <a:path w="305" h="426" fill="none" extrusionOk="0">
                  <a:moveTo>
                    <a:pt x="304" y="0"/>
                  </a:moveTo>
                  <a:lnTo>
                    <a:pt x="0" y="426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217239" y="2481501"/>
              <a:ext cx="6496" cy="7677"/>
            </a:xfrm>
            <a:custGeom>
              <a:avLst/>
              <a:gdLst/>
              <a:ahLst/>
              <a:cxnLst/>
              <a:rect l="l" t="t" r="r" b="b"/>
              <a:pathLst>
                <a:path w="335" h="396" fill="none" extrusionOk="0">
                  <a:moveTo>
                    <a:pt x="334" y="0"/>
                  </a:moveTo>
                  <a:lnTo>
                    <a:pt x="0" y="395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082857" y="2171519"/>
              <a:ext cx="205127" cy="19"/>
            </a:xfrm>
            <a:custGeom>
              <a:avLst/>
              <a:gdLst/>
              <a:ahLst/>
              <a:cxnLst/>
              <a:rect l="l" t="t" r="r" b="b"/>
              <a:pathLst>
                <a:path w="10579" h="1" fill="none" extrusionOk="0">
                  <a:moveTo>
                    <a:pt x="1" y="0"/>
                  </a:moveTo>
                  <a:lnTo>
                    <a:pt x="10579" y="0"/>
                  </a:ln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240214" y="2299987"/>
              <a:ext cx="11207" cy="10624"/>
            </a:xfrm>
            <a:custGeom>
              <a:avLst/>
              <a:gdLst/>
              <a:ahLst/>
              <a:cxnLst/>
              <a:rect l="l" t="t" r="r" b="b"/>
              <a:pathLst>
                <a:path w="578" h="548" fill="none" extrusionOk="0">
                  <a:moveTo>
                    <a:pt x="578" y="274"/>
                  </a:moveTo>
                  <a:cubicBezTo>
                    <a:pt x="578" y="426"/>
                    <a:pt x="456" y="548"/>
                    <a:pt x="274" y="548"/>
                  </a:cubicBezTo>
                  <a:cubicBezTo>
                    <a:pt x="122" y="548"/>
                    <a:pt x="0" y="426"/>
                    <a:pt x="0" y="274"/>
                  </a:cubicBezTo>
                  <a:cubicBezTo>
                    <a:pt x="0" y="122"/>
                    <a:pt x="122" y="0"/>
                    <a:pt x="274" y="0"/>
                  </a:cubicBezTo>
                  <a:cubicBezTo>
                    <a:pt x="456" y="0"/>
                    <a:pt x="578" y="122"/>
                    <a:pt x="578" y="274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189532" y="2225148"/>
              <a:ext cx="5914" cy="6495"/>
            </a:xfrm>
            <a:custGeom>
              <a:avLst/>
              <a:gdLst/>
              <a:ahLst/>
              <a:cxnLst/>
              <a:rect l="l" t="t" r="r" b="b"/>
              <a:pathLst>
                <a:path w="305" h="335" fill="none" extrusionOk="0">
                  <a:moveTo>
                    <a:pt x="304" y="183"/>
                  </a:moveTo>
                  <a:cubicBezTo>
                    <a:pt x="304" y="243"/>
                    <a:pt x="244" y="335"/>
                    <a:pt x="152" y="335"/>
                  </a:cubicBezTo>
                  <a:cubicBezTo>
                    <a:pt x="61" y="335"/>
                    <a:pt x="0" y="243"/>
                    <a:pt x="0" y="183"/>
                  </a:cubicBezTo>
                  <a:cubicBezTo>
                    <a:pt x="0" y="91"/>
                    <a:pt x="61" y="0"/>
                    <a:pt x="152" y="0"/>
                  </a:cubicBezTo>
                  <a:cubicBezTo>
                    <a:pt x="244" y="0"/>
                    <a:pt x="304" y="91"/>
                    <a:pt x="304" y="18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101140" y="2215124"/>
              <a:ext cx="4130" cy="4731"/>
            </a:xfrm>
            <a:custGeom>
              <a:avLst/>
              <a:gdLst/>
              <a:ahLst/>
              <a:cxnLst/>
              <a:rect l="l" t="t" r="r" b="b"/>
              <a:pathLst>
                <a:path w="213" h="244" fill="none" extrusionOk="0">
                  <a:moveTo>
                    <a:pt x="213" y="122"/>
                  </a:moveTo>
                  <a:cubicBezTo>
                    <a:pt x="213" y="183"/>
                    <a:pt x="182" y="244"/>
                    <a:pt x="122" y="244"/>
                  </a:cubicBezTo>
                  <a:cubicBezTo>
                    <a:pt x="61" y="244"/>
                    <a:pt x="0" y="183"/>
                    <a:pt x="0" y="122"/>
                  </a:cubicBezTo>
                  <a:cubicBezTo>
                    <a:pt x="0" y="61"/>
                    <a:pt x="61" y="0"/>
                    <a:pt x="122" y="0"/>
                  </a:cubicBezTo>
                  <a:cubicBezTo>
                    <a:pt x="182" y="0"/>
                    <a:pt x="213" y="61"/>
                    <a:pt x="213" y="12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51401" y="2189201"/>
              <a:ext cx="8280" cy="8259"/>
            </a:xfrm>
            <a:custGeom>
              <a:avLst/>
              <a:gdLst/>
              <a:ahLst/>
              <a:cxnLst/>
              <a:rect l="l" t="t" r="r" b="b"/>
              <a:pathLst>
                <a:path w="427" h="426" fill="none" extrusionOk="0">
                  <a:moveTo>
                    <a:pt x="427" y="213"/>
                  </a:moveTo>
                  <a:cubicBezTo>
                    <a:pt x="427" y="334"/>
                    <a:pt x="335" y="426"/>
                    <a:pt x="214" y="426"/>
                  </a:cubicBezTo>
                  <a:cubicBezTo>
                    <a:pt x="92" y="426"/>
                    <a:pt x="1" y="334"/>
                    <a:pt x="1" y="213"/>
                  </a:cubicBezTo>
                  <a:cubicBezTo>
                    <a:pt x="1" y="91"/>
                    <a:pt x="92" y="0"/>
                    <a:pt x="214" y="0"/>
                  </a:cubicBezTo>
                  <a:cubicBezTo>
                    <a:pt x="335" y="0"/>
                    <a:pt x="427" y="91"/>
                    <a:pt x="427" y="21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13109" y="2226912"/>
              <a:ext cx="8861" cy="8860"/>
            </a:xfrm>
            <a:custGeom>
              <a:avLst/>
              <a:gdLst/>
              <a:ahLst/>
              <a:cxnLst/>
              <a:rect l="l" t="t" r="r" b="b"/>
              <a:pathLst>
                <a:path w="457" h="457" fill="none" extrusionOk="0">
                  <a:moveTo>
                    <a:pt x="456" y="244"/>
                  </a:moveTo>
                  <a:cubicBezTo>
                    <a:pt x="456" y="365"/>
                    <a:pt x="365" y="456"/>
                    <a:pt x="213" y="456"/>
                  </a:cubicBezTo>
                  <a:cubicBezTo>
                    <a:pt x="91" y="456"/>
                    <a:pt x="0" y="365"/>
                    <a:pt x="0" y="244"/>
                  </a:cubicBezTo>
                  <a:cubicBezTo>
                    <a:pt x="0" y="122"/>
                    <a:pt x="91" y="0"/>
                    <a:pt x="213" y="0"/>
                  </a:cubicBezTo>
                  <a:cubicBezTo>
                    <a:pt x="365" y="0"/>
                    <a:pt x="456" y="122"/>
                    <a:pt x="456" y="244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097011" y="2271118"/>
              <a:ext cx="12991" cy="12970"/>
            </a:xfrm>
            <a:custGeom>
              <a:avLst/>
              <a:gdLst/>
              <a:ahLst/>
              <a:cxnLst/>
              <a:rect l="l" t="t" r="r" b="b"/>
              <a:pathLst>
                <a:path w="670" h="669" fill="none" extrusionOk="0">
                  <a:moveTo>
                    <a:pt x="669" y="334"/>
                  </a:moveTo>
                  <a:cubicBezTo>
                    <a:pt x="669" y="517"/>
                    <a:pt x="517" y="669"/>
                    <a:pt x="335" y="669"/>
                  </a:cubicBezTo>
                  <a:cubicBezTo>
                    <a:pt x="152" y="669"/>
                    <a:pt x="0" y="517"/>
                    <a:pt x="0" y="334"/>
                  </a:cubicBezTo>
                  <a:cubicBezTo>
                    <a:pt x="0" y="152"/>
                    <a:pt x="152" y="0"/>
                    <a:pt x="335" y="0"/>
                  </a:cubicBezTo>
                  <a:cubicBezTo>
                    <a:pt x="517" y="0"/>
                    <a:pt x="669" y="152"/>
                    <a:pt x="669" y="334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1360591" y="1414691"/>
              <a:ext cx="1898861" cy="1898861"/>
            </a:xfrm>
            <a:custGeom>
              <a:avLst/>
              <a:gdLst/>
              <a:ahLst/>
              <a:cxnLst/>
              <a:rect l="l" t="t" r="r" b="b"/>
              <a:pathLst>
                <a:path w="66446" h="66446" fill="none" extrusionOk="0">
                  <a:moveTo>
                    <a:pt x="54622" y="11825"/>
                  </a:moveTo>
                  <a:cubicBezTo>
                    <a:pt x="66446" y="23649"/>
                    <a:pt x="66446" y="42798"/>
                    <a:pt x="54622" y="54622"/>
                  </a:cubicBezTo>
                  <a:cubicBezTo>
                    <a:pt x="42798" y="66446"/>
                    <a:pt x="23649" y="66446"/>
                    <a:pt x="11825" y="54622"/>
                  </a:cubicBezTo>
                  <a:cubicBezTo>
                    <a:pt x="1" y="42798"/>
                    <a:pt x="1" y="23649"/>
                    <a:pt x="11825" y="11825"/>
                  </a:cubicBezTo>
                  <a:cubicBezTo>
                    <a:pt x="23649" y="1"/>
                    <a:pt x="42798" y="1"/>
                    <a:pt x="54622" y="11825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 txBox="1"/>
            <p:nvPr/>
          </p:nvSpPr>
          <p:spPr>
            <a:xfrm>
              <a:off x="1440650" y="3347475"/>
              <a:ext cx="4173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6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2"/>
            <p:cNvGrpSpPr/>
            <p:nvPr/>
          </p:nvGrpSpPr>
          <p:grpSpPr>
            <a:xfrm>
              <a:off x="1949650" y="3404900"/>
              <a:ext cx="1341113" cy="903045"/>
              <a:chOff x="392429" y="3506939"/>
              <a:chExt cx="2188500" cy="738023"/>
            </a:xfrm>
          </p:grpSpPr>
          <p:sp>
            <p:nvSpPr>
              <p:cNvPr id="2013" name="Google Shape;2013;p32"/>
              <p:cNvSpPr txBox="1"/>
              <p:nvPr/>
            </p:nvSpPr>
            <p:spPr>
              <a:xfrm>
                <a:off x="392429" y="3506939"/>
                <a:ext cx="21885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14" name="Google Shape;2014;p32"/>
              <p:cNvSpPr txBox="1"/>
              <p:nvPr/>
            </p:nvSpPr>
            <p:spPr>
              <a:xfrm>
                <a:off x="392429" y="3819562"/>
                <a:ext cx="21885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/>
              </a:p>
            </p:txBody>
          </p:sp>
        </p:grpSp>
      </p:grpSp>
      <p:grpSp>
        <p:nvGrpSpPr>
          <p:cNvPr id="2015" name="Google Shape;2015;p32"/>
          <p:cNvGrpSpPr/>
          <p:nvPr/>
        </p:nvGrpSpPr>
        <p:grpSpPr>
          <a:xfrm>
            <a:off x="3563070" y="1361161"/>
            <a:ext cx="2018759" cy="3242332"/>
            <a:chOff x="3592159" y="1378225"/>
            <a:chExt cx="1960531" cy="3148812"/>
          </a:xfrm>
        </p:grpSpPr>
        <p:sp>
          <p:nvSpPr>
            <p:cNvPr id="2016" name="Google Shape;2016;p32"/>
            <p:cNvSpPr/>
            <p:nvPr/>
          </p:nvSpPr>
          <p:spPr>
            <a:xfrm>
              <a:off x="3592159" y="1378225"/>
              <a:ext cx="1960531" cy="3148812"/>
            </a:xfrm>
            <a:custGeom>
              <a:avLst/>
              <a:gdLst/>
              <a:ahLst/>
              <a:cxnLst/>
              <a:rect l="l" t="t" r="r" b="b"/>
              <a:pathLst>
                <a:path w="68604" h="110185" extrusionOk="0">
                  <a:moveTo>
                    <a:pt x="34287" y="0"/>
                  </a:moveTo>
                  <a:cubicBezTo>
                    <a:pt x="15350" y="0"/>
                    <a:pt x="1" y="15350"/>
                    <a:pt x="1" y="34317"/>
                  </a:cubicBezTo>
                  <a:lnTo>
                    <a:pt x="1" y="110184"/>
                  </a:lnTo>
                  <a:lnTo>
                    <a:pt x="68604" y="110184"/>
                  </a:lnTo>
                  <a:lnTo>
                    <a:pt x="68604" y="34317"/>
                  </a:lnTo>
                  <a:cubicBezTo>
                    <a:pt x="68604" y="15350"/>
                    <a:pt x="53223" y="0"/>
                    <a:pt x="34287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3627767" y="1503969"/>
              <a:ext cx="1888430" cy="1721194"/>
            </a:xfrm>
            <a:custGeom>
              <a:avLst/>
              <a:gdLst/>
              <a:ahLst/>
              <a:cxnLst/>
              <a:rect l="l" t="t" r="r" b="b"/>
              <a:pathLst>
                <a:path w="66081" h="60229" extrusionOk="0">
                  <a:moveTo>
                    <a:pt x="33041" y="0"/>
                  </a:moveTo>
                  <a:cubicBezTo>
                    <a:pt x="25328" y="0"/>
                    <a:pt x="17615" y="2941"/>
                    <a:pt x="11733" y="8822"/>
                  </a:cubicBezTo>
                  <a:cubicBezTo>
                    <a:pt x="1" y="20555"/>
                    <a:pt x="1" y="39644"/>
                    <a:pt x="11733" y="51407"/>
                  </a:cubicBezTo>
                  <a:cubicBezTo>
                    <a:pt x="17615" y="57288"/>
                    <a:pt x="25328" y="60229"/>
                    <a:pt x="33041" y="60229"/>
                  </a:cubicBezTo>
                  <a:cubicBezTo>
                    <a:pt x="40754" y="60229"/>
                    <a:pt x="48467" y="57288"/>
                    <a:pt x="54348" y="51407"/>
                  </a:cubicBezTo>
                  <a:cubicBezTo>
                    <a:pt x="66081" y="39644"/>
                    <a:pt x="66081" y="20555"/>
                    <a:pt x="54348" y="8822"/>
                  </a:cubicBezTo>
                  <a:cubicBezTo>
                    <a:pt x="48467" y="2941"/>
                    <a:pt x="40754" y="0"/>
                    <a:pt x="330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4612433" y="2531918"/>
              <a:ext cx="9851" cy="9851"/>
            </a:xfrm>
            <a:custGeom>
              <a:avLst/>
              <a:gdLst/>
              <a:ahLst/>
              <a:cxnLst/>
              <a:rect l="l" t="t" r="r" b="b"/>
              <a:pathLst>
                <a:path w="427" h="427" fill="none" extrusionOk="0">
                  <a:moveTo>
                    <a:pt x="426" y="426"/>
                  </a:moveTo>
                  <a:cubicBezTo>
                    <a:pt x="305" y="304"/>
                    <a:pt x="153" y="15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4281496" y="2010942"/>
              <a:ext cx="117818" cy="133252"/>
            </a:xfrm>
            <a:custGeom>
              <a:avLst/>
              <a:gdLst/>
              <a:ahLst/>
              <a:cxnLst/>
              <a:rect l="l" t="t" r="r" b="b"/>
              <a:pathLst>
                <a:path w="5107" h="5776" fill="none" extrusionOk="0">
                  <a:moveTo>
                    <a:pt x="3617" y="5776"/>
                  </a:moveTo>
                  <a:cubicBezTo>
                    <a:pt x="3617" y="5776"/>
                    <a:pt x="3617" y="5776"/>
                    <a:pt x="3617" y="5776"/>
                  </a:cubicBezTo>
                  <a:cubicBezTo>
                    <a:pt x="1672" y="3770"/>
                    <a:pt x="0" y="1642"/>
                    <a:pt x="1003" y="791"/>
                  </a:cubicBezTo>
                  <a:cubicBezTo>
                    <a:pt x="1976" y="1"/>
                    <a:pt x="3648" y="1125"/>
                    <a:pt x="5107" y="2402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4535316" y="2155397"/>
              <a:ext cx="16841" cy="26669"/>
            </a:xfrm>
            <a:custGeom>
              <a:avLst/>
              <a:gdLst/>
              <a:ahLst/>
              <a:cxnLst/>
              <a:rect l="l" t="t" r="r" b="b"/>
              <a:pathLst>
                <a:path w="730" h="1156" fill="none" extrusionOk="0">
                  <a:moveTo>
                    <a:pt x="517" y="0"/>
                  </a:moveTo>
                  <a:cubicBezTo>
                    <a:pt x="669" y="517"/>
                    <a:pt x="730" y="882"/>
                    <a:pt x="547" y="1034"/>
                  </a:cubicBezTo>
                  <a:cubicBezTo>
                    <a:pt x="395" y="1155"/>
                    <a:pt x="213" y="1155"/>
                    <a:pt x="0" y="1094"/>
                  </a:cubicBezTo>
                  <a:lnTo>
                    <a:pt x="0" y="1094"/>
                  </a:ln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4395084" y="1833547"/>
              <a:ext cx="154292" cy="151478"/>
            </a:xfrm>
            <a:custGeom>
              <a:avLst/>
              <a:gdLst/>
              <a:ahLst/>
              <a:cxnLst/>
              <a:rect l="l" t="t" r="r" b="b"/>
              <a:pathLst>
                <a:path w="6688" h="6566" fill="none" extrusionOk="0">
                  <a:moveTo>
                    <a:pt x="6687" y="6353"/>
                  </a:moveTo>
                  <a:cubicBezTo>
                    <a:pt x="4286" y="2189"/>
                    <a:pt x="2614" y="1"/>
                    <a:pt x="1338" y="730"/>
                  </a:cubicBezTo>
                  <a:cubicBezTo>
                    <a:pt x="0" y="1520"/>
                    <a:pt x="1216" y="3770"/>
                    <a:pt x="2584" y="6353"/>
                  </a:cubicBezTo>
                  <a:cubicBezTo>
                    <a:pt x="2614" y="6414"/>
                    <a:pt x="2675" y="6505"/>
                    <a:pt x="2705" y="6566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4551440" y="1740281"/>
              <a:ext cx="145872" cy="239859"/>
            </a:xfrm>
            <a:custGeom>
              <a:avLst/>
              <a:gdLst/>
              <a:ahLst/>
              <a:cxnLst/>
              <a:rect l="l" t="t" r="r" b="b"/>
              <a:pathLst>
                <a:path w="6323" h="10397" fill="none" extrusionOk="0">
                  <a:moveTo>
                    <a:pt x="2007" y="8420"/>
                  </a:moveTo>
                  <a:cubicBezTo>
                    <a:pt x="1824" y="7661"/>
                    <a:pt x="1611" y="6992"/>
                    <a:pt x="1490" y="6506"/>
                  </a:cubicBezTo>
                  <a:cubicBezTo>
                    <a:pt x="791" y="4013"/>
                    <a:pt x="0" y="730"/>
                    <a:pt x="1399" y="366"/>
                  </a:cubicBezTo>
                  <a:cubicBezTo>
                    <a:pt x="2766" y="1"/>
                    <a:pt x="4438" y="3405"/>
                    <a:pt x="5624" y="7752"/>
                  </a:cubicBezTo>
                  <a:cubicBezTo>
                    <a:pt x="5867" y="8664"/>
                    <a:pt x="6110" y="9484"/>
                    <a:pt x="6292" y="10214"/>
                  </a:cubicBezTo>
                  <a:cubicBezTo>
                    <a:pt x="6323" y="10275"/>
                    <a:pt x="6323" y="10335"/>
                    <a:pt x="6323" y="10396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4707797" y="1760628"/>
              <a:ext cx="126954" cy="338022"/>
            </a:xfrm>
            <a:custGeom>
              <a:avLst/>
              <a:gdLst/>
              <a:ahLst/>
              <a:cxnLst/>
              <a:rect l="l" t="t" r="r" b="b"/>
              <a:pathLst>
                <a:path w="5503" h="14652" fill="none" extrusionOk="0">
                  <a:moveTo>
                    <a:pt x="1004" y="9058"/>
                  </a:moveTo>
                  <a:lnTo>
                    <a:pt x="1004" y="9058"/>
                  </a:lnTo>
                  <a:cubicBezTo>
                    <a:pt x="821" y="6991"/>
                    <a:pt x="609" y="4833"/>
                    <a:pt x="578" y="4134"/>
                  </a:cubicBezTo>
                  <a:cubicBezTo>
                    <a:pt x="517" y="2614"/>
                    <a:pt x="1" y="152"/>
                    <a:pt x="1581" y="61"/>
                  </a:cubicBezTo>
                  <a:cubicBezTo>
                    <a:pt x="3131" y="0"/>
                    <a:pt x="3983" y="2706"/>
                    <a:pt x="4590" y="7022"/>
                  </a:cubicBezTo>
                  <a:cubicBezTo>
                    <a:pt x="5016" y="9757"/>
                    <a:pt x="5168" y="12584"/>
                    <a:pt x="5502" y="14651"/>
                  </a:cubicBezTo>
                  <a:cubicBezTo>
                    <a:pt x="5502" y="14651"/>
                    <a:pt x="5502" y="14651"/>
                    <a:pt x="5502" y="1465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4693771" y="2038301"/>
              <a:ext cx="417267" cy="1082698"/>
            </a:xfrm>
            <a:custGeom>
              <a:avLst/>
              <a:gdLst/>
              <a:ahLst/>
              <a:cxnLst/>
              <a:rect l="l" t="t" r="r" b="b"/>
              <a:pathLst>
                <a:path w="18087" h="46931" fill="none" extrusionOk="0">
                  <a:moveTo>
                    <a:pt x="6262" y="3465"/>
                  </a:moveTo>
                  <a:lnTo>
                    <a:pt x="6262" y="3465"/>
                  </a:lnTo>
                  <a:cubicBezTo>
                    <a:pt x="6262" y="3556"/>
                    <a:pt x="6293" y="3678"/>
                    <a:pt x="6323" y="3769"/>
                  </a:cubicBezTo>
                  <a:cubicBezTo>
                    <a:pt x="6475" y="4438"/>
                    <a:pt x="6627" y="4955"/>
                    <a:pt x="6870" y="5289"/>
                  </a:cubicBezTo>
                  <a:cubicBezTo>
                    <a:pt x="7812" y="6778"/>
                    <a:pt x="9788" y="8359"/>
                    <a:pt x="9788" y="8359"/>
                  </a:cubicBezTo>
                  <a:cubicBezTo>
                    <a:pt x="9788" y="8359"/>
                    <a:pt x="11734" y="3830"/>
                    <a:pt x="13314" y="2432"/>
                  </a:cubicBezTo>
                  <a:cubicBezTo>
                    <a:pt x="14864" y="1033"/>
                    <a:pt x="17144" y="0"/>
                    <a:pt x="17630" y="1094"/>
                  </a:cubicBezTo>
                  <a:cubicBezTo>
                    <a:pt x="18086" y="2189"/>
                    <a:pt x="15563" y="5684"/>
                    <a:pt x="15259" y="7842"/>
                  </a:cubicBezTo>
                  <a:cubicBezTo>
                    <a:pt x="14925" y="9970"/>
                    <a:pt x="14469" y="13435"/>
                    <a:pt x="12737" y="15806"/>
                  </a:cubicBezTo>
                  <a:cubicBezTo>
                    <a:pt x="11034" y="18146"/>
                    <a:pt x="9363" y="20152"/>
                    <a:pt x="9667" y="20973"/>
                  </a:cubicBezTo>
                  <a:cubicBezTo>
                    <a:pt x="9971" y="21794"/>
                    <a:pt x="16962" y="40943"/>
                    <a:pt x="16962" y="40943"/>
                  </a:cubicBezTo>
                  <a:lnTo>
                    <a:pt x="6110" y="46931"/>
                  </a:lnTo>
                  <a:cubicBezTo>
                    <a:pt x="4743" y="41429"/>
                    <a:pt x="852" y="28602"/>
                    <a:pt x="1" y="26019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4722538" y="2026375"/>
              <a:ext cx="14027" cy="49093"/>
            </a:xfrm>
            <a:custGeom>
              <a:avLst/>
              <a:gdLst/>
              <a:ahLst/>
              <a:cxnLst/>
              <a:rect l="l" t="t" r="r" b="b"/>
              <a:pathLst>
                <a:path w="608" h="2128" fill="none" extrusionOk="0">
                  <a:moveTo>
                    <a:pt x="547" y="0"/>
                  </a:moveTo>
                  <a:lnTo>
                    <a:pt x="547" y="0"/>
                  </a:lnTo>
                  <a:cubicBezTo>
                    <a:pt x="608" y="1247"/>
                    <a:pt x="608" y="2098"/>
                    <a:pt x="426" y="2128"/>
                  </a:cubicBezTo>
                  <a:cubicBezTo>
                    <a:pt x="304" y="2128"/>
                    <a:pt x="152" y="1946"/>
                    <a:pt x="0" y="161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4614555" y="1995510"/>
              <a:ext cx="16841" cy="69464"/>
            </a:xfrm>
            <a:custGeom>
              <a:avLst/>
              <a:gdLst/>
              <a:ahLst/>
              <a:cxnLst/>
              <a:rect l="l" t="t" r="r" b="b"/>
              <a:pathLst>
                <a:path w="730" h="3011" fill="none" extrusionOk="0">
                  <a:moveTo>
                    <a:pt x="0" y="1"/>
                  </a:moveTo>
                  <a:lnTo>
                    <a:pt x="0" y="1"/>
                  </a:lnTo>
                  <a:cubicBezTo>
                    <a:pt x="274" y="1065"/>
                    <a:pt x="547" y="2129"/>
                    <a:pt x="730" y="301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91418" y="2054426"/>
              <a:ext cx="23162" cy="37881"/>
            </a:xfrm>
            <a:custGeom>
              <a:avLst/>
              <a:gdLst/>
              <a:ahLst/>
              <a:cxnLst/>
              <a:rect l="l" t="t" r="r" b="b"/>
              <a:pathLst>
                <a:path w="1004" h="1642" fill="none" extrusionOk="0">
                  <a:moveTo>
                    <a:pt x="0" y="0"/>
                  </a:moveTo>
                  <a:cubicBezTo>
                    <a:pt x="426" y="760"/>
                    <a:pt x="760" y="1277"/>
                    <a:pt x="1003" y="164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485534" y="2034795"/>
              <a:ext cx="18940" cy="33682"/>
            </a:xfrm>
            <a:custGeom>
              <a:avLst/>
              <a:gdLst/>
              <a:ahLst/>
              <a:cxnLst/>
              <a:rect l="l" t="t" r="r" b="b"/>
              <a:pathLst>
                <a:path w="821" h="1460" fill="none" extrusionOk="0">
                  <a:moveTo>
                    <a:pt x="821" y="1459"/>
                  </a:moveTo>
                  <a:cubicBezTo>
                    <a:pt x="547" y="973"/>
                    <a:pt x="274" y="486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451878" y="2116111"/>
              <a:ext cx="23162" cy="21063"/>
            </a:xfrm>
            <a:custGeom>
              <a:avLst/>
              <a:gdLst/>
              <a:ahLst/>
              <a:cxnLst/>
              <a:rect l="l" t="t" r="r" b="b"/>
              <a:pathLst>
                <a:path w="1004" h="913" fill="none" extrusionOk="0">
                  <a:moveTo>
                    <a:pt x="0" y="1"/>
                  </a:moveTo>
                  <a:cubicBezTo>
                    <a:pt x="152" y="123"/>
                    <a:pt x="274" y="244"/>
                    <a:pt x="365" y="305"/>
                  </a:cubicBezTo>
                  <a:cubicBezTo>
                    <a:pt x="547" y="487"/>
                    <a:pt x="760" y="670"/>
                    <a:pt x="1003" y="91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416814" y="2195351"/>
              <a:ext cx="20348" cy="18964"/>
            </a:xfrm>
            <a:custGeom>
              <a:avLst/>
              <a:gdLst/>
              <a:ahLst/>
              <a:cxnLst/>
              <a:rect l="l" t="t" r="r" b="b"/>
              <a:pathLst>
                <a:path w="882" h="822" fill="none" extrusionOk="0">
                  <a:moveTo>
                    <a:pt x="882" y="821"/>
                  </a:moveTo>
                  <a:cubicBezTo>
                    <a:pt x="639" y="578"/>
                    <a:pt x="335" y="305"/>
                    <a:pt x="0" y="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447656" y="2158903"/>
              <a:ext cx="29483" cy="36474"/>
            </a:xfrm>
            <a:custGeom>
              <a:avLst/>
              <a:gdLst/>
              <a:ahLst/>
              <a:cxnLst/>
              <a:rect l="l" t="t" r="r" b="b"/>
              <a:pathLst>
                <a:path w="1278" h="1581" fill="none" extrusionOk="0">
                  <a:moveTo>
                    <a:pt x="1278" y="0"/>
                  </a:moveTo>
                  <a:cubicBezTo>
                    <a:pt x="1156" y="365"/>
                    <a:pt x="761" y="1034"/>
                    <a:pt x="1" y="158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466595" y="1934517"/>
              <a:ext cx="37881" cy="25262"/>
            </a:xfrm>
            <a:custGeom>
              <a:avLst/>
              <a:gdLst/>
              <a:ahLst/>
              <a:cxnLst/>
              <a:rect l="l" t="t" r="r" b="b"/>
              <a:pathLst>
                <a:path w="1642" h="1095" fill="none" extrusionOk="0">
                  <a:moveTo>
                    <a:pt x="1642" y="0"/>
                  </a:moveTo>
                  <a:cubicBezTo>
                    <a:pt x="1034" y="669"/>
                    <a:pt x="396" y="1064"/>
                    <a:pt x="1" y="1095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18476" y="2028474"/>
              <a:ext cx="40695" cy="26669"/>
            </a:xfrm>
            <a:custGeom>
              <a:avLst/>
              <a:gdLst/>
              <a:ahLst/>
              <a:cxnLst/>
              <a:rect l="l" t="t" r="r" b="b"/>
              <a:pathLst>
                <a:path w="1764" h="1156" fill="none" extrusionOk="0">
                  <a:moveTo>
                    <a:pt x="1764" y="1"/>
                  </a:moveTo>
                  <a:cubicBezTo>
                    <a:pt x="1156" y="608"/>
                    <a:pt x="670" y="1095"/>
                    <a:pt x="1" y="1156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601222" y="1851079"/>
              <a:ext cx="46301" cy="13334"/>
            </a:xfrm>
            <a:custGeom>
              <a:avLst/>
              <a:gdLst/>
              <a:ahLst/>
              <a:cxnLst/>
              <a:rect l="l" t="t" r="r" b="b"/>
              <a:pathLst>
                <a:path w="2007" h="578" fill="none" extrusionOk="0">
                  <a:moveTo>
                    <a:pt x="2007" y="0"/>
                  </a:moveTo>
                  <a:cubicBezTo>
                    <a:pt x="1490" y="426"/>
                    <a:pt x="730" y="578"/>
                    <a:pt x="1" y="578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632779" y="1961853"/>
              <a:ext cx="44202" cy="11950"/>
            </a:xfrm>
            <a:custGeom>
              <a:avLst/>
              <a:gdLst/>
              <a:ahLst/>
              <a:cxnLst/>
              <a:rect l="l" t="t" r="r" b="b"/>
              <a:pathLst>
                <a:path w="1916" h="518" fill="none" extrusionOk="0">
                  <a:moveTo>
                    <a:pt x="1915" y="1"/>
                  </a:moveTo>
                  <a:cubicBezTo>
                    <a:pt x="1490" y="305"/>
                    <a:pt x="730" y="487"/>
                    <a:pt x="0" y="518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749873" y="1871402"/>
              <a:ext cx="41388" cy="8444"/>
            </a:xfrm>
            <a:custGeom>
              <a:avLst/>
              <a:gdLst/>
              <a:ahLst/>
              <a:cxnLst/>
              <a:rect l="l" t="t" r="r" b="b"/>
              <a:pathLst>
                <a:path w="1794" h="366" fill="none" extrusionOk="0">
                  <a:moveTo>
                    <a:pt x="1794" y="1"/>
                  </a:moveTo>
                  <a:cubicBezTo>
                    <a:pt x="1429" y="366"/>
                    <a:pt x="456" y="305"/>
                    <a:pt x="0" y="15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755479" y="1970273"/>
              <a:ext cx="47017" cy="10543"/>
            </a:xfrm>
            <a:custGeom>
              <a:avLst/>
              <a:gdLst/>
              <a:ahLst/>
              <a:cxnLst/>
              <a:rect l="l" t="t" r="r" b="b"/>
              <a:pathLst>
                <a:path w="2038" h="457" fill="none" extrusionOk="0">
                  <a:moveTo>
                    <a:pt x="2037" y="1"/>
                  </a:moveTo>
                  <a:cubicBezTo>
                    <a:pt x="1368" y="183"/>
                    <a:pt x="609" y="457"/>
                    <a:pt x="1" y="15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714118" y="2071243"/>
              <a:ext cx="100285" cy="11235"/>
            </a:xfrm>
            <a:custGeom>
              <a:avLst/>
              <a:gdLst/>
              <a:ahLst/>
              <a:cxnLst/>
              <a:rect l="l" t="t" r="r" b="b"/>
              <a:pathLst>
                <a:path w="4347" h="487" fill="none" extrusionOk="0">
                  <a:moveTo>
                    <a:pt x="0" y="487"/>
                  </a:moveTo>
                  <a:cubicBezTo>
                    <a:pt x="608" y="274"/>
                    <a:pt x="1246" y="244"/>
                    <a:pt x="1824" y="335"/>
                  </a:cubicBezTo>
                  <a:cubicBezTo>
                    <a:pt x="2857" y="457"/>
                    <a:pt x="3861" y="244"/>
                    <a:pt x="4347" y="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976357" y="2145569"/>
              <a:ext cx="49093" cy="24570"/>
            </a:xfrm>
            <a:custGeom>
              <a:avLst/>
              <a:gdLst/>
              <a:ahLst/>
              <a:cxnLst/>
              <a:rect l="l" t="t" r="r" b="b"/>
              <a:pathLst>
                <a:path w="2128" h="1065" fill="none" extrusionOk="0">
                  <a:moveTo>
                    <a:pt x="0" y="1"/>
                  </a:moveTo>
                  <a:cubicBezTo>
                    <a:pt x="882" y="183"/>
                    <a:pt x="1702" y="639"/>
                    <a:pt x="2128" y="1064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846645" y="2231107"/>
              <a:ext cx="72947" cy="127646"/>
            </a:xfrm>
            <a:custGeom>
              <a:avLst/>
              <a:gdLst/>
              <a:ahLst/>
              <a:cxnLst/>
              <a:rect l="l" t="t" r="r" b="b"/>
              <a:pathLst>
                <a:path w="3162" h="5533" fill="none" extrusionOk="0">
                  <a:moveTo>
                    <a:pt x="3161" y="1"/>
                  </a:moveTo>
                  <a:cubicBezTo>
                    <a:pt x="2189" y="1308"/>
                    <a:pt x="91" y="2554"/>
                    <a:pt x="0" y="553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706390" y="2112605"/>
              <a:ext cx="27384" cy="75070"/>
            </a:xfrm>
            <a:custGeom>
              <a:avLst/>
              <a:gdLst/>
              <a:ahLst/>
              <a:cxnLst/>
              <a:rect l="l" t="t" r="r" b="b"/>
              <a:pathLst>
                <a:path w="1187" h="3254" fill="none" extrusionOk="0">
                  <a:moveTo>
                    <a:pt x="1186" y="1"/>
                  </a:moveTo>
                  <a:cubicBezTo>
                    <a:pt x="1156" y="427"/>
                    <a:pt x="670" y="1764"/>
                    <a:pt x="1" y="325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721822" y="2250738"/>
              <a:ext cx="45609" cy="150786"/>
            </a:xfrm>
            <a:custGeom>
              <a:avLst/>
              <a:gdLst/>
              <a:ahLst/>
              <a:cxnLst/>
              <a:rect l="l" t="t" r="r" b="b"/>
              <a:pathLst>
                <a:path w="1977" h="6536" fill="none" extrusionOk="0">
                  <a:moveTo>
                    <a:pt x="517" y="6536"/>
                  </a:moveTo>
                  <a:cubicBezTo>
                    <a:pt x="1" y="4712"/>
                    <a:pt x="852" y="2189"/>
                    <a:pt x="1976" y="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001724" y="1926812"/>
              <a:ext cx="868147" cy="1126185"/>
            </a:xfrm>
            <a:custGeom>
              <a:avLst/>
              <a:gdLst/>
              <a:ahLst/>
              <a:cxnLst/>
              <a:rect l="l" t="t" r="r" b="b"/>
              <a:pathLst>
                <a:path w="37631" h="48816" fill="none" extrusionOk="0">
                  <a:moveTo>
                    <a:pt x="0" y="44013"/>
                  </a:moveTo>
                  <a:cubicBezTo>
                    <a:pt x="3405" y="38633"/>
                    <a:pt x="6383" y="33101"/>
                    <a:pt x="7386" y="31156"/>
                  </a:cubicBezTo>
                  <a:cubicBezTo>
                    <a:pt x="8389" y="29180"/>
                    <a:pt x="7660" y="27934"/>
                    <a:pt x="7934" y="25411"/>
                  </a:cubicBezTo>
                  <a:cubicBezTo>
                    <a:pt x="8207" y="22858"/>
                    <a:pt x="11186" y="16991"/>
                    <a:pt x="11581" y="16171"/>
                  </a:cubicBezTo>
                  <a:cubicBezTo>
                    <a:pt x="13162" y="13161"/>
                    <a:pt x="14864" y="11550"/>
                    <a:pt x="15836" y="9210"/>
                  </a:cubicBezTo>
                  <a:cubicBezTo>
                    <a:pt x="17934" y="4073"/>
                    <a:pt x="19423" y="1915"/>
                    <a:pt x="20517" y="2523"/>
                  </a:cubicBezTo>
                  <a:cubicBezTo>
                    <a:pt x="22189" y="3465"/>
                    <a:pt x="19818" y="7477"/>
                    <a:pt x="19241" y="8784"/>
                  </a:cubicBezTo>
                  <a:cubicBezTo>
                    <a:pt x="18420" y="10760"/>
                    <a:pt x="17143" y="13070"/>
                    <a:pt x="18116" y="13161"/>
                  </a:cubicBezTo>
                  <a:cubicBezTo>
                    <a:pt x="19089" y="13253"/>
                    <a:pt x="21125" y="7325"/>
                    <a:pt x="22463" y="4742"/>
                  </a:cubicBezTo>
                  <a:cubicBezTo>
                    <a:pt x="24195" y="1338"/>
                    <a:pt x="24864" y="0"/>
                    <a:pt x="26353" y="395"/>
                  </a:cubicBezTo>
                  <a:cubicBezTo>
                    <a:pt x="27873" y="821"/>
                    <a:pt x="25867" y="4803"/>
                    <a:pt x="24043" y="8967"/>
                  </a:cubicBezTo>
                  <a:cubicBezTo>
                    <a:pt x="21916" y="13830"/>
                    <a:pt x="21429" y="13982"/>
                    <a:pt x="21824" y="14256"/>
                  </a:cubicBezTo>
                  <a:cubicBezTo>
                    <a:pt x="22189" y="14560"/>
                    <a:pt x="25867" y="8359"/>
                    <a:pt x="27204" y="6110"/>
                  </a:cubicBezTo>
                  <a:cubicBezTo>
                    <a:pt x="28511" y="3891"/>
                    <a:pt x="30335" y="1064"/>
                    <a:pt x="31551" y="1793"/>
                  </a:cubicBezTo>
                  <a:cubicBezTo>
                    <a:pt x="32767" y="2553"/>
                    <a:pt x="31460" y="6140"/>
                    <a:pt x="29150" y="10000"/>
                  </a:cubicBezTo>
                  <a:cubicBezTo>
                    <a:pt x="26840" y="13861"/>
                    <a:pt x="25411" y="15927"/>
                    <a:pt x="25806" y="16262"/>
                  </a:cubicBezTo>
                  <a:cubicBezTo>
                    <a:pt x="26171" y="16627"/>
                    <a:pt x="31247" y="10426"/>
                    <a:pt x="32311" y="9332"/>
                  </a:cubicBezTo>
                  <a:cubicBezTo>
                    <a:pt x="33375" y="8237"/>
                    <a:pt x="34803" y="6170"/>
                    <a:pt x="35958" y="7265"/>
                  </a:cubicBezTo>
                  <a:cubicBezTo>
                    <a:pt x="37083" y="8329"/>
                    <a:pt x="35715" y="10791"/>
                    <a:pt x="33010" y="14256"/>
                  </a:cubicBezTo>
                  <a:cubicBezTo>
                    <a:pt x="30335" y="17690"/>
                    <a:pt x="27113" y="20852"/>
                    <a:pt x="26718" y="22554"/>
                  </a:cubicBezTo>
                  <a:cubicBezTo>
                    <a:pt x="26323" y="24256"/>
                    <a:pt x="26505" y="26779"/>
                    <a:pt x="26505" y="26779"/>
                  </a:cubicBezTo>
                  <a:cubicBezTo>
                    <a:pt x="26505" y="26779"/>
                    <a:pt x="31125" y="25076"/>
                    <a:pt x="33223" y="25228"/>
                  </a:cubicBezTo>
                  <a:cubicBezTo>
                    <a:pt x="35320" y="25411"/>
                    <a:pt x="37630" y="26353"/>
                    <a:pt x="37174" y="27447"/>
                  </a:cubicBezTo>
                  <a:cubicBezTo>
                    <a:pt x="36718" y="28542"/>
                    <a:pt x="32432" y="29119"/>
                    <a:pt x="30669" y="30365"/>
                  </a:cubicBezTo>
                  <a:cubicBezTo>
                    <a:pt x="28907" y="31612"/>
                    <a:pt x="26080" y="33709"/>
                    <a:pt x="23192" y="34074"/>
                  </a:cubicBezTo>
                  <a:cubicBezTo>
                    <a:pt x="20305" y="34469"/>
                    <a:pt x="17721" y="34651"/>
                    <a:pt x="17326" y="35441"/>
                  </a:cubicBezTo>
                  <a:cubicBezTo>
                    <a:pt x="16931" y="36201"/>
                    <a:pt x="10669" y="48815"/>
                    <a:pt x="10669" y="48815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782123" y="2088775"/>
              <a:ext cx="58229" cy="65242"/>
            </a:xfrm>
            <a:custGeom>
              <a:avLst/>
              <a:gdLst/>
              <a:ahLst/>
              <a:cxnLst/>
              <a:rect l="l" t="t" r="r" b="b"/>
              <a:pathLst>
                <a:path w="2524" h="2828" fill="none" extrusionOk="0">
                  <a:moveTo>
                    <a:pt x="1034" y="1"/>
                  </a:moveTo>
                  <a:cubicBezTo>
                    <a:pt x="61" y="1399"/>
                    <a:pt x="1" y="1976"/>
                    <a:pt x="578" y="2371"/>
                  </a:cubicBezTo>
                  <a:cubicBezTo>
                    <a:pt x="1247" y="2827"/>
                    <a:pt x="2007" y="1946"/>
                    <a:pt x="2523" y="1125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683252" y="1971680"/>
              <a:ext cx="56821" cy="63835"/>
            </a:xfrm>
            <a:custGeom>
              <a:avLst/>
              <a:gdLst/>
              <a:ahLst/>
              <a:cxnLst/>
              <a:rect l="l" t="t" r="r" b="b"/>
              <a:pathLst>
                <a:path w="2463" h="2767" fill="none" extrusionOk="0">
                  <a:moveTo>
                    <a:pt x="791" y="0"/>
                  </a:moveTo>
                  <a:cubicBezTo>
                    <a:pt x="62" y="1520"/>
                    <a:pt x="1" y="1976"/>
                    <a:pt x="609" y="2371"/>
                  </a:cubicBezTo>
                  <a:cubicBezTo>
                    <a:pt x="1277" y="2766"/>
                    <a:pt x="2281" y="1520"/>
                    <a:pt x="2463" y="943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257" y="1937331"/>
              <a:ext cx="53338" cy="66626"/>
            </a:xfrm>
            <a:custGeom>
              <a:avLst/>
              <a:gdLst/>
              <a:ahLst/>
              <a:cxnLst/>
              <a:rect l="l" t="t" r="r" b="b"/>
              <a:pathLst>
                <a:path w="2312" h="2888" fill="none" extrusionOk="0">
                  <a:moveTo>
                    <a:pt x="761" y="0"/>
                  </a:moveTo>
                  <a:cubicBezTo>
                    <a:pt x="1" y="1520"/>
                    <a:pt x="92" y="2249"/>
                    <a:pt x="578" y="2523"/>
                  </a:cubicBezTo>
                  <a:cubicBezTo>
                    <a:pt x="1247" y="2888"/>
                    <a:pt x="2129" y="1429"/>
                    <a:pt x="2311" y="851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4441359" y="1984990"/>
              <a:ext cx="45609" cy="52623"/>
            </a:xfrm>
            <a:custGeom>
              <a:avLst/>
              <a:gdLst/>
              <a:ahLst/>
              <a:cxnLst/>
              <a:rect l="l" t="t" r="r" b="b"/>
              <a:pathLst>
                <a:path w="1977" h="2281" fill="none" extrusionOk="0">
                  <a:moveTo>
                    <a:pt x="669" y="1"/>
                  </a:moveTo>
                  <a:cubicBezTo>
                    <a:pt x="122" y="1156"/>
                    <a:pt x="0" y="1794"/>
                    <a:pt x="426" y="2007"/>
                  </a:cubicBezTo>
                  <a:cubicBezTo>
                    <a:pt x="1034" y="2281"/>
                    <a:pt x="1824" y="1156"/>
                    <a:pt x="1976" y="70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794049" y="2538239"/>
              <a:ext cx="58921" cy="49808"/>
            </a:xfrm>
            <a:custGeom>
              <a:avLst/>
              <a:gdLst/>
              <a:ahLst/>
              <a:cxnLst/>
              <a:rect l="l" t="t" r="r" b="b"/>
              <a:pathLst>
                <a:path w="2554" h="2159" fill="none" extrusionOk="0">
                  <a:moveTo>
                    <a:pt x="2554" y="0"/>
                  </a:moveTo>
                  <a:cubicBezTo>
                    <a:pt x="1277" y="426"/>
                    <a:pt x="0" y="942"/>
                    <a:pt x="608" y="2158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04888" y="2088775"/>
              <a:ext cx="30176" cy="15457"/>
            </a:xfrm>
            <a:custGeom>
              <a:avLst/>
              <a:gdLst/>
              <a:ahLst/>
              <a:cxnLst/>
              <a:rect l="l" t="t" r="r" b="b"/>
              <a:pathLst>
                <a:path w="1308" h="670" fill="none" extrusionOk="0">
                  <a:moveTo>
                    <a:pt x="1" y="1"/>
                  </a:moveTo>
                  <a:cubicBezTo>
                    <a:pt x="578" y="183"/>
                    <a:pt x="1308" y="669"/>
                    <a:pt x="1308" y="669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401381" y="2104208"/>
              <a:ext cx="29483" cy="16841"/>
            </a:xfrm>
            <a:custGeom>
              <a:avLst/>
              <a:gdLst/>
              <a:ahLst/>
              <a:cxnLst/>
              <a:rect l="l" t="t" r="r" b="b"/>
              <a:pathLst>
                <a:path w="1278" h="730" fill="none" extrusionOk="0">
                  <a:moveTo>
                    <a:pt x="1" y="0"/>
                  </a:moveTo>
                  <a:cubicBezTo>
                    <a:pt x="639" y="213"/>
                    <a:pt x="1277" y="730"/>
                    <a:pt x="1277" y="73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508672" y="2107714"/>
              <a:ext cx="34374" cy="15434"/>
            </a:xfrm>
            <a:custGeom>
              <a:avLst/>
              <a:gdLst/>
              <a:ahLst/>
              <a:cxnLst/>
              <a:rect l="l" t="t" r="r" b="b"/>
              <a:pathLst>
                <a:path w="1490" h="669" fill="none" extrusionOk="0">
                  <a:moveTo>
                    <a:pt x="0" y="31"/>
                  </a:moveTo>
                  <a:cubicBezTo>
                    <a:pt x="639" y="0"/>
                    <a:pt x="1368" y="365"/>
                    <a:pt x="1490" y="669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500944" y="2122432"/>
              <a:ext cx="36497" cy="14742"/>
            </a:xfrm>
            <a:custGeom>
              <a:avLst/>
              <a:gdLst/>
              <a:ahLst/>
              <a:cxnLst/>
              <a:rect l="l" t="t" r="r" b="b"/>
              <a:pathLst>
                <a:path w="1582" h="639" fill="none" extrusionOk="0">
                  <a:moveTo>
                    <a:pt x="1" y="61"/>
                  </a:moveTo>
                  <a:cubicBezTo>
                    <a:pt x="518" y="1"/>
                    <a:pt x="1217" y="274"/>
                    <a:pt x="1582" y="639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613148" y="2137149"/>
              <a:ext cx="37189" cy="24570"/>
            </a:xfrm>
            <a:custGeom>
              <a:avLst/>
              <a:gdLst/>
              <a:ahLst/>
              <a:cxnLst/>
              <a:rect l="l" t="t" r="r" b="b"/>
              <a:pathLst>
                <a:path w="1612" h="1065" fill="none" extrusionOk="0">
                  <a:moveTo>
                    <a:pt x="0" y="1"/>
                  </a:moveTo>
                  <a:cubicBezTo>
                    <a:pt x="760" y="92"/>
                    <a:pt x="1368" y="457"/>
                    <a:pt x="1611" y="1065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605420" y="2149076"/>
              <a:ext cx="35805" cy="25262"/>
            </a:xfrm>
            <a:custGeom>
              <a:avLst/>
              <a:gdLst/>
              <a:ahLst/>
              <a:cxnLst/>
              <a:rect l="l" t="t" r="r" b="b"/>
              <a:pathLst>
                <a:path w="1552" h="1095" fill="none" extrusionOk="0">
                  <a:moveTo>
                    <a:pt x="1" y="1"/>
                  </a:moveTo>
                  <a:cubicBezTo>
                    <a:pt x="791" y="122"/>
                    <a:pt x="1430" y="426"/>
                    <a:pt x="1551" y="1095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695871" y="2231822"/>
              <a:ext cx="33682" cy="28768"/>
            </a:xfrm>
            <a:custGeom>
              <a:avLst/>
              <a:gdLst/>
              <a:ahLst/>
              <a:cxnLst/>
              <a:rect l="l" t="t" r="r" b="b"/>
              <a:pathLst>
                <a:path w="1460" h="1247" fill="none" extrusionOk="0">
                  <a:moveTo>
                    <a:pt x="1" y="0"/>
                  </a:moveTo>
                  <a:cubicBezTo>
                    <a:pt x="791" y="91"/>
                    <a:pt x="1430" y="578"/>
                    <a:pt x="1460" y="1246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685375" y="2246540"/>
              <a:ext cx="30868" cy="28076"/>
            </a:xfrm>
            <a:custGeom>
              <a:avLst/>
              <a:gdLst/>
              <a:ahLst/>
              <a:cxnLst/>
              <a:rect l="l" t="t" r="r" b="b"/>
              <a:pathLst>
                <a:path w="1338" h="1217" fill="none" extrusionOk="0">
                  <a:moveTo>
                    <a:pt x="0" y="1"/>
                  </a:moveTo>
                  <a:cubicBezTo>
                    <a:pt x="821" y="213"/>
                    <a:pt x="1185" y="578"/>
                    <a:pt x="1337" y="1216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716217" y="2585898"/>
              <a:ext cx="7728" cy="33682"/>
            </a:xfrm>
            <a:custGeom>
              <a:avLst/>
              <a:gdLst/>
              <a:ahLst/>
              <a:cxnLst/>
              <a:rect l="l" t="t" r="r" b="b"/>
              <a:pathLst>
                <a:path w="335" h="1460" fill="none" extrusionOk="0">
                  <a:moveTo>
                    <a:pt x="0" y="1"/>
                  </a:moveTo>
                  <a:cubicBezTo>
                    <a:pt x="335" y="639"/>
                    <a:pt x="304" y="1460"/>
                    <a:pt x="304" y="146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700784" y="2595725"/>
              <a:ext cx="6344" cy="35089"/>
            </a:xfrm>
            <a:custGeom>
              <a:avLst/>
              <a:gdLst/>
              <a:ahLst/>
              <a:cxnLst/>
              <a:rect l="l" t="t" r="r" b="b"/>
              <a:pathLst>
                <a:path w="275" h="1521" fill="none" extrusionOk="0">
                  <a:moveTo>
                    <a:pt x="1" y="1"/>
                  </a:moveTo>
                  <a:cubicBezTo>
                    <a:pt x="274" y="639"/>
                    <a:pt x="183" y="1520"/>
                    <a:pt x="183" y="1520"/>
                  </a:cubicBezTo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3627767" y="1419921"/>
              <a:ext cx="1888430" cy="1889287"/>
            </a:xfrm>
            <a:custGeom>
              <a:avLst/>
              <a:gdLst/>
              <a:ahLst/>
              <a:cxnLst/>
              <a:rect l="l" t="t" r="r" b="b"/>
              <a:pathLst>
                <a:path w="66081" h="66111" fill="none" extrusionOk="0">
                  <a:moveTo>
                    <a:pt x="54348" y="11763"/>
                  </a:moveTo>
                  <a:cubicBezTo>
                    <a:pt x="66081" y="23496"/>
                    <a:pt x="66081" y="42585"/>
                    <a:pt x="54348" y="54348"/>
                  </a:cubicBezTo>
                  <a:cubicBezTo>
                    <a:pt x="42585" y="66111"/>
                    <a:pt x="23497" y="66111"/>
                    <a:pt x="11733" y="54348"/>
                  </a:cubicBezTo>
                  <a:cubicBezTo>
                    <a:pt x="1" y="42585"/>
                    <a:pt x="1" y="23496"/>
                    <a:pt x="11733" y="11763"/>
                  </a:cubicBezTo>
                  <a:cubicBezTo>
                    <a:pt x="23497" y="0"/>
                    <a:pt x="42585" y="0"/>
                    <a:pt x="54348" y="1176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 rot="1921304">
              <a:off x="3952817" y="2932322"/>
              <a:ext cx="334376" cy="998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 rot="-1748784">
              <a:off x="4769372" y="2899187"/>
              <a:ext cx="345555" cy="1696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2"/>
            <p:cNvSpPr txBox="1"/>
            <p:nvPr/>
          </p:nvSpPr>
          <p:spPr>
            <a:xfrm>
              <a:off x="3667025" y="3347475"/>
              <a:ext cx="4854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6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3" name="Google Shape;2063;p32"/>
            <p:cNvSpPr txBox="1"/>
            <p:nvPr/>
          </p:nvSpPr>
          <p:spPr>
            <a:xfrm>
              <a:off x="4192800" y="3405000"/>
              <a:ext cx="1341028" cy="393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2"/>
            <p:cNvSpPr txBox="1"/>
            <p:nvPr/>
          </p:nvSpPr>
          <p:spPr>
            <a:xfrm>
              <a:off x="4192800" y="3787512"/>
              <a:ext cx="1341028" cy="520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/>
            </a:p>
          </p:txBody>
        </p:sp>
      </p:grpSp>
      <p:grpSp>
        <p:nvGrpSpPr>
          <p:cNvPr id="2065" name="Google Shape;2065;p32"/>
          <p:cNvGrpSpPr/>
          <p:nvPr/>
        </p:nvGrpSpPr>
        <p:grpSpPr>
          <a:xfrm>
            <a:off x="6119914" y="1361161"/>
            <a:ext cx="2018759" cy="3242332"/>
            <a:chOff x="5853248" y="1378225"/>
            <a:chExt cx="1960531" cy="3148812"/>
          </a:xfrm>
        </p:grpSpPr>
        <p:sp>
          <p:nvSpPr>
            <p:cNvPr id="2066" name="Google Shape;2066;p32"/>
            <p:cNvSpPr/>
            <p:nvPr/>
          </p:nvSpPr>
          <p:spPr>
            <a:xfrm>
              <a:off x="5853248" y="1378225"/>
              <a:ext cx="1960531" cy="3148812"/>
            </a:xfrm>
            <a:custGeom>
              <a:avLst/>
              <a:gdLst/>
              <a:ahLst/>
              <a:cxnLst/>
              <a:rect l="l" t="t" r="r" b="b"/>
              <a:pathLst>
                <a:path w="68604" h="110185" extrusionOk="0">
                  <a:moveTo>
                    <a:pt x="34317" y="0"/>
                  </a:moveTo>
                  <a:cubicBezTo>
                    <a:pt x="15381" y="0"/>
                    <a:pt x="1" y="15350"/>
                    <a:pt x="1" y="34317"/>
                  </a:cubicBezTo>
                  <a:lnTo>
                    <a:pt x="1" y="110184"/>
                  </a:lnTo>
                  <a:lnTo>
                    <a:pt x="68604" y="110184"/>
                  </a:lnTo>
                  <a:lnTo>
                    <a:pt x="68604" y="34317"/>
                  </a:lnTo>
                  <a:cubicBezTo>
                    <a:pt x="68604" y="15350"/>
                    <a:pt x="53254" y="0"/>
                    <a:pt x="34317" y="0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5901030" y="1514171"/>
              <a:ext cx="1865854" cy="1699933"/>
            </a:xfrm>
            <a:custGeom>
              <a:avLst/>
              <a:gdLst/>
              <a:ahLst/>
              <a:cxnLst/>
              <a:rect l="l" t="t" r="r" b="b"/>
              <a:pathLst>
                <a:path w="65291" h="59485" extrusionOk="0">
                  <a:moveTo>
                    <a:pt x="32645" y="0"/>
                  </a:moveTo>
                  <a:cubicBezTo>
                    <a:pt x="25031" y="0"/>
                    <a:pt x="17417" y="2903"/>
                    <a:pt x="11611" y="8709"/>
                  </a:cubicBezTo>
                  <a:cubicBezTo>
                    <a:pt x="0" y="20320"/>
                    <a:pt x="0" y="39165"/>
                    <a:pt x="11611" y="50776"/>
                  </a:cubicBezTo>
                  <a:cubicBezTo>
                    <a:pt x="17417" y="56582"/>
                    <a:pt x="25031" y="59484"/>
                    <a:pt x="32645" y="59484"/>
                  </a:cubicBezTo>
                  <a:cubicBezTo>
                    <a:pt x="40259" y="59484"/>
                    <a:pt x="47874" y="56582"/>
                    <a:pt x="53679" y="50776"/>
                  </a:cubicBezTo>
                  <a:cubicBezTo>
                    <a:pt x="65290" y="39165"/>
                    <a:pt x="65290" y="20320"/>
                    <a:pt x="53679" y="8709"/>
                  </a:cubicBezTo>
                  <a:cubicBezTo>
                    <a:pt x="47874" y="2903"/>
                    <a:pt x="40259" y="0"/>
                    <a:pt x="32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6727484" y="1886184"/>
              <a:ext cx="631986" cy="1197476"/>
            </a:xfrm>
            <a:custGeom>
              <a:avLst/>
              <a:gdLst/>
              <a:ahLst/>
              <a:cxnLst/>
              <a:rect l="l" t="t" r="r" b="b"/>
              <a:pathLst>
                <a:path w="29758" h="56385" fill="none" extrusionOk="0">
                  <a:moveTo>
                    <a:pt x="6292" y="56384"/>
                  </a:moveTo>
                  <a:cubicBezTo>
                    <a:pt x="6870" y="50822"/>
                    <a:pt x="7812" y="34378"/>
                    <a:pt x="7843" y="32432"/>
                  </a:cubicBezTo>
                  <a:cubicBezTo>
                    <a:pt x="7873" y="30518"/>
                    <a:pt x="6839" y="29818"/>
                    <a:pt x="6049" y="27721"/>
                  </a:cubicBezTo>
                  <a:cubicBezTo>
                    <a:pt x="5289" y="25654"/>
                    <a:pt x="5563" y="19879"/>
                    <a:pt x="5320" y="19119"/>
                  </a:cubicBezTo>
                  <a:cubicBezTo>
                    <a:pt x="5107" y="18359"/>
                    <a:pt x="5472" y="17387"/>
                    <a:pt x="4469" y="15411"/>
                  </a:cubicBezTo>
                  <a:cubicBezTo>
                    <a:pt x="3496" y="13435"/>
                    <a:pt x="0" y="7174"/>
                    <a:pt x="1824" y="6535"/>
                  </a:cubicBezTo>
                  <a:cubicBezTo>
                    <a:pt x="3648" y="5867"/>
                    <a:pt x="5563" y="10852"/>
                    <a:pt x="6140" y="11885"/>
                  </a:cubicBezTo>
                  <a:cubicBezTo>
                    <a:pt x="6748" y="12888"/>
                    <a:pt x="7751" y="15289"/>
                    <a:pt x="8572" y="14985"/>
                  </a:cubicBezTo>
                  <a:cubicBezTo>
                    <a:pt x="9362" y="14681"/>
                    <a:pt x="8177" y="9241"/>
                    <a:pt x="7812" y="6718"/>
                  </a:cubicBezTo>
                  <a:cubicBezTo>
                    <a:pt x="7447" y="4165"/>
                    <a:pt x="7113" y="1976"/>
                    <a:pt x="8450" y="1733"/>
                  </a:cubicBezTo>
                  <a:cubicBezTo>
                    <a:pt x="9788" y="1459"/>
                    <a:pt x="10517" y="4043"/>
                    <a:pt x="11277" y="8633"/>
                  </a:cubicBezTo>
                  <a:cubicBezTo>
                    <a:pt x="12068" y="13222"/>
                    <a:pt x="12159" y="13557"/>
                    <a:pt x="12584" y="13648"/>
                  </a:cubicBezTo>
                  <a:cubicBezTo>
                    <a:pt x="12979" y="13709"/>
                    <a:pt x="13466" y="7447"/>
                    <a:pt x="13618" y="5198"/>
                  </a:cubicBezTo>
                  <a:cubicBezTo>
                    <a:pt x="13800" y="2949"/>
                    <a:pt x="14104" y="0"/>
                    <a:pt x="15350" y="122"/>
                  </a:cubicBezTo>
                  <a:cubicBezTo>
                    <a:pt x="16627" y="244"/>
                    <a:pt x="16961" y="3526"/>
                    <a:pt x="16657" y="7447"/>
                  </a:cubicBezTo>
                  <a:cubicBezTo>
                    <a:pt x="16353" y="11368"/>
                    <a:pt x="16049" y="13526"/>
                    <a:pt x="16475" y="13678"/>
                  </a:cubicBezTo>
                  <a:cubicBezTo>
                    <a:pt x="16900" y="13800"/>
                    <a:pt x="18481" y="6961"/>
                    <a:pt x="18876" y="5715"/>
                  </a:cubicBezTo>
                  <a:cubicBezTo>
                    <a:pt x="19271" y="4438"/>
                    <a:pt x="19606" y="2280"/>
                    <a:pt x="20913" y="2675"/>
                  </a:cubicBezTo>
                  <a:cubicBezTo>
                    <a:pt x="22220" y="3070"/>
                    <a:pt x="22098" y="5532"/>
                    <a:pt x="21338" y="9271"/>
                  </a:cubicBezTo>
                  <a:cubicBezTo>
                    <a:pt x="20578" y="13010"/>
                    <a:pt x="19271" y="16748"/>
                    <a:pt x="19636" y="18238"/>
                  </a:cubicBezTo>
                  <a:cubicBezTo>
                    <a:pt x="19970" y="19727"/>
                    <a:pt x="21125" y="21612"/>
                    <a:pt x="21125" y="21612"/>
                  </a:cubicBezTo>
                  <a:cubicBezTo>
                    <a:pt x="21125" y="21612"/>
                    <a:pt x="24043" y="18481"/>
                    <a:pt x="25746" y="17782"/>
                  </a:cubicBezTo>
                  <a:cubicBezTo>
                    <a:pt x="27478" y="17113"/>
                    <a:pt x="29636" y="16961"/>
                    <a:pt x="29697" y="17995"/>
                  </a:cubicBezTo>
                  <a:cubicBezTo>
                    <a:pt x="29758" y="19028"/>
                    <a:pt x="26657" y="21125"/>
                    <a:pt x="25746" y="22797"/>
                  </a:cubicBezTo>
                  <a:cubicBezTo>
                    <a:pt x="24864" y="24469"/>
                    <a:pt x="23466" y="27174"/>
                    <a:pt x="21338" y="28603"/>
                  </a:cubicBezTo>
                  <a:cubicBezTo>
                    <a:pt x="19210" y="30031"/>
                    <a:pt x="17265" y="31186"/>
                    <a:pt x="17296" y="31946"/>
                  </a:cubicBezTo>
                  <a:cubicBezTo>
                    <a:pt x="17296" y="32706"/>
                    <a:pt x="17600" y="54652"/>
                    <a:pt x="17600" y="5465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6793976" y="2110168"/>
              <a:ext cx="37463" cy="16799"/>
            </a:xfrm>
            <a:custGeom>
              <a:avLst/>
              <a:gdLst/>
              <a:ahLst/>
              <a:cxnLst/>
              <a:rect l="l" t="t" r="r" b="b"/>
              <a:pathLst>
                <a:path w="1764" h="791" fill="none" extrusionOk="0">
                  <a:moveTo>
                    <a:pt x="1763" y="1"/>
                  </a:moveTo>
                  <a:cubicBezTo>
                    <a:pt x="1125" y="609"/>
                    <a:pt x="0" y="791"/>
                    <a:pt x="0" y="79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6828825" y="2169567"/>
              <a:ext cx="32302" cy="19369"/>
            </a:xfrm>
            <a:custGeom>
              <a:avLst/>
              <a:gdLst/>
              <a:ahLst/>
              <a:cxnLst/>
              <a:rect l="l" t="t" r="r" b="b"/>
              <a:pathLst>
                <a:path w="1521" h="912" fill="none" extrusionOk="0">
                  <a:moveTo>
                    <a:pt x="1520" y="0"/>
                  </a:moveTo>
                  <a:cubicBezTo>
                    <a:pt x="1308" y="243"/>
                    <a:pt x="791" y="699"/>
                    <a:pt x="1" y="912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6907570" y="2007531"/>
              <a:ext cx="36167" cy="10364"/>
            </a:xfrm>
            <a:custGeom>
              <a:avLst/>
              <a:gdLst/>
              <a:ahLst/>
              <a:cxnLst/>
              <a:rect l="l" t="t" r="r" b="b"/>
              <a:pathLst>
                <a:path w="1703" h="488" fill="none" extrusionOk="0">
                  <a:moveTo>
                    <a:pt x="1703" y="1"/>
                  </a:moveTo>
                  <a:cubicBezTo>
                    <a:pt x="1004" y="366"/>
                    <a:pt x="335" y="487"/>
                    <a:pt x="1" y="396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6921140" y="2094028"/>
              <a:ext cx="38100" cy="11638"/>
            </a:xfrm>
            <a:custGeom>
              <a:avLst/>
              <a:gdLst/>
              <a:ahLst/>
              <a:cxnLst/>
              <a:rect l="l" t="t" r="r" b="b"/>
              <a:pathLst>
                <a:path w="1794" h="548" fill="none" extrusionOk="0">
                  <a:moveTo>
                    <a:pt x="1793" y="1"/>
                  </a:moveTo>
                  <a:cubicBezTo>
                    <a:pt x="1094" y="305"/>
                    <a:pt x="547" y="548"/>
                    <a:pt x="0" y="396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7035393" y="1981070"/>
              <a:ext cx="39396" cy="6477"/>
            </a:xfrm>
            <a:custGeom>
              <a:avLst/>
              <a:gdLst/>
              <a:ahLst/>
              <a:cxnLst/>
              <a:rect l="l" t="t" r="r" b="b"/>
              <a:pathLst>
                <a:path w="1855" h="305" fill="none" extrusionOk="0">
                  <a:moveTo>
                    <a:pt x="1854" y="122"/>
                  </a:moveTo>
                  <a:cubicBezTo>
                    <a:pt x="1277" y="305"/>
                    <a:pt x="608" y="213"/>
                    <a:pt x="0" y="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7029574" y="2072728"/>
              <a:ext cx="36167" cy="5182"/>
            </a:xfrm>
            <a:custGeom>
              <a:avLst/>
              <a:gdLst/>
              <a:ahLst/>
              <a:cxnLst/>
              <a:rect l="l" t="t" r="r" b="b"/>
              <a:pathLst>
                <a:path w="1703" h="244" fill="none" extrusionOk="0">
                  <a:moveTo>
                    <a:pt x="1703" y="122"/>
                  </a:moveTo>
                  <a:cubicBezTo>
                    <a:pt x="1277" y="244"/>
                    <a:pt x="609" y="183"/>
                    <a:pt x="1" y="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7145123" y="2029490"/>
              <a:ext cx="32302" cy="12275"/>
            </a:xfrm>
            <a:custGeom>
              <a:avLst/>
              <a:gdLst/>
              <a:ahLst/>
              <a:cxnLst/>
              <a:rect l="l" t="t" r="r" b="b"/>
              <a:pathLst>
                <a:path w="1521" h="578" fill="none" extrusionOk="0">
                  <a:moveTo>
                    <a:pt x="1520" y="395"/>
                  </a:moveTo>
                  <a:cubicBezTo>
                    <a:pt x="1095" y="578"/>
                    <a:pt x="335" y="274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7121890" y="2106303"/>
              <a:ext cx="36805" cy="9706"/>
            </a:xfrm>
            <a:custGeom>
              <a:avLst/>
              <a:gdLst/>
              <a:ahLst/>
              <a:cxnLst/>
              <a:rect l="l" t="t" r="r" b="b"/>
              <a:pathLst>
                <a:path w="1733" h="457" fill="none" extrusionOk="0">
                  <a:moveTo>
                    <a:pt x="1733" y="456"/>
                  </a:moveTo>
                  <a:cubicBezTo>
                    <a:pt x="1125" y="426"/>
                    <a:pt x="426" y="426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6852058" y="2172795"/>
              <a:ext cx="287938" cy="86522"/>
            </a:xfrm>
            <a:custGeom>
              <a:avLst/>
              <a:gdLst/>
              <a:ahLst/>
              <a:cxnLst/>
              <a:rect l="l" t="t" r="r" b="b"/>
              <a:pathLst>
                <a:path w="13558" h="4074" fill="none" extrusionOk="0">
                  <a:moveTo>
                    <a:pt x="13557" y="1094"/>
                  </a:moveTo>
                  <a:cubicBezTo>
                    <a:pt x="13101" y="1125"/>
                    <a:pt x="12189" y="1033"/>
                    <a:pt x="11399" y="608"/>
                  </a:cubicBezTo>
                  <a:cubicBezTo>
                    <a:pt x="10609" y="182"/>
                    <a:pt x="9515" y="0"/>
                    <a:pt x="8603" y="395"/>
                  </a:cubicBezTo>
                  <a:cubicBezTo>
                    <a:pt x="7660" y="790"/>
                    <a:pt x="7022" y="213"/>
                    <a:pt x="5958" y="243"/>
                  </a:cubicBezTo>
                  <a:cubicBezTo>
                    <a:pt x="4925" y="243"/>
                    <a:pt x="3375" y="1550"/>
                    <a:pt x="3132" y="1793"/>
                  </a:cubicBezTo>
                  <a:cubicBezTo>
                    <a:pt x="2858" y="2037"/>
                    <a:pt x="2676" y="1702"/>
                    <a:pt x="1916" y="2128"/>
                  </a:cubicBezTo>
                  <a:cubicBezTo>
                    <a:pt x="1156" y="2584"/>
                    <a:pt x="244" y="3526"/>
                    <a:pt x="1" y="4073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7242599" y="2296074"/>
              <a:ext cx="30348" cy="32302"/>
            </a:xfrm>
            <a:custGeom>
              <a:avLst/>
              <a:gdLst/>
              <a:ahLst/>
              <a:cxnLst/>
              <a:rect l="l" t="t" r="r" b="b"/>
              <a:pathLst>
                <a:path w="1429" h="1521" fill="none" extrusionOk="0">
                  <a:moveTo>
                    <a:pt x="0" y="1"/>
                  </a:moveTo>
                  <a:cubicBezTo>
                    <a:pt x="638" y="426"/>
                    <a:pt x="1186" y="1034"/>
                    <a:pt x="1429" y="152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7086382" y="2345131"/>
              <a:ext cx="89750" cy="76200"/>
            </a:xfrm>
            <a:custGeom>
              <a:avLst/>
              <a:gdLst/>
              <a:ahLst/>
              <a:cxnLst/>
              <a:rect l="l" t="t" r="r" b="b"/>
              <a:pathLst>
                <a:path w="4226" h="3588" fill="none" extrusionOk="0">
                  <a:moveTo>
                    <a:pt x="4225" y="1"/>
                  </a:moveTo>
                  <a:cubicBezTo>
                    <a:pt x="3010" y="761"/>
                    <a:pt x="943" y="1186"/>
                    <a:pt x="0" y="3587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6878540" y="2205053"/>
              <a:ext cx="189141" cy="136876"/>
            </a:xfrm>
            <a:custGeom>
              <a:avLst/>
              <a:gdLst/>
              <a:ahLst/>
              <a:cxnLst/>
              <a:rect l="l" t="t" r="r" b="b"/>
              <a:pathLst>
                <a:path w="8906" h="6445" fill="none" extrusionOk="0">
                  <a:moveTo>
                    <a:pt x="8906" y="1"/>
                  </a:moveTo>
                  <a:cubicBezTo>
                    <a:pt x="8572" y="761"/>
                    <a:pt x="5076" y="4560"/>
                    <a:pt x="3252" y="5472"/>
                  </a:cubicBezTo>
                  <a:cubicBezTo>
                    <a:pt x="1429" y="6353"/>
                    <a:pt x="0" y="6445"/>
                    <a:pt x="0" y="6445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6988906" y="2272841"/>
              <a:ext cx="123326" cy="150425"/>
            </a:xfrm>
            <a:custGeom>
              <a:avLst/>
              <a:gdLst/>
              <a:ahLst/>
              <a:cxnLst/>
              <a:rect l="l" t="t" r="r" b="b"/>
              <a:pathLst>
                <a:path w="5807" h="7083" fill="none" extrusionOk="0">
                  <a:moveTo>
                    <a:pt x="5806" y="0"/>
                  </a:moveTo>
                  <a:cubicBezTo>
                    <a:pt x="3800" y="1338"/>
                    <a:pt x="183" y="4438"/>
                    <a:pt x="1" y="7083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6805592" y="2019806"/>
              <a:ext cx="58106" cy="83293"/>
            </a:xfrm>
            <a:custGeom>
              <a:avLst/>
              <a:gdLst/>
              <a:ahLst/>
              <a:cxnLst/>
              <a:rect l="l" t="t" r="r" b="b"/>
              <a:pathLst>
                <a:path w="2736" h="3922" fill="none" extrusionOk="0">
                  <a:moveTo>
                    <a:pt x="0" y="1155"/>
                  </a:moveTo>
                  <a:cubicBezTo>
                    <a:pt x="578" y="456"/>
                    <a:pt x="1216" y="0"/>
                    <a:pt x="1854" y="243"/>
                  </a:cubicBezTo>
                  <a:cubicBezTo>
                    <a:pt x="2736" y="547"/>
                    <a:pt x="2371" y="2158"/>
                    <a:pt x="1672" y="392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6251741" y="1886184"/>
              <a:ext cx="553895" cy="1197476"/>
            </a:xfrm>
            <a:custGeom>
              <a:avLst/>
              <a:gdLst/>
              <a:ahLst/>
              <a:cxnLst/>
              <a:rect l="l" t="t" r="r" b="b"/>
              <a:pathLst>
                <a:path w="26081" h="56385" fill="none" extrusionOk="0">
                  <a:moveTo>
                    <a:pt x="26080" y="13861"/>
                  </a:moveTo>
                  <a:cubicBezTo>
                    <a:pt x="25746" y="14469"/>
                    <a:pt x="25472" y="15016"/>
                    <a:pt x="25290" y="15411"/>
                  </a:cubicBezTo>
                  <a:cubicBezTo>
                    <a:pt x="24287" y="17387"/>
                    <a:pt x="24652" y="18359"/>
                    <a:pt x="24409" y="19119"/>
                  </a:cubicBezTo>
                  <a:cubicBezTo>
                    <a:pt x="24196" y="19879"/>
                    <a:pt x="24469" y="25654"/>
                    <a:pt x="23709" y="27721"/>
                  </a:cubicBezTo>
                  <a:cubicBezTo>
                    <a:pt x="22919" y="29818"/>
                    <a:pt x="21886" y="30518"/>
                    <a:pt x="21916" y="32432"/>
                  </a:cubicBezTo>
                  <a:cubicBezTo>
                    <a:pt x="21916" y="34378"/>
                    <a:pt x="23132" y="49424"/>
                    <a:pt x="23709" y="54956"/>
                  </a:cubicBezTo>
                  <a:lnTo>
                    <a:pt x="12341" y="56384"/>
                  </a:lnTo>
                  <a:cubicBezTo>
                    <a:pt x="12341" y="56384"/>
                    <a:pt x="12463" y="32706"/>
                    <a:pt x="12463" y="31946"/>
                  </a:cubicBezTo>
                  <a:cubicBezTo>
                    <a:pt x="12463" y="31186"/>
                    <a:pt x="10548" y="30031"/>
                    <a:pt x="8420" y="28603"/>
                  </a:cubicBezTo>
                  <a:cubicBezTo>
                    <a:pt x="6293" y="27174"/>
                    <a:pt x="4894" y="24469"/>
                    <a:pt x="4013" y="22797"/>
                  </a:cubicBezTo>
                  <a:cubicBezTo>
                    <a:pt x="3101" y="21156"/>
                    <a:pt x="1" y="19028"/>
                    <a:pt x="62" y="17995"/>
                  </a:cubicBezTo>
                  <a:cubicBezTo>
                    <a:pt x="122" y="16961"/>
                    <a:pt x="2280" y="17113"/>
                    <a:pt x="3983" y="17812"/>
                  </a:cubicBezTo>
                  <a:cubicBezTo>
                    <a:pt x="5715" y="18481"/>
                    <a:pt x="8633" y="21612"/>
                    <a:pt x="8633" y="21612"/>
                  </a:cubicBezTo>
                  <a:cubicBezTo>
                    <a:pt x="8633" y="21612"/>
                    <a:pt x="9788" y="19727"/>
                    <a:pt x="10123" y="18238"/>
                  </a:cubicBezTo>
                  <a:cubicBezTo>
                    <a:pt x="10487" y="16748"/>
                    <a:pt x="9180" y="13010"/>
                    <a:pt x="8420" y="9271"/>
                  </a:cubicBezTo>
                  <a:cubicBezTo>
                    <a:pt x="7660" y="5532"/>
                    <a:pt x="7539" y="3070"/>
                    <a:pt x="8846" y="2675"/>
                  </a:cubicBezTo>
                  <a:cubicBezTo>
                    <a:pt x="10153" y="2280"/>
                    <a:pt x="10487" y="4469"/>
                    <a:pt x="10882" y="5715"/>
                  </a:cubicBezTo>
                  <a:cubicBezTo>
                    <a:pt x="11278" y="6961"/>
                    <a:pt x="12858" y="13800"/>
                    <a:pt x="13284" y="13678"/>
                  </a:cubicBezTo>
                  <a:cubicBezTo>
                    <a:pt x="13709" y="13526"/>
                    <a:pt x="13405" y="11368"/>
                    <a:pt x="13101" y="7447"/>
                  </a:cubicBezTo>
                  <a:cubicBezTo>
                    <a:pt x="12797" y="3526"/>
                    <a:pt x="13132" y="244"/>
                    <a:pt x="14378" y="122"/>
                  </a:cubicBezTo>
                  <a:cubicBezTo>
                    <a:pt x="15655" y="0"/>
                    <a:pt x="15959" y="2918"/>
                    <a:pt x="16141" y="5198"/>
                  </a:cubicBezTo>
                  <a:cubicBezTo>
                    <a:pt x="16293" y="7447"/>
                    <a:pt x="16749" y="13709"/>
                    <a:pt x="17174" y="13648"/>
                  </a:cubicBezTo>
                  <a:cubicBezTo>
                    <a:pt x="17600" y="13557"/>
                    <a:pt x="17691" y="13253"/>
                    <a:pt x="18481" y="8633"/>
                  </a:cubicBezTo>
                  <a:cubicBezTo>
                    <a:pt x="19241" y="4043"/>
                    <a:pt x="19971" y="1490"/>
                    <a:pt x="21308" y="1733"/>
                  </a:cubicBezTo>
                  <a:cubicBezTo>
                    <a:pt x="22646" y="1976"/>
                    <a:pt x="22311" y="4165"/>
                    <a:pt x="21946" y="6718"/>
                  </a:cubicBezTo>
                  <a:cubicBezTo>
                    <a:pt x="21582" y="9241"/>
                    <a:pt x="20396" y="14681"/>
                    <a:pt x="21187" y="14985"/>
                  </a:cubicBezTo>
                  <a:cubicBezTo>
                    <a:pt x="21977" y="15289"/>
                    <a:pt x="23010" y="12888"/>
                    <a:pt x="23588" y="11885"/>
                  </a:cubicBezTo>
                  <a:cubicBezTo>
                    <a:pt x="23770" y="11581"/>
                    <a:pt x="24044" y="10973"/>
                    <a:pt x="24409" y="10244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6750079" y="2169567"/>
              <a:ext cx="32302" cy="19369"/>
            </a:xfrm>
            <a:custGeom>
              <a:avLst/>
              <a:gdLst/>
              <a:ahLst/>
              <a:cxnLst/>
              <a:rect l="l" t="t" r="r" b="b"/>
              <a:pathLst>
                <a:path w="1521" h="912" fill="none" extrusionOk="0">
                  <a:moveTo>
                    <a:pt x="0" y="0"/>
                  </a:moveTo>
                  <a:cubicBezTo>
                    <a:pt x="213" y="243"/>
                    <a:pt x="730" y="699"/>
                    <a:pt x="1520" y="912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6667448" y="2007531"/>
              <a:ext cx="36167" cy="10364"/>
            </a:xfrm>
            <a:custGeom>
              <a:avLst/>
              <a:gdLst/>
              <a:ahLst/>
              <a:cxnLst/>
              <a:rect l="l" t="t" r="r" b="b"/>
              <a:pathLst>
                <a:path w="1703" h="488" fill="none" extrusionOk="0">
                  <a:moveTo>
                    <a:pt x="1" y="1"/>
                  </a:moveTo>
                  <a:cubicBezTo>
                    <a:pt x="700" y="366"/>
                    <a:pt x="1338" y="487"/>
                    <a:pt x="1703" y="396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651966" y="2094028"/>
              <a:ext cx="38100" cy="11638"/>
            </a:xfrm>
            <a:custGeom>
              <a:avLst/>
              <a:gdLst/>
              <a:ahLst/>
              <a:cxnLst/>
              <a:rect l="l" t="t" r="r" b="b"/>
              <a:pathLst>
                <a:path w="1794" h="548" fill="none" extrusionOk="0">
                  <a:moveTo>
                    <a:pt x="0" y="1"/>
                  </a:moveTo>
                  <a:cubicBezTo>
                    <a:pt x="699" y="305"/>
                    <a:pt x="1246" y="548"/>
                    <a:pt x="1793" y="396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6536418" y="1981070"/>
              <a:ext cx="38758" cy="6477"/>
            </a:xfrm>
            <a:custGeom>
              <a:avLst/>
              <a:gdLst/>
              <a:ahLst/>
              <a:cxnLst/>
              <a:rect l="l" t="t" r="r" b="b"/>
              <a:pathLst>
                <a:path w="1825" h="305" fill="none" extrusionOk="0">
                  <a:moveTo>
                    <a:pt x="0" y="122"/>
                  </a:moveTo>
                  <a:cubicBezTo>
                    <a:pt x="578" y="305"/>
                    <a:pt x="1247" y="213"/>
                    <a:pt x="1824" y="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6544806" y="2072728"/>
              <a:ext cx="36805" cy="5182"/>
            </a:xfrm>
            <a:custGeom>
              <a:avLst/>
              <a:gdLst/>
              <a:ahLst/>
              <a:cxnLst/>
              <a:rect l="l" t="t" r="r" b="b"/>
              <a:pathLst>
                <a:path w="1733" h="244" fill="none" extrusionOk="0">
                  <a:moveTo>
                    <a:pt x="0" y="122"/>
                  </a:moveTo>
                  <a:cubicBezTo>
                    <a:pt x="456" y="244"/>
                    <a:pt x="1125" y="183"/>
                    <a:pt x="1733" y="1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6433781" y="2029490"/>
              <a:ext cx="32302" cy="12275"/>
            </a:xfrm>
            <a:custGeom>
              <a:avLst/>
              <a:gdLst/>
              <a:ahLst/>
              <a:cxnLst/>
              <a:rect l="l" t="t" r="r" b="b"/>
              <a:pathLst>
                <a:path w="1521" h="578" fill="none" extrusionOk="0">
                  <a:moveTo>
                    <a:pt x="0" y="395"/>
                  </a:moveTo>
                  <a:cubicBezTo>
                    <a:pt x="426" y="578"/>
                    <a:pt x="1186" y="274"/>
                    <a:pt x="1520" y="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6452491" y="2106303"/>
              <a:ext cx="36826" cy="9706"/>
            </a:xfrm>
            <a:custGeom>
              <a:avLst/>
              <a:gdLst/>
              <a:ahLst/>
              <a:cxnLst/>
              <a:rect l="l" t="t" r="r" b="b"/>
              <a:pathLst>
                <a:path w="1734" h="457" fill="none" extrusionOk="0">
                  <a:moveTo>
                    <a:pt x="1" y="456"/>
                  </a:moveTo>
                  <a:cubicBezTo>
                    <a:pt x="609" y="426"/>
                    <a:pt x="1308" y="426"/>
                    <a:pt x="1733" y="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6471222" y="2172795"/>
              <a:ext cx="287280" cy="86522"/>
            </a:xfrm>
            <a:custGeom>
              <a:avLst/>
              <a:gdLst/>
              <a:ahLst/>
              <a:cxnLst/>
              <a:rect l="l" t="t" r="r" b="b"/>
              <a:pathLst>
                <a:path w="13527" h="4074" fill="none" extrusionOk="0">
                  <a:moveTo>
                    <a:pt x="0" y="1094"/>
                  </a:moveTo>
                  <a:cubicBezTo>
                    <a:pt x="456" y="1125"/>
                    <a:pt x="1368" y="1033"/>
                    <a:pt x="2158" y="608"/>
                  </a:cubicBezTo>
                  <a:cubicBezTo>
                    <a:pt x="2949" y="182"/>
                    <a:pt x="4043" y="0"/>
                    <a:pt x="4955" y="395"/>
                  </a:cubicBezTo>
                  <a:cubicBezTo>
                    <a:pt x="5897" y="790"/>
                    <a:pt x="6535" y="213"/>
                    <a:pt x="7599" y="243"/>
                  </a:cubicBezTo>
                  <a:cubicBezTo>
                    <a:pt x="8633" y="243"/>
                    <a:pt x="10183" y="1550"/>
                    <a:pt x="10426" y="1793"/>
                  </a:cubicBezTo>
                  <a:cubicBezTo>
                    <a:pt x="10700" y="2037"/>
                    <a:pt x="10852" y="1702"/>
                    <a:pt x="11642" y="2128"/>
                  </a:cubicBezTo>
                  <a:cubicBezTo>
                    <a:pt x="12402" y="2584"/>
                    <a:pt x="13314" y="3526"/>
                    <a:pt x="13526" y="4073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6338238" y="2296074"/>
              <a:ext cx="30370" cy="32302"/>
            </a:xfrm>
            <a:custGeom>
              <a:avLst/>
              <a:gdLst/>
              <a:ahLst/>
              <a:cxnLst/>
              <a:rect l="l" t="t" r="r" b="b"/>
              <a:pathLst>
                <a:path w="1430" h="1521" fill="none" extrusionOk="0">
                  <a:moveTo>
                    <a:pt x="1429" y="1"/>
                  </a:moveTo>
                  <a:cubicBezTo>
                    <a:pt x="791" y="426"/>
                    <a:pt x="244" y="1034"/>
                    <a:pt x="1" y="1520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6435077" y="2345131"/>
              <a:ext cx="89750" cy="76200"/>
            </a:xfrm>
            <a:custGeom>
              <a:avLst/>
              <a:gdLst/>
              <a:ahLst/>
              <a:cxnLst/>
              <a:rect l="l" t="t" r="r" b="b"/>
              <a:pathLst>
                <a:path w="4226" h="3588" fill="none" extrusionOk="0">
                  <a:moveTo>
                    <a:pt x="0" y="1"/>
                  </a:moveTo>
                  <a:cubicBezTo>
                    <a:pt x="1186" y="761"/>
                    <a:pt x="3283" y="1186"/>
                    <a:pt x="4225" y="3587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6543511" y="2205053"/>
              <a:ext cx="189162" cy="136876"/>
            </a:xfrm>
            <a:custGeom>
              <a:avLst/>
              <a:gdLst/>
              <a:ahLst/>
              <a:cxnLst/>
              <a:rect l="l" t="t" r="r" b="b"/>
              <a:pathLst>
                <a:path w="8907" h="6445" fill="none" extrusionOk="0">
                  <a:moveTo>
                    <a:pt x="1" y="1"/>
                  </a:moveTo>
                  <a:cubicBezTo>
                    <a:pt x="335" y="761"/>
                    <a:pt x="3830" y="4560"/>
                    <a:pt x="5654" y="5472"/>
                  </a:cubicBezTo>
                  <a:cubicBezTo>
                    <a:pt x="7478" y="6353"/>
                    <a:pt x="8907" y="6445"/>
                    <a:pt x="8907" y="6445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6498978" y="2272841"/>
              <a:ext cx="123305" cy="150425"/>
            </a:xfrm>
            <a:custGeom>
              <a:avLst/>
              <a:gdLst/>
              <a:ahLst/>
              <a:cxnLst/>
              <a:rect l="l" t="t" r="r" b="b"/>
              <a:pathLst>
                <a:path w="5806" h="7083" fill="none" extrusionOk="0">
                  <a:moveTo>
                    <a:pt x="0" y="0"/>
                  </a:moveTo>
                  <a:cubicBezTo>
                    <a:pt x="2006" y="1338"/>
                    <a:pt x="5624" y="4438"/>
                    <a:pt x="5806" y="7083"/>
                  </a:cubicBezTo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5901030" y="1431209"/>
              <a:ext cx="1865854" cy="1865854"/>
            </a:xfrm>
            <a:custGeom>
              <a:avLst/>
              <a:gdLst/>
              <a:ahLst/>
              <a:cxnLst/>
              <a:rect l="l" t="t" r="r" b="b"/>
              <a:pathLst>
                <a:path w="65291" h="65291" fill="none" extrusionOk="0">
                  <a:moveTo>
                    <a:pt x="53679" y="11612"/>
                  </a:moveTo>
                  <a:cubicBezTo>
                    <a:pt x="65290" y="23223"/>
                    <a:pt x="65290" y="42068"/>
                    <a:pt x="53679" y="53679"/>
                  </a:cubicBezTo>
                  <a:cubicBezTo>
                    <a:pt x="42068" y="65290"/>
                    <a:pt x="23223" y="65290"/>
                    <a:pt x="11611" y="53679"/>
                  </a:cubicBezTo>
                  <a:cubicBezTo>
                    <a:pt x="0" y="42068"/>
                    <a:pt x="0" y="23223"/>
                    <a:pt x="11611" y="11612"/>
                  </a:cubicBezTo>
                  <a:cubicBezTo>
                    <a:pt x="23223" y="1"/>
                    <a:pt x="42068" y="1"/>
                    <a:pt x="53679" y="11612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6494233" y="2903235"/>
              <a:ext cx="632100" cy="19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2"/>
            <p:cNvSpPr txBox="1"/>
            <p:nvPr/>
          </p:nvSpPr>
          <p:spPr>
            <a:xfrm>
              <a:off x="5929450" y="3347475"/>
              <a:ext cx="4854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6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99" name="Google Shape;2099;p32"/>
            <p:cNvGrpSpPr/>
            <p:nvPr/>
          </p:nvGrpSpPr>
          <p:grpSpPr>
            <a:xfrm>
              <a:off x="6469400" y="3405000"/>
              <a:ext cx="1341043" cy="903031"/>
              <a:chOff x="236468" y="3506941"/>
              <a:chExt cx="2234700" cy="738012"/>
            </a:xfrm>
          </p:grpSpPr>
          <p:sp>
            <p:nvSpPr>
              <p:cNvPr id="2100" name="Google Shape;2100;p32"/>
              <p:cNvSpPr txBox="1"/>
              <p:nvPr/>
            </p:nvSpPr>
            <p:spPr>
              <a:xfrm>
                <a:off x="236468" y="3506941"/>
                <a:ext cx="22347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1" name="Google Shape;2101;p32"/>
              <p:cNvSpPr txBox="1"/>
              <p:nvPr/>
            </p:nvSpPr>
            <p:spPr>
              <a:xfrm>
                <a:off x="236468" y="3819553"/>
                <a:ext cx="22347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256" name="Google Shape;1137;p23">
            <a:extLst>
              <a:ext uri="{FF2B5EF4-FFF2-40B4-BE49-F238E27FC236}">
                <a16:creationId xmlns:a16="http://schemas.microsoft.com/office/drawing/2014/main" id="{12EBCF3E-4968-4DDE-BF73-B7ECA2838830}"/>
              </a:ext>
            </a:extLst>
          </p:cNvPr>
          <p:cNvSpPr/>
          <p:nvPr/>
        </p:nvSpPr>
        <p:spPr>
          <a:xfrm>
            <a:off x="2889900" y="2281200"/>
            <a:ext cx="3364200" cy="581100"/>
          </a:xfrm>
          <a:prstGeom prst="roundRect">
            <a:avLst>
              <a:gd name="adj" fmla="val 50000"/>
            </a:avLst>
          </a:prstGeom>
          <a:solidFill>
            <a:srgbClr val="48BFE3">
              <a:alpha val="1473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8BFE3"/>
                </a:solidFill>
                <a:latin typeface="Fira Sans Extra Condensed" panose="020B0503050000020004" pitchFamily="34" charset="0"/>
              </a:rPr>
              <a:t>     covid.vuviet.tk</a:t>
            </a:r>
            <a:endParaRPr sz="2000" b="1" dirty="0">
              <a:solidFill>
                <a:srgbClr val="48BFE3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261" name="Google Shape;1139;p23">
            <a:extLst>
              <a:ext uri="{FF2B5EF4-FFF2-40B4-BE49-F238E27FC236}">
                <a16:creationId xmlns:a16="http://schemas.microsoft.com/office/drawing/2014/main" id="{09656FC5-4551-4F23-ADF2-4F2D56C5FE9E}"/>
              </a:ext>
            </a:extLst>
          </p:cNvPr>
          <p:cNvSpPr/>
          <p:nvPr/>
        </p:nvSpPr>
        <p:spPr>
          <a:xfrm>
            <a:off x="2900799" y="2289140"/>
            <a:ext cx="560100" cy="561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7FDB303-92B3-4605-B746-D8D15CF5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73" y="2411925"/>
            <a:ext cx="360752" cy="3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kto Sticker for iOS &amp;amp; Android | GIPHY">
            <a:extLst>
              <a:ext uri="{FF2B5EF4-FFF2-40B4-BE49-F238E27FC236}">
                <a16:creationId xmlns:a16="http://schemas.microsoft.com/office/drawing/2014/main" id="{4D712EC9-C73D-4A54-B084-0A20D84A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1" y="2570089"/>
            <a:ext cx="870857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" name="Google Shape;76;p15">
            <a:extLst>
              <a:ext uri="{FF2B5EF4-FFF2-40B4-BE49-F238E27FC236}">
                <a16:creationId xmlns:a16="http://schemas.microsoft.com/office/drawing/2014/main" id="{EFD41055-D877-4E21-90A2-3A2524391D74}"/>
              </a:ext>
            </a:extLst>
          </p:cNvPr>
          <p:cNvGrpSpPr/>
          <p:nvPr/>
        </p:nvGrpSpPr>
        <p:grpSpPr>
          <a:xfrm rot="-824528">
            <a:off x="210810" y="4370982"/>
            <a:ext cx="597578" cy="596567"/>
            <a:chOff x="903183" y="3024051"/>
            <a:chExt cx="399219" cy="398577"/>
          </a:xfrm>
        </p:grpSpPr>
        <p:sp>
          <p:nvSpPr>
            <p:cNvPr id="278" name="Google Shape;77;p15">
              <a:extLst>
                <a:ext uri="{FF2B5EF4-FFF2-40B4-BE49-F238E27FC236}">
                  <a16:creationId xmlns:a16="http://schemas.microsoft.com/office/drawing/2014/main" id="{E0763086-B78D-4AA1-A94B-1C4CFD37375F}"/>
                </a:ext>
              </a:extLst>
            </p:cNvPr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8;p15">
              <a:extLst>
                <a:ext uri="{FF2B5EF4-FFF2-40B4-BE49-F238E27FC236}">
                  <a16:creationId xmlns:a16="http://schemas.microsoft.com/office/drawing/2014/main" id="{DC93F71C-BD39-493D-B0BD-1A715C6DFF72}"/>
                </a:ext>
              </a:extLst>
            </p:cNvPr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9;p15">
              <a:extLst>
                <a:ext uri="{FF2B5EF4-FFF2-40B4-BE49-F238E27FC236}">
                  <a16:creationId xmlns:a16="http://schemas.microsoft.com/office/drawing/2014/main" id="{ED659250-DCB2-4280-A9EE-5277DCF26D21}"/>
                </a:ext>
              </a:extLst>
            </p:cNvPr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80;p15">
              <a:extLst>
                <a:ext uri="{FF2B5EF4-FFF2-40B4-BE49-F238E27FC236}">
                  <a16:creationId xmlns:a16="http://schemas.microsoft.com/office/drawing/2014/main" id="{05B87726-0A5C-46BB-A105-45CF4D105329}"/>
                </a:ext>
              </a:extLst>
            </p:cNvPr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81;p15">
              <a:extLst>
                <a:ext uri="{FF2B5EF4-FFF2-40B4-BE49-F238E27FC236}">
                  <a16:creationId xmlns:a16="http://schemas.microsoft.com/office/drawing/2014/main" id="{91D3ABC0-B158-4C96-81C7-E582D3D125DB}"/>
                </a:ext>
              </a:extLst>
            </p:cNvPr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82;p15">
            <a:extLst>
              <a:ext uri="{FF2B5EF4-FFF2-40B4-BE49-F238E27FC236}">
                <a16:creationId xmlns:a16="http://schemas.microsoft.com/office/drawing/2014/main" id="{E7833C59-6833-44A9-9616-898E75B2EA0B}"/>
              </a:ext>
            </a:extLst>
          </p:cNvPr>
          <p:cNvGrpSpPr/>
          <p:nvPr/>
        </p:nvGrpSpPr>
        <p:grpSpPr>
          <a:xfrm rot="-824523">
            <a:off x="622726" y="3295566"/>
            <a:ext cx="495934" cy="495020"/>
            <a:chOff x="903183" y="3024051"/>
            <a:chExt cx="399219" cy="398577"/>
          </a:xfrm>
        </p:grpSpPr>
        <p:sp>
          <p:nvSpPr>
            <p:cNvPr id="284" name="Google Shape;83;p15">
              <a:extLst>
                <a:ext uri="{FF2B5EF4-FFF2-40B4-BE49-F238E27FC236}">
                  <a16:creationId xmlns:a16="http://schemas.microsoft.com/office/drawing/2014/main" id="{3EC76700-A9F8-466F-8DBA-6DD5E63272C3}"/>
                </a:ext>
              </a:extLst>
            </p:cNvPr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84;p15">
              <a:extLst>
                <a:ext uri="{FF2B5EF4-FFF2-40B4-BE49-F238E27FC236}">
                  <a16:creationId xmlns:a16="http://schemas.microsoft.com/office/drawing/2014/main" id="{1495E057-F2F3-48DE-9F05-0FC09CEE2A82}"/>
                </a:ext>
              </a:extLst>
            </p:cNvPr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85;p15">
              <a:extLst>
                <a:ext uri="{FF2B5EF4-FFF2-40B4-BE49-F238E27FC236}">
                  <a16:creationId xmlns:a16="http://schemas.microsoft.com/office/drawing/2014/main" id="{C28DFA1E-9E37-4757-8E5F-A209C6DFE6EB}"/>
                </a:ext>
              </a:extLst>
            </p:cNvPr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86;p15">
              <a:extLst>
                <a:ext uri="{FF2B5EF4-FFF2-40B4-BE49-F238E27FC236}">
                  <a16:creationId xmlns:a16="http://schemas.microsoft.com/office/drawing/2014/main" id="{4EA1317B-005F-4B9F-ADAB-DC7CE783FAAF}"/>
                </a:ext>
              </a:extLst>
            </p:cNvPr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87;p15">
              <a:extLst>
                <a:ext uri="{FF2B5EF4-FFF2-40B4-BE49-F238E27FC236}">
                  <a16:creationId xmlns:a16="http://schemas.microsoft.com/office/drawing/2014/main" id="{5956C6B7-0212-491E-AB28-914B728FD543}"/>
                </a:ext>
              </a:extLst>
            </p:cNvPr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00;p15">
            <a:extLst>
              <a:ext uri="{FF2B5EF4-FFF2-40B4-BE49-F238E27FC236}">
                <a16:creationId xmlns:a16="http://schemas.microsoft.com/office/drawing/2014/main" id="{0BFF77DA-3CC8-42DF-B487-D673EB4313A6}"/>
              </a:ext>
            </a:extLst>
          </p:cNvPr>
          <p:cNvGrpSpPr/>
          <p:nvPr/>
        </p:nvGrpSpPr>
        <p:grpSpPr>
          <a:xfrm rot="9248313">
            <a:off x="8248428" y="3173990"/>
            <a:ext cx="469604" cy="468795"/>
            <a:chOff x="903183" y="3024051"/>
            <a:chExt cx="399219" cy="398577"/>
          </a:xfrm>
        </p:grpSpPr>
        <p:sp>
          <p:nvSpPr>
            <p:cNvPr id="302" name="Google Shape;101;p15">
              <a:extLst>
                <a:ext uri="{FF2B5EF4-FFF2-40B4-BE49-F238E27FC236}">
                  <a16:creationId xmlns:a16="http://schemas.microsoft.com/office/drawing/2014/main" id="{32E662E2-E9B6-4398-B8ED-19950E074B03}"/>
                </a:ext>
              </a:extLst>
            </p:cNvPr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2;p15">
              <a:extLst>
                <a:ext uri="{FF2B5EF4-FFF2-40B4-BE49-F238E27FC236}">
                  <a16:creationId xmlns:a16="http://schemas.microsoft.com/office/drawing/2014/main" id="{B5F86255-8A43-4190-B575-238A67CBC05B}"/>
                </a:ext>
              </a:extLst>
            </p:cNvPr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3;p15">
              <a:extLst>
                <a:ext uri="{FF2B5EF4-FFF2-40B4-BE49-F238E27FC236}">
                  <a16:creationId xmlns:a16="http://schemas.microsoft.com/office/drawing/2014/main" id="{E03356E3-3BE3-4637-AFCE-2DD252C4078A}"/>
                </a:ext>
              </a:extLst>
            </p:cNvPr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4;p15">
              <a:extLst>
                <a:ext uri="{FF2B5EF4-FFF2-40B4-BE49-F238E27FC236}">
                  <a16:creationId xmlns:a16="http://schemas.microsoft.com/office/drawing/2014/main" id="{7354EAF3-4705-4A3E-AC37-8511DDAB7DD3}"/>
                </a:ext>
              </a:extLst>
            </p:cNvPr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5;p15">
              <a:extLst>
                <a:ext uri="{FF2B5EF4-FFF2-40B4-BE49-F238E27FC236}">
                  <a16:creationId xmlns:a16="http://schemas.microsoft.com/office/drawing/2014/main" id="{7CCAF7B7-014D-4B43-A8E0-CE32233CBB02}"/>
                </a:ext>
              </a:extLst>
            </p:cNvPr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106;p15">
            <a:extLst>
              <a:ext uri="{FF2B5EF4-FFF2-40B4-BE49-F238E27FC236}">
                <a16:creationId xmlns:a16="http://schemas.microsoft.com/office/drawing/2014/main" id="{1D3F7A97-CBEE-4837-8770-BDC67BFFAD6C}"/>
              </a:ext>
            </a:extLst>
          </p:cNvPr>
          <p:cNvGrpSpPr/>
          <p:nvPr/>
        </p:nvGrpSpPr>
        <p:grpSpPr>
          <a:xfrm rot="9246989">
            <a:off x="8197430" y="4215250"/>
            <a:ext cx="810523" cy="809549"/>
            <a:chOff x="903183" y="3024051"/>
            <a:chExt cx="399219" cy="398577"/>
          </a:xfrm>
        </p:grpSpPr>
        <p:sp>
          <p:nvSpPr>
            <p:cNvPr id="308" name="Google Shape;107;p15">
              <a:extLst>
                <a:ext uri="{FF2B5EF4-FFF2-40B4-BE49-F238E27FC236}">
                  <a16:creationId xmlns:a16="http://schemas.microsoft.com/office/drawing/2014/main" id="{CA707CA1-A2EE-48B1-8CCF-6FA55D859632}"/>
                </a:ext>
              </a:extLst>
            </p:cNvPr>
            <p:cNvSpPr/>
            <p:nvPr/>
          </p:nvSpPr>
          <p:spPr>
            <a:xfrm>
              <a:off x="903183" y="3024051"/>
              <a:ext cx="399219" cy="398577"/>
            </a:xfrm>
            <a:custGeom>
              <a:avLst/>
              <a:gdLst/>
              <a:ahLst/>
              <a:cxnLst/>
              <a:rect l="l" t="t" r="r" b="b"/>
              <a:pathLst>
                <a:path w="19272" h="19241" extrusionOk="0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8;p15">
              <a:extLst>
                <a:ext uri="{FF2B5EF4-FFF2-40B4-BE49-F238E27FC236}">
                  <a16:creationId xmlns:a16="http://schemas.microsoft.com/office/drawing/2014/main" id="{28317B46-2CB7-4CBF-8B40-F6622048C1B4}"/>
                </a:ext>
              </a:extLst>
            </p:cNvPr>
            <p:cNvSpPr/>
            <p:nvPr/>
          </p:nvSpPr>
          <p:spPr>
            <a:xfrm>
              <a:off x="1039185" y="3135503"/>
              <a:ext cx="63616" cy="6361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;p15">
              <a:extLst>
                <a:ext uri="{FF2B5EF4-FFF2-40B4-BE49-F238E27FC236}">
                  <a16:creationId xmlns:a16="http://schemas.microsoft.com/office/drawing/2014/main" id="{511E8C8D-36BC-4CE1-837F-3D8B33D34E2B}"/>
                </a:ext>
              </a:extLst>
            </p:cNvPr>
            <p:cNvSpPr/>
            <p:nvPr/>
          </p:nvSpPr>
          <p:spPr>
            <a:xfrm>
              <a:off x="1102784" y="3231212"/>
              <a:ext cx="71798" cy="71798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0;p15">
              <a:extLst>
                <a:ext uri="{FF2B5EF4-FFF2-40B4-BE49-F238E27FC236}">
                  <a16:creationId xmlns:a16="http://schemas.microsoft.com/office/drawing/2014/main" id="{75E4A3A2-A965-41A5-89AD-E36AA0299024}"/>
                </a:ext>
              </a:extLst>
            </p:cNvPr>
            <p:cNvSpPr/>
            <p:nvPr/>
          </p:nvSpPr>
          <p:spPr>
            <a:xfrm>
              <a:off x="1039185" y="3263322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1;p15">
              <a:extLst>
                <a:ext uri="{FF2B5EF4-FFF2-40B4-BE49-F238E27FC236}">
                  <a16:creationId xmlns:a16="http://schemas.microsoft.com/office/drawing/2014/main" id="{D2B20F54-6072-4C1E-A46F-CABA16831676}"/>
                </a:ext>
              </a:extLst>
            </p:cNvPr>
            <p:cNvSpPr/>
            <p:nvPr/>
          </p:nvSpPr>
          <p:spPr>
            <a:xfrm>
              <a:off x="1142455" y="3159430"/>
              <a:ext cx="23947" cy="23947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3"/>
          <p:cNvGrpSpPr/>
          <p:nvPr/>
        </p:nvGrpSpPr>
        <p:grpSpPr>
          <a:xfrm>
            <a:off x="729425" y="1407650"/>
            <a:ext cx="3842700" cy="1380000"/>
            <a:chOff x="729425" y="1407650"/>
            <a:chExt cx="3842700" cy="1380000"/>
          </a:xfrm>
        </p:grpSpPr>
        <p:sp>
          <p:nvSpPr>
            <p:cNvPr id="2107" name="Google Shape;2107;p33"/>
            <p:cNvSpPr/>
            <p:nvPr/>
          </p:nvSpPr>
          <p:spPr>
            <a:xfrm>
              <a:off x="729425" y="1407650"/>
              <a:ext cx="3842700" cy="1380000"/>
            </a:xfrm>
            <a:prstGeom prst="roundRect">
              <a:avLst>
                <a:gd name="adj" fmla="val 20996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8" name="Google Shape;2108;p33"/>
            <p:cNvGrpSpPr/>
            <p:nvPr/>
          </p:nvGrpSpPr>
          <p:grpSpPr>
            <a:xfrm>
              <a:off x="872100" y="1563749"/>
              <a:ext cx="1993523" cy="1077335"/>
              <a:chOff x="719900" y="1172661"/>
              <a:chExt cx="1993523" cy="1077335"/>
            </a:xfrm>
          </p:grpSpPr>
          <p:sp>
            <p:nvSpPr>
              <p:cNvPr id="2109" name="Google Shape;2109;p33"/>
              <p:cNvSpPr txBox="1"/>
              <p:nvPr/>
            </p:nvSpPr>
            <p:spPr>
              <a:xfrm>
                <a:off x="719900" y="1172661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30 %</a:t>
                </a:r>
                <a:endParaRPr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10" name="Google Shape;2110;p33"/>
              <p:cNvGrpSpPr/>
              <p:nvPr/>
            </p:nvGrpSpPr>
            <p:grpSpPr>
              <a:xfrm>
                <a:off x="719900" y="1511981"/>
                <a:ext cx="1993523" cy="738015"/>
                <a:chOff x="917532" y="3251049"/>
                <a:chExt cx="2178000" cy="738015"/>
              </a:xfrm>
            </p:grpSpPr>
            <p:sp>
              <p:nvSpPr>
                <p:cNvPr id="2111" name="Google Shape;2111;p33"/>
                <p:cNvSpPr txBox="1"/>
                <p:nvPr/>
              </p:nvSpPr>
              <p:spPr>
                <a:xfrm>
                  <a:off x="917532" y="3251049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12" name="Google Shape;2112;p33"/>
                <p:cNvSpPr txBox="1"/>
                <p:nvPr/>
              </p:nvSpPr>
              <p:spPr>
                <a:xfrm>
                  <a:off x="917532" y="3563665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113" name="Google Shape;2113;p33"/>
          <p:cNvGrpSpPr/>
          <p:nvPr/>
        </p:nvGrpSpPr>
        <p:grpSpPr>
          <a:xfrm>
            <a:off x="4572125" y="1407650"/>
            <a:ext cx="3842700" cy="1380000"/>
            <a:chOff x="4572125" y="1407650"/>
            <a:chExt cx="3842700" cy="1380000"/>
          </a:xfrm>
        </p:grpSpPr>
        <p:sp>
          <p:nvSpPr>
            <p:cNvPr id="2114" name="Google Shape;2114;p33"/>
            <p:cNvSpPr/>
            <p:nvPr/>
          </p:nvSpPr>
          <p:spPr>
            <a:xfrm>
              <a:off x="4572125" y="1407650"/>
              <a:ext cx="3842700" cy="1380000"/>
            </a:xfrm>
            <a:prstGeom prst="roundRect">
              <a:avLst>
                <a:gd name="adj" fmla="val 172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5" name="Google Shape;2115;p33"/>
            <p:cNvGrpSpPr/>
            <p:nvPr/>
          </p:nvGrpSpPr>
          <p:grpSpPr>
            <a:xfrm>
              <a:off x="6278275" y="1563749"/>
              <a:ext cx="1993523" cy="1077335"/>
              <a:chOff x="720200" y="1172661"/>
              <a:chExt cx="1993523" cy="1077335"/>
            </a:xfrm>
          </p:grpSpPr>
          <p:sp>
            <p:nvSpPr>
              <p:cNvPr id="2116" name="Google Shape;2116;p33"/>
              <p:cNvSpPr txBox="1"/>
              <p:nvPr/>
            </p:nvSpPr>
            <p:spPr>
              <a:xfrm>
                <a:off x="720200" y="1172661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40 %</a:t>
                </a:r>
                <a:endParaRPr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17" name="Google Shape;2117;p33"/>
              <p:cNvGrpSpPr/>
              <p:nvPr/>
            </p:nvGrpSpPr>
            <p:grpSpPr>
              <a:xfrm>
                <a:off x="720200" y="1509600"/>
                <a:ext cx="1993523" cy="740396"/>
                <a:chOff x="917860" y="3248668"/>
                <a:chExt cx="2178000" cy="740396"/>
              </a:xfrm>
            </p:grpSpPr>
            <p:sp>
              <p:nvSpPr>
                <p:cNvPr id="2118" name="Google Shape;2118;p33"/>
                <p:cNvSpPr txBox="1"/>
                <p:nvPr/>
              </p:nvSpPr>
              <p:spPr>
                <a:xfrm>
                  <a:off x="917860" y="3248668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19" name="Google Shape;2119;p33"/>
                <p:cNvSpPr txBox="1"/>
                <p:nvPr/>
              </p:nvSpPr>
              <p:spPr>
                <a:xfrm>
                  <a:off x="917860" y="3563665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second planet from the Sun</a:t>
                  </a:r>
                  <a:endParaRPr/>
                </a:p>
              </p:txBody>
            </p:sp>
          </p:grpSp>
        </p:grpSp>
      </p:grpSp>
      <p:grpSp>
        <p:nvGrpSpPr>
          <p:cNvPr id="2120" name="Google Shape;2120;p33"/>
          <p:cNvGrpSpPr/>
          <p:nvPr/>
        </p:nvGrpSpPr>
        <p:grpSpPr>
          <a:xfrm>
            <a:off x="4571950" y="3069875"/>
            <a:ext cx="3842700" cy="1380000"/>
            <a:chOff x="4571950" y="3069875"/>
            <a:chExt cx="3842700" cy="1380000"/>
          </a:xfrm>
        </p:grpSpPr>
        <p:sp>
          <p:nvSpPr>
            <p:cNvPr id="2121" name="Google Shape;2121;p33"/>
            <p:cNvSpPr/>
            <p:nvPr/>
          </p:nvSpPr>
          <p:spPr>
            <a:xfrm>
              <a:off x="4571950" y="3069875"/>
              <a:ext cx="3842700" cy="1380000"/>
            </a:xfrm>
            <a:prstGeom prst="roundRect">
              <a:avLst>
                <a:gd name="adj" fmla="val 1724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2" name="Google Shape;2122;p33"/>
            <p:cNvGrpSpPr/>
            <p:nvPr/>
          </p:nvGrpSpPr>
          <p:grpSpPr>
            <a:xfrm>
              <a:off x="6278375" y="3225874"/>
              <a:ext cx="1993523" cy="1077335"/>
              <a:chOff x="720200" y="2068643"/>
              <a:chExt cx="1993523" cy="1077335"/>
            </a:xfrm>
          </p:grpSpPr>
          <p:sp>
            <p:nvSpPr>
              <p:cNvPr id="2123" name="Google Shape;2123;p33"/>
              <p:cNvSpPr txBox="1"/>
              <p:nvPr/>
            </p:nvSpPr>
            <p:spPr>
              <a:xfrm>
                <a:off x="720200" y="2068643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60 %</a:t>
                </a:r>
                <a:endParaRPr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24" name="Google Shape;2124;p33"/>
              <p:cNvGrpSpPr/>
              <p:nvPr/>
            </p:nvGrpSpPr>
            <p:grpSpPr>
              <a:xfrm>
                <a:off x="720200" y="2407962"/>
                <a:ext cx="1993523" cy="738015"/>
                <a:chOff x="917860" y="4147031"/>
                <a:chExt cx="2178000" cy="738015"/>
              </a:xfrm>
            </p:grpSpPr>
            <p:sp>
              <p:nvSpPr>
                <p:cNvPr id="2125" name="Google Shape;2125;p33"/>
                <p:cNvSpPr txBox="1"/>
                <p:nvPr/>
              </p:nvSpPr>
              <p:spPr>
                <a:xfrm>
                  <a:off x="917860" y="4147031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26" name="Google Shape;2126;p33"/>
                <p:cNvSpPr txBox="1"/>
                <p:nvPr/>
              </p:nvSpPr>
              <p:spPr>
                <a:xfrm>
                  <a:off x="917860" y="4459646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biggest planet in the Solar System</a:t>
                  </a:r>
                  <a:endParaRPr/>
                </a:p>
              </p:txBody>
            </p:sp>
          </p:grpSp>
        </p:grpSp>
      </p:grpSp>
      <p:grpSp>
        <p:nvGrpSpPr>
          <p:cNvPr id="2127" name="Google Shape;2127;p33"/>
          <p:cNvGrpSpPr/>
          <p:nvPr/>
        </p:nvGrpSpPr>
        <p:grpSpPr>
          <a:xfrm>
            <a:off x="729250" y="3069875"/>
            <a:ext cx="3842700" cy="1380000"/>
            <a:chOff x="729250" y="3069875"/>
            <a:chExt cx="3842700" cy="1380000"/>
          </a:xfrm>
        </p:grpSpPr>
        <p:sp>
          <p:nvSpPr>
            <p:cNvPr id="2128" name="Google Shape;2128;p33"/>
            <p:cNvSpPr/>
            <p:nvPr/>
          </p:nvSpPr>
          <p:spPr>
            <a:xfrm>
              <a:off x="729250" y="3069875"/>
              <a:ext cx="3842700" cy="1380000"/>
            </a:xfrm>
            <a:prstGeom prst="roundRect">
              <a:avLst>
                <a:gd name="adj" fmla="val 20996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9" name="Google Shape;2129;p33"/>
            <p:cNvGrpSpPr/>
            <p:nvPr/>
          </p:nvGrpSpPr>
          <p:grpSpPr>
            <a:xfrm>
              <a:off x="872200" y="3227065"/>
              <a:ext cx="1993523" cy="1074954"/>
              <a:chOff x="872300" y="2059868"/>
              <a:chExt cx="1993523" cy="1074954"/>
            </a:xfrm>
          </p:grpSpPr>
          <p:sp>
            <p:nvSpPr>
              <p:cNvPr id="2130" name="Google Shape;2130;p33"/>
              <p:cNvSpPr txBox="1"/>
              <p:nvPr/>
            </p:nvSpPr>
            <p:spPr>
              <a:xfrm>
                <a:off x="872300" y="2059868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30 %</a:t>
                </a:r>
                <a:endParaRPr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31" name="Google Shape;2131;p33"/>
              <p:cNvGrpSpPr/>
              <p:nvPr/>
            </p:nvGrpSpPr>
            <p:grpSpPr>
              <a:xfrm>
                <a:off x="872300" y="2399187"/>
                <a:ext cx="1993523" cy="735634"/>
                <a:chOff x="1084035" y="4138256"/>
                <a:chExt cx="2178000" cy="735634"/>
              </a:xfrm>
            </p:grpSpPr>
            <p:sp>
              <p:nvSpPr>
                <p:cNvPr id="2132" name="Google Shape;2132;p33"/>
                <p:cNvSpPr txBox="1"/>
                <p:nvPr/>
              </p:nvSpPr>
              <p:spPr>
                <a:xfrm>
                  <a:off x="1084035" y="4138256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33" name="Google Shape;2133;p33"/>
                <p:cNvSpPr txBox="1"/>
                <p:nvPr/>
              </p:nvSpPr>
              <p:spPr>
                <a:xfrm>
                  <a:off x="1084035" y="4448490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a gas giant and has rings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134" name="Google Shape;2134;p33"/>
          <p:cNvGrpSpPr/>
          <p:nvPr/>
        </p:nvGrpSpPr>
        <p:grpSpPr>
          <a:xfrm>
            <a:off x="2900050" y="1259888"/>
            <a:ext cx="3343888" cy="3343688"/>
            <a:chOff x="2900050" y="1259888"/>
            <a:chExt cx="3343888" cy="3343688"/>
          </a:xfrm>
        </p:grpSpPr>
        <p:sp>
          <p:nvSpPr>
            <p:cNvPr id="2135" name="Google Shape;2135;p33"/>
            <p:cNvSpPr/>
            <p:nvPr/>
          </p:nvSpPr>
          <p:spPr>
            <a:xfrm>
              <a:off x="2900050" y="1260075"/>
              <a:ext cx="3343800" cy="33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2900100" y="1259888"/>
              <a:ext cx="3343800" cy="3343500"/>
            </a:xfrm>
            <a:prstGeom prst="blockArc">
              <a:avLst>
                <a:gd name="adj1" fmla="val 10790887"/>
                <a:gd name="adj2" fmla="val 16203471"/>
                <a:gd name="adj3" fmla="val 14454"/>
              </a:avLst>
            </a:prstGeom>
            <a:solidFill>
              <a:srgbClr val="5E60CE">
                <a:alpha val="1250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>
              <a:off x="2900138" y="1260063"/>
              <a:ext cx="3343800" cy="3343500"/>
            </a:xfrm>
            <a:prstGeom prst="blockArc">
              <a:avLst>
                <a:gd name="adj1" fmla="val 10800000"/>
                <a:gd name="adj2" fmla="val 16196638"/>
                <a:gd name="adj3" fmla="val 14449"/>
              </a:avLst>
            </a:prstGeom>
            <a:solidFill>
              <a:srgbClr val="5E60CE">
                <a:alpha val="848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10800000">
              <a:off x="2900050" y="1259888"/>
              <a:ext cx="3343800" cy="3343500"/>
            </a:xfrm>
            <a:prstGeom prst="blockArc">
              <a:avLst>
                <a:gd name="adj1" fmla="val 10800000"/>
                <a:gd name="adj2" fmla="val 16230861"/>
                <a:gd name="adj3" fmla="val 14436"/>
              </a:avLst>
            </a:prstGeom>
            <a:solidFill>
              <a:srgbClr val="48BFE3">
                <a:alpha val="147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10800000" flipH="1">
              <a:off x="2900138" y="1259888"/>
              <a:ext cx="3343800" cy="3343500"/>
            </a:xfrm>
            <a:prstGeom prst="blockArc">
              <a:avLst>
                <a:gd name="adj1" fmla="val 10809113"/>
                <a:gd name="adj2" fmla="val 16168886"/>
                <a:gd name="adj3" fmla="val 14436"/>
              </a:avLst>
            </a:prstGeom>
            <a:solidFill>
              <a:srgbClr val="72EFDD">
                <a:alpha val="1295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3742145" y="2294334"/>
              <a:ext cx="1659611" cy="1274627"/>
              <a:chOff x="720000" y="1854230"/>
              <a:chExt cx="2562709" cy="1968231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1130855" y="1942614"/>
                <a:ext cx="1892516" cy="1189002"/>
              </a:xfrm>
              <a:custGeom>
                <a:avLst/>
                <a:gdLst/>
                <a:ahLst/>
                <a:cxnLst/>
                <a:rect l="l" t="t" r="r" b="b"/>
                <a:pathLst>
                  <a:path w="55007" h="34559" fill="none" extrusionOk="0">
                    <a:moveTo>
                      <a:pt x="53706" y="34558"/>
                    </a:moveTo>
                    <a:lnTo>
                      <a:pt x="1302" y="34558"/>
                    </a:lnTo>
                    <a:cubicBezTo>
                      <a:pt x="601" y="34558"/>
                      <a:pt x="1" y="33991"/>
                      <a:pt x="1" y="33257"/>
                    </a:cubicBezTo>
                    <a:lnTo>
                      <a:pt x="1" y="1301"/>
                    </a:lnTo>
                    <a:cubicBezTo>
                      <a:pt x="1" y="567"/>
                      <a:pt x="601" y="0"/>
                      <a:pt x="1302" y="0"/>
                    </a:cubicBezTo>
                    <a:lnTo>
                      <a:pt x="53706" y="0"/>
                    </a:lnTo>
                    <a:cubicBezTo>
                      <a:pt x="54439" y="0"/>
                      <a:pt x="55007" y="567"/>
                      <a:pt x="55007" y="1301"/>
                    </a:cubicBezTo>
                    <a:lnTo>
                      <a:pt x="55007" y="33257"/>
                    </a:lnTo>
                    <a:cubicBezTo>
                      <a:pt x="55007" y="33991"/>
                      <a:pt x="54439" y="34558"/>
                      <a:pt x="53706" y="3455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1192817" y="2004576"/>
                <a:ext cx="1768589" cy="1065041"/>
              </a:xfrm>
              <a:custGeom>
                <a:avLst/>
                <a:gdLst/>
                <a:ahLst/>
                <a:cxnLst/>
                <a:rect l="l" t="t" r="r" b="b"/>
                <a:pathLst>
                  <a:path w="51405" h="30956" fill="none" extrusionOk="0">
                    <a:moveTo>
                      <a:pt x="1" y="30489"/>
                    </a:moveTo>
                    <a:lnTo>
                      <a:pt x="1" y="501"/>
                    </a:lnTo>
                    <a:cubicBezTo>
                      <a:pt x="1" y="234"/>
                      <a:pt x="234" y="0"/>
                      <a:pt x="501" y="0"/>
                    </a:cubicBezTo>
                    <a:lnTo>
                      <a:pt x="50937" y="0"/>
                    </a:lnTo>
                    <a:cubicBezTo>
                      <a:pt x="51204" y="0"/>
                      <a:pt x="51404" y="234"/>
                      <a:pt x="51404" y="501"/>
                    </a:cubicBezTo>
                    <a:lnTo>
                      <a:pt x="51404" y="30489"/>
                    </a:lnTo>
                    <a:cubicBezTo>
                      <a:pt x="51404" y="30756"/>
                      <a:pt x="51204" y="30956"/>
                      <a:pt x="50937" y="30956"/>
                    </a:cubicBezTo>
                    <a:lnTo>
                      <a:pt x="501" y="30956"/>
                    </a:lnTo>
                    <a:cubicBezTo>
                      <a:pt x="234" y="30956"/>
                      <a:pt x="1" y="30756"/>
                      <a:pt x="1" y="3048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1783847" y="3131551"/>
                <a:ext cx="587637" cy="347766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0108" fill="none" extrusionOk="0">
                    <a:moveTo>
                      <a:pt x="1" y="0"/>
                    </a:moveTo>
                    <a:lnTo>
                      <a:pt x="17080" y="0"/>
                    </a:lnTo>
                    <a:lnTo>
                      <a:pt x="17080" y="10107"/>
                    </a:lnTo>
                    <a:lnTo>
                      <a:pt x="1" y="1010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1491205" y="3479274"/>
                <a:ext cx="1172935" cy="123961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3603" fill="none" extrusionOk="0">
                    <a:moveTo>
                      <a:pt x="34092" y="3603"/>
                    </a:moveTo>
                    <a:lnTo>
                      <a:pt x="1" y="3603"/>
                    </a:lnTo>
                    <a:lnTo>
                      <a:pt x="1" y="3603"/>
                    </a:lnTo>
                    <a:cubicBezTo>
                      <a:pt x="1" y="1602"/>
                      <a:pt x="1602" y="0"/>
                      <a:pt x="3603" y="0"/>
                    </a:cubicBezTo>
                    <a:lnTo>
                      <a:pt x="30489" y="0"/>
                    </a:lnTo>
                    <a:cubicBezTo>
                      <a:pt x="32491" y="0"/>
                      <a:pt x="34092" y="1602"/>
                      <a:pt x="34092" y="36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2878691" y="3569929"/>
                <a:ext cx="404018" cy="252533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7340" fill="none" extrusionOk="0">
                    <a:moveTo>
                      <a:pt x="5871" y="1"/>
                    </a:moveTo>
                    <a:lnTo>
                      <a:pt x="5871" y="1"/>
                    </a:lnTo>
                    <a:cubicBezTo>
                      <a:pt x="2636" y="1"/>
                      <a:pt x="1" y="2636"/>
                      <a:pt x="1" y="5871"/>
                    </a:cubicBezTo>
                    <a:lnTo>
                      <a:pt x="1" y="7339"/>
                    </a:lnTo>
                    <a:lnTo>
                      <a:pt x="11742" y="7339"/>
                    </a:lnTo>
                    <a:lnTo>
                      <a:pt x="11742" y="5871"/>
                    </a:lnTo>
                    <a:cubicBezTo>
                      <a:pt x="11742" y="2636"/>
                      <a:pt x="9107" y="1"/>
                      <a:pt x="5871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876092" y="3754713"/>
                <a:ext cx="1892516" cy="67743"/>
              </a:xfrm>
              <a:custGeom>
                <a:avLst/>
                <a:gdLst/>
                <a:ahLst/>
                <a:cxnLst/>
                <a:rect l="l" t="t" r="r" b="b"/>
                <a:pathLst>
                  <a:path w="55007" h="1969" fill="none" extrusionOk="0">
                    <a:moveTo>
                      <a:pt x="55006" y="1968"/>
                    </a:moveTo>
                    <a:lnTo>
                      <a:pt x="0" y="1968"/>
                    </a:lnTo>
                    <a:lnTo>
                      <a:pt x="0" y="1968"/>
                    </a:lnTo>
                    <a:cubicBezTo>
                      <a:pt x="0" y="867"/>
                      <a:pt x="901" y="0"/>
                      <a:pt x="1968" y="0"/>
                    </a:cubicBezTo>
                    <a:lnTo>
                      <a:pt x="53038" y="0"/>
                    </a:lnTo>
                    <a:cubicBezTo>
                      <a:pt x="54139" y="0"/>
                      <a:pt x="55006" y="867"/>
                      <a:pt x="55006" y="19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997745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1166429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1335147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3"/>
              <p:cNvSpPr/>
              <p:nvPr/>
            </p:nvSpPr>
            <p:spPr>
              <a:xfrm>
                <a:off x="1505001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1673684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1842403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2012222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2180940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2349624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2518342" y="3717969"/>
                <a:ext cx="128571" cy="3677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069" fill="none" extrusionOk="0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3"/>
              <p:cNvSpPr/>
              <p:nvPr/>
            </p:nvSpPr>
            <p:spPr>
              <a:xfrm>
                <a:off x="1475138" y="2004576"/>
                <a:ext cx="778138" cy="1065041"/>
              </a:xfrm>
              <a:custGeom>
                <a:avLst/>
                <a:gdLst/>
                <a:ahLst/>
                <a:cxnLst/>
                <a:rect l="l" t="t" r="r" b="b"/>
                <a:pathLst>
                  <a:path w="22617" h="30956" fill="none" extrusionOk="0">
                    <a:moveTo>
                      <a:pt x="22617" y="0"/>
                    </a:moveTo>
                    <a:lnTo>
                      <a:pt x="1" y="30956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1348909" y="2004576"/>
                <a:ext cx="778138" cy="1065041"/>
              </a:xfrm>
              <a:custGeom>
                <a:avLst/>
                <a:gdLst/>
                <a:ahLst/>
                <a:cxnLst/>
                <a:rect l="l" t="t" r="r" b="b"/>
                <a:pathLst>
                  <a:path w="22617" h="30956" fill="none" extrusionOk="0">
                    <a:moveTo>
                      <a:pt x="22617" y="0"/>
                    </a:moveTo>
                    <a:lnTo>
                      <a:pt x="0" y="30956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2257833" y="2713817"/>
                <a:ext cx="260549" cy="355782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0341" fill="none" extrusionOk="0">
                    <a:moveTo>
                      <a:pt x="7572" y="0"/>
                    </a:moveTo>
                    <a:lnTo>
                      <a:pt x="0" y="10341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2625064" y="2390177"/>
                <a:ext cx="129707" cy="177908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171" fill="none" extrusionOk="0">
                    <a:moveTo>
                      <a:pt x="3770" y="0"/>
                    </a:moveTo>
                    <a:lnTo>
                      <a:pt x="1" y="5171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1505001" y="2682818"/>
                <a:ext cx="1558546" cy="976689"/>
              </a:xfrm>
              <a:custGeom>
                <a:avLst/>
                <a:gdLst/>
                <a:ahLst/>
                <a:cxnLst/>
                <a:rect l="l" t="t" r="r" b="b"/>
                <a:pathLst>
                  <a:path w="45300" h="28388" fill="none" extrusionOk="0">
                    <a:moveTo>
                      <a:pt x="45299" y="283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3023292" y="3620434"/>
                <a:ext cx="79235" cy="7806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269" fill="none" extrusionOk="0">
                    <a:moveTo>
                      <a:pt x="2302" y="1134"/>
                    </a:moveTo>
                    <a:cubicBezTo>
                      <a:pt x="2302" y="1768"/>
                      <a:pt x="1802" y="2269"/>
                      <a:pt x="1168" y="2269"/>
                    </a:cubicBezTo>
                    <a:cubicBezTo>
                      <a:pt x="534" y="2269"/>
                      <a:pt x="1" y="1768"/>
                      <a:pt x="1" y="1134"/>
                    </a:cubicBezTo>
                    <a:cubicBezTo>
                      <a:pt x="1" y="501"/>
                      <a:pt x="534" y="0"/>
                      <a:pt x="1168" y="0"/>
                    </a:cubicBezTo>
                    <a:cubicBezTo>
                      <a:pt x="1802" y="0"/>
                      <a:pt x="2302" y="501"/>
                      <a:pt x="2302" y="113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20000" y="1854230"/>
                <a:ext cx="945725" cy="945690"/>
              </a:xfrm>
              <a:custGeom>
                <a:avLst/>
                <a:gdLst/>
                <a:ahLst/>
                <a:cxnLst/>
                <a:rect l="l" t="t" r="r" b="b"/>
                <a:pathLst>
                  <a:path w="27488" h="27487" extrusionOk="0">
                    <a:moveTo>
                      <a:pt x="13744" y="1"/>
                    </a:moveTo>
                    <a:cubicBezTo>
                      <a:pt x="6172" y="1"/>
                      <a:pt x="1" y="6138"/>
                      <a:pt x="1" y="13744"/>
                    </a:cubicBezTo>
                    <a:cubicBezTo>
                      <a:pt x="1" y="21316"/>
                      <a:pt x="6172" y="27487"/>
                      <a:pt x="13744" y="27487"/>
                    </a:cubicBezTo>
                    <a:cubicBezTo>
                      <a:pt x="21349" y="27487"/>
                      <a:pt x="27487" y="21316"/>
                      <a:pt x="27487" y="13744"/>
                    </a:cubicBezTo>
                    <a:cubicBezTo>
                      <a:pt x="27487" y="6138"/>
                      <a:pt x="21349" y="1"/>
                      <a:pt x="13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1104467" y="2503779"/>
                <a:ext cx="63168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68" fill="none" extrusionOk="0">
                    <a:moveTo>
                      <a:pt x="1835" y="768"/>
                    </a:moveTo>
                    <a:cubicBezTo>
                      <a:pt x="1168" y="635"/>
                      <a:pt x="567" y="368"/>
                      <a:pt x="0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1025268" y="2247882"/>
                <a:ext cx="25288" cy="6313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835" fill="none" extrusionOk="0">
                    <a:moveTo>
                      <a:pt x="1" y="1835"/>
                    </a:moveTo>
                    <a:lnTo>
                      <a:pt x="1" y="1835"/>
                    </a:lnTo>
                    <a:cubicBezTo>
                      <a:pt x="134" y="1168"/>
                      <a:pt x="401" y="534"/>
                      <a:pt x="735" y="0"/>
                    </a:cubicBezTo>
                    <a:lnTo>
                      <a:pt x="735" y="0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1243322" y="2167548"/>
                <a:ext cx="63168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68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68" y="134"/>
                      <a:pt x="1302" y="400"/>
                      <a:pt x="1835" y="767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1360400" y="2386737"/>
                <a:ext cx="26423" cy="6313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35" fill="none" extrusionOk="0">
                    <a:moveTo>
                      <a:pt x="767" y="0"/>
                    </a:moveTo>
                    <a:lnTo>
                      <a:pt x="767" y="0"/>
                    </a:lnTo>
                    <a:cubicBezTo>
                      <a:pt x="634" y="667"/>
                      <a:pt x="367" y="1268"/>
                      <a:pt x="0" y="1835"/>
                    </a:cubicBezTo>
                    <a:lnTo>
                      <a:pt x="0" y="1835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1243322" y="2503779"/>
                <a:ext cx="63168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68" fill="none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302" y="368"/>
                      <a:pt x="668" y="635"/>
                      <a:pt x="1" y="768"/>
                    </a:cubicBezTo>
                    <a:lnTo>
                      <a:pt x="1" y="768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1360400" y="2247882"/>
                <a:ext cx="26423" cy="6313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35" fill="none" extrusionOk="0">
                    <a:moveTo>
                      <a:pt x="767" y="1835"/>
                    </a:moveTo>
                    <a:lnTo>
                      <a:pt x="767" y="1835"/>
                    </a:lnTo>
                    <a:cubicBezTo>
                      <a:pt x="634" y="1168"/>
                      <a:pt x="367" y="534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1104467" y="2167548"/>
                <a:ext cx="63168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68" fill="none" extrusionOk="0">
                    <a:moveTo>
                      <a:pt x="1835" y="0"/>
                    </a:moveTo>
                    <a:lnTo>
                      <a:pt x="1835" y="0"/>
                    </a:lnTo>
                    <a:cubicBezTo>
                      <a:pt x="1168" y="134"/>
                      <a:pt x="567" y="400"/>
                      <a:pt x="0" y="767"/>
                    </a:cubicBezTo>
                    <a:lnTo>
                      <a:pt x="0" y="767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1025268" y="2386737"/>
                <a:ext cx="25288" cy="6313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835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667"/>
                      <a:pt x="368" y="1268"/>
                      <a:pt x="735" y="1835"/>
                    </a:cubicBezTo>
                    <a:lnTo>
                      <a:pt x="735" y="1835"/>
                    </a:ln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1150362" y="2098671"/>
                <a:ext cx="111369" cy="73489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136" fill="none" extrusionOk="0">
                    <a:moveTo>
                      <a:pt x="3236" y="2136"/>
                    </a:moveTo>
                    <a:cubicBezTo>
                      <a:pt x="2336" y="2136"/>
                      <a:pt x="1602" y="901"/>
                      <a:pt x="1602" y="1"/>
                    </a:cubicBezTo>
                    <a:cubicBezTo>
                      <a:pt x="1602" y="901"/>
                      <a:pt x="901" y="2136"/>
                      <a:pt x="1" y="2136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1028709" y="2172124"/>
                <a:ext cx="91861" cy="91861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670" fill="none" extrusionOk="0">
                    <a:moveTo>
                      <a:pt x="2669" y="367"/>
                    </a:moveTo>
                    <a:cubicBezTo>
                      <a:pt x="2036" y="1001"/>
                      <a:pt x="635" y="634"/>
                      <a:pt x="1" y="1"/>
                    </a:cubicBezTo>
                    <a:cubicBezTo>
                      <a:pt x="635" y="634"/>
                      <a:pt x="1002" y="2035"/>
                      <a:pt x="368" y="2669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956426" y="2292641"/>
                <a:ext cx="73489" cy="11133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236" fill="none" extrusionOk="0">
                    <a:moveTo>
                      <a:pt x="2135" y="0"/>
                    </a:moveTo>
                    <a:cubicBezTo>
                      <a:pt x="2135" y="901"/>
                      <a:pt x="868" y="1635"/>
                      <a:pt x="0" y="1635"/>
                    </a:cubicBezTo>
                    <a:cubicBezTo>
                      <a:pt x="901" y="1635"/>
                      <a:pt x="2135" y="2368"/>
                      <a:pt x="2135" y="3236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1028709" y="2433767"/>
                <a:ext cx="91861" cy="91861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670" fill="none" extrusionOk="0">
                    <a:moveTo>
                      <a:pt x="368" y="1"/>
                    </a:moveTo>
                    <a:cubicBezTo>
                      <a:pt x="1002" y="635"/>
                      <a:pt x="635" y="2036"/>
                      <a:pt x="1" y="2670"/>
                    </a:cubicBezTo>
                    <a:cubicBezTo>
                      <a:pt x="635" y="2036"/>
                      <a:pt x="2036" y="1669"/>
                      <a:pt x="2669" y="2303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1150362" y="2525592"/>
                <a:ext cx="111369" cy="73489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136" fill="none" extrusionOk="0">
                    <a:moveTo>
                      <a:pt x="1" y="1"/>
                    </a:moveTo>
                    <a:cubicBezTo>
                      <a:pt x="901" y="1"/>
                      <a:pt x="1602" y="1235"/>
                      <a:pt x="1602" y="2135"/>
                    </a:cubicBezTo>
                    <a:cubicBezTo>
                      <a:pt x="1602" y="1235"/>
                      <a:pt x="2336" y="1"/>
                      <a:pt x="3236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1291523" y="2433767"/>
                <a:ext cx="90692" cy="91861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70" fill="none" extrusionOk="0">
                    <a:moveTo>
                      <a:pt x="1" y="2303"/>
                    </a:moveTo>
                    <a:cubicBezTo>
                      <a:pt x="634" y="1669"/>
                      <a:pt x="2002" y="2036"/>
                      <a:pt x="2636" y="2670"/>
                    </a:cubicBezTo>
                    <a:cubicBezTo>
                      <a:pt x="2002" y="2036"/>
                      <a:pt x="1635" y="635"/>
                      <a:pt x="226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1382178" y="2292641"/>
                <a:ext cx="73489" cy="112504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270" fill="none" extrusionOk="0">
                    <a:moveTo>
                      <a:pt x="1" y="3269"/>
                    </a:moveTo>
                    <a:cubicBezTo>
                      <a:pt x="1" y="2368"/>
                      <a:pt x="1235" y="1635"/>
                      <a:pt x="2136" y="1635"/>
                    </a:cubicBezTo>
                    <a:cubicBezTo>
                      <a:pt x="1235" y="1635"/>
                      <a:pt x="1" y="901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1291523" y="2172124"/>
                <a:ext cx="90692" cy="91861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70" fill="none" extrusionOk="0">
                    <a:moveTo>
                      <a:pt x="2269" y="2669"/>
                    </a:moveTo>
                    <a:cubicBezTo>
                      <a:pt x="1635" y="2035"/>
                      <a:pt x="2002" y="634"/>
                      <a:pt x="2636" y="1"/>
                    </a:cubicBezTo>
                    <a:cubicBezTo>
                      <a:pt x="2002" y="634"/>
                      <a:pt x="634" y="1001"/>
                      <a:pt x="1" y="367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1114788" y="2235255"/>
                <a:ext cx="103318" cy="73489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136" fill="none" extrusionOk="0">
                    <a:moveTo>
                      <a:pt x="3003" y="834"/>
                    </a:moveTo>
                    <a:cubicBezTo>
                      <a:pt x="2169" y="1201"/>
                      <a:pt x="1235" y="834"/>
                      <a:pt x="868" y="0"/>
                    </a:cubicBezTo>
                    <a:cubicBezTo>
                      <a:pt x="1235" y="801"/>
                      <a:pt x="835" y="1768"/>
                      <a:pt x="1" y="2135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1130855" y="2379856"/>
                <a:ext cx="91861" cy="7806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269" fill="none" extrusionOk="0">
                    <a:moveTo>
                      <a:pt x="1" y="0"/>
                    </a:moveTo>
                    <a:cubicBezTo>
                      <a:pt x="768" y="501"/>
                      <a:pt x="935" y="1535"/>
                      <a:pt x="434" y="2268"/>
                    </a:cubicBezTo>
                    <a:cubicBezTo>
                      <a:pt x="935" y="1535"/>
                      <a:pt x="1935" y="1334"/>
                      <a:pt x="2669" y="1835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1272015" y="2293777"/>
                <a:ext cx="59727" cy="110199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203" fill="none" extrusionOk="0">
                    <a:moveTo>
                      <a:pt x="1" y="3203"/>
                    </a:moveTo>
                    <a:cubicBezTo>
                      <a:pt x="67" y="2335"/>
                      <a:pt x="868" y="1668"/>
                      <a:pt x="1735" y="1735"/>
                    </a:cubicBezTo>
                    <a:cubicBezTo>
                      <a:pt x="868" y="1668"/>
                      <a:pt x="201" y="868"/>
                      <a:pt x="267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1074638" y="2069978"/>
                <a:ext cx="9186" cy="922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8" fill="none" extrusionOk="0">
                    <a:moveTo>
                      <a:pt x="267" y="134"/>
                    </a:moveTo>
                    <a:cubicBezTo>
                      <a:pt x="267" y="234"/>
                      <a:pt x="200" y="268"/>
                      <a:pt x="134" y="268"/>
                    </a:cubicBezTo>
                    <a:cubicBezTo>
                      <a:pt x="67" y="268"/>
                      <a:pt x="0" y="234"/>
                      <a:pt x="0" y="134"/>
                    </a:cubicBezTo>
                    <a:cubicBezTo>
                      <a:pt x="0" y="67"/>
                      <a:pt x="67" y="1"/>
                      <a:pt x="134" y="1"/>
                    </a:cubicBezTo>
                    <a:cubicBezTo>
                      <a:pt x="200" y="1"/>
                      <a:pt x="267" y="67"/>
                      <a:pt x="267" y="13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1074638" y="2632313"/>
                <a:ext cx="13796" cy="12661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68" fill="none" extrusionOk="0">
                    <a:moveTo>
                      <a:pt x="400" y="201"/>
                    </a:moveTo>
                    <a:cubicBezTo>
                      <a:pt x="400" y="67"/>
                      <a:pt x="300" y="1"/>
                      <a:pt x="200" y="1"/>
                    </a:cubicBezTo>
                    <a:cubicBezTo>
                      <a:pt x="100" y="1"/>
                      <a:pt x="0" y="67"/>
                      <a:pt x="0" y="201"/>
                    </a:cubicBezTo>
                    <a:cubicBezTo>
                      <a:pt x="0" y="301"/>
                      <a:pt x="100" y="368"/>
                      <a:pt x="200" y="368"/>
                    </a:cubicBezTo>
                    <a:cubicBezTo>
                      <a:pt x="300" y="368"/>
                      <a:pt x="400" y="301"/>
                      <a:pt x="400" y="20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1157243" y="1982763"/>
                <a:ext cx="10390" cy="115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fill="none" extrusionOk="0">
                    <a:moveTo>
                      <a:pt x="301" y="167"/>
                    </a:moveTo>
                    <a:cubicBezTo>
                      <a:pt x="301" y="267"/>
                      <a:pt x="234" y="334"/>
                      <a:pt x="134" y="334"/>
                    </a:cubicBezTo>
                    <a:cubicBezTo>
                      <a:pt x="68" y="334"/>
                      <a:pt x="1" y="267"/>
                      <a:pt x="1" y="167"/>
                    </a:cubicBezTo>
                    <a:cubicBezTo>
                      <a:pt x="1" y="67"/>
                      <a:pt x="68" y="1"/>
                      <a:pt x="134" y="1"/>
                    </a:cubicBezTo>
                    <a:cubicBezTo>
                      <a:pt x="234" y="1"/>
                      <a:pt x="301" y="67"/>
                      <a:pt x="301" y="1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6" name="Google Shape;2186;p33"/>
            <p:cNvSpPr/>
            <p:nvPr/>
          </p:nvSpPr>
          <p:spPr>
            <a:xfrm>
              <a:off x="4038628" y="2862570"/>
              <a:ext cx="8206" cy="9103"/>
            </a:xfrm>
            <a:custGeom>
              <a:avLst/>
              <a:gdLst/>
              <a:ahLst/>
              <a:cxnLst/>
              <a:rect l="l" t="t" r="r" b="b"/>
              <a:pathLst>
                <a:path w="302" h="335" fill="none" extrusionOk="0">
                  <a:moveTo>
                    <a:pt x="301" y="167"/>
                  </a:moveTo>
                  <a:cubicBezTo>
                    <a:pt x="301" y="267"/>
                    <a:pt x="234" y="334"/>
                    <a:pt x="134" y="334"/>
                  </a:cubicBezTo>
                  <a:cubicBezTo>
                    <a:pt x="68" y="334"/>
                    <a:pt x="1" y="267"/>
                    <a:pt x="1" y="167"/>
                  </a:cubicBezTo>
                  <a:cubicBezTo>
                    <a:pt x="1" y="67"/>
                    <a:pt x="68" y="1"/>
                    <a:pt x="134" y="1"/>
                  </a:cubicBezTo>
                  <a:cubicBezTo>
                    <a:pt x="234" y="1"/>
                    <a:pt x="301" y="67"/>
                    <a:pt x="301" y="16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33"/>
            <p:cNvGrpSpPr/>
            <p:nvPr/>
          </p:nvGrpSpPr>
          <p:grpSpPr>
            <a:xfrm rot="-3126747">
              <a:off x="3274247" y="1897685"/>
              <a:ext cx="359205" cy="327800"/>
              <a:chOff x="1958520" y="2302574"/>
              <a:chExt cx="359213" cy="327807"/>
            </a:xfrm>
          </p:grpSpPr>
          <p:sp>
            <p:nvSpPr>
              <p:cNvPr id="2188" name="Google Shape;2188;p33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1" name="Google Shape;2191;p33"/>
            <p:cNvGrpSpPr/>
            <p:nvPr/>
          </p:nvGrpSpPr>
          <p:grpSpPr>
            <a:xfrm rot="2700000">
              <a:off x="5573404" y="1831375"/>
              <a:ext cx="238782" cy="376658"/>
              <a:chOff x="2640478" y="2278903"/>
              <a:chExt cx="238784" cy="376661"/>
            </a:xfrm>
          </p:grpSpPr>
          <p:sp>
            <p:nvSpPr>
              <p:cNvPr id="2192" name="Google Shape;2192;p33"/>
              <p:cNvSpPr/>
              <p:nvPr/>
            </p:nvSpPr>
            <p:spPr>
              <a:xfrm rot="306496">
                <a:off x="2656075" y="2287430"/>
                <a:ext cx="207590" cy="359606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11324" extrusionOk="0">
                    <a:moveTo>
                      <a:pt x="5704" y="334"/>
                    </a:moveTo>
                    <a:cubicBezTo>
                      <a:pt x="5965" y="334"/>
                      <a:pt x="6192" y="561"/>
                      <a:pt x="6192" y="834"/>
                    </a:cubicBezTo>
                    <a:lnTo>
                      <a:pt x="6192" y="1323"/>
                    </a:lnTo>
                    <a:lnTo>
                      <a:pt x="346" y="1323"/>
                    </a:lnTo>
                    <a:lnTo>
                      <a:pt x="346" y="834"/>
                    </a:lnTo>
                    <a:cubicBezTo>
                      <a:pt x="346" y="561"/>
                      <a:pt x="560" y="334"/>
                      <a:pt x="834" y="334"/>
                    </a:cubicBezTo>
                    <a:close/>
                    <a:moveTo>
                      <a:pt x="6192" y="1644"/>
                    </a:moveTo>
                    <a:lnTo>
                      <a:pt x="6192" y="8990"/>
                    </a:lnTo>
                    <a:lnTo>
                      <a:pt x="1501" y="8990"/>
                    </a:lnTo>
                    <a:cubicBezTo>
                      <a:pt x="1405" y="8990"/>
                      <a:pt x="1334" y="9062"/>
                      <a:pt x="1334" y="9145"/>
                    </a:cubicBezTo>
                    <a:cubicBezTo>
                      <a:pt x="1334" y="9240"/>
                      <a:pt x="1405" y="9312"/>
                      <a:pt x="1501" y="9312"/>
                    </a:cubicBezTo>
                    <a:lnTo>
                      <a:pt x="6192" y="9312"/>
                    </a:lnTo>
                    <a:lnTo>
                      <a:pt x="6192" y="10478"/>
                    </a:lnTo>
                    <a:cubicBezTo>
                      <a:pt x="6192" y="10740"/>
                      <a:pt x="5965" y="10967"/>
                      <a:pt x="5704" y="10967"/>
                    </a:cubicBezTo>
                    <a:lnTo>
                      <a:pt x="834" y="10967"/>
                    </a:lnTo>
                    <a:cubicBezTo>
                      <a:pt x="560" y="10967"/>
                      <a:pt x="346" y="10740"/>
                      <a:pt x="346" y="10478"/>
                    </a:cubicBezTo>
                    <a:lnTo>
                      <a:pt x="346" y="9312"/>
                    </a:lnTo>
                    <a:lnTo>
                      <a:pt x="834" y="9312"/>
                    </a:lnTo>
                    <a:cubicBezTo>
                      <a:pt x="917" y="9312"/>
                      <a:pt x="1001" y="9240"/>
                      <a:pt x="1001" y="9145"/>
                    </a:cubicBezTo>
                    <a:cubicBezTo>
                      <a:pt x="1001" y="9062"/>
                      <a:pt x="917" y="8990"/>
                      <a:pt x="834" y="8990"/>
                    </a:cubicBezTo>
                    <a:lnTo>
                      <a:pt x="346" y="8990"/>
                    </a:lnTo>
                    <a:lnTo>
                      <a:pt x="346" y="1644"/>
                    </a:lnTo>
                    <a:close/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lnTo>
                      <a:pt x="0" y="10490"/>
                    </a:lnTo>
                    <a:cubicBezTo>
                      <a:pt x="0" y="10955"/>
                      <a:pt x="370" y="11324"/>
                      <a:pt x="834" y="11324"/>
                    </a:cubicBezTo>
                    <a:lnTo>
                      <a:pt x="5704" y="11324"/>
                    </a:lnTo>
                    <a:cubicBezTo>
                      <a:pt x="6156" y="11324"/>
                      <a:pt x="6537" y="10955"/>
                      <a:pt x="6537" y="10490"/>
                    </a:cubicBezTo>
                    <a:lnTo>
                      <a:pt x="6537" y="834"/>
                    </a:lnTo>
                    <a:cubicBezTo>
                      <a:pt x="6513" y="370"/>
                      <a:pt x="6144" y="1"/>
                      <a:pt x="5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2754395" y="2308608"/>
                <a:ext cx="31787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23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834" y="322"/>
                    </a:lnTo>
                    <a:cubicBezTo>
                      <a:pt x="917" y="322"/>
                      <a:pt x="1000" y="251"/>
                      <a:pt x="1000" y="167"/>
                    </a:cubicBezTo>
                    <a:cubicBezTo>
                      <a:pt x="1000" y="72"/>
                      <a:pt x="917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2743789" y="2594053"/>
                <a:ext cx="31406" cy="310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78" extrusionOk="0">
                    <a:moveTo>
                      <a:pt x="501" y="322"/>
                    </a:moveTo>
                    <a:cubicBezTo>
                      <a:pt x="584" y="322"/>
                      <a:pt x="656" y="406"/>
                      <a:pt x="656" y="489"/>
                    </a:cubicBezTo>
                    <a:cubicBezTo>
                      <a:pt x="656" y="584"/>
                      <a:pt x="584" y="656"/>
                      <a:pt x="501" y="656"/>
                    </a:cubicBezTo>
                    <a:cubicBezTo>
                      <a:pt x="406" y="656"/>
                      <a:pt x="334" y="584"/>
                      <a:pt x="334" y="489"/>
                    </a:cubicBezTo>
                    <a:cubicBezTo>
                      <a:pt x="334" y="406"/>
                      <a:pt x="406" y="322"/>
                      <a:pt x="501" y="322"/>
                    </a:cubicBezTo>
                    <a:close/>
                    <a:moveTo>
                      <a:pt x="501" y="1"/>
                    </a:moveTo>
                    <a:cubicBezTo>
                      <a:pt x="227" y="1"/>
                      <a:pt x="1" y="227"/>
                      <a:pt x="1" y="489"/>
                    </a:cubicBezTo>
                    <a:cubicBezTo>
                      <a:pt x="1" y="763"/>
                      <a:pt x="227" y="977"/>
                      <a:pt x="501" y="977"/>
                    </a:cubicBezTo>
                    <a:cubicBezTo>
                      <a:pt x="763" y="977"/>
                      <a:pt x="989" y="763"/>
                      <a:pt x="989" y="489"/>
                    </a:cubicBezTo>
                    <a:cubicBezTo>
                      <a:pt x="989" y="227"/>
                      <a:pt x="775" y="1"/>
                      <a:pt x="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2733596" y="2308608"/>
                <a:ext cx="10225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3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55" y="322"/>
                    </a:cubicBezTo>
                    <a:cubicBezTo>
                      <a:pt x="250" y="322"/>
                      <a:pt x="322" y="251"/>
                      <a:pt x="322" y="167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3"/>
            <p:cNvGrpSpPr/>
            <p:nvPr/>
          </p:nvGrpSpPr>
          <p:grpSpPr>
            <a:xfrm rot="-3373542">
              <a:off x="5543329" y="3597760"/>
              <a:ext cx="400178" cy="324302"/>
              <a:chOff x="3044965" y="2435220"/>
              <a:chExt cx="400194" cy="324316"/>
            </a:xfrm>
          </p:grpSpPr>
          <p:sp>
            <p:nvSpPr>
              <p:cNvPr id="2197" name="Google Shape;2197;p33"/>
              <p:cNvSpPr/>
              <p:nvPr/>
            </p:nvSpPr>
            <p:spPr>
              <a:xfrm>
                <a:off x="3105649" y="2649413"/>
                <a:ext cx="68329" cy="66864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099" extrusionOk="0">
                    <a:moveTo>
                      <a:pt x="1924" y="0"/>
                    </a:moveTo>
                    <a:cubicBezTo>
                      <a:pt x="1867" y="0"/>
                      <a:pt x="1811" y="21"/>
                      <a:pt x="1775" y="63"/>
                    </a:cubicBezTo>
                    <a:lnTo>
                      <a:pt x="84" y="1753"/>
                    </a:lnTo>
                    <a:cubicBezTo>
                      <a:pt x="1" y="1825"/>
                      <a:pt x="1" y="1956"/>
                      <a:pt x="84" y="2039"/>
                    </a:cubicBezTo>
                    <a:cubicBezTo>
                      <a:pt x="120" y="2087"/>
                      <a:pt x="168" y="2099"/>
                      <a:pt x="227" y="2099"/>
                    </a:cubicBezTo>
                    <a:cubicBezTo>
                      <a:pt x="275" y="2099"/>
                      <a:pt x="334" y="2075"/>
                      <a:pt x="382" y="2039"/>
                    </a:cubicBezTo>
                    <a:lnTo>
                      <a:pt x="2073" y="337"/>
                    </a:lnTo>
                    <a:cubicBezTo>
                      <a:pt x="2144" y="265"/>
                      <a:pt x="2144" y="134"/>
                      <a:pt x="2073" y="63"/>
                    </a:cubicBezTo>
                    <a:cubicBezTo>
                      <a:pt x="2037" y="21"/>
                      <a:pt x="1980" y="0"/>
                      <a:pt x="1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3297193" y="2649413"/>
                <a:ext cx="68297" cy="66864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099" extrusionOk="0">
                    <a:moveTo>
                      <a:pt x="1919" y="0"/>
                    </a:moveTo>
                    <a:cubicBezTo>
                      <a:pt x="1864" y="0"/>
                      <a:pt x="1810" y="21"/>
                      <a:pt x="1775" y="63"/>
                    </a:cubicBezTo>
                    <a:lnTo>
                      <a:pt x="84" y="1753"/>
                    </a:lnTo>
                    <a:cubicBezTo>
                      <a:pt x="1" y="1825"/>
                      <a:pt x="1" y="1956"/>
                      <a:pt x="84" y="2039"/>
                    </a:cubicBezTo>
                    <a:cubicBezTo>
                      <a:pt x="120" y="2087"/>
                      <a:pt x="167" y="2099"/>
                      <a:pt x="227" y="2099"/>
                    </a:cubicBezTo>
                    <a:cubicBezTo>
                      <a:pt x="286" y="2099"/>
                      <a:pt x="334" y="2075"/>
                      <a:pt x="382" y="2039"/>
                    </a:cubicBezTo>
                    <a:lnTo>
                      <a:pt x="2072" y="337"/>
                    </a:lnTo>
                    <a:cubicBezTo>
                      <a:pt x="2144" y="265"/>
                      <a:pt x="2144" y="134"/>
                      <a:pt x="2072" y="63"/>
                    </a:cubicBezTo>
                    <a:cubicBezTo>
                      <a:pt x="2031" y="21"/>
                      <a:pt x="1974" y="0"/>
                      <a:pt x="1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3044965" y="2435220"/>
                <a:ext cx="400194" cy="324316"/>
              </a:xfrm>
              <a:custGeom>
                <a:avLst/>
                <a:gdLst/>
                <a:ahLst/>
                <a:cxnLst/>
                <a:rect l="l" t="t" r="r" b="b"/>
                <a:pathLst>
                  <a:path w="12563" h="10181" extrusionOk="0">
                    <a:moveTo>
                      <a:pt x="822" y="7358"/>
                    </a:moveTo>
                    <a:cubicBezTo>
                      <a:pt x="787" y="7465"/>
                      <a:pt x="787" y="7573"/>
                      <a:pt x="787" y="7680"/>
                    </a:cubicBezTo>
                    <a:cubicBezTo>
                      <a:pt x="787" y="7751"/>
                      <a:pt x="787" y="7823"/>
                      <a:pt x="811" y="7918"/>
                    </a:cubicBezTo>
                    <a:lnTo>
                      <a:pt x="632" y="7918"/>
                    </a:lnTo>
                    <a:cubicBezTo>
                      <a:pt x="525" y="7918"/>
                      <a:pt x="418" y="7823"/>
                      <a:pt x="418" y="7704"/>
                    </a:cubicBezTo>
                    <a:lnTo>
                      <a:pt x="418" y="7573"/>
                    </a:lnTo>
                    <a:cubicBezTo>
                      <a:pt x="418" y="7465"/>
                      <a:pt x="513" y="7358"/>
                      <a:pt x="632" y="7358"/>
                    </a:cubicBezTo>
                    <a:close/>
                    <a:moveTo>
                      <a:pt x="11955" y="7358"/>
                    </a:moveTo>
                    <a:cubicBezTo>
                      <a:pt x="12062" y="7358"/>
                      <a:pt x="12157" y="7454"/>
                      <a:pt x="12157" y="7573"/>
                    </a:cubicBezTo>
                    <a:lnTo>
                      <a:pt x="12169" y="7704"/>
                    </a:lnTo>
                    <a:cubicBezTo>
                      <a:pt x="12169" y="7811"/>
                      <a:pt x="12074" y="7918"/>
                      <a:pt x="11955" y="7918"/>
                    </a:cubicBezTo>
                    <a:lnTo>
                      <a:pt x="11776" y="7918"/>
                    </a:lnTo>
                    <a:cubicBezTo>
                      <a:pt x="11776" y="7835"/>
                      <a:pt x="11788" y="7763"/>
                      <a:pt x="11788" y="7668"/>
                    </a:cubicBezTo>
                    <a:cubicBezTo>
                      <a:pt x="11788" y="7573"/>
                      <a:pt x="11776" y="7465"/>
                      <a:pt x="11764" y="7358"/>
                    </a:cubicBezTo>
                    <a:close/>
                    <a:moveTo>
                      <a:pt x="3299" y="6263"/>
                    </a:moveTo>
                    <a:cubicBezTo>
                      <a:pt x="3918" y="6263"/>
                      <a:pt x="4466" y="6441"/>
                      <a:pt x="4859" y="6739"/>
                    </a:cubicBezTo>
                    <a:lnTo>
                      <a:pt x="4442" y="7156"/>
                    </a:lnTo>
                    <a:cubicBezTo>
                      <a:pt x="4371" y="7227"/>
                      <a:pt x="4371" y="7358"/>
                      <a:pt x="4442" y="7442"/>
                    </a:cubicBezTo>
                    <a:cubicBezTo>
                      <a:pt x="4490" y="7477"/>
                      <a:pt x="4525" y="7501"/>
                      <a:pt x="4585" y="7501"/>
                    </a:cubicBezTo>
                    <a:cubicBezTo>
                      <a:pt x="4644" y="7501"/>
                      <a:pt x="4692" y="7477"/>
                      <a:pt x="4740" y="7442"/>
                    </a:cubicBezTo>
                    <a:lnTo>
                      <a:pt x="5156" y="7025"/>
                    </a:lnTo>
                    <a:cubicBezTo>
                      <a:pt x="5299" y="7215"/>
                      <a:pt x="5394" y="7442"/>
                      <a:pt x="5394" y="7692"/>
                    </a:cubicBezTo>
                    <a:cubicBezTo>
                      <a:pt x="5383" y="8835"/>
                      <a:pt x="4442" y="9775"/>
                      <a:pt x="3275" y="9775"/>
                    </a:cubicBezTo>
                    <a:cubicBezTo>
                      <a:pt x="3013" y="9775"/>
                      <a:pt x="2763" y="9728"/>
                      <a:pt x="2525" y="9620"/>
                    </a:cubicBezTo>
                    <a:lnTo>
                      <a:pt x="4156" y="7989"/>
                    </a:lnTo>
                    <a:cubicBezTo>
                      <a:pt x="4228" y="7918"/>
                      <a:pt x="4228" y="7775"/>
                      <a:pt x="4156" y="7704"/>
                    </a:cubicBezTo>
                    <a:cubicBezTo>
                      <a:pt x="4121" y="7668"/>
                      <a:pt x="4070" y="7650"/>
                      <a:pt x="4018" y="7650"/>
                    </a:cubicBezTo>
                    <a:cubicBezTo>
                      <a:pt x="3966" y="7650"/>
                      <a:pt x="3912" y="7668"/>
                      <a:pt x="3870" y="7704"/>
                    </a:cubicBezTo>
                    <a:lnTo>
                      <a:pt x="2144" y="9430"/>
                    </a:lnTo>
                    <a:cubicBezTo>
                      <a:pt x="1573" y="9061"/>
                      <a:pt x="1192" y="8406"/>
                      <a:pt x="1192" y="7680"/>
                    </a:cubicBezTo>
                    <a:cubicBezTo>
                      <a:pt x="1192" y="6882"/>
                      <a:pt x="2132" y="6263"/>
                      <a:pt x="3299" y="6263"/>
                    </a:cubicBezTo>
                    <a:close/>
                    <a:moveTo>
                      <a:pt x="9324" y="6275"/>
                    </a:moveTo>
                    <a:cubicBezTo>
                      <a:pt x="9943" y="6275"/>
                      <a:pt x="10502" y="6453"/>
                      <a:pt x="10883" y="6751"/>
                    </a:cubicBezTo>
                    <a:lnTo>
                      <a:pt x="10467" y="7168"/>
                    </a:lnTo>
                    <a:cubicBezTo>
                      <a:pt x="10395" y="7239"/>
                      <a:pt x="10395" y="7370"/>
                      <a:pt x="10467" y="7454"/>
                    </a:cubicBezTo>
                    <a:cubicBezTo>
                      <a:pt x="10514" y="7489"/>
                      <a:pt x="10562" y="7513"/>
                      <a:pt x="10621" y="7513"/>
                    </a:cubicBezTo>
                    <a:cubicBezTo>
                      <a:pt x="10657" y="7513"/>
                      <a:pt x="10717" y="7489"/>
                      <a:pt x="10764" y="7454"/>
                    </a:cubicBezTo>
                    <a:lnTo>
                      <a:pt x="11181" y="7037"/>
                    </a:lnTo>
                    <a:cubicBezTo>
                      <a:pt x="11336" y="7227"/>
                      <a:pt x="11419" y="7454"/>
                      <a:pt x="11419" y="7704"/>
                    </a:cubicBezTo>
                    <a:cubicBezTo>
                      <a:pt x="11407" y="8835"/>
                      <a:pt x="10467" y="9775"/>
                      <a:pt x="9312" y="9775"/>
                    </a:cubicBezTo>
                    <a:cubicBezTo>
                      <a:pt x="9038" y="9775"/>
                      <a:pt x="8788" y="9728"/>
                      <a:pt x="8550" y="9620"/>
                    </a:cubicBezTo>
                    <a:lnTo>
                      <a:pt x="10181" y="7989"/>
                    </a:lnTo>
                    <a:cubicBezTo>
                      <a:pt x="10264" y="7918"/>
                      <a:pt x="10264" y="7775"/>
                      <a:pt x="10181" y="7704"/>
                    </a:cubicBezTo>
                    <a:cubicBezTo>
                      <a:pt x="10145" y="7668"/>
                      <a:pt x="10094" y="7650"/>
                      <a:pt x="10044" y="7650"/>
                    </a:cubicBezTo>
                    <a:cubicBezTo>
                      <a:pt x="9993" y="7650"/>
                      <a:pt x="9943" y="7668"/>
                      <a:pt x="9907" y="7704"/>
                    </a:cubicBezTo>
                    <a:lnTo>
                      <a:pt x="8181" y="9442"/>
                    </a:lnTo>
                    <a:cubicBezTo>
                      <a:pt x="7597" y="9073"/>
                      <a:pt x="7228" y="8418"/>
                      <a:pt x="7228" y="7692"/>
                    </a:cubicBezTo>
                    <a:cubicBezTo>
                      <a:pt x="7228" y="6894"/>
                      <a:pt x="8157" y="6275"/>
                      <a:pt x="9324" y="6275"/>
                    </a:cubicBezTo>
                    <a:close/>
                    <a:moveTo>
                      <a:pt x="2751" y="0"/>
                    </a:moveTo>
                    <a:cubicBezTo>
                      <a:pt x="2239" y="0"/>
                      <a:pt x="1787" y="345"/>
                      <a:pt x="1656" y="857"/>
                    </a:cubicBezTo>
                    <a:lnTo>
                      <a:pt x="13" y="7418"/>
                    </a:lnTo>
                    <a:cubicBezTo>
                      <a:pt x="1" y="7465"/>
                      <a:pt x="1" y="7513"/>
                      <a:pt x="1" y="7573"/>
                    </a:cubicBezTo>
                    <a:lnTo>
                      <a:pt x="1" y="7704"/>
                    </a:lnTo>
                    <a:cubicBezTo>
                      <a:pt x="1" y="8037"/>
                      <a:pt x="275" y="8311"/>
                      <a:pt x="608" y="8311"/>
                    </a:cubicBezTo>
                    <a:lnTo>
                      <a:pt x="846" y="8311"/>
                    </a:lnTo>
                    <a:cubicBezTo>
                      <a:pt x="1037" y="8989"/>
                      <a:pt x="1465" y="9537"/>
                      <a:pt x="2037" y="9859"/>
                    </a:cubicBezTo>
                    <a:cubicBezTo>
                      <a:pt x="2061" y="9859"/>
                      <a:pt x="2061" y="9882"/>
                      <a:pt x="2073" y="9882"/>
                    </a:cubicBezTo>
                    <a:cubicBezTo>
                      <a:pt x="2430" y="10073"/>
                      <a:pt x="2835" y="10180"/>
                      <a:pt x="3263" y="10180"/>
                    </a:cubicBezTo>
                    <a:cubicBezTo>
                      <a:pt x="4609" y="10180"/>
                      <a:pt x="5704" y="9108"/>
                      <a:pt x="5764" y="7763"/>
                    </a:cubicBezTo>
                    <a:cubicBezTo>
                      <a:pt x="5918" y="7656"/>
                      <a:pt x="6097" y="7596"/>
                      <a:pt x="6287" y="7596"/>
                    </a:cubicBezTo>
                    <a:cubicBezTo>
                      <a:pt x="6478" y="7596"/>
                      <a:pt x="6657" y="7656"/>
                      <a:pt x="6811" y="7763"/>
                    </a:cubicBezTo>
                    <a:cubicBezTo>
                      <a:pt x="6835" y="8656"/>
                      <a:pt x="7347" y="9430"/>
                      <a:pt x="8085" y="9847"/>
                    </a:cubicBezTo>
                    <a:cubicBezTo>
                      <a:pt x="8097" y="9847"/>
                      <a:pt x="8097" y="9859"/>
                      <a:pt x="8121" y="9859"/>
                    </a:cubicBezTo>
                    <a:cubicBezTo>
                      <a:pt x="8478" y="10061"/>
                      <a:pt x="8871" y="10156"/>
                      <a:pt x="9312" y="10156"/>
                    </a:cubicBezTo>
                    <a:cubicBezTo>
                      <a:pt x="10467" y="10156"/>
                      <a:pt x="11455" y="9370"/>
                      <a:pt x="11717" y="8299"/>
                    </a:cubicBezTo>
                    <a:lnTo>
                      <a:pt x="11955" y="8299"/>
                    </a:lnTo>
                    <a:cubicBezTo>
                      <a:pt x="12288" y="8299"/>
                      <a:pt x="12562" y="8037"/>
                      <a:pt x="12562" y="7692"/>
                    </a:cubicBezTo>
                    <a:lnTo>
                      <a:pt x="12562" y="7561"/>
                    </a:lnTo>
                    <a:cubicBezTo>
                      <a:pt x="12562" y="7525"/>
                      <a:pt x="12562" y="7465"/>
                      <a:pt x="12550" y="7418"/>
                    </a:cubicBezTo>
                    <a:lnTo>
                      <a:pt x="10919" y="857"/>
                    </a:lnTo>
                    <a:cubicBezTo>
                      <a:pt x="10800" y="357"/>
                      <a:pt x="10336" y="0"/>
                      <a:pt x="9812" y="0"/>
                    </a:cubicBezTo>
                    <a:cubicBezTo>
                      <a:pt x="9705" y="0"/>
                      <a:pt x="9621" y="84"/>
                      <a:pt x="9621" y="191"/>
                    </a:cubicBezTo>
                    <a:cubicBezTo>
                      <a:pt x="9621" y="298"/>
                      <a:pt x="9705" y="381"/>
                      <a:pt x="9812" y="381"/>
                    </a:cubicBezTo>
                    <a:cubicBezTo>
                      <a:pt x="10157" y="381"/>
                      <a:pt x="10443" y="607"/>
                      <a:pt x="10526" y="929"/>
                    </a:cubicBezTo>
                    <a:lnTo>
                      <a:pt x="12014" y="6942"/>
                    </a:lnTo>
                    <a:lnTo>
                      <a:pt x="11598" y="6942"/>
                    </a:lnTo>
                    <a:cubicBezTo>
                      <a:pt x="11467" y="6727"/>
                      <a:pt x="11288" y="6525"/>
                      <a:pt x="11038" y="6346"/>
                    </a:cubicBezTo>
                    <a:cubicBezTo>
                      <a:pt x="10574" y="6025"/>
                      <a:pt x="9943" y="5846"/>
                      <a:pt x="9288" y="5846"/>
                    </a:cubicBezTo>
                    <a:cubicBezTo>
                      <a:pt x="8633" y="5846"/>
                      <a:pt x="8026" y="6025"/>
                      <a:pt x="7550" y="6346"/>
                    </a:cubicBezTo>
                    <a:cubicBezTo>
                      <a:pt x="7180" y="6620"/>
                      <a:pt x="6918" y="6942"/>
                      <a:pt x="6835" y="7299"/>
                    </a:cubicBezTo>
                    <a:cubicBezTo>
                      <a:pt x="6668" y="7215"/>
                      <a:pt x="6478" y="7168"/>
                      <a:pt x="6287" y="7168"/>
                    </a:cubicBezTo>
                    <a:cubicBezTo>
                      <a:pt x="6097" y="7168"/>
                      <a:pt x="5895" y="7215"/>
                      <a:pt x="5728" y="7299"/>
                    </a:cubicBezTo>
                    <a:cubicBezTo>
                      <a:pt x="5645" y="6942"/>
                      <a:pt x="5394" y="6596"/>
                      <a:pt x="5025" y="6346"/>
                    </a:cubicBezTo>
                    <a:cubicBezTo>
                      <a:pt x="4561" y="6025"/>
                      <a:pt x="3930" y="5846"/>
                      <a:pt x="3275" y="5846"/>
                    </a:cubicBezTo>
                    <a:cubicBezTo>
                      <a:pt x="2620" y="5846"/>
                      <a:pt x="2013" y="6025"/>
                      <a:pt x="1537" y="6346"/>
                    </a:cubicBezTo>
                    <a:cubicBezTo>
                      <a:pt x="1299" y="6525"/>
                      <a:pt x="1108" y="6727"/>
                      <a:pt x="965" y="6942"/>
                    </a:cubicBezTo>
                    <a:lnTo>
                      <a:pt x="549" y="6942"/>
                    </a:lnTo>
                    <a:lnTo>
                      <a:pt x="2037" y="929"/>
                    </a:lnTo>
                    <a:cubicBezTo>
                      <a:pt x="2120" y="607"/>
                      <a:pt x="2418" y="381"/>
                      <a:pt x="2751" y="381"/>
                    </a:cubicBezTo>
                    <a:cubicBezTo>
                      <a:pt x="2858" y="381"/>
                      <a:pt x="2954" y="298"/>
                      <a:pt x="2954" y="191"/>
                    </a:cubicBezTo>
                    <a:cubicBezTo>
                      <a:pt x="2954" y="84"/>
                      <a:pt x="2858" y="0"/>
                      <a:pt x="2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0" name="Google Shape;2200;p33"/>
            <p:cNvSpPr/>
            <p:nvPr/>
          </p:nvSpPr>
          <p:spPr>
            <a:xfrm rot="3220723">
              <a:off x="3290798" y="3590596"/>
              <a:ext cx="210523" cy="357688"/>
            </a:xfrm>
            <a:custGeom>
              <a:avLst/>
              <a:gdLst/>
              <a:ahLst/>
              <a:cxnLst/>
              <a:rect l="l" t="t" r="r" b="b"/>
              <a:pathLst>
                <a:path w="6609" h="11229" extrusionOk="0">
                  <a:moveTo>
                    <a:pt x="3310" y="1941"/>
                  </a:moveTo>
                  <a:cubicBezTo>
                    <a:pt x="3632" y="1941"/>
                    <a:pt x="3918" y="2227"/>
                    <a:pt x="3918" y="2572"/>
                  </a:cubicBezTo>
                  <a:lnTo>
                    <a:pt x="3918" y="2882"/>
                  </a:lnTo>
                  <a:cubicBezTo>
                    <a:pt x="3918" y="3037"/>
                    <a:pt x="3799" y="3156"/>
                    <a:pt x="3644" y="3156"/>
                  </a:cubicBezTo>
                  <a:lnTo>
                    <a:pt x="2953" y="3156"/>
                  </a:lnTo>
                  <a:cubicBezTo>
                    <a:pt x="2798" y="3156"/>
                    <a:pt x="2679" y="3037"/>
                    <a:pt x="2679" y="2882"/>
                  </a:cubicBezTo>
                  <a:lnTo>
                    <a:pt x="2679" y="2572"/>
                  </a:lnTo>
                  <a:cubicBezTo>
                    <a:pt x="2679" y="2227"/>
                    <a:pt x="2965" y="1941"/>
                    <a:pt x="3310" y="1941"/>
                  </a:cubicBezTo>
                  <a:close/>
                  <a:moveTo>
                    <a:pt x="3918" y="10371"/>
                  </a:moveTo>
                  <a:lnTo>
                    <a:pt x="3918" y="10633"/>
                  </a:lnTo>
                  <a:lnTo>
                    <a:pt x="3906" y="10633"/>
                  </a:lnTo>
                  <a:cubicBezTo>
                    <a:pt x="3906" y="10788"/>
                    <a:pt x="3787" y="10907"/>
                    <a:pt x="3632" y="10907"/>
                  </a:cubicBezTo>
                  <a:lnTo>
                    <a:pt x="2929" y="10907"/>
                  </a:lnTo>
                  <a:cubicBezTo>
                    <a:pt x="2787" y="10907"/>
                    <a:pt x="2668" y="10788"/>
                    <a:pt x="2668" y="10633"/>
                  </a:cubicBezTo>
                  <a:lnTo>
                    <a:pt x="2668" y="10371"/>
                  </a:lnTo>
                  <a:close/>
                  <a:moveTo>
                    <a:pt x="2572" y="1"/>
                  </a:moveTo>
                  <a:cubicBezTo>
                    <a:pt x="1144" y="1"/>
                    <a:pt x="1" y="1156"/>
                    <a:pt x="1" y="2572"/>
                  </a:cubicBezTo>
                  <a:lnTo>
                    <a:pt x="1" y="2751"/>
                  </a:lnTo>
                  <a:cubicBezTo>
                    <a:pt x="1" y="2834"/>
                    <a:pt x="72" y="2918"/>
                    <a:pt x="167" y="2918"/>
                  </a:cubicBezTo>
                  <a:cubicBezTo>
                    <a:pt x="251" y="2918"/>
                    <a:pt x="334" y="2834"/>
                    <a:pt x="334" y="2751"/>
                  </a:cubicBezTo>
                  <a:lnTo>
                    <a:pt x="334" y="2572"/>
                  </a:lnTo>
                  <a:cubicBezTo>
                    <a:pt x="334" y="1334"/>
                    <a:pt x="1346" y="322"/>
                    <a:pt x="2572" y="322"/>
                  </a:cubicBezTo>
                  <a:lnTo>
                    <a:pt x="3132" y="322"/>
                  </a:lnTo>
                  <a:lnTo>
                    <a:pt x="3132" y="1632"/>
                  </a:lnTo>
                  <a:cubicBezTo>
                    <a:pt x="2679" y="1703"/>
                    <a:pt x="2334" y="2096"/>
                    <a:pt x="2334" y="2572"/>
                  </a:cubicBezTo>
                  <a:lnTo>
                    <a:pt x="2334" y="2882"/>
                  </a:lnTo>
                  <a:cubicBezTo>
                    <a:pt x="2334" y="3204"/>
                    <a:pt x="2608" y="3489"/>
                    <a:pt x="2953" y="3489"/>
                  </a:cubicBezTo>
                  <a:lnTo>
                    <a:pt x="3644" y="3489"/>
                  </a:lnTo>
                  <a:cubicBezTo>
                    <a:pt x="3977" y="3489"/>
                    <a:pt x="4263" y="3227"/>
                    <a:pt x="4263" y="2882"/>
                  </a:cubicBezTo>
                  <a:lnTo>
                    <a:pt x="4263" y="2572"/>
                  </a:lnTo>
                  <a:cubicBezTo>
                    <a:pt x="4263" y="2108"/>
                    <a:pt x="3918" y="1703"/>
                    <a:pt x="3465" y="1632"/>
                  </a:cubicBezTo>
                  <a:lnTo>
                    <a:pt x="3465" y="322"/>
                  </a:lnTo>
                  <a:lnTo>
                    <a:pt x="4025" y="322"/>
                  </a:lnTo>
                  <a:cubicBezTo>
                    <a:pt x="5251" y="322"/>
                    <a:pt x="6263" y="1334"/>
                    <a:pt x="6263" y="2572"/>
                  </a:cubicBezTo>
                  <a:lnTo>
                    <a:pt x="6263" y="3632"/>
                  </a:lnTo>
                  <a:lnTo>
                    <a:pt x="5882" y="3632"/>
                  </a:lnTo>
                  <a:cubicBezTo>
                    <a:pt x="5549" y="3632"/>
                    <a:pt x="5275" y="3894"/>
                    <a:pt x="5275" y="4239"/>
                  </a:cubicBezTo>
                  <a:lnTo>
                    <a:pt x="5275" y="4430"/>
                  </a:lnTo>
                  <a:cubicBezTo>
                    <a:pt x="5275" y="4525"/>
                    <a:pt x="5346" y="4597"/>
                    <a:pt x="5430" y="4597"/>
                  </a:cubicBezTo>
                  <a:cubicBezTo>
                    <a:pt x="5525" y="4597"/>
                    <a:pt x="5596" y="4525"/>
                    <a:pt x="5596" y="4430"/>
                  </a:cubicBezTo>
                  <a:lnTo>
                    <a:pt x="5596" y="4239"/>
                  </a:lnTo>
                  <a:cubicBezTo>
                    <a:pt x="5596" y="4085"/>
                    <a:pt x="5716" y="3966"/>
                    <a:pt x="5870" y="3966"/>
                  </a:cubicBezTo>
                  <a:lnTo>
                    <a:pt x="6251" y="3966"/>
                  </a:lnTo>
                  <a:lnTo>
                    <a:pt x="6251" y="7264"/>
                  </a:lnTo>
                  <a:lnTo>
                    <a:pt x="5870" y="7264"/>
                  </a:lnTo>
                  <a:cubicBezTo>
                    <a:pt x="5716" y="7264"/>
                    <a:pt x="5596" y="7144"/>
                    <a:pt x="5596" y="6990"/>
                  </a:cubicBezTo>
                  <a:lnTo>
                    <a:pt x="5596" y="5216"/>
                  </a:lnTo>
                  <a:cubicBezTo>
                    <a:pt x="5596" y="5132"/>
                    <a:pt x="5525" y="5061"/>
                    <a:pt x="5430" y="5061"/>
                  </a:cubicBezTo>
                  <a:cubicBezTo>
                    <a:pt x="5346" y="5061"/>
                    <a:pt x="5275" y="5132"/>
                    <a:pt x="5275" y="5216"/>
                  </a:cubicBezTo>
                  <a:lnTo>
                    <a:pt x="5275" y="6990"/>
                  </a:lnTo>
                  <a:cubicBezTo>
                    <a:pt x="5275" y="7323"/>
                    <a:pt x="5537" y="7597"/>
                    <a:pt x="5882" y="7597"/>
                  </a:cubicBezTo>
                  <a:lnTo>
                    <a:pt x="6263" y="7597"/>
                  </a:lnTo>
                  <a:lnTo>
                    <a:pt x="6263" y="8228"/>
                  </a:lnTo>
                  <a:cubicBezTo>
                    <a:pt x="6263" y="9228"/>
                    <a:pt x="5454" y="10038"/>
                    <a:pt x="4453" y="10038"/>
                  </a:cubicBezTo>
                  <a:lnTo>
                    <a:pt x="2144" y="10038"/>
                  </a:lnTo>
                  <a:cubicBezTo>
                    <a:pt x="1144" y="10038"/>
                    <a:pt x="334" y="9228"/>
                    <a:pt x="334" y="8228"/>
                  </a:cubicBezTo>
                  <a:lnTo>
                    <a:pt x="334" y="7597"/>
                  </a:lnTo>
                  <a:lnTo>
                    <a:pt x="715" y="7597"/>
                  </a:lnTo>
                  <a:cubicBezTo>
                    <a:pt x="1048" y="7597"/>
                    <a:pt x="1322" y="7335"/>
                    <a:pt x="1322" y="6990"/>
                  </a:cubicBezTo>
                  <a:lnTo>
                    <a:pt x="1322" y="6811"/>
                  </a:lnTo>
                  <a:cubicBezTo>
                    <a:pt x="1322" y="6728"/>
                    <a:pt x="1251" y="6644"/>
                    <a:pt x="1167" y="6644"/>
                  </a:cubicBezTo>
                  <a:cubicBezTo>
                    <a:pt x="1072" y="6644"/>
                    <a:pt x="1001" y="6728"/>
                    <a:pt x="1001" y="6811"/>
                  </a:cubicBezTo>
                  <a:lnTo>
                    <a:pt x="1001" y="6990"/>
                  </a:lnTo>
                  <a:cubicBezTo>
                    <a:pt x="1001" y="7144"/>
                    <a:pt x="882" y="7264"/>
                    <a:pt x="727" y="7264"/>
                  </a:cubicBezTo>
                  <a:lnTo>
                    <a:pt x="346" y="7264"/>
                  </a:lnTo>
                  <a:lnTo>
                    <a:pt x="346" y="3966"/>
                  </a:lnTo>
                  <a:lnTo>
                    <a:pt x="727" y="3966"/>
                  </a:lnTo>
                  <a:cubicBezTo>
                    <a:pt x="882" y="3966"/>
                    <a:pt x="1001" y="4085"/>
                    <a:pt x="1001" y="4239"/>
                  </a:cubicBezTo>
                  <a:lnTo>
                    <a:pt x="1001" y="6037"/>
                  </a:lnTo>
                  <a:cubicBezTo>
                    <a:pt x="1001" y="6132"/>
                    <a:pt x="1072" y="6204"/>
                    <a:pt x="1167" y="6204"/>
                  </a:cubicBezTo>
                  <a:cubicBezTo>
                    <a:pt x="1251" y="6204"/>
                    <a:pt x="1322" y="6132"/>
                    <a:pt x="1322" y="6037"/>
                  </a:cubicBezTo>
                  <a:lnTo>
                    <a:pt x="1322" y="4239"/>
                  </a:lnTo>
                  <a:cubicBezTo>
                    <a:pt x="1322" y="3906"/>
                    <a:pt x="1060" y="3620"/>
                    <a:pt x="715" y="3620"/>
                  </a:cubicBezTo>
                  <a:lnTo>
                    <a:pt x="334" y="3620"/>
                  </a:lnTo>
                  <a:lnTo>
                    <a:pt x="334" y="3501"/>
                  </a:lnTo>
                  <a:cubicBezTo>
                    <a:pt x="334" y="3418"/>
                    <a:pt x="251" y="3346"/>
                    <a:pt x="167" y="3346"/>
                  </a:cubicBezTo>
                  <a:cubicBezTo>
                    <a:pt x="72" y="3346"/>
                    <a:pt x="1" y="3418"/>
                    <a:pt x="1" y="3501"/>
                  </a:cubicBezTo>
                  <a:lnTo>
                    <a:pt x="1" y="8216"/>
                  </a:lnTo>
                  <a:cubicBezTo>
                    <a:pt x="1" y="9383"/>
                    <a:pt x="953" y="10347"/>
                    <a:pt x="2144" y="10347"/>
                  </a:cubicBezTo>
                  <a:lnTo>
                    <a:pt x="2334" y="10347"/>
                  </a:lnTo>
                  <a:lnTo>
                    <a:pt x="2334" y="10621"/>
                  </a:lnTo>
                  <a:cubicBezTo>
                    <a:pt x="2334" y="10943"/>
                    <a:pt x="2608" y="11228"/>
                    <a:pt x="2953" y="11228"/>
                  </a:cubicBezTo>
                  <a:lnTo>
                    <a:pt x="3644" y="11228"/>
                  </a:lnTo>
                  <a:cubicBezTo>
                    <a:pt x="3977" y="11228"/>
                    <a:pt x="4263" y="10966"/>
                    <a:pt x="4263" y="10621"/>
                  </a:cubicBezTo>
                  <a:lnTo>
                    <a:pt x="4263" y="10347"/>
                  </a:lnTo>
                  <a:lnTo>
                    <a:pt x="4465" y="10347"/>
                  </a:lnTo>
                  <a:cubicBezTo>
                    <a:pt x="5644" y="10347"/>
                    <a:pt x="6608" y="9407"/>
                    <a:pt x="6608" y="8216"/>
                  </a:cubicBezTo>
                  <a:lnTo>
                    <a:pt x="6608" y="2572"/>
                  </a:lnTo>
                  <a:cubicBezTo>
                    <a:pt x="6585" y="1156"/>
                    <a:pt x="5418" y="1"/>
                    <a:pt x="4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1" name="Google Shape;2201;p33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4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207" name="Google Shape;2207;p34"/>
          <p:cNvGrpSpPr/>
          <p:nvPr/>
        </p:nvGrpSpPr>
        <p:grpSpPr>
          <a:xfrm>
            <a:off x="2124181" y="1275653"/>
            <a:ext cx="4657989" cy="3334415"/>
            <a:chOff x="2425352" y="1430512"/>
            <a:chExt cx="4437025" cy="3176239"/>
          </a:xfrm>
        </p:grpSpPr>
        <p:sp>
          <p:nvSpPr>
            <p:cNvPr id="2208" name="Google Shape;2208;p34"/>
            <p:cNvSpPr/>
            <p:nvPr/>
          </p:nvSpPr>
          <p:spPr>
            <a:xfrm flipH="1">
              <a:off x="4471988" y="3674100"/>
              <a:ext cx="1152531" cy="712002"/>
            </a:xfrm>
            <a:custGeom>
              <a:avLst/>
              <a:gdLst/>
              <a:ahLst/>
              <a:cxnLst/>
              <a:rect l="l" t="t" r="r" b="b"/>
              <a:pathLst>
                <a:path w="8759" h="4478" extrusionOk="0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64DFDF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 flipH="1">
              <a:off x="5459775" y="2662063"/>
              <a:ext cx="1152531" cy="712002"/>
            </a:xfrm>
            <a:custGeom>
              <a:avLst/>
              <a:gdLst/>
              <a:ahLst/>
              <a:cxnLst/>
              <a:rect l="l" t="t" r="r" b="b"/>
              <a:pathLst>
                <a:path w="8759" h="4478" extrusionOk="0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3645263" y="1652813"/>
              <a:ext cx="1152531" cy="712002"/>
            </a:xfrm>
            <a:custGeom>
              <a:avLst/>
              <a:gdLst/>
              <a:ahLst/>
              <a:cxnLst/>
              <a:rect l="l" t="t" r="r" b="b"/>
              <a:pathLst>
                <a:path w="8759" h="4478" extrusionOk="0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2647950" y="2662075"/>
              <a:ext cx="1152531" cy="712002"/>
            </a:xfrm>
            <a:custGeom>
              <a:avLst/>
              <a:gdLst/>
              <a:ahLst/>
              <a:cxnLst/>
              <a:rect l="l" t="t" r="r" b="b"/>
              <a:pathLst>
                <a:path w="8759" h="4478" extrusionOk="0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 rot="10800000">
              <a:off x="4568477" y="1430512"/>
              <a:ext cx="2293900" cy="1159737"/>
            </a:xfrm>
            <a:custGeom>
              <a:avLst/>
              <a:gdLst/>
              <a:ahLst/>
              <a:cxnLst/>
              <a:rect l="l" t="t" r="r" b="b"/>
              <a:pathLst>
                <a:path w="19088" h="9651" extrusionOk="0">
                  <a:moveTo>
                    <a:pt x="14266" y="1"/>
                  </a:moveTo>
                  <a:lnTo>
                    <a:pt x="14266" y="1253"/>
                  </a:lnTo>
                  <a:cubicBezTo>
                    <a:pt x="14298" y="1253"/>
                    <a:pt x="14330" y="1253"/>
                    <a:pt x="14362" y="1255"/>
                  </a:cubicBezTo>
                  <a:cubicBezTo>
                    <a:pt x="16314" y="1309"/>
                    <a:pt x="17861" y="2922"/>
                    <a:pt x="17833" y="4874"/>
                  </a:cubicBezTo>
                  <a:cubicBezTo>
                    <a:pt x="17808" y="6827"/>
                    <a:pt x="16218" y="8396"/>
                    <a:pt x="14266" y="8398"/>
                  </a:cubicBezTo>
                  <a:lnTo>
                    <a:pt x="14261" y="8398"/>
                  </a:lnTo>
                  <a:cubicBezTo>
                    <a:pt x="12331" y="8398"/>
                    <a:pt x="10757" y="6867"/>
                    <a:pt x="10691" y="4952"/>
                  </a:cubicBezTo>
                  <a:lnTo>
                    <a:pt x="10691" y="4950"/>
                  </a:lnTo>
                  <a:cubicBezTo>
                    <a:pt x="10688" y="4909"/>
                    <a:pt x="10688" y="4867"/>
                    <a:pt x="10688" y="4825"/>
                  </a:cubicBezTo>
                  <a:cubicBezTo>
                    <a:pt x="10688" y="4784"/>
                    <a:pt x="10688" y="4744"/>
                    <a:pt x="10691" y="4704"/>
                  </a:cubicBezTo>
                  <a:lnTo>
                    <a:pt x="10691" y="4680"/>
                  </a:lnTo>
                  <a:cubicBezTo>
                    <a:pt x="10653" y="3432"/>
                    <a:pt x="9614" y="2446"/>
                    <a:pt x="8364" y="2446"/>
                  </a:cubicBezTo>
                  <a:cubicBezTo>
                    <a:pt x="8363" y="2446"/>
                    <a:pt x="8362" y="2446"/>
                    <a:pt x="8361" y="2446"/>
                  </a:cubicBezTo>
                  <a:cubicBezTo>
                    <a:pt x="6936" y="2446"/>
                    <a:pt x="2798" y="2449"/>
                    <a:pt x="1" y="2449"/>
                  </a:cubicBezTo>
                  <a:lnTo>
                    <a:pt x="1" y="3626"/>
                  </a:lnTo>
                  <a:lnTo>
                    <a:pt x="8387" y="3626"/>
                  </a:lnTo>
                  <a:cubicBezTo>
                    <a:pt x="8978" y="3626"/>
                    <a:pt x="9452" y="4113"/>
                    <a:pt x="9438" y="4704"/>
                  </a:cubicBezTo>
                  <a:lnTo>
                    <a:pt x="9438" y="4715"/>
                  </a:lnTo>
                  <a:cubicBezTo>
                    <a:pt x="9438" y="4752"/>
                    <a:pt x="9438" y="4789"/>
                    <a:pt x="9438" y="4825"/>
                  </a:cubicBezTo>
                  <a:cubicBezTo>
                    <a:pt x="9438" y="4862"/>
                    <a:pt x="9438" y="4901"/>
                    <a:pt x="9438" y="4939"/>
                  </a:cubicBezTo>
                  <a:cubicBezTo>
                    <a:pt x="9498" y="7558"/>
                    <a:pt x="11639" y="9650"/>
                    <a:pt x="14259" y="9650"/>
                  </a:cubicBezTo>
                  <a:cubicBezTo>
                    <a:pt x="14260" y="9650"/>
                    <a:pt x="14261" y="9650"/>
                    <a:pt x="14262" y="9650"/>
                  </a:cubicBezTo>
                  <a:lnTo>
                    <a:pt x="14267" y="9650"/>
                  </a:lnTo>
                  <a:cubicBezTo>
                    <a:pt x="16929" y="9647"/>
                    <a:pt x="19087" y="7488"/>
                    <a:pt x="19087" y="4825"/>
                  </a:cubicBezTo>
                  <a:cubicBezTo>
                    <a:pt x="19087" y="3088"/>
                    <a:pt x="18154" y="1484"/>
                    <a:pt x="16640" y="628"/>
                  </a:cubicBezTo>
                  <a:cubicBezTo>
                    <a:pt x="15945" y="233"/>
                    <a:pt x="15162" y="17"/>
                    <a:pt x="14362" y="2"/>
                  </a:cubicBezTo>
                  <a:cubicBezTo>
                    <a:pt x="14330" y="2"/>
                    <a:pt x="14298" y="1"/>
                    <a:pt x="1426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3" name="Google Shape;2213;p34"/>
            <p:cNvGrpSpPr/>
            <p:nvPr/>
          </p:nvGrpSpPr>
          <p:grpSpPr>
            <a:xfrm>
              <a:off x="2425352" y="1738467"/>
              <a:ext cx="4107818" cy="2868283"/>
              <a:chOff x="5190863" y="2932675"/>
              <a:chExt cx="1433593" cy="1001006"/>
            </a:xfrm>
          </p:grpSpPr>
          <p:grpSp>
            <p:nvGrpSpPr>
              <p:cNvPr id="2214" name="Google Shape;2214;p34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grpSp>
              <p:nvGrpSpPr>
                <p:cNvPr id="2215" name="Google Shape;2215;p34"/>
                <p:cNvGrpSpPr/>
                <p:nvPr/>
              </p:nvGrpSpPr>
              <p:grpSpPr>
                <a:xfrm>
                  <a:off x="5938695" y="3176919"/>
                  <a:ext cx="685761" cy="404739"/>
                  <a:chOff x="5938695" y="3176919"/>
                  <a:chExt cx="685761" cy="404739"/>
                </a:xfrm>
              </p:grpSpPr>
              <p:sp>
                <p:nvSpPr>
                  <p:cNvPr id="2216" name="Google Shape;2216;p34"/>
                  <p:cNvSpPr/>
                  <p:nvPr/>
                </p:nvSpPr>
                <p:spPr>
                  <a:xfrm>
                    <a:off x="5938695" y="3176919"/>
                    <a:ext cx="404679" cy="404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" h="9651" extrusionOk="0">
                        <a:moveTo>
                          <a:pt x="4922" y="1"/>
                        </a:moveTo>
                        <a:cubicBezTo>
                          <a:pt x="4890" y="1"/>
                          <a:pt x="4858" y="2"/>
                          <a:pt x="4826" y="2"/>
                        </a:cubicBezTo>
                        <a:lnTo>
                          <a:pt x="4826" y="1251"/>
                        </a:lnTo>
                        <a:cubicBezTo>
                          <a:pt x="4858" y="1251"/>
                          <a:pt x="4890" y="1251"/>
                          <a:pt x="4922" y="1253"/>
                        </a:cubicBezTo>
                        <a:lnTo>
                          <a:pt x="4925" y="1253"/>
                        </a:lnTo>
                        <a:cubicBezTo>
                          <a:pt x="6858" y="1309"/>
                          <a:pt x="8395" y="2891"/>
                          <a:pt x="8395" y="4825"/>
                        </a:cubicBezTo>
                        <a:cubicBezTo>
                          <a:pt x="8395" y="4845"/>
                          <a:pt x="8393" y="4864"/>
                          <a:pt x="8393" y="4883"/>
                        </a:cubicBezTo>
                        <a:cubicBezTo>
                          <a:pt x="8361" y="6814"/>
                          <a:pt x="6800" y="8371"/>
                          <a:pt x="4869" y="8396"/>
                        </a:cubicBezTo>
                        <a:cubicBezTo>
                          <a:pt x="4853" y="8397"/>
                          <a:pt x="4837" y="8397"/>
                          <a:pt x="4820" y="8397"/>
                        </a:cubicBezTo>
                        <a:cubicBezTo>
                          <a:pt x="2911" y="8397"/>
                          <a:pt x="1336" y="6893"/>
                          <a:pt x="1253" y="4979"/>
                        </a:cubicBezTo>
                        <a:lnTo>
                          <a:pt x="1253" y="4971"/>
                        </a:lnTo>
                        <a:cubicBezTo>
                          <a:pt x="1251" y="4942"/>
                          <a:pt x="1251" y="4912"/>
                          <a:pt x="1251" y="4883"/>
                        </a:cubicBezTo>
                        <a:lnTo>
                          <a:pt x="2" y="4883"/>
                        </a:lnTo>
                        <a:cubicBezTo>
                          <a:pt x="2" y="4913"/>
                          <a:pt x="2" y="4944"/>
                          <a:pt x="1" y="4976"/>
                        </a:cubicBezTo>
                        <a:lnTo>
                          <a:pt x="1" y="4979"/>
                        </a:lnTo>
                        <a:cubicBezTo>
                          <a:pt x="23" y="5762"/>
                          <a:pt x="238" y="6528"/>
                          <a:pt x="627" y="7208"/>
                        </a:cubicBezTo>
                        <a:cubicBezTo>
                          <a:pt x="1484" y="8717"/>
                          <a:pt x="3085" y="9650"/>
                          <a:pt x="4822" y="9650"/>
                        </a:cubicBezTo>
                        <a:cubicBezTo>
                          <a:pt x="7468" y="9650"/>
                          <a:pt x="9614" y="7520"/>
                          <a:pt x="9646" y="4883"/>
                        </a:cubicBezTo>
                        <a:cubicBezTo>
                          <a:pt x="9646" y="4864"/>
                          <a:pt x="9647" y="4845"/>
                          <a:pt x="9647" y="4825"/>
                        </a:cubicBezTo>
                        <a:cubicBezTo>
                          <a:pt x="9649" y="3088"/>
                          <a:pt x="8714" y="1483"/>
                          <a:pt x="7200" y="628"/>
                        </a:cubicBezTo>
                        <a:cubicBezTo>
                          <a:pt x="6746" y="369"/>
                          <a:pt x="6251" y="186"/>
                          <a:pt x="5737" y="87"/>
                        </a:cubicBezTo>
                        <a:cubicBezTo>
                          <a:pt x="5468" y="36"/>
                          <a:pt x="5195" y="7"/>
                          <a:pt x="49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7" name="Google Shape;2217;p34"/>
                  <p:cNvSpPr/>
                  <p:nvPr/>
                </p:nvSpPr>
                <p:spPr>
                  <a:xfrm>
                    <a:off x="6256893" y="3285705"/>
                    <a:ext cx="367562" cy="187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4" h="4477" extrusionOk="0">
                        <a:moveTo>
                          <a:pt x="6645" y="1"/>
                        </a:moveTo>
                        <a:cubicBezTo>
                          <a:pt x="6644" y="1"/>
                          <a:pt x="6643" y="1"/>
                          <a:pt x="6642" y="1"/>
                        </a:cubicBezTo>
                        <a:lnTo>
                          <a:pt x="14" y="1"/>
                        </a:lnTo>
                        <a:cubicBezTo>
                          <a:pt x="1061" y="1309"/>
                          <a:pt x="1055" y="3173"/>
                          <a:pt x="1" y="4476"/>
                        </a:cubicBezTo>
                        <a:lnTo>
                          <a:pt x="6642" y="4476"/>
                        </a:lnTo>
                        <a:cubicBezTo>
                          <a:pt x="7814" y="4476"/>
                          <a:pt x="8763" y="3527"/>
                          <a:pt x="8763" y="2355"/>
                        </a:cubicBezTo>
                        <a:lnTo>
                          <a:pt x="8763" y="2121"/>
                        </a:lnTo>
                        <a:cubicBezTo>
                          <a:pt x="8762" y="950"/>
                          <a:pt x="7814" y="1"/>
                          <a:pt x="66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18" name="Google Shape;2218;p34"/>
                <p:cNvSpPr/>
                <p:nvPr/>
              </p:nvSpPr>
              <p:spPr>
                <a:xfrm>
                  <a:off x="6044300" y="3282475"/>
                  <a:ext cx="191959" cy="19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7" h="4578" extrusionOk="0">
                      <a:moveTo>
                        <a:pt x="2288" y="1"/>
                      </a:moveTo>
                      <a:cubicBezTo>
                        <a:pt x="1025" y="1"/>
                        <a:pt x="0" y="1024"/>
                        <a:pt x="0" y="2289"/>
                      </a:cubicBezTo>
                      <a:cubicBezTo>
                        <a:pt x="0" y="3553"/>
                        <a:pt x="1025" y="4577"/>
                        <a:pt x="2288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8" y="1"/>
                      </a:cubicBezTo>
                      <a:close/>
                    </a:path>
                  </a:pathLst>
                </a:custGeom>
                <a:solidFill>
                  <a:srgbClr val="5E60CE">
                    <a:alpha val="12500"/>
                  </a:srgbClr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9" name="Google Shape;2219;p34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grpSp>
              <p:nvGrpSpPr>
                <p:cNvPr id="2220" name="Google Shape;2220;p34"/>
                <p:cNvGrpSpPr/>
                <p:nvPr/>
              </p:nvGrpSpPr>
              <p:grpSpPr>
                <a:xfrm>
                  <a:off x="5305233" y="3176835"/>
                  <a:ext cx="685971" cy="404655"/>
                  <a:chOff x="5305233" y="3176835"/>
                  <a:chExt cx="685971" cy="404655"/>
                </a:xfrm>
              </p:grpSpPr>
              <p:sp>
                <p:nvSpPr>
                  <p:cNvPr id="2221" name="Google Shape;2221;p34"/>
                  <p:cNvSpPr/>
                  <p:nvPr/>
                </p:nvSpPr>
                <p:spPr>
                  <a:xfrm>
                    <a:off x="5586650" y="3176835"/>
                    <a:ext cx="404553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6" h="9649" extrusionOk="0">
                        <a:moveTo>
                          <a:pt x="4824" y="1"/>
                        </a:moveTo>
                        <a:cubicBezTo>
                          <a:pt x="2159" y="1"/>
                          <a:pt x="1" y="2161"/>
                          <a:pt x="1" y="4826"/>
                        </a:cubicBezTo>
                        <a:lnTo>
                          <a:pt x="1" y="4883"/>
                        </a:lnTo>
                        <a:cubicBezTo>
                          <a:pt x="31" y="7486"/>
                          <a:pt x="2121" y="9594"/>
                          <a:pt x="4724" y="9647"/>
                        </a:cubicBezTo>
                        <a:cubicBezTo>
                          <a:pt x="4756" y="9647"/>
                          <a:pt x="4790" y="9649"/>
                          <a:pt x="4824" y="9649"/>
                        </a:cubicBezTo>
                        <a:lnTo>
                          <a:pt x="4829" y="9649"/>
                        </a:lnTo>
                        <a:cubicBezTo>
                          <a:pt x="4861" y="9649"/>
                          <a:pt x="4893" y="9649"/>
                          <a:pt x="4925" y="9647"/>
                        </a:cubicBezTo>
                        <a:cubicBezTo>
                          <a:pt x="5725" y="9633"/>
                          <a:pt x="6508" y="9417"/>
                          <a:pt x="7205" y="9021"/>
                        </a:cubicBezTo>
                        <a:cubicBezTo>
                          <a:pt x="6508" y="8626"/>
                          <a:pt x="5725" y="8411"/>
                          <a:pt x="4925" y="8395"/>
                        </a:cubicBezTo>
                        <a:cubicBezTo>
                          <a:pt x="4893" y="8397"/>
                          <a:pt x="4861" y="8397"/>
                          <a:pt x="4829" y="8397"/>
                        </a:cubicBezTo>
                        <a:lnTo>
                          <a:pt x="4824" y="8397"/>
                        </a:lnTo>
                        <a:cubicBezTo>
                          <a:pt x="4790" y="8397"/>
                          <a:pt x="4756" y="8397"/>
                          <a:pt x="4724" y="8395"/>
                        </a:cubicBezTo>
                        <a:cubicBezTo>
                          <a:pt x="2817" y="8344"/>
                          <a:pt x="1283" y="6795"/>
                          <a:pt x="1253" y="4883"/>
                        </a:cubicBezTo>
                        <a:cubicBezTo>
                          <a:pt x="1253" y="4863"/>
                          <a:pt x="1251" y="4843"/>
                          <a:pt x="1251" y="4824"/>
                        </a:cubicBezTo>
                        <a:cubicBezTo>
                          <a:pt x="1251" y="2851"/>
                          <a:pt x="2851" y="1252"/>
                          <a:pt x="4824" y="1252"/>
                        </a:cubicBezTo>
                        <a:cubicBezTo>
                          <a:pt x="6745" y="1252"/>
                          <a:pt x="8313" y="2768"/>
                          <a:pt x="8393" y="4670"/>
                        </a:cubicBezTo>
                        <a:lnTo>
                          <a:pt x="8393" y="4674"/>
                        </a:lnTo>
                        <a:cubicBezTo>
                          <a:pt x="8396" y="4723"/>
                          <a:pt x="8396" y="4774"/>
                          <a:pt x="8396" y="4824"/>
                        </a:cubicBezTo>
                        <a:cubicBezTo>
                          <a:pt x="8396" y="4845"/>
                          <a:pt x="8396" y="4863"/>
                          <a:pt x="8396" y="4883"/>
                        </a:cubicBezTo>
                        <a:lnTo>
                          <a:pt x="9644" y="4883"/>
                        </a:lnTo>
                        <a:cubicBezTo>
                          <a:pt x="9644" y="4863"/>
                          <a:pt x="9642" y="4843"/>
                          <a:pt x="9642" y="4824"/>
                        </a:cubicBezTo>
                        <a:cubicBezTo>
                          <a:pt x="9644" y="4778"/>
                          <a:pt x="9644" y="4728"/>
                          <a:pt x="9645" y="4680"/>
                        </a:cubicBezTo>
                        <a:lnTo>
                          <a:pt x="9645" y="4672"/>
                        </a:lnTo>
                        <a:cubicBezTo>
                          <a:pt x="9623" y="3889"/>
                          <a:pt x="9407" y="3124"/>
                          <a:pt x="9019" y="2443"/>
                        </a:cubicBezTo>
                        <a:cubicBezTo>
                          <a:pt x="8163" y="933"/>
                          <a:pt x="6560" y="1"/>
                          <a:pt x="482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2" name="Google Shape;2222;p34"/>
                  <p:cNvSpPr/>
                  <p:nvPr/>
                </p:nvSpPr>
                <p:spPr>
                  <a:xfrm>
                    <a:off x="5305233" y="3285914"/>
                    <a:ext cx="367352" cy="187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9" h="4478" extrusionOk="0">
                        <a:moveTo>
                          <a:pt x="2123" y="0"/>
                        </a:moveTo>
                        <a:cubicBezTo>
                          <a:pt x="951" y="0"/>
                          <a:pt x="1" y="950"/>
                          <a:pt x="1" y="2122"/>
                        </a:cubicBezTo>
                        <a:lnTo>
                          <a:pt x="1" y="2356"/>
                        </a:lnTo>
                        <a:cubicBezTo>
                          <a:pt x="1" y="3528"/>
                          <a:pt x="951" y="4478"/>
                          <a:pt x="2123" y="4478"/>
                        </a:cubicBezTo>
                        <a:lnTo>
                          <a:pt x="8759" y="4478"/>
                        </a:lnTo>
                        <a:cubicBezTo>
                          <a:pt x="7702" y="3176"/>
                          <a:pt x="7694" y="1314"/>
                          <a:pt x="8739" y="2"/>
                        </a:cubicBezTo>
                        <a:lnTo>
                          <a:pt x="873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23" name="Google Shape;2223;p34"/>
                <p:cNvSpPr/>
                <p:nvPr/>
              </p:nvSpPr>
              <p:spPr>
                <a:xfrm>
                  <a:off x="5694436" y="3282475"/>
                  <a:ext cx="192001" cy="19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" h="4578" extrusionOk="0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3"/>
                        <a:pt x="1026" y="4577"/>
                        <a:pt x="2289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48BFE3">
                    <a:alpha val="14730"/>
                  </a:srgbClr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24" name="Google Shape;2224;p34"/>
              <p:cNvSpPr/>
              <p:nvPr/>
            </p:nvSpPr>
            <p:spPr>
              <a:xfrm>
                <a:off x="6103938" y="3114683"/>
                <a:ext cx="40933" cy="7549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8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9" y="119"/>
                      <a:pt x="578" y="179"/>
                      <a:pt x="881" y="179"/>
                    </a:cubicBezTo>
                    <a:cubicBezTo>
                      <a:pt x="881" y="179"/>
                      <a:pt x="881" y="179"/>
                      <a:pt x="881" y="179"/>
                    </a:cubicBezTo>
                    <a:lnTo>
                      <a:pt x="881" y="179"/>
                    </a:lnTo>
                    <a:cubicBezTo>
                      <a:pt x="882" y="179"/>
                      <a:pt x="882" y="179"/>
                      <a:pt x="882" y="179"/>
                    </a:cubicBezTo>
                    <a:cubicBezTo>
                      <a:pt x="913" y="179"/>
                      <a:pt x="945" y="178"/>
                      <a:pt x="975" y="176"/>
                    </a:cubicBezTo>
                    <a:lnTo>
                      <a:pt x="975" y="176"/>
                    </a:lnTo>
                    <a:cubicBezTo>
                      <a:pt x="943" y="178"/>
                      <a:pt x="913" y="179"/>
                      <a:pt x="881" y="179"/>
                    </a:cubicBezTo>
                    <a:lnTo>
                      <a:pt x="881" y="179"/>
                    </a:lnTo>
                    <a:cubicBezTo>
                      <a:pt x="579" y="179"/>
                      <a:pt x="279" y="119"/>
                      <a:pt x="1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5" name="Google Shape;2225;p34"/>
              <p:cNvGrpSpPr/>
              <p:nvPr/>
            </p:nvGrpSpPr>
            <p:grpSpPr>
              <a:xfrm>
                <a:off x="5657361" y="2932675"/>
                <a:ext cx="582001" cy="191990"/>
                <a:chOff x="5657361" y="2932675"/>
                <a:chExt cx="582001" cy="191990"/>
              </a:xfrm>
            </p:grpSpPr>
            <p:sp>
              <p:nvSpPr>
                <p:cNvPr id="2226" name="Google Shape;2226;p34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4"/>
                <p:cNvSpPr/>
                <p:nvPr/>
              </p:nvSpPr>
              <p:spPr>
                <a:xfrm>
                  <a:off x="6047361" y="2932675"/>
                  <a:ext cx="192001" cy="19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" h="4578" extrusionOk="0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2"/>
                        <a:pt x="1026" y="4577"/>
                        <a:pt x="2289" y="4577"/>
                      </a:cubicBezTo>
                      <a:cubicBezTo>
                        <a:pt x="3552" y="4577"/>
                        <a:pt x="4577" y="3552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5E60CE">
                    <a:alpha val="12500"/>
                  </a:srgbClr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8" name="Google Shape;2228;p34"/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2229" name="Google Shape;2229;p34"/>
                <p:cNvSpPr/>
                <p:nvPr/>
              </p:nvSpPr>
              <p:spPr>
                <a:xfrm>
                  <a:off x="5694436" y="3635379"/>
                  <a:ext cx="192001" cy="191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" h="4578" extrusionOk="0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3"/>
                        <a:pt x="1026" y="4577"/>
                        <a:pt x="2289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80FFDB">
                    <a:alpha val="7140"/>
                  </a:srgbClr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0" name="Google Shape;2230;p34"/>
                <p:cNvGrpSpPr/>
                <p:nvPr/>
              </p:nvGrpSpPr>
              <p:grpSpPr>
                <a:xfrm>
                  <a:off x="5190863" y="3528942"/>
                  <a:ext cx="1078026" cy="404739"/>
                  <a:chOff x="5190863" y="3528942"/>
                  <a:chExt cx="1078026" cy="404739"/>
                </a:xfrm>
              </p:grpSpPr>
              <p:sp>
                <p:nvSpPr>
                  <p:cNvPr id="2231" name="Google Shape;2231;p34"/>
                  <p:cNvSpPr/>
                  <p:nvPr/>
                </p:nvSpPr>
                <p:spPr>
                  <a:xfrm>
                    <a:off x="5190863" y="3528942"/>
                    <a:ext cx="800551" cy="404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8" h="9651" extrusionOk="0">
                        <a:moveTo>
                          <a:pt x="14266" y="1"/>
                        </a:moveTo>
                        <a:lnTo>
                          <a:pt x="14266" y="1253"/>
                        </a:lnTo>
                        <a:cubicBezTo>
                          <a:pt x="14298" y="1253"/>
                          <a:pt x="14330" y="1253"/>
                          <a:pt x="14362" y="1255"/>
                        </a:cubicBezTo>
                        <a:cubicBezTo>
                          <a:pt x="16314" y="1309"/>
                          <a:pt x="17861" y="2922"/>
                          <a:pt x="17833" y="4874"/>
                        </a:cubicBezTo>
                        <a:cubicBezTo>
                          <a:pt x="17808" y="6827"/>
                          <a:pt x="16218" y="8396"/>
                          <a:pt x="14266" y="8398"/>
                        </a:cubicBezTo>
                        <a:lnTo>
                          <a:pt x="14261" y="8398"/>
                        </a:lnTo>
                        <a:cubicBezTo>
                          <a:pt x="12331" y="8398"/>
                          <a:pt x="10757" y="6867"/>
                          <a:pt x="10691" y="4952"/>
                        </a:cubicBezTo>
                        <a:lnTo>
                          <a:pt x="10691" y="4950"/>
                        </a:lnTo>
                        <a:cubicBezTo>
                          <a:pt x="10688" y="4909"/>
                          <a:pt x="10688" y="4867"/>
                          <a:pt x="10688" y="4825"/>
                        </a:cubicBezTo>
                        <a:cubicBezTo>
                          <a:pt x="10688" y="4784"/>
                          <a:pt x="10688" y="4744"/>
                          <a:pt x="10691" y="4704"/>
                        </a:cubicBezTo>
                        <a:lnTo>
                          <a:pt x="10691" y="4680"/>
                        </a:lnTo>
                        <a:cubicBezTo>
                          <a:pt x="10653" y="3432"/>
                          <a:pt x="9614" y="2446"/>
                          <a:pt x="8364" y="2446"/>
                        </a:cubicBezTo>
                        <a:cubicBezTo>
                          <a:pt x="8363" y="2446"/>
                          <a:pt x="8362" y="2446"/>
                          <a:pt x="8361" y="2446"/>
                        </a:cubicBezTo>
                        <a:cubicBezTo>
                          <a:pt x="6936" y="2446"/>
                          <a:pt x="2798" y="2449"/>
                          <a:pt x="1" y="2449"/>
                        </a:cubicBezTo>
                        <a:lnTo>
                          <a:pt x="1" y="3626"/>
                        </a:lnTo>
                        <a:lnTo>
                          <a:pt x="8387" y="3626"/>
                        </a:lnTo>
                        <a:cubicBezTo>
                          <a:pt x="8978" y="3626"/>
                          <a:pt x="9452" y="4113"/>
                          <a:pt x="9438" y="4704"/>
                        </a:cubicBezTo>
                        <a:lnTo>
                          <a:pt x="9438" y="4715"/>
                        </a:lnTo>
                        <a:cubicBezTo>
                          <a:pt x="9438" y="4752"/>
                          <a:pt x="9438" y="4789"/>
                          <a:pt x="9438" y="4825"/>
                        </a:cubicBezTo>
                        <a:cubicBezTo>
                          <a:pt x="9438" y="4862"/>
                          <a:pt x="9438" y="4901"/>
                          <a:pt x="9438" y="4939"/>
                        </a:cubicBezTo>
                        <a:cubicBezTo>
                          <a:pt x="9498" y="7558"/>
                          <a:pt x="11639" y="9650"/>
                          <a:pt x="14259" y="9650"/>
                        </a:cubicBezTo>
                        <a:cubicBezTo>
                          <a:pt x="14260" y="9650"/>
                          <a:pt x="14261" y="9650"/>
                          <a:pt x="14262" y="9650"/>
                        </a:cubicBezTo>
                        <a:lnTo>
                          <a:pt x="14267" y="9650"/>
                        </a:lnTo>
                        <a:cubicBezTo>
                          <a:pt x="16929" y="9647"/>
                          <a:pt x="19087" y="7488"/>
                          <a:pt x="19087" y="4825"/>
                        </a:cubicBezTo>
                        <a:cubicBezTo>
                          <a:pt x="19087" y="3088"/>
                          <a:pt x="18154" y="1484"/>
                          <a:pt x="16640" y="628"/>
                        </a:cubicBezTo>
                        <a:cubicBezTo>
                          <a:pt x="15945" y="233"/>
                          <a:pt x="15162" y="17"/>
                          <a:pt x="14362" y="2"/>
                        </a:cubicBezTo>
                        <a:cubicBezTo>
                          <a:pt x="14330" y="2"/>
                          <a:pt x="14298" y="1"/>
                          <a:pt x="142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2" name="Google Shape;2232;p34"/>
                  <p:cNvSpPr/>
                  <p:nvPr/>
                </p:nvSpPr>
                <p:spPr>
                  <a:xfrm>
                    <a:off x="5905730" y="3637351"/>
                    <a:ext cx="363158" cy="187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9" h="4478" extrusionOk="0">
                        <a:moveTo>
                          <a:pt x="0" y="0"/>
                        </a:moveTo>
                        <a:cubicBezTo>
                          <a:pt x="1051" y="1307"/>
                          <a:pt x="1051" y="3169"/>
                          <a:pt x="0" y="4478"/>
                        </a:cubicBezTo>
                        <a:lnTo>
                          <a:pt x="6537" y="4478"/>
                        </a:lnTo>
                        <a:cubicBezTo>
                          <a:pt x="7708" y="4478"/>
                          <a:pt x="8659" y="3526"/>
                          <a:pt x="8659" y="2356"/>
                        </a:cubicBezTo>
                        <a:lnTo>
                          <a:pt x="8659" y="2120"/>
                        </a:lnTo>
                        <a:cubicBezTo>
                          <a:pt x="8657" y="950"/>
                          <a:pt x="7708" y="0"/>
                          <a:pt x="65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33" name="Google Shape;2233;p34"/>
            <p:cNvGrpSpPr/>
            <p:nvPr/>
          </p:nvGrpSpPr>
          <p:grpSpPr>
            <a:xfrm>
              <a:off x="4041090" y="1827254"/>
              <a:ext cx="380393" cy="363118"/>
              <a:chOff x="4126815" y="2760704"/>
              <a:chExt cx="380393" cy="363118"/>
            </a:xfrm>
          </p:grpSpPr>
          <p:sp>
            <p:nvSpPr>
              <p:cNvPr id="2234" name="Google Shape;2234;p34"/>
              <p:cNvSpPr/>
              <p:nvPr/>
            </p:nvSpPr>
            <p:spPr>
              <a:xfrm>
                <a:off x="4219825" y="2822435"/>
                <a:ext cx="103267" cy="29056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915" extrusionOk="0">
                    <a:moveTo>
                      <a:pt x="1620" y="0"/>
                    </a:moveTo>
                    <a:cubicBezTo>
                      <a:pt x="1025" y="0"/>
                      <a:pt x="477" y="215"/>
                      <a:pt x="60" y="631"/>
                    </a:cubicBezTo>
                    <a:cubicBezTo>
                      <a:pt x="1" y="691"/>
                      <a:pt x="1" y="810"/>
                      <a:pt x="60" y="869"/>
                    </a:cubicBezTo>
                    <a:cubicBezTo>
                      <a:pt x="90" y="899"/>
                      <a:pt x="132" y="914"/>
                      <a:pt x="175" y="914"/>
                    </a:cubicBezTo>
                    <a:cubicBezTo>
                      <a:pt x="218" y="914"/>
                      <a:pt x="263" y="899"/>
                      <a:pt x="298" y="869"/>
                    </a:cubicBezTo>
                    <a:cubicBezTo>
                      <a:pt x="656" y="512"/>
                      <a:pt x="1120" y="322"/>
                      <a:pt x="1620" y="322"/>
                    </a:cubicBezTo>
                    <a:cubicBezTo>
                      <a:pt x="2132" y="322"/>
                      <a:pt x="2596" y="512"/>
                      <a:pt x="2953" y="869"/>
                    </a:cubicBezTo>
                    <a:cubicBezTo>
                      <a:pt x="2983" y="899"/>
                      <a:pt x="3028" y="914"/>
                      <a:pt x="3073" y="914"/>
                    </a:cubicBezTo>
                    <a:cubicBezTo>
                      <a:pt x="3117" y="914"/>
                      <a:pt x="3162" y="899"/>
                      <a:pt x="3192" y="869"/>
                    </a:cubicBezTo>
                    <a:cubicBezTo>
                      <a:pt x="3251" y="810"/>
                      <a:pt x="3251" y="691"/>
                      <a:pt x="3192" y="631"/>
                    </a:cubicBezTo>
                    <a:cubicBezTo>
                      <a:pt x="2775" y="215"/>
                      <a:pt x="2215" y="0"/>
                      <a:pt x="1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4126815" y="2760704"/>
                <a:ext cx="380393" cy="36311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11435" extrusionOk="0">
                    <a:moveTo>
                      <a:pt x="7621" y="6921"/>
                    </a:moveTo>
                    <a:lnTo>
                      <a:pt x="8061" y="7373"/>
                    </a:lnTo>
                    <a:lnTo>
                      <a:pt x="7787" y="7659"/>
                    </a:lnTo>
                    <a:lnTo>
                      <a:pt x="7335" y="7207"/>
                    </a:lnTo>
                    <a:cubicBezTo>
                      <a:pt x="7442" y="7123"/>
                      <a:pt x="7526" y="7016"/>
                      <a:pt x="7621" y="6921"/>
                    </a:cubicBezTo>
                    <a:close/>
                    <a:moveTo>
                      <a:pt x="4552" y="328"/>
                    </a:moveTo>
                    <a:cubicBezTo>
                      <a:pt x="5525" y="328"/>
                      <a:pt x="6496" y="700"/>
                      <a:pt x="7228" y="1444"/>
                    </a:cubicBezTo>
                    <a:cubicBezTo>
                      <a:pt x="8645" y="2861"/>
                      <a:pt x="8704" y="5076"/>
                      <a:pt x="7466" y="6564"/>
                    </a:cubicBezTo>
                    <a:cubicBezTo>
                      <a:pt x="7311" y="6766"/>
                      <a:pt x="7156" y="6909"/>
                      <a:pt x="6978" y="7064"/>
                    </a:cubicBezTo>
                    <a:cubicBezTo>
                      <a:pt x="6279" y="7651"/>
                      <a:pt x="5417" y="7944"/>
                      <a:pt x="4554" y="7944"/>
                    </a:cubicBezTo>
                    <a:cubicBezTo>
                      <a:pt x="3579" y="7944"/>
                      <a:pt x="2603" y="7571"/>
                      <a:pt x="1858" y="6826"/>
                    </a:cubicBezTo>
                    <a:cubicBezTo>
                      <a:pt x="370" y="5338"/>
                      <a:pt x="370" y="2921"/>
                      <a:pt x="1858" y="1444"/>
                    </a:cubicBezTo>
                    <a:cubicBezTo>
                      <a:pt x="2602" y="700"/>
                      <a:pt x="3579" y="328"/>
                      <a:pt x="4552" y="328"/>
                    </a:cubicBezTo>
                    <a:close/>
                    <a:moveTo>
                      <a:pt x="8518" y="7440"/>
                    </a:moveTo>
                    <a:cubicBezTo>
                      <a:pt x="8550" y="7440"/>
                      <a:pt x="8580" y="7453"/>
                      <a:pt x="8597" y="7481"/>
                    </a:cubicBezTo>
                    <a:lnTo>
                      <a:pt x="9061" y="7897"/>
                    </a:lnTo>
                    <a:lnTo>
                      <a:pt x="8276" y="8683"/>
                    </a:lnTo>
                    <a:lnTo>
                      <a:pt x="7883" y="8195"/>
                    </a:lnTo>
                    <a:cubicBezTo>
                      <a:pt x="7847" y="8135"/>
                      <a:pt x="7847" y="8052"/>
                      <a:pt x="7883" y="8016"/>
                    </a:cubicBezTo>
                    <a:lnTo>
                      <a:pt x="8418" y="7481"/>
                    </a:lnTo>
                    <a:cubicBezTo>
                      <a:pt x="8444" y="7456"/>
                      <a:pt x="8482" y="7440"/>
                      <a:pt x="8518" y="7440"/>
                    </a:cubicBezTo>
                    <a:close/>
                    <a:moveTo>
                      <a:pt x="9335" y="8100"/>
                    </a:moveTo>
                    <a:lnTo>
                      <a:pt x="11252" y="9779"/>
                    </a:lnTo>
                    <a:cubicBezTo>
                      <a:pt x="11574" y="10064"/>
                      <a:pt x="11597" y="10576"/>
                      <a:pt x="11276" y="10886"/>
                    </a:cubicBezTo>
                    <a:cubicBezTo>
                      <a:pt x="11128" y="11033"/>
                      <a:pt x="10940" y="11105"/>
                      <a:pt x="10752" y="11105"/>
                    </a:cubicBezTo>
                    <a:cubicBezTo>
                      <a:pt x="10544" y="11105"/>
                      <a:pt x="10336" y="11018"/>
                      <a:pt x="10181" y="10850"/>
                    </a:cubicBezTo>
                    <a:lnTo>
                      <a:pt x="8514" y="8921"/>
                    </a:lnTo>
                    <a:lnTo>
                      <a:pt x="9335" y="8100"/>
                    </a:lnTo>
                    <a:close/>
                    <a:moveTo>
                      <a:pt x="4543" y="1"/>
                    </a:moveTo>
                    <a:cubicBezTo>
                      <a:pt x="3483" y="1"/>
                      <a:pt x="2424" y="402"/>
                      <a:pt x="1620" y="1206"/>
                    </a:cubicBezTo>
                    <a:cubicBezTo>
                      <a:pt x="1" y="2837"/>
                      <a:pt x="1" y="5457"/>
                      <a:pt x="1620" y="7064"/>
                    </a:cubicBezTo>
                    <a:cubicBezTo>
                      <a:pt x="2431" y="7875"/>
                      <a:pt x="3489" y="8272"/>
                      <a:pt x="4543" y="8272"/>
                    </a:cubicBezTo>
                    <a:cubicBezTo>
                      <a:pt x="5440" y="8272"/>
                      <a:pt x="6334" y="7985"/>
                      <a:pt x="7073" y="7421"/>
                    </a:cubicBezTo>
                    <a:lnTo>
                      <a:pt x="7561" y="7909"/>
                    </a:lnTo>
                    <a:cubicBezTo>
                      <a:pt x="7490" y="8076"/>
                      <a:pt x="7502" y="8278"/>
                      <a:pt x="7633" y="8409"/>
                    </a:cubicBezTo>
                    <a:lnTo>
                      <a:pt x="9954" y="11064"/>
                    </a:lnTo>
                    <a:cubicBezTo>
                      <a:pt x="10171" y="11312"/>
                      <a:pt x="10471" y="11434"/>
                      <a:pt x="10771" y="11434"/>
                    </a:cubicBezTo>
                    <a:cubicBezTo>
                      <a:pt x="11049" y="11434"/>
                      <a:pt x="11326" y="11330"/>
                      <a:pt x="11538" y="11124"/>
                    </a:cubicBezTo>
                    <a:cubicBezTo>
                      <a:pt x="11978" y="10671"/>
                      <a:pt x="11955" y="9945"/>
                      <a:pt x="11478" y="9540"/>
                    </a:cubicBezTo>
                    <a:lnTo>
                      <a:pt x="8823" y="7219"/>
                    </a:lnTo>
                    <a:cubicBezTo>
                      <a:pt x="8737" y="7139"/>
                      <a:pt x="8629" y="7104"/>
                      <a:pt x="8522" y="7104"/>
                    </a:cubicBezTo>
                    <a:cubicBezTo>
                      <a:pt x="8453" y="7104"/>
                      <a:pt x="8384" y="7119"/>
                      <a:pt x="8323" y="7147"/>
                    </a:cubicBezTo>
                    <a:lnTo>
                      <a:pt x="7823" y="6659"/>
                    </a:lnTo>
                    <a:cubicBezTo>
                      <a:pt x="9073" y="5052"/>
                      <a:pt x="8978" y="2694"/>
                      <a:pt x="7466" y="1206"/>
                    </a:cubicBezTo>
                    <a:cubicBezTo>
                      <a:pt x="6662" y="402"/>
                      <a:pt x="5603" y="1"/>
                      <a:pt x="4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4278826" y="2791379"/>
                <a:ext cx="103998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360" extrusionOk="0">
                    <a:moveTo>
                      <a:pt x="191" y="0"/>
                    </a:moveTo>
                    <a:cubicBezTo>
                      <a:pt x="106" y="0"/>
                      <a:pt x="35" y="59"/>
                      <a:pt x="24" y="157"/>
                    </a:cubicBezTo>
                    <a:cubicBezTo>
                      <a:pt x="0" y="264"/>
                      <a:pt x="60" y="335"/>
                      <a:pt x="167" y="347"/>
                    </a:cubicBezTo>
                    <a:cubicBezTo>
                      <a:pt x="798" y="442"/>
                      <a:pt x="1345" y="716"/>
                      <a:pt x="1786" y="1169"/>
                    </a:cubicBezTo>
                    <a:cubicBezTo>
                      <a:pt x="2905" y="2288"/>
                      <a:pt x="2905" y="4110"/>
                      <a:pt x="1786" y="5229"/>
                    </a:cubicBezTo>
                    <a:cubicBezTo>
                      <a:pt x="1345" y="5645"/>
                      <a:pt x="774" y="5931"/>
                      <a:pt x="167" y="6015"/>
                    </a:cubicBezTo>
                    <a:cubicBezTo>
                      <a:pt x="83" y="6038"/>
                      <a:pt x="24" y="6122"/>
                      <a:pt x="24" y="6217"/>
                    </a:cubicBezTo>
                    <a:cubicBezTo>
                      <a:pt x="36" y="6300"/>
                      <a:pt x="107" y="6360"/>
                      <a:pt x="179" y="6360"/>
                    </a:cubicBezTo>
                    <a:lnTo>
                      <a:pt x="214" y="6360"/>
                    </a:lnTo>
                    <a:cubicBezTo>
                      <a:pt x="917" y="6253"/>
                      <a:pt x="1536" y="5943"/>
                      <a:pt x="2024" y="5455"/>
                    </a:cubicBezTo>
                    <a:cubicBezTo>
                      <a:pt x="3274" y="4205"/>
                      <a:pt x="3274" y="2169"/>
                      <a:pt x="2024" y="919"/>
                    </a:cubicBezTo>
                    <a:cubicBezTo>
                      <a:pt x="1536" y="419"/>
                      <a:pt x="917" y="109"/>
                      <a:pt x="214" y="2"/>
                    </a:cubicBezTo>
                    <a:cubicBezTo>
                      <a:pt x="206" y="1"/>
                      <a:pt x="198" y="0"/>
                      <a:pt x="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4159332" y="2791379"/>
                <a:ext cx="105903" cy="201962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360" extrusionOk="0">
                    <a:moveTo>
                      <a:pt x="3162" y="1"/>
                    </a:moveTo>
                    <a:cubicBezTo>
                      <a:pt x="3156" y="1"/>
                      <a:pt x="3150" y="1"/>
                      <a:pt x="3144" y="2"/>
                    </a:cubicBezTo>
                    <a:cubicBezTo>
                      <a:pt x="2430" y="61"/>
                      <a:pt x="1775" y="383"/>
                      <a:pt x="1251" y="895"/>
                    </a:cubicBezTo>
                    <a:cubicBezTo>
                      <a:pt x="1" y="2145"/>
                      <a:pt x="1" y="4193"/>
                      <a:pt x="1251" y="5443"/>
                    </a:cubicBezTo>
                    <a:cubicBezTo>
                      <a:pt x="1775" y="5955"/>
                      <a:pt x="2430" y="6277"/>
                      <a:pt x="3144" y="6360"/>
                    </a:cubicBezTo>
                    <a:lnTo>
                      <a:pt x="3156" y="6360"/>
                    </a:lnTo>
                    <a:cubicBezTo>
                      <a:pt x="3251" y="6360"/>
                      <a:pt x="3311" y="6300"/>
                      <a:pt x="3323" y="6217"/>
                    </a:cubicBezTo>
                    <a:cubicBezTo>
                      <a:pt x="3334" y="6122"/>
                      <a:pt x="3263" y="6038"/>
                      <a:pt x="3168" y="6038"/>
                    </a:cubicBezTo>
                    <a:cubicBezTo>
                      <a:pt x="2537" y="5955"/>
                      <a:pt x="1941" y="5681"/>
                      <a:pt x="1477" y="5217"/>
                    </a:cubicBezTo>
                    <a:cubicBezTo>
                      <a:pt x="358" y="4098"/>
                      <a:pt x="358" y="2264"/>
                      <a:pt x="1477" y="1157"/>
                    </a:cubicBezTo>
                    <a:cubicBezTo>
                      <a:pt x="1941" y="692"/>
                      <a:pt x="2513" y="407"/>
                      <a:pt x="3168" y="335"/>
                    </a:cubicBezTo>
                    <a:cubicBezTo>
                      <a:pt x="3263" y="311"/>
                      <a:pt x="3334" y="240"/>
                      <a:pt x="3323" y="157"/>
                    </a:cubicBezTo>
                    <a:cubicBezTo>
                      <a:pt x="3312" y="68"/>
                      <a:pt x="3239" y="1"/>
                      <a:pt x="3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8" name="Google Shape;2238;p34"/>
            <p:cNvGrpSpPr/>
            <p:nvPr/>
          </p:nvGrpSpPr>
          <p:grpSpPr>
            <a:xfrm>
              <a:off x="5919569" y="2847917"/>
              <a:ext cx="232955" cy="340318"/>
              <a:chOff x="3662144" y="4135505"/>
              <a:chExt cx="232955" cy="340318"/>
            </a:xfrm>
          </p:grpSpPr>
          <p:sp>
            <p:nvSpPr>
              <p:cNvPr id="2239" name="Google Shape;2239;p34"/>
              <p:cNvSpPr/>
              <p:nvPr/>
            </p:nvSpPr>
            <p:spPr>
              <a:xfrm>
                <a:off x="3662144" y="4135505"/>
                <a:ext cx="163761" cy="340318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10717" extrusionOk="0">
                    <a:moveTo>
                      <a:pt x="2573" y="1"/>
                    </a:moveTo>
                    <a:cubicBezTo>
                      <a:pt x="1715" y="1"/>
                      <a:pt x="1013" y="703"/>
                      <a:pt x="1013" y="1572"/>
                    </a:cubicBezTo>
                    <a:lnTo>
                      <a:pt x="1013" y="6097"/>
                    </a:lnTo>
                    <a:cubicBezTo>
                      <a:pt x="370" y="6585"/>
                      <a:pt x="1" y="7347"/>
                      <a:pt x="1" y="8144"/>
                    </a:cubicBezTo>
                    <a:cubicBezTo>
                      <a:pt x="1" y="9561"/>
                      <a:pt x="1156" y="10716"/>
                      <a:pt x="2573" y="10716"/>
                    </a:cubicBezTo>
                    <a:cubicBezTo>
                      <a:pt x="3990" y="10716"/>
                      <a:pt x="5144" y="9561"/>
                      <a:pt x="5144" y="8144"/>
                    </a:cubicBezTo>
                    <a:cubicBezTo>
                      <a:pt x="5156" y="7323"/>
                      <a:pt x="4775" y="6573"/>
                      <a:pt x="4144" y="6073"/>
                    </a:cubicBezTo>
                    <a:lnTo>
                      <a:pt x="4144" y="3322"/>
                    </a:lnTo>
                    <a:cubicBezTo>
                      <a:pt x="4144" y="3239"/>
                      <a:pt x="4061" y="3156"/>
                      <a:pt x="3978" y="3156"/>
                    </a:cubicBezTo>
                    <a:cubicBezTo>
                      <a:pt x="3882" y="3156"/>
                      <a:pt x="3811" y="3239"/>
                      <a:pt x="3811" y="3322"/>
                    </a:cubicBezTo>
                    <a:lnTo>
                      <a:pt x="3811" y="6168"/>
                    </a:lnTo>
                    <a:cubicBezTo>
                      <a:pt x="3811" y="6216"/>
                      <a:pt x="3847" y="6275"/>
                      <a:pt x="3871" y="6299"/>
                    </a:cubicBezTo>
                    <a:cubicBezTo>
                      <a:pt x="4466" y="6716"/>
                      <a:pt x="4823" y="7418"/>
                      <a:pt x="4823" y="8133"/>
                    </a:cubicBezTo>
                    <a:cubicBezTo>
                      <a:pt x="4823" y="9359"/>
                      <a:pt x="3811" y="10383"/>
                      <a:pt x="2573" y="10383"/>
                    </a:cubicBezTo>
                    <a:cubicBezTo>
                      <a:pt x="1346" y="10383"/>
                      <a:pt x="322" y="9371"/>
                      <a:pt x="322" y="8133"/>
                    </a:cubicBezTo>
                    <a:cubicBezTo>
                      <a:pt x="322" y="7406"/>
                      <a:pt x="680" y="6716"/>
                      <a:pt x="1275" y="6299"/>
                    </a:cubicBezTo>
                    <a:cubicBezTo>
                      <a:pt x="1323" y="6275"/>
                      <a:pt x="1334" y="6228"/>
                      <a:pt x="1334" y="6168"/>
                    </a:cubicBezTo>
                    <a:lnTo>
                      <a:pt x="1334" y="1572"/>
                    </a:lnTo>
                    <a:cubicBezTo>
                      <a:pt x="1334" y="882"/>
                      <a:pt x="1894" y="334"/>
                      <a:pt x="2573" y="334"/>
                    </a:cubicBezTo>
                    <a:cubicBezTo>
                      <a:pt x="3263" y="334"/>
                      <a:pt x="3811" y="882"/>
                      <a:pt x="3811" y="1572"/>
                    </a:cubicBezTo>
                    <a:lnTo>
                      <a:pt x="3811" y="2703"/>
                    </a:lnTo>
                    <a:cubicBezTo>
                      <a:pt x="3811" y="2787"/>
                      <a:pt x="3882" y="2858"/>
                      <a:pt x="3978" y="2858"/>
                    </a:cubicBezTo>
                    <a:cubicBezTo>
                      <a:pt x="4061" y="2858"/>
                      <a:pt x="4132" y="2787"/>
                      <a:pt x="4132" y="2703"/>
                    </a:cubicBezTo>
                    <a:lnTo>
                      <a:pt x="4132" y="1572"/>
                    </a:lnTo>
                    <a:cubicBezTo>
                      <a:pt x="4132" y="703"/>
                      <a:pt x="3442" y="1"/>
                      <a:pt x="2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3689771" y="4162719"/>
                <a:ext cx="109650" cy="28585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002" extrusionOk="0">
                    <a:moveTo>
                      <a:pt x="1727" y="310"/>
                    </a:moveTo>
                    <a:cubicBezTo>
                      <a:pt x="1941" y="310"/>
                      <a:pt x="2108" y="489"/>
                      <a:pt x="2108" y="691"/>
                    </a:cubicBezTo>
                    <a:lnTo>
                      <a:pt x="2108" y="1156"/>
                    </a:lnTo>
                    <a:lnTo>
                      <a:pt x="1322" y="1156"/>
                    </a:lnTo>
                    <a:lnTo>
                      <a:pt x="1322" y="691"/>
                    </a:lnTo>
                    <a:cubicBezTo>
                      <a:pt x="1322" y="489"/>
                      <a:pt x="1500" y="310"/>
                      <a:pt x="1727" y="310"/>
                    </a:cubicBezTo>
                    <a:close/>
                    <a:moveTo>
                      <a:pt x="2108" y="1489"/>
                    </a:moveTo>
                    <a:lnTo>
                      <a:pt x="2108" y="2382"/>
                    </a:lnTo>
                    <a:lnTo>
                      <a:pt x="1322" y="2382"/>
                    </a:lnTo>
                    <a:lnTo>
                      <a:pt x="1322" y="1489"/>
                    </a:lnTo>
                    <a:close/>
                    <a:moveTo>
                      <a:pt x="2108" y="2704"/>
                    </a:moveTo>
                    <a:lnTo>
                      <a:pt x="2108" y="3596"/>
                    </a:lnTo>
                    <a:lnTo>
                      <a:pt x="1322" y="3596"/>
                    </a:lnTo>
                    <a:lnTo>
                      <a:pt x="1322" y="2704"/>
                    </a:lnTo>
                    <a:close/>
                    <a:moveTo>
                      <a:pt x="2108" y="3906"/>
                    </a:moveTo>
                    <a:lnTo>
                      <a:pt x="2108" y="4799"/>
                    </a:lnTo>
                    <a:lnTo>
                      <a:pt x="1322" y="4799"/>
                    </a:lnTo>
                    <a:lnTo>
                      <a:pt x="1322" y="3906"/>
                    </a:lnTo>
                    <a:close/>
                    <a:moveTo>
                      <a:pt x="1727" y="1"/>
                    </a:moveTo>
                    <a:cubicBezTo>
                      <a:pt x="1334" y="1"/>
                      <a:pt x="1012" y="310"/>
                      <a:pt x="1012" y="715"/>
                    </a:cubicBezTo>
                    <a:lnTo>
                      <a:pt x="1012" y="5668"/>
                    </a:lnTo>
                    <a:lnTo>
                      <a:pt x="726" y="5871"/>
                    </a:lnTo>
                    <a:cubicBezTo>
                      <a:pt x="262" y="6204"/>
                      <a:pt x="0" y="6728"/>
                      <a:pt x="0" y="7276"/>
                    </a:cubicBezTo>
                    <a:cubicBezTo>
                      <a:pt x="0" y="7609"/>
                      <a:pt x="95" y="7954"/>
                      <a:pt x="298" y="8240"/>
                    </a:cubicBezTo>
                    <a:cubicBezTo>
                      <a:pt x="321" y="8286"/>
                      <a:pt x="374" y="8312"/>
                      <a:pt x="427" y="8312"/>
                    </a:cubicBezTo>
                    <a:cubicBezTo>
                      <a:pt x="457" y="8312"/>
                      <a:pt x="487" y="8304"/>
                      <a:pt x="512" y="8288"/>
                    </a:cubicBezTo>
                    <a:cubicBezTo>
                      <a:pt x="595" y="8240"/>
                      <a:pt x="607" y="8133"/>
                      <a:pt x="560" y="8061"/>
                    </a:cubicBezTo>
                    <a:cubicBezTo>
                      <a:pt x="393" y="7823"/>
                      <a:pt x="322" y="7549"/>
                      <a:pt x="322" y="7276"/>
                    </a:cubicBezTo>
                    <a:cubicBezTo>
                      <a:pt x="322" y="6811"/>
                      <a:pt x="548" y="6394"/>
                      <a:pt x="917" y="6121"/>
                    </a:cubicBezTo>
                    <a:lnTo>
                      <a:pt x="1274" y="5871"/>
                    </a:lnTo>
                    <a:cubicBezTo>
                      <a:pt x="1322" y="5847"/>
                      <a:pt x="1334" y="5799"/>
                      <a:pt x="1334" y="5740"/>
                    </a:cubicBezTo>
                    <a:lnTo>
                      <a:pt x="1334" y="5132"/>
                    </a:lnTo>
                    <a:lnTo>
                      <a:pt x="2119" y="5132"/>
                    </a:lnTo>
                    <a:lnTo>
                      <a:pt x="2119" y="5740"/>
                    </a:lnTo>
                    <a:cubicBezTo>
                      <a:pt x="2119" y="5787"/>
                      <a:pt x="2155" y="5847"/>
                      <a:pt x="2179" y="5871"/>
                    </a:cubicBezTo>
                    <a:lnTo>
                      <a:pt x="2536" y="6121"/>
                    </a:lnTo>
                    <a:cubicBezTo>
                      <a:pt x="2917" y="6394"/>
                      <a:pt x="3131" y="6823"/>
                      <a:pt x="3131" y="7276"/>
                    </a:cubicBezTo>
                    <a:cubicBezTo>
                      <a:pt x="3120" y="8049"/>
                      <a:pt x="2500" y="8669"/>
                      <a:pt x="1727" y="8669"/>
                    </a:cubicBezTo>
                    <a:cubicBezTo>
                      <a:pt x="1441" y="8669"/>
                      <a:pt x="1155" y="8585"/>
                      <a:pt x="917" y="8419"/>
                    </a:cubicBezTo>
                    <a:cubicBezTo>
                      <a:pt x="892" y="8402"/>
                      <a:pt x="863" y="8394"/>
                      <a:pt x="835" y="8394"/>
                    </a:cubicBezTo>
                    <a:cubicBezTo>
                      <a:pt x="782" y="8394"/>
                      <a:pt x="729" y="8420"/>
                      <a:pt x="691" y="8466"/>
                    </a:cubicBezTo>
                    <a:cubicBezTo>
                      <a:pt x="655" y="8538"/>
                      <a:pt x="667" y="8633"/>
                      <a:pt x="738" y="8692"/>
                    </a:cubicBezTo>
                    <a:cubicBezTo>
                      <a:pt x="1036" y="8895"/>
                      <a:pt x="1369" y="9002"/>
                      <a:pt x="1727" y="9002"/>
                    </a:cubicBezTo>
                    <a:cubicBezTo>
                      <a:pt x="2679" y="9002"/>
                      <a:pt x="3453" y="8228"/>
                      <a:pt x="3453" y="7276"/>
                    </a:cubicBezTo>
                    <a:cubicBezTo>
                      <a:pt x="3453" y="6716"/>
                      <a:pt x="3179" y="6192"/>
                      <a:pt x="2715" y="5871"/>
                    </a:cubicBezTo>
                    <a:lnTo>
                      <a:pt x="2441" y="5668"/>
                    </a:lnTo>
                    <a:lnTo>
                      <a:pt x="2441" y="715"/>
                    </a:lnTo>
                    <a:cubicBezTo>
                      <a:pt x="2441" y="322"/>
                      <a:pt x="2119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3838352" y="4182375"/>
                <a:ext cx="56746" cy="9494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990" extrusionOk="0">
                    <a:moveTo>
                      <a:pt x="881" y="1"/>
                    </a:moveTo>
                    <a:cubicBezTo>
                      <a:pt x="334" y="1"/>
                      <a:pt x="0" y="334"/>
                      <a:pt x="0" y="894"/>
                    </a:cubicBezTo>
                    <a:lnTo>
                      <a:pt x="0" y="2096"/>
                    </a:lnTo>
                    <a:cubicBezTo>
                      <a:pt x="0" y="2394"/>
                      <a:pt x="96" y="2632"/>
                      <a:pt x="262" y="2787"/>
                    </a:cubicBezTo>
                    <a:cubicBezTo>
                      <a:pt x="405" y="2918"/>
                      <a:pt x="619" y="2989"/>
                      <a:pt x="869" y="2989"/>
                    </a:cubicBezTo>
                    <a:cubicBezTo>
                      <a:pt x="1393" y="2989"/>
                      <a:pt x="1751" y="2692"/>
                      <a:pt x="1751" y="2263"/>
                    </a:cubicBezTo>
                    <a:cubicBezTo>
                      <a:pt x="1786" y="2120"/>
                      <a:pt x="1715" y="2073"/>
                      <a:pt x="1596" y="2073"/>
                    </a:cubicBezTo>
                    <a:cubicBezTo>
                      <a:pt x="1489" y="2073"/>
                      <a:pt x="1417" y="2120"/>
                      <a:pt x="1417" y="2192"/>
                    </a:cubicBezTo>
                    <a:cubicBezTo>
                      <a:pt x="1393" y="2382"/>
                      <a:pt x="1358" y="2668"/>
                      <a:pt x="917" y="2668"/>
                    </a:cubicBezTo>
                    <a:cubicBezTo>
                      <a:pt x="560" y="2668"/>
                      <a:pt x="381" y="2489"/>
                      <a:pt x="381" y="2096"/>
                    </a:cubicBezTo>
                    <a:lnTo>
                      <a:pt x="381" y="894"/>
                    </a:lnTo>
                    <a:cubicBezTo>
                      <a:pt x="381" y="525"/>
                      <a:pt x="560" y="334"/>
                      <a:pt x="893" y="334"/>
                    </a:cubicBezTo>
                    <a:cubicBezTo>
                      <a:pt x="1298" y="334"/>
                      <a:pt x="1405" y="584"/>
                      <a:pt x="1405" y="775"/>
                    </a:cubicBezTo>
                    <a:cubicBezTo>
                      <a:pt x="1405" y="846"/>
                      <a:pt x="1477" y="906"/>
                      <a:pt x="1584" y="906"/>
                    </a:cubicBezTo>
                    <a:cubicBezTo>
                      <a:pt x="1703" y="906"/>
                      <a:pt x="1762" y="882"/>
                      <a:pt x="1762" y="715"/>
                    </a:cubicBezTo>
                    <a:cubicBezTo>
                      <a:pt x="1762" y="299"/>
                      <a:pt x="1405" y="1"/>
                      <a:pt x="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3813012" y="4151763"/>
                <a:ext cx="32930" cy="3293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7" extrusionOk="0">
                    <a:moveTo>
                      <a:pt x="536" y="310"/>
                    </a:moveTo>
                    <a:cubicBezTo>
                      <a:pt x="644" y="310"/>
                      <a:pt x="739" y="405"/>
                      <a:pt x="739" y="524"/>
                    </a:cubicBezTo>
                    <a:cubicBezTo>
                      <a:pt x="727" y="620"/>
                      <a:pt x="644" y="727"/>
                      <a:pt x="536" y="727"/>
                    </a:cubicBezTo>
                    <a:cubicBezTo>
                      <a:pt x="429" y="727"/>
                      <a:pt x="322" y="643"/>
                      <a:pt x="322" y="524"/>
                    </a:cubicBezTo>
                    <a:cubicBezTo>
                      <a:pt x="322" y="417"/>
                      <a:pt x="417" y="310"/>
                      <a:pt x="536" y="310"/>
                    </a:cubicBezTo>
                    <a:close/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798"/>
                      <a:pt x="239" y="1036"/>
                      <a:pt x="524" y="1036"/>
                    </a:cubicBezTo>
                    <a:cubicBezTo>
                      <a:pt x="822" y="1036"/>
                      <a:pt x="1036" y="798"/>
                      <a:pt x="1036" y="524"/>
                    </a:cubicBezTo>
                    <a:cubicBezTo>
                      <a:pt x="1036" y="239"/>
                      <a:pt x="798" y="1"/>
                      <a:pt x="5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3" name="Google Shape;2243;p34"/>
            <p:cNvGrpSpPr/>
            <p:nvPr/>
          </p:nvGrpSpPr>
          <p:grpSpPr>
            <a:xfrm>
              <a:off x="3079381" y="2838130"/>
              <a:ext cx="353515" cy="359901"/>
              <a:chOff x="7529411" y="2414659"/>
              <a:chExt cx="355863" cy="362292"/>
            </a:xfrm>
          </p:grpSpPr>
          <p:sp>
            <p:nvSpPr>
              <p:cNvPr id="2244" name="Google Shape;2244;p34"/>
              <p:cNvSpPr/>
              <p:nvPr/>
            </p:nvSpPr>
            <p:spPr>
              <a:xfrm>
                <a:off x="7687816" y="2443081"/>
                <a:ext cx="45481" cy="159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501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55" y="322"/>
                    </a:cubicBezTo>
                    <a:cubicBezTo>
                      <a:pt x="357" y="322"/>
                      <a:pt x="893" y="357"/>
                      <a:pt x="1155" y="488"/>
                    </a:cubicBezTo>
                    <a:cubicBezTo>
                      <a:pt x="1191" y="500"/>
                      <a:pt x="1203" y="500"/>
                      <a:pt x="1227" y="500"/>
                    </a:cubicBezTo>
                    <a:cubicBezTo>
                      <a:pt x="1286" y="500"/>
                      <a:pt x="1346" y="477"/>
                      <a:pt x="1381" y="417"/>
                    </a:cubicBezTo>
                    <a:cubicBezTo>
                      <a:pt x="1429" y="346"/>
                      <a:pt x="1381" y="238"/>
                      <a:pt x="1310" y="191"/>
                    </a:cubicBezTo>
                    <a:cubicBezTo>
                      <a:pt x="917" y="0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48764" y="2414659"/>
                <a:ext cx="123204" cy="168654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5299" extrusionOk="0">
                    <a:moveTo>
                      <a:pt x="3013" y="322"/>
                    </a:moveTo>
                    <a:lnTo>
                      <a:pt x="3013" y="1024"/>
                    </a:lnTo>
                    <a:cubicBezTo>
                      <a:pt x="3013" y="1143"/>
                      <a:pt x="2977" y="1250"/>
                      <a:pt x="2930" y="1358"/>
                    </a:cubicBezTo>
                    <a:lnTo>
                      <a:pt x="2847" y="1512"/>
                    </a:lnTo>
                    <a:cubicBezTo>
                      <a:pt x="2835" y="1548"/>
                      <a:pt x="2835" y="1560"/>
                      <a:pt x="2835" y="1596"/>
                    </a:cubicBezTo>
                    <a:lnTo>
                      <a:pt x="2835" y="1953"/>
                    </a:lnTo>
                    <a:cubicBezTo>
                      <a:pt x="2835" y="2203"/>
                      <a:pt x="2727" y="2429"/>
                      <a:pt x="2561" y="2608"/>
                    </a:cubicBezTo>
                    <a:cubicBezTo>
                      <a:pt x="2370" y="2763"/>
                      <a:pt x="2144" y="2858"/>
                      <a:pt x="1894" y="2858"/>
                    </a:cubicBezTo>
                    <a:cubicBezTo>
                      <a:pt x="1418" y="2846"/>
                      <a:pt x="1013" y="2405"/>
                      <a:pt x="1013" y="1905"/>
                    </a:cubicBezTo>
                    <a:lnTo>
                      <a:pt x="1013" y="1596"/>
                    </a:lnTo>
                    <a:cubicBezTo>
                      <a:pt x="1013" y="1560"/>
                      <a:pt x="1013" y="1548"/>
                      <a:pt x="1001" y="1512"/>
                    </a:cubicBezTo>
                    <a:lnTo>
                      <a:pt x="894" y="1310"/>
                    </a:lnTo>
                    <a:cubicBezTo>
                      <a:pt x="846" y="1239"/>
                      <a:pt x="834" y="1143"/>
                      <a:pt x="834" y="1072"/>
                    </a:cubicBezTo>
                    <a:lnTo>
                      <a:pt x="834" y="1060"/>
                    </a:lnTo>
                    <a:cubicBezTo>
                      <a:pt x="834" y="655"/>
                      <a:pt x="1168" y="322"/>
                      <a:pt x="1561" y="322"/>
                    </a:cubicBezTo>
                    <a:close/>
                    <a:moveTo>
                      <a:pt x="2299" y="3108"/>
                    </a:moveTo>
                    <a:cubicBezTo>
                      <a:pt x="2299" y="3155"/>
                      <a:pt x="2311" y="3215"/>
                      <a:pt x="2323" y="3263"/>
                    </a:cubicBezTo>
                    <a:lnTo>
                      <a:pt x="1918" y="3679"/>
                    </a:lnTo>
                    <a:lnTo>
                      <a:pt x="1537" y="3286"/>
                    </a:lnTo>
                    <a:cubicBezTo>
                      <a:pt x="1549" y="3263"/>
                      <a:pt x="1549" y="3227"/>
                      <a:pt x="1549" y="3179"/>
                    </a:cubicBezTo>
                    <a:lnTo>
                      <a:pt x="1549" y="3108"/>
                    </a:lnTo>
                    <a:cubicBezTo>
                      <a:pt x="1656" y="3144"/>
                      <a:pt x="1763" y="3167"/>
                      <a:pt x="1882" y="3167"/>
                    </a:cubicBezTo>
                    <a:lnTo>
                      <a:pt x="1918" y="3167"/>
                    </a:lnTo>
                    <a:cubicBezTo>
                      <a:pt x="2061" y="3167"/>
                      <a:pt x="2180" y="3155"/>
                      <a:pt x="2299" y="3108"/>
                    </a:cubicBezTo>
                    <a:close/>
                    <a:moveTo>
                      <a:pt x="1584" y="0"/>
                    </a:moveTo>
                    <a:cubicBezTo>
                      <a:pt x="1001" y="0"/>
                      <a:pt x="525" y="477"/>
                      <a:pt x="525" y="1060"/>
                    </a:cubicBezTo>
                    <a:lnTo>
                      <a:pt x="525" y="1072"/>
                    </a:lnTo>
                    <a:cubicBezTo>
                      <a:pt x="525" y="1203"/>
                      <a:pt x="549" y="1334"/>
                      <a:pt x="608" y="1453"/>
                    </a:cubicBezTo>
                    <a:lnTo>
                      <a:pt x="703" y="1620"/>
                    </a:lnTo>
                    <a:lnTo>
                      <a:pt x="703" y="1893"/>
                    </a:lnTo>
                    <a:cubicBezTo>
                      <a:pt x="703" y="2322"/>
                      <a:pt x="906" y="2703"/>
                      <a:pt x="1239" y="2941"/>
                    </a:cubicBezTo>
                    <a:lnTo>
                      <a:pt x="1239" y="3179"/>
                    </a:lnTo>
                    <a:cubicBezTo>
                      <a:pt x="1239" y="3215"/>
                      <a:pt x="1227" y="3239"/>
                      <a:pt x="1192" y="3239"/>
                    </a:cubicBezTo>
                    <a:lnTo>
                      <a:pt x="513" y="3441"/>
                    </a:lnTo>
                    <a:cubicBezTo>
                      <a:pt x="215" y="3525"/>
                      <a:pt x="1" y="3798"/>
                      <a:pt x="1" y="4108"/>
                    </a:cubicBezTo>
                    <a:lnTo>
                      <a:pt x="1" y="5132"/>
                    </a:lnTo>
                    <a:cubicBezTo>
                      <a:pt x="1" y="5227"/>
                      <a:pt x="72" y="5299"/>
                      <a:pt x="168" y="5299"/>
                    </a:cubicBezTo>
                    <a:cubicBezTo>
                      <a:pt x="251" y="5299"/>
                      <a:pt x="322" y="5227"/>
                      <a:pt x="322" y="5132"/>
                    </a:cubicBezTo>
                    <a:lnTo>
                      <a:pt x="322" y="4108"/>
                    </a:lnTo>
                    <a:cubicBezTo>
                      <a:pt x="322" y="3941"/>
                      <a:pt x="430" y="3798"/>
                      <a:pt x="596" y="3751"/>
                    </a:cubicBezTo>
                    <a:lnTo>
                      <a:pt x="1275" y="3560"/>
                    </a:lnTo>
                    <a:cubicBezTo>
                      <a:pt x="1311" y="3560"/>
                      <a:pt x="1323" y="3536"/>
                      <a:pt x="1358" y="3525"/>
                    </a:cubicBezTo>
                    <a:lnTo>
                      <a:pt x="1775" y="3941"/>
                    </a:lnTo>
                    <a:lnTo>
                      <a:pt x="1775" y="5120"/>
                    </a:lnTo>
                    <a:cubicBezTo>
                      <a:pt x="1775" y="5203"/>
                      <a:pt x="1846" y="5287"/>
                      <a:pt x="1930" y="5287"/>
                    </a:cubicBezTo>
                    <a:cubicBezTo>
                      <a:pt x="2025" y="5287"/>
                      <a:pt x="2096" y="5203"/>
                      <a:pt x="2096" y="5120"/>
                    </a:cubicBezTo>
                    <a:lnTo>
                      <a:pt x="2096" y="3941"/>
                    </a:lnTo>
                    <a:lnTo>
                      <a:pt x="2525" y="3513"/>
                    </a:lnTo>
                    <a:cubicBezTo>
                      <a:pt x="2573" y="3536"/>
                      <a:pt x="2620" y="3560"/>
                      <a:pt x="2680" y="3572"/>
                    </a:cubicBezTo>
                    <a:lnTo>
                      <a:pt x="3275" y="3751"/>
                    </a:lnTo>
                    <a:cubicBezTo>
                      <a:pt x="3442" y="3798"/>
                      <a:pt x="3537" y="3941"/>
                      <a:pt x="3537" y="4108"/>
                    </a:cubicBezTo>
                    <a:lnTo>
                      <a:pt x="3537" y="5132"/>
                    </a:lnTo>
                    <a:cubicBezTo>
                      <a:pt x="3537" y="5227"/>
                      <a:pt x="3620" y="5299"/>
                      <a:pt x="3704" y="5299"/>
                    </a:cubicBezTo>
                    <a:cubicBezTo>
                      <a:pt x="3799" y="5299"/>
                      <a:pt x="3870" y="5227"/>
                      <a:pt x="3870" y="5132"/>
                    </a:cubicBezTo>
                    <a:lnTo>
                      <a:pt x="3870" y="4108"/>
                    </a:lnTo>
                    <a:cubicBezTo>
                      <a:pt x="3870" y="3822"/>
                      <a:pt x="3668" y="3536"/>
                      <a:pt x="3370" y="3465"/>
                    </a:cubicBezTo>
                    <a:lnTo>
                      <a:pt x="2775" y="3286"/>
                    </a:lnTo>
                    <a:cubicBezTo>
                      <a:pt x="2692" y="3263"/>
                      <a:pt x="2632" y="3179"/>
                      <a:pt x="2632" y="3108"/>
                    </a:cubicBezTo>
                    <a:lnTo>
                      <a:pt x="2632" y="2977"/>
                    </a:lnTo>
                    <a:cubicBezTo>
                      <a:pt x="2692" y="2929"/>
                      <a:pt x="2739" y="2882"/>
                      <a:pt x="2799" y="2846"/>
                    </a:cubicBezTo>
                    <a:cubicBezTo>
                      <a:pt x="3037" y="2608"/>
                      <a:pt x="3168" y="2286"/>
                      <a:pt x="3168" y="1953"/>
                    </a:cubicBezTo>
                    <a:lnTo>
                      <a:pt x="3168" y="1631"/>
                    </a:lnTo>
                    <a:lnTo>
                      <a:pt x="3228" y="1501"/>
                    </a:lnTo>
                    <a:cubicBezTo>
                      <a:pt x="3311" y="1358"/>
                      <a:pt x="3347" y="1191"/>
                      <a:pt x="3347" y="1024"/>
                    </a:cubicBezTo>
                    <a:lnTo>
                      <a:pt x="3347" y="167"/>
                    </a:lnTo>
                    <a:cubicBezTo>
                      <a:pt x="3347" y="72"/>
                      <a:pt x="3275" y="0"/>
                      <a:pt x="3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670757" y="2551072"/>
                <a:ext cx="10248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882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1" y="1036"/>
                      <a:pt x="322" y="965"/>
                      <a:pt x="322" y="882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738963" y="2551072"/>
                <a:ext cx="10280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37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882"/>
                    </a:lnTo>
                    <a:cubicBezTo>
                      <a:pt x="1" y="965"/>
                      <a:pt x="72" y="1036"/>
                      <a:pt x="155" y="1036"/>
                    </a:cubicBezTo>
                    <a:cubicBezTo>
                      <a:pt x="251" y="1036"/>
                      <a:pt x="322" y="965"/>
                      <a:pt x="322" y="882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568432" y="2635956"/>
                <a:ext cx="45513" cy="15946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501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cubicBezTo>
                      <a:pt x="358" y="322"/>
                      <a:pt x="894" y="358"/>
                      <a:pt x="1156" y="489"/>
                    </a:cubicBezTo>
                    <a:cubicBezTo>
                      <a:pt x="1191" y="501"/>
                      <a:pt x="1203" y="501"/>
                      <a:pt x="1227" y="501"/>
                    </a:cubicBezTo>
                    <a:cubicBezTo>
                      <a:pt x="1287" y="501"/>
                      <a:pt x="1346" y="477"/>
                      <a:pt x="1382" y="417"/>
                    </a:cubicBezTo>
                    <a:cubicBezTo>
                      <a:pt x="1430" y="334"/>
                      <a:pt x="1394" y="239"/>
                      <a:pt x="1310" y="191"/>
                    </a:cubicBezTo>
                    <a:cubicBezTo>
                      <a:pt x="918" y="1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529411" y="2607916"/>
                <a:ext cx="123172" cy="168654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5299" extrusionOk="0">
                    <a:moveTo>
                      <a:pt x="3025" y="310"/>
                    </a:moveTo>
                    <a:lnTo>
                      <a:pt x="3025" y="1013"/>
                    </a:lnTo>
                    <a:cubicBezTo>
                      <a:pt x="3025" y="1132"/>
                      <a:pt x="2989" y="1239"/>
                      <a:pt x="2953" y="1334"/>
                    </a:cubicBezTo>
                    <a:lnTo>
                      <a:pt x="2858" y="1501"/>
                    </a:lnTo>
                    <a:cubicBezTo>
                      <a:pt x="2846" y="1536"/>
                      <a:pt x="2846" y="1548"/>
                      <a:pt x="2846" y="1572"/>
                    </a:cubicBezTo>
                    <a:lnTo>
                      <a:pt x="2846" y="1929"/>
                    </a:lnTo>
                    <a:cubicBezTo>
                      <a:pt x="2834" y="2191"/>
                      <a:pt x="2727" y="2406"/>
                      <a:pt x="2560" y="2584"/>
                    </a:cubicBezTo>
                    <a:cubicBezTo>
                      <a:pt x="2392" y="2753"/>
                      <a:pt x="2170" y="2847"/>
                      <a:pt x="1945" y="2847"/>
                    </a:cubicBezTo>
                    <a:cubicBezTo>
                      <a:pt x="1932" y="2847"/>
                      <a:pt x="1919" y="2847"/>
                      <a:pt x="1905" y="2846"/>
                    </a:cubicBezTo>
                    <a:cubicBezTo>
                      <a:pt x="1429" y="2822"/>
                      <a:pt x="1024" y="2394"/>
                      <a:pt x="1024" y="1894"/>
                    </a:cubicBezTo>
                    <a:lnTo>
                      <a:pt x="1024" y="1572"/>
                    </a:lnTo>
                    <a:cubicBezTo>
                      <a:pt x="1024" y="1548"/>
                      <a:pt x="1024" y="1536"/>
                      <a:pt x="1012" y="1501"/>
                    </a:cubicBezTo>
                    <a:lnTo>
                      <a:pt x="905" y="1298"/>
                    </a:lnTo>
                    <a:cubicBezTo>
                      <a:pt x="870" y="1215"/>
                      <a:pt x="846" y="1132"/>
                      <a:pt x="846" y="1060"/>
                    </a:cubicBezTo>
                    <a:lnTo>
                      <a:pt x="846" y="1036"/>
                    </a:lnTo>
                    <a:cubicBezTo>
                      <a:pt x="846" y="643"/>
                      <a:pt x="1179" y="310"/>
                      <a:pt x="1584" y="310"/>
                    </a:cubicBezTo>
                    <a:close/>
                    <a:moveTo>
                      <a:pt x="2298" y="3096"/>
                    </a:moveTo>
                    <a:lnTo>
                      <a:pt x="2298" y="3156"/>
                    </a:lnTo>
                    <a:cubicBezTo>
                      <a:pt x="2298" y="3179"/>
                      <a:pt x="2298" y="3215"/>
                      <a:pt x="2310" y="3263"/>
                    </a:cubicBezTo>
                    <a:lnTo>
                      <a:pt x="1917" y="3656"/>
                    </a:lnTo>
                    <a:lnTo>
                      <a:pt x="1536" y="3275"/>
                    </a:lnTo>
                    <a:cubicBezTo>
                      <a:pt x="1548" y="3239"/>
                      <a:pt x="1548" y="3215"/>
                      <a:pt x="1548" y="3168"/>
                    </a:cubicBezTo>
                    <a:lnTo>
                      <a:pt x="1548" y="3096"/>
                    </a:lnTo>
                    <a:cubicBezTo>
                      <a:pt x="1655" y="3120"/>
                      <a:pt x="1763" y="3156"/>
                      <a:pt x="1882" y="3156"/>
                    </a:cubicBezTo>
                    <a:lnTo>
                      <a:pt x="1917" y="3156"/>
                    </a:lnTo>
                    <a:cubicBezTo>
                      <a:pt x="2036" y="3156"/>
                      <a:pt x="2179" y="3132"/>
                      <a:pt x="2298" y="3096"/>
                    </a:cubicBezTo>
                    <a:close/>
                    <a:moveTo>
                      <a:pt x="1584" y="1"/>
                    </a:moveTo>
                    <a:cubicBezTo>
                      <a:pt x="1001" y="1"/>
                      <a:pt x="524" y="477"/>
                      <a:pt x="524" y="1060"/>
                    </a:cubicBezTo>
                    <a:lnTo>
                      <a:pt x="524" y="1072"/>
                    </a:lnTo>
                    <a:cubicBezTo>
                      <a:pt x="524" y="1203"/>
                      <a:pt x="548" y="1334"/>
                      <a:pt x="608" y="1453"/>
                    </a:cubicBezTo>
                    <a:lnTo>
                      <a:pt x="703" y="1620"/>
                    </a:lnTo>
                    <a:lnTo>
                      <a:pt x="703" y="1894"/>
                    </a:lnTo>
                    <a:cubicBezTo>
                      <a:pt x="703" y="2322"/>
                      <a:pt x="905" y="2703"/>
                      <a:pt x="1239" y="2941"/>
                    </a:cubicBezTo>
                    <a:lnTo>
                      <a:pt x="1239" y="3179"/>
                    </a:lnTo>
                    <a:cubicBezTo>
                      <a:pt x="1239" y="3215"/>
                      <a:pt x="1227" y="3239"/>
                      <a:pt x="1191" y="3239"/>
                    </a:cubicBezTo>
                    <a:lnTo>
                      <a:pt x="512" y="3441"/>
                    </a:lnTo>
                    <a:cubicBezTo>
                      <a:pt x="215" y="3525"/>
                      <a:pt x="0" y="3799"/>
                      <a:pt x="0" y="4108"/>
                    </a:cubicBezTo>
                    <a:lnTo>
                      <a:pt x="0" y="5132"/>
                    </a:lnTo>
                    <a:cubicBezTo>
                      <a:pt x="0" y="5227"/>
                      <a:pt x="72" y="5299"/>
                      <a:pt x="167" y="5299"/>
                    </a:cubicBezTo>
                    <a:cubicBezTo>
                      <a:pt x="250" y="5299"/>
                      <a:pt x="322" y="5227"/>
                      <a:pt x="322" y="5132"/>
                    </a:cubicBezTo>
                    <a:lnTo>
                      <a:pt x="322" y="4108"/>
                    </a:lnTo>
                    <a:cubicBezTo>
                      <a:pt x="322" y="3941"/>
                      <a:pt x="429" y="3799"/>
                      <a:pt x="596" y="3751"/>
                    </a:cubicBezTo>
                    <a:lnTo>
                      <a:pt x="1274" y="3560"/>
                    </a:lnTo>
                    <a:cubicBezTo>
                      <a:pt x="1310" y="3560"/>
                      <a:pt x="1322" y="3537"/>
                      <a:pt x="1358" y="3525"/>
                    </a:cubicBezTo>
                    <a:lnTo>
                      <a:pt x="1774" y="3941"/>
                    </a:lnTo>
                    <a:lnTo>
                      <a:pt x="1774" y="5120"/>
                    </a:lnTo>
                    <a:cubicBezTo>
                      <a:pt x="1774" y="5204"/>
                      <a:pt x="1846" y="5287"/>
                      <a:pt x="1929" y="5287"/>
                    </a:cubicBezTo>
                    <a:cubicBezTo>
                      <a:pt x="2025" y="5287"/>
                      <a:pt x="2096" y="5204"/>
                      <a:pt x="2096" y="5120"/>
                    </a:cubicBezTo>
                    <a:lnTo>
                      <a:pt x="2096" y="3941"/>
                    </a:lnTo>
                    <a:lnTo>
                      <a:pt x="2513" y="3525"/>
                    </a:lnTo>
                    <a:cubicBezTo>
                      <a:pt x="2548" y="3537"/>
                      <a:pt x="2560" y="3537"/>
                      <a:pt x="2584" y="3560"/>
                    </a:cubicBezTo>
                    <a:lnTo>
                      <a:pt x="3275" y="3751"/>
                    </a:lnTo>
                    <a:cubicBezTo>
                      <a:pt x="3441" y="3799"/>
                      <a:pt x="3537" y="3941"/>
                      <a:pt x="3537" y="4108"/>
                    </a:cubicBezTo>
                    <a:lnTo>
                      <a:pt x="3537" y="5132"/>
                    </a:lnTo>
                    <a:cubicBezTo>
                      <a:pt x="3537" y="5227"/>
                      <a:pt x="3620" y="5299"/>
                      <a:pt x="3703" y="5299"/>
                    </a:cubicBezTo>
                    <a:cubicBezTo>
                      <a:pt x="3799" y="5299"/>
                      <a:pt x="3870" y="5227"/>
                      <a:pt x="3870" y="5132"/>
                    </a:cubicBezTo>
                    <a:lnTo>
                      <a:pt x="3870" y="4108"/>
                    </a:lnTo>
                    <a:cubicBezTo>
                      <a:pt x="3870" y="3810"/>
                      <a:pt x="3668" y="3537"/>
                      <a:pt x="3370" y="3453"/>
                    </a:cubicBezTo>
                    <a:lnTo>
                      <a:pt x="2679" y="3263"/>
                    </a:lnTo>
                    <a:cubicBezTo>
                      <a:pt x="2656" y="3239"/>
                      <a:pt x="2632" y="3227"/>
                      <a:pt x="2632" y="3203"/>
                    </a:cubicBezTo>
                    <a:lnTo>
                      <a:pt x="2632" y="2977"/>
                    </a:lnTo>
                    <a:cubicBezTo>
                      <a:pt x="2691" y="2929"/>
                      <a:pt x="2739" y="2882"/>
                      <a:pt x="2798" y="2846"/>
                    </a:cubicBezTo>
                    <a:cubicBezTo>
                      <a:pt x="3037" y="2608"/>
                      <a:pt x="3168" y="2287"/>
                      <a:pt x="3168" y="1953"/>
                    </a:cubicBezTo>
                    <a:lnTo>
                      <a:pt x="3168" y="1632"/>
                    </a:lnTo>
                    <a:lnTo>
                      <a:pt x="3227" y="1501"/>
                    </a:lnTo>
                    <a:cubicBezTo>
                      <a:pt x="3310" y="1358"/>
                      <a:pt x="3346" y="1191"/>
                      <a:pt x="3346" y="1024"/>
                    </a:cubicBezTo>
                    <a:lnTo>
                      <a:pt x="3346" y="167"/>
                    </a:lnTo>
                    <a:cubicBezTo>
                      <a:pt x="3346" y="72"/>
                      <a:pt x="3275" y="1"/>
                      <a:pt x="3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551754" y="2743946"/>
                <a:ext cx="10280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37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870"/>
                    </a:lnTo>
                    <a:cubicBezTo>
                      <a:pt x="1" y="965"/>
                      <a:pt x="72" y="1037"/>
                      <a:pt x="168" y="1037"/>
                    </a:cubicBezTo>
                    <a:cubicBezTo>
                      <a:pt x="251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1" y="1"/>
                      <a:pt x="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619610" y="2743946"/>
                <a:ext cx="10248" cy="3300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72" y="1037"/>
                      <a:pt x="155" y="1037"/>
                    </a:cubicBezTo>
                    <a:cubicBezTo>
                      <a:pt x="250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773464" y="2584427"/>
                <a:ext cx="111810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6049" extrusionOk="0">
                    <a:moveTo>
                      <a:pt x="1738" y="346"/>
                    </a:moveTo>
                    <a:cubicBezTo>
                      <a:pt x="2036" y="346"/>
                      <a:pt x="2286" y="560"/>
                      <a:pt x="2286" y="810"/>
                    </a:cubicBezTo>
                    <a:lnTo>
                      <a:pt x="2286" y="846"/>
                    </a:lnTo>
                    <a:cubicBezTo>
                      <a:pt x="2131" y="762"/>
                      <a:pt x="1929" y="739"/>
                      <a:pt x="1738" y="739"/>
                    </a:cubicBezTo>
                    <a:cubicBezTo>
                      <a:pt x="1548" y="739"/>
                      <a:pt x="1369" y="786"/>
                      <a:pt x="1191" y="846"/>
                    </a:cubicBezTo>
                    <a:lnTo>
                      <a:pt x="1191" y="810"/>
                    </a:lnTo>
                    <a:cubicBezTo>
                      <a:pt x="1203" y="560"/>
                      <a:pt x="1441" y="346"/>
                      <a:pt x="1738" y="346"/>
                    </a:cubicBezTo>
                    <a:close/>
                    <a:moveTo>
                      <a:pt x="1738" y="1048"/>
                    </a:moveTo>
                    <a:cubicBezTo>
                      <a:pt x="2334" y="1048"/>
                      <a:pt x="2822" y="1536"/>
                      <a:pt x="2822" y="2132"/>
                    </a:cubicBezTo>
                    <a:cubicBezTo>
                      <a:pt x="2822" y="2251"/>
                      <a:pt x="2810" y="2358"/>
                      <a:pt x="2762" y="2477"/>
                    </a:cubicBezTo>
                    <a:cubicBezTo>
                      <a:pt x="2286" y="2001"/>
                      <a:pt x="1453" y="1810"/>
                      <a:pt x="1429" y="1798"/>
                    </a:cubicBezTo>
                    <a:cubicBezTo>
                      <a:pt x="1415" y="1791"/>
                      <a:pt x="1400" y="1788"/>
                      <a:pt x="1385" y="1788"/>
                    </a:cubicBezTo>
                    <a:cubicBezTo>
                      <a:pt x="1347" y="1788"/>
                      <a:pt x="1308" y="1805"/>
                      <a:pt x="1274" y="1822"/>
                    </a:cubicBezTo>
                    <a:cubicBezTo>
                      <a:pt x="1238" y="1858"/>
                      <a:pt x="1215" y="1893"/>
                      <a:pt x="1215" y="1953"/>
                    </a:cubicBezTo>
                    <a:cubicBezTo>
                      <a:pt x="1215" y="1977"/>
                      <a:pt x="1203" y="2072"/>
                      <a:pt x="1084" y="2191"/>
                    </a:cubicBezTo>
                    <a:cubicBezTo>
                      <a:pt x="1024" y="2251"/>
                      <a:pt x="1024" y="2358"/>
                      <a:pt x="1084" y="2429"/>
                    </a:cubicBezTo>
                    <a:cubicBezTo>
                      <a:pt x="1111" y="2467"/>
                      <a:pt x="1148" y="2483"/>
                      <a:pt x="1188" y="2483"/>
                    </a:cubicBezTo>
                    <a:cubicBezTo>
                      <a:pt x="1234" y="2483"/>
                      <a:pt x="1283" y="2461"/>
                      <a:pt x="1322" y="2429"/>
                    </a:cubicBezTo>
                    <a:cubicBezTo>
                      <a:pt x="1405" y="2346"/>
                      <a:pt x="1465" y="2239"/>
                      <a:pt x="1500" y="2167"/>
                    </a:cubicBezTo>
                    <a:cubicBezTo>
                      <a:pt x="1786" y="2251"/>
                      <a:pt x="2358" y="2465"/>
                      <a:pt x="2631" y="2834"/>
                    </a:cubicBezTo>
                    <a:cubicBezTo>
                      <a:pt x="2560" y="3263"/>
                      <a:pt x="2191" y="3584"/>
                      <a:pt x="1738" y="3584"/>
                    </a:cubicBezTo>
                    <a:cubicBezTo>
                      <a:pt x="1274" y="3584"/>
                      <a:pt x="893" y="3239"/>
                      <a:pt x="845" y="2774"/>
                    </a:cubicBezTo>
                    <a:cubicBezTo>
                      <a:pt x="845" y="2751"/>
                      <a:pt x="834" y="2727"/>
                      <a:pt x="822" y="2703"/>
                    </a:cubicBezTo>
                    <a:cubicBezTo>
                      <a:pt x="714" y="2536"/>
                      <a:pt x="655" y="2334"/>
                      <a:pt x="655" y="2132"/>
                    </a:cubicBezTo>
                    <a:cubicBezTo>
                      <a:pt x="655" y="1536"/>
                      <a:pt x="1143" y="1048"/>
                      <a:pt x="1738" y="1048"/>
                    </a:cubicBezTo>
                    <a:close/>
                    <a:moveTo>
                      <a:pt x="2131" y="3846"/>
                    </a:moveTo>
                    <a:lnTo>
                      <a:pt x="2131" y="4025"/>
                    </a:lnTo>
                    <a:cubicBezTo>
                      <a:pt x="2131" y="4084"/>
                      <a:pt x="2143" y="4144"/>
                      <a:pt x="2167" y="4191"/>
                    </a:cubicBezTo>
                    <a:lnTo>
                      <a:pt x="1988" y="4334"/>
                    </a:lnTo>
                    <a:cubicBezTo>
                      <a:pt x="1917" y="4400"/>
                      <a:pt x="1825" y="4432"/>
                      <a:pt x="1734" y="4432"/>
                    </a:cubicBezTo>
                    <a:cubicBezTo>
                      <a:pt x="1643" y="4432"/>
                      <a:pt x="1554" y="4400"/>
                      <a:pt x="1488" y="4334"/>
                    </a:cubicBezTo>
                    <a:lnTo>
                      <a:pt x="1334" y="4191"/>
                    </a:lnTo>
                    <a:cubicBezTo>
                      <a:pt x="1369" y="4144"/>
                      <a:pt x="1381" y="4084"/>
                      <a:pt x="1381" y="4025"/>
                    </a:cubicBezTo>
                    <a:lnTo>
                      <a:pt x="1381" y="3846"/>
                    </a:lnTo>
                    <a:cubicBezTo>
                      <a:pt x="1500" y="3870"/>
                      <a:pt x="1619" y="3906"/>
                      <a:pt x="1750" y="3906"/>
                    </a:cubicBezTo>
                    <a:cubicBezTo>
                      <a:pt x="1893" y="3906"/>
                      <a:pt x="2012" y="3894"/>
                      <a:pt x="2131" y="3846"/>
                    </a:cubicBezTo>
                    <a:close/>
                    <a:moveTo>
                      <a:pt x="1750" y="0"/>
                    </a:moveTo>
                    <a:cubicBezTo>
                      <a:pt x="1274" y="0"/>
                      <a:pt x="881" y="358"/>
                      <a:pt x="881" y="798"/>
                    </a:cubicBezTo>
                    <a:cubicBezTo>
                      <a:pt x="881" y="869"/>
                      <a:pt x="893" y="929"/>
                      <a:pt x="905" y="1000"/>
                    </a:cubicBezTo>
                    <a:cubicBezTo>
                      <a:pt x="560" y="1250"/>
                      <a:pt x="345" y="1667"/>
                      <a:pt x="345" y="2132"/>
                    </a:cubicBezTo>
                    <a:cubicBezTo>
                      <a:pt x="345" y="2382"/>
                      <a:pt x="405" y="2632"/>
                      <a:pt x="536" y="2834"/>
                    </a:cubicBezTo>
                    <a:cubicBezTo>
                      <a:pt x="583" y="3191"/>
                      <a:pt x="774" y="3489"/>
                      <a:pt x="1060" y="3679"/>
                    </a:cubicBezTo>
                    <a:lnTo>
                      <a:pt x="1060" y="4025"/>
                    </a:lnTo>
                    <a:lnTo>
                      <a:pt x="1060" y="4037"/>
                    </a:lnTo>
                    <a:lnTo>
                      <a:pt x="381" y="4382"/>
                    </a:lnTo>
                    <a:cubicBezTo>
                      <a:pt x="143" y="4501"/>
                      <a:pt x="0" y="4739"/>
                      <a:pt x="0" y="5013"/>
                    </a:cubicBezTo>
                    <a:lnTo>
                      <a:pt x="0" y="5882"/>
                    </a:lnTo>
                    <a:cubicBezTo>
                      <a:pt x="0" y="5977"/>
                      <a:pt x="72" y="6049"/>
                      <a:pt x="167" y="6049"/>
                    </a:cubicBezTo>
                    <a:cubicBezTo>
                      <a:pt x="250" y="6049"/>
                      <a:pt x="322" y="5977"/>
                      <a:pt x="322" y="5882"/>
                    </a:cubicBezTo>
                    <a:lnTo>
                      <a:pt x="322" y="5013"/>
                    </a:lnTo>
                    <a:cubicBezTo>
                      <a:pt x="322" y="4870"/>
                      <a:pt x="393" y="4739"/>
                      <a:pt x="536" y="4679"/>
                    </a:cubicBezTo>
                    <a:lnTo>
                      <a:pt x="1084" y="4394"/>
                    </a:lnTo>
                    <a:lnTo>
                      <a:pt x="1274" y="4572"/>
                    </a:lnTo>
                    <a:cubicBezTo>
                      <a:pt x="1417" y="4715"/>
                      <a:pt x="1584" y="4775"/>
                      <a:pt x="1750" y="4775"/>
                    </a:cubicBezTo>
                    <a:cubicBezTo>
                      <a:pt x="1929" y="4775"/>
                      <a:pt x="2096" y="4715"/>
                      <a:pt x="2227" y="4572"/>
                    </a:cubicBezTo>
                    <a:lnTo>
                      <a:pt x="2429" y="4394"/>
                    </a:lnTo>
                    <a:lnTo>
                      <a:pt x="2977" y="4679"/>
                    </a:lnTo>
                    <a:cubicBezTo>
                      <a:pt x="3096" y="4739"/>
                      <a:pt x="3179" y="4870"/>
                      <a:pt x="3179" y="5013"/>
                    </a:cubicBezTo>
                    <a:lnTo>
                      <a:pt x="3179" y="5882"/>
                    </a:lnTo>
                    <a:cubicBezTo>
                      <a:pt x="3179" y="5977"/>
                      <a:pt x="3262" y="6049"/>
                      <a:pt x="3346" y="6049"/>
                    </a:cubicBezTo>
                    <a:cubicBezTo>
                      <a:pt x="3441" y="6049"/>
                      <a:pt x="3512" y="5977"/>
                      <a:pt x="3512" y="5882"/>
                    </a:cubicBezTo>
                    <a:lnTo>
                      <a:pt x="3512" y="5013"/>
                    </a:lnTo>
                    <a:cubicBezTo>
                      <a:pt x="3512" y="4739"/>
                      <a:pt x="3358" y="4501"/>
                      <a:pt x="3120" y="4382"/>
                    </a:cubicBezTo>
                    <a:lnTo>
                      <a:pt x="2453" y="4037"/>
                    </a:lnTo>
                    <a:lnTo>
                      <a:pt x="2453" y="4025"/>
                    </a:lnTo>
                    <a:lnTo>
                      <a:pt x="2453" y="3679"/>
                    </a:lnTo>
                    <a:cubicBezTo>
                      <a:pt x="2739" y="3489"/>
                      <a:pt x="2929" y="3191"/>
                      <a:pt x="2977" y="2834"/>
                    </a:cubicBezTo>
                    <a:cubicBezTo>
                      <a:pt x="3096" y="2632"/>
                      <a:pt x="3167" y="2370"/>
                      <a:pt x="3167" y="2132"/>
                    </a:cubicBezTo>
                    <a:cubicBezTo>
                      <a:pt x="3167" y="1667"/>
                      <a:pt x="2941" y="1262"/>
                      <a:pt x="2608" y="1000"/>
                    </a:cubicBezTo>
                    <a:cubicBezTo>
                      <a:pt x="2619" y="941"/>
                      <a:pt x="2631" y="869"/>
                      <a:pt x="2631" y="798"/>
                    </a:cubicBezTo>
                    <a:cubicBezTo>
                      <a:pt x="2631" y="369"/>
                      <a:pt x="2227" y="0"/>
                      <a:pt x="17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795043" y="2750789"/>
                <a:ext cx="11012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822" extrusionOk="0">
                    <a:moveTo>
                      <a:pt x="167" y="0"/>
                    </a:moveTo>
                    <a:cubicBezTo>
                      <a:pt x="84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84" y="822"/>
                      <a:pt x="167" y="822"/>
                    </a:cubicBezTo>
                    <a:cubicBezTo>
                      <a:pt x="263" y="822"/>
                      <a:pt x="334" y="750"/>
                      <a:pt x="334" y="655"/>
                    </a:cubicBezTo>
                    <a:lnTo>
                      <a:pt x="334" y="167"/>
                    </a:lnTo>
                    <a:cubicBezTo>
                      <a:pt x="346" y="83"/>
                      <a:pt x="275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51887" y="2750789"/>
                <a:ext cx="10662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822" extrusionOk="0">
                    <a:moveTo>
                      <a:pt x="167" y="0"/>
                    </a:moveTo>
                    <a:cubicBezTo>
                      <a:pt x="84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84" y="822"/>
                      <a:pt x="167" y="822"/>
                    </a:cubicBezTo>
                    <a:cubicBezTo>
                      <a:pt x="263" y="822"/>
                      <a:pt x="334" y="750"/>
                      <a:pt x="334" y="655"/>
                    </a:cubicBezTo>
                    <a:lnTo>
                      <a:pt x="334" y="167"/>
                    </a:lnTo>
                    <a:cubicBezTo>
                      <a:pt x="334" y="83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641189" y="2595789"/>
                <a:ext cx="136826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555" extrusionOk="0">
                    <a:moveTo>
                      <a:pt x="2156" y="1"/>
                    </a:moveTo>
                    <a:cubicBezTo>
                      <a:pt x="2072" y="1"/>
                      <a:pt x="2001" y="84"/>
                      <a:pt x="2001" y="167"/>
                    </a:cubicBezTo>
                    <a:lnTo>
                      <a:pt x="2001" y="2048"/>
                    </a:lnTo>
                    <a:lnTo>
                      <a:pt x="108" y="3251"/>
                    </a:lnTo>
                    <a:cubicBezTo>
                      <a:pt x="37" y="3299"/>
                      <a:pt x="1" y="3406"/>
                      <a:pt x="60" y="3477"/>
                    </a:cubicBezTo>
                    <a:cubicBezTo>
                      <a:pt x="91" y="3523"/>
                      <a:pt x="147" y="3555"/>
                      <a:pt x="202" y="3555"/>
                    </a:cubicBezTo>
                    <a:cubicBezTo>
                      <a:pt x="232" y="3555"/>
                      <a:pt x="261" y="3546"/>
                      <a:pt x="287" y="3525"/>
                    </a:cubicBezTo>
                    <a:lnTo>
                      <a:pt x="2156" y="2334"/>
                    </a:lnTo>
                    <a:lnTo>
                      <a:pt x="4037" y="3525"/>
                    </a:lnTo>
                    <a:cubicBezTo>
                      <a:pt x="4061" y="3537"/>
                      <a:pt x="4097" y="3549"/>
                      <a:pt x="4120" y="3549"/>
                    </a:cubicBezTo>
                    <a:cubicBezTo>
                      <a:pt x="4180" y="3549"/>
                      <a:pt x="4228" y="3525"/>
                      <a:pt x="4263" y="3477"/>
                    </a:cubicBezTo>
                    <a:cubicBezTo>
                      <a:pt x="4299" y="3406"/>
                      <a:pt x="4287" y="3299"/>
                      <a:pt x="4216" y="3251"/>
                    </a:cubicBezTo>
                    <a:lnTo>
                      <a:pt x="2323" y="2048"/>
                    </a:lnTo>
                    <a:lnTo>
                      <a:pt x="2323" y="167"/>
                    </a:lnTo>
                    <a:cubicBezTo>
                      <a:pt x="2323" y="84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6" name="Google Shape;2256;p34"/>
            <p:cNvSpPr/>
            <p:nvPr/>
          </p:nvSpPr>
          <p:spPr>
            <a:xfrm>
              <a:off x="4811585" y="3865909"/>
              <a:ext cx="356196" cy="328410"/>
            </a:xfrm>
            <a:custGeom>
              <a:avLst/>
              <a:gdLst/>
              <a:ahLst/>
              <a:cxnLst/>
              <a:rect l="l" t="t" r="r" b="b"/>
              <a:pathLst>
                <a:path w="11217" h="10342" extrusionOk="0">
                  <a:moveTo>
                    <a:pt x="3394" y="1186"/>
                  </a:moveTo>
                  <a:lnTo>
                    <a:pt x="3394" y="1507"/>
                  </a:lnTo>
                  <a:lnTo>
                    <a:pt x="1668" y="1507"/>
                  </a:lnTo>
                  <a:lnTo>
                    <a:pt x="1668" y="1186"/>
                  </a:lnTo>
                  <a:close/>
                  <a:moveTo>
                    <a:pt x="3096" y="1829"/>
                  </a:moveTo>
                  <a:lnTo>
                    <a:pt x="3096" y="2090"/>
                  </a:lnTo>
                  <a:lnTo>
                    <a:pt x="2013" y="3043"/>
                  </a:lnTo>
                  <a:lnTo>
                    <a:pt x="2013" y="1829"/>
                  </a:lnTo>
                  <a:close/>
                  <a:moveTo>
                    <a:pt x="6740" y="5948"/>
                  </a:moveTo>
                  <a:cubicBezTo>
                    <a:pt x="6775" y="5948"/>
                    <a:pt x="6799" y="5972"/>
                    <a:pt x="6799" y="6008"/>
                  </a:cubicBezTo>
                  <a:lnTo>
                    <a:pt x="6799" y="10020"/>
                  </a:lnTo>
                  <a:lnTo>
                    <a:pt x="4644" y="10020"/>
                  </a:lnTo>
                  <a:lnTo>
                    <a:pt x="4644" y="6008"/>
                  </a:lnTo>
                  <a:cubicBezTo>
                    <a:pt x="4644" y="5972"/>
                    <a:pt x="4668" y="5948"/>
                    <a:pt x="4704" y="5948"/>
                  </a:cubicBezTo>
                  <a:close/>
                  <a:moveTo>
                    <a:pt x="5601" y="1"/>
                  </a:moveTo>
                  <a:cubicBezTo>
                    <a:pt x="5543" y="1"/>
                    <a:pt x="5484" y="19"/>
                    <a:pt x="5430" y="55"/>
                  </a:cubicBezTo>
                  <a:lnTo>
                    <a:pt x="3692" y="1567"/>
                  </a:lnTo>
                  <a:lnTo>
                    <a:pt x="3692" y="1126"/>
                  </a:lnTo>
                  <a:cubicBezTo>
                    <a:pt x="3692" y="995"/>
                    <a:pt x="3573" y="876"/>
                    <a:pt x="3442" y="876"/>
                  </a:cubicBezTo>
                  <a:lnTo>
                    <a:pt x="1596" y="876"/>
                  </a:lnTo>
                  <a:cubicBezTo>
                    <a:pt x="1453" y="876"/>
                    <a:pt x="1334" y="995"/>
                    <a:pt x="1334" y="1126"/>
                  </a:cubicBezTo>
                  <a:lnTo>
                    <a:pt x="1334" y="1590"/>
                  </a:lnTo>
                  <a:cubicBezTo>
                    <a:pt x="1334" y="1721"/>
                    <a:pt x="1453" y="1840"/>
                    <a:pt x="1596" y="1840"/>
                  </a:cubicBezTo>
                  <a:lnTo>
                    <a:pt x="1691" y="1840"/>
                  </a:lnTo>
                  <a:lnTo>
                    <a:pt x="1691" y="3329"/>
                  </a:lnTo>
                  <a:lnTo>
                    <a:pt x="108" y="4710"/>
                  </a:lnTo>
                  <a:cubicBezTo>
                    <a:pt x="25" y="4781"/>
                    <a:pt x="1" y="4888"/>
                    <a:pt x="25" y="4984"/>
                  </a:cubicBezTo>
                  <a:cubicBezTo>
                    <a:pt x="60" y="5079"/>
                    <a:pt x="167" y="5138"/>
                    <a:pt x="251" y="5138"/>
                  </a:cubicBezTo>
                  <a:lnTo>
                    <a:pt x="1322" y="5138"/>
                  </a:lnTo>
                  <a:lnTo>
                    <a:pt x="1322" y="7972"/>
                  </a:lnTo>
                  <a:cubicBezTo>
                    <a:pt x="1322" y="8056"/>
                    <a:pt x="1394" y="8139"/>
                    <a:pt x="1489" y="8139"/>
                  </a:cubicBezTo>
                  <a:cubicBezTo>
                    <a:pt x="1572" y="8139"/>
                    <a:pt x="1656" y="8056"/>
                    <a:pt x="1656" y="7972"/>
                  </a:cubicBezTo>
                  <a:lnTo>
                    <a:pt x="1656" y="5055"/>
                  </a:lnTo>
                  <a:lnTo>
                    <a:pt x="5609" y="1614"/>
                  </a:lnTo>
                  <a:lnTo>
                    <a:pt x="9561" y="5055"/>
                  </a:lnTo>
                  <a:lnTo>
                    <a:pt x="9561" y="9937"/>
                  </a:lnTo>
                  <a:cubicBezTo>
                    <a:pt x="9561" y="9984"/>
                    <a:pt x="9526" y="10020"/>
                    <a:pt x="9478" y="10020"/>
                  </a:cubicBezTo>
                  <a:lnTo>
                    <a:pt x="7109" y="10020"/>
                  </a:lnTo>
                  <a:lnTo>
                    <a:pt x="7109" y="6008"/>
                  </a:lnTo>
                  <a:cubicBezTo>
                    <a:pt x="7109" y="5793"/>
                    <a:pt x="6930" y="5615"/>
                    <a:pt x="6728" y="5615"/>
                  </a:cubicBezTo>
                  <a:lnTo>
                    <a:pt x="4680" y="5615"/>
                  </a:lnTo>
                  <a:cubicBezTo>
                    <a:pt x="4478" y="5615"/>
                    <a:pt x="4299" y="5793"/>
                    <a:pt x="4299" y="6008"/>
                  </a:cubicBezTo>
                  <a:lnTo>
                    <a:pt x="4299" y="10020"/>
                  </a:lnTo>
                  <a:lnTo>
                    <a:pt x="1739" y="10020"/>
                  </a:lnTo>
                  <a:cubicBezTo>
                    <a:pt x="1691" y="10020"/>
                    <a:pt x="1656" y="9984"/>
                    <a:pt x="1656" y="9937"/>
                  </a:cubicBezTo>
                  <a:lnTo>
                    <a:pt x="1656" y="8734"/>
                  </a:lnTo>
                  <a:cubicBezTo>
                    <a:pt x="1656" y="8639"/>
                    <a:pt x="1572" y="8567"/>
                    <a:pt x="1489" y="8567"/>
                  </a:cubicBezTo>
                  <a:cubicBezTo>
                    <a:pt x="1394" y="8567"/>
                    <a:pt x="1322" y="8639"/>
                    <a:pt x="1322" y="8734"/>
                  </a:cubicBezTo>
                  <a:lnTo>
                    <a:pt x="1322" y="9937"/>
                  </a:lnTo>
                  <a:cubicBezTo>
                    <a:pt x="1322" y="10163"/>
                    <a:pt x="1501" y="10342"/>
                    <a:pt x="1727" y="10342"/>
                  </a:cubicBezTo>
                  <a:lnTo>
                    <a:pt x="9466" y="10342"/>
                  </a:lnTo>
                  <a:cubicBezTo>
                    <a:pt x="9692" y="10342"/>
                    <a:pt x="9871" y="10163"/>
                    <a:pt x="9871" y="9937"/>
                  </a:cubicBezTo>
                  <a:lnTo>
                    <a:pt x="9871" y="5127"/>
                  </a:lnTo>
                  <a:lnTo>
                    <a:pt x="10943" y="5127"/>
                  </a:lnTo>
                  <a:cubicBezTo>
                    <a:pt x="11038" y="5127"/>
                    <a:pt x="11133" y="5067"/>
                    <a:pt x="11157" y="4960"/>
                  </a:cubicBezTo>
                  <a:cubicBezTo>
                    <a:pt x="11216" y="4877"/>
                    <a:pt x="11205" y="4769"/>
                    <a:pt x="11121" y="4698"/>
                  </a:cubicBezTo>
                  <a:lnTo>
                    <a:pt x="8811" y="2686"/>
                  </a:lnTo>
                  <a:cubicBezTo>
                    <a:pt x="8785" y="2659"/>
                    <a:pt x="8748" y="2647"/>
                    <a:pt x="8711" y="2647"/>
                  </a:cubicBezTo>
                  <a:cubicBezTo>
                    <a:pt x="8665" y="2647"/>
                    <a:pt x="8618" y="2665"/>
                    <a:pt x="8585" y="2698"/>
                  </a:cubicBezTo>
                  <a:cubicBezTo>
                    <a:pt x="8526" y="2757"/>
                    <a:pt x="8538" y="2864"/>
                    <a:pt x="8597" y="2924"/>
                  </a:cubicBezTo>
                  <a:lnTo>
                    <a:pt x="10764" y="4805"/>
                  </a:lnTo>
                  <a:lnTo>
                    <a:pt x="9776" y="4805"/>
                  </a:lnTo>
                  <a:lnTo>
                    <a:pt x="5763" y="1305"/>
                  </a:lnTo>
                  <a:cubicBezTo>
                    <a:pt x="5716" y="1269"/>
                    <a:pt x="5659" y="1251"/>
                    <a:pt x="5601" y="1251"/>
                  </a:cubicBezTo>
                  <a:cubicBezTo>
                    <a:pt x="5543" y="1251"/>
                    <a:pt x="5484" y="1269"/>
                    <a:pt x="5430" y="1305"/>
                  </a:cubicBezTo>
                  <a:lnTo>
                    <a:pt x="1418" y="4805"/>
                  </a:lnTo>
                  <a:lnTo>
                    <a:pt x="429" y="4805"/>
                  </a:lnTo>
                  <a:lnTo>
                    <a:pt x="1918" y="3507"/>
                  </a:lnTo>
                  <a:lnTo>
                    <a:pt x="3335" y="2281"/>
                  </a:lnTo>
                  <a:lnTo>
                    <a:pt x="5609" y="340"/>
                  </a:lnTo>
                  <a:lnTo>
                    <a:pt x="8026" y="2436"/>
                  </a:lnTo>
                  <a:cubicBezTo>
                    <a:pt x="8052" y="2463"/>
                    <a:pt x="8086" y="2475"/>
                    <a:pt x="8121" y="2475"/>
                  </a:cubicBezTo>
                  <a:cubicBezTo>
                    <a:pt x="8164" y="2475"/>
                    <a:pt x="8207" y="2457"/>
                    <a:pt x="8240" y="2424"/>
                  </a:cubicBezTo>
                  <a:cubicBezTo>
                    <a:pt x="8299" y="2364"/>
                    <a:pt x="8288" y="2257"/>
                    <a:pt x="8228" y="2198"/>
                  </a:cubicBezTo>
                  <a:lnTo>
                    <a:pt x="5763" y="55"/>
                  </a:lnTo>
                  <a:cubicBezTo>
                    <a:pt x="5716" y="19"/>
                    <a:pt x="5659" y="1"/>
                    <a:pt x="5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 txBox="1"/>
            <p:nvPr/>
          </p:nvSpPr>
          <p:spPr>
            <a:xfrm>
              <a:off x="4905375" y="1753725"/>
              <a:ext cx="523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8" name="Google Shape;2258;p34"/>
            <p:cNvSpPr txBox="1"/>
            <p:nvPr/>
          </p:nvSpPr>
          <p:spPr>
            <a:xfrm>
              <a:off x="4857750" y="2761425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9" name="Google Shape;2259;p34"/>
            <p:cNvSpPr txBox="1"/>
            <p:nvPr/>
          </p:nvSpPr>
          <p:spPr>
            <a:xfrm>
              <a:off x="3859575" y="2761425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0" name="Google Shape;2260;p34"/>
            <p:cNvSpPr txBox="1"/>
            <p:nvPr/>
          </p:nvSpPr>
          <p:spPr>
            <a:xfrm>
              <a:off x="3859575" y="3773463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1" name="Google Shape;2261;p34"/>
          <p:cNvGrpSpPr/>
          <p:nvPr/>
        </p:nvGrpSpPr>
        <p:grpSpPr>
          <a:xfrm>
            <a:off x="6430475" y="1259994"/>
            <a:ext cx="1993523" cy="738015"/>
            <a:chOff x="397320" y="3506943"/>
            <a:chExt cx="2178000" cy="738015"/>
          </a:xfrm>
        </p:grpSpPr>
        <p:sp>
          <p:nvSpPr>
            <p:cNvPr id="2262" name="Google Shape;2262;p34"/>
            <p:cNvSpPr txBox="1"/>
            <p:nvPr/>
          </p:nvSpPr>
          <p:spPr>
            <a:xfrm>
              <a:off x="397320" y="35069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3" name="Google Shape;2263;p34"/>
            <p:cNvSpPr txBox="1"/>
            <p:nvPr/>
          </p:nvSpPr>
          <p:spPr>
            <a:xfrm>
              <a:off x="397320" y="38195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34"/>
          <p:cNvGrpSpPr/>
          <p:nvPr/>
        </p:nvGrpSpPr>
        <p:grpSpPr>
          <a:xfrm>
            <a:off x="6430475" y="3865494"/>
            <a:ext cx="1993523" cy="738015"/>
            <a:chOff x="917641" y="3829843"/>
            <a:chExt cx="2178000" cy="738015"/>
          </a:xfrm>
        </p:grpSpPr>
        <p:sp>
          <p:nvSpPr>
            <p:cNvPr id="2265" name="Google Shape;2265;p34"/>
            <p:cNvSpPr txBox="1"/>
            <p:nvPr/>
          </p:nvSpPr>
          <p:spPr>
            <a:xfrm>
              <a:off x="917641" y="38298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34"/>
            <p:cNvSpPr txBox="1"/>
            <p:nvPr/>
          </p:nvSpPr>
          <p:spPr>
            <a:xfrm>
              <a:off x="917641" y="41424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/>
            </a:p>
          </p:txBody>
        </p:sp>
      </p:grpSp>
      <p:grpSp>
        <p:nvGrpSpPr>
          <p:cNvPr id="2267" name="Google Shape;2267;p34"/>
          <p:cNvGrpSpPr/>
          <p:nvPr/>
        </p:nvGrpSpPr>
        <p:grpSpPr>
          <a:xfrm>
            <a:off x="720000" y="1259994"/>
            <a:ext cx="1993523" cy="738015"/>
            <a:chOff x="293256" y="3506943"/>
            <a:chExt cx="2178000" cy="738015"/>
          </a:xfrm>
        </p:grpSpPr>
        <p:sp>
          <p:nvSpPr>
            <p:cNvPr id="2268" name="Google Shape;2268;p34"/>
            <p:cNvSpPr txBox="1"/>
            <p:nvPr/>
          </p:nvSpPr>
          <p:spPr>
            <a:xfrm>
              <a:off x="293256" y="35069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9" name="Google Shape;2269;p34"/>
            <p:cNvSpPr txBox="1"/>
            <p:nvPr/>
          </p:nvSpPr>
          <p:spPr>
            <a:xfrm>
              <a:off x="293256" y="38195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/>
            </a:p>
          </p:txBody>
        </p:sp>
      </p:grpSp>
      <p:grpSp>
        <p:nvGrpSpPr>
          <p:cNvPr id="2270" name="Google Shape;2270;p34"/>
          <p:cNvGrpSpPr/>
          <p:nvPr/>
        </p:nvGrpSpPr>
        <p:grpSpPr>
          <a:xfrm>
            <a:off x="720000" y="3865494"/>
            <a:ext cx="1993523" cy="738015"/>
            <a:chOff x="917641" y="3829843"/>
            <a:chExt cx="2178000" cy="738015"/>
          </a:xfrm>
        </p:grpSpPr>
        <p:sp>
          <p:nvSpPr>
            <p:cNvPr id="2271" name="Google Shape;2271;p34"/>
            <p:cNvSpPr txBox="1"/>
            <p:nvPr/>
          </p:nvSpPr>
          <p:spPr>
            <a:xfrm>
              <a:off x="917641" y="38298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2" name="Google Shape;2272;p34"/>
            <p:cNvSpPr txBox="1"/>
            <p:nvPr/>
          </p:nvSpPr>
          <p:spPr>
            <a:xfrm>
              <a:off x="917641" y="41424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5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278" name="Google Shape;2278;p35"/>
          <p:cNvGrpSpPr/>
          <p:nvPr/>
        </p:nvGrpSpPr>
        <p:grpSpPr>
          <a:xfrm>
            <a:off x="5105401" y="1477713"/>
            <a:ext cx="3404398" cy="724207"/>
            <a:chOff x="-340263" y="2361716"/>
            <a:chExt cx="3283563" cy="630458"/>
          </a:xfrm>
        </p:grpSpPr>
        <p:sp>
          <p:nvSpPr>
            <p:cNvPr id="2279" name="Google Shape;2279;p35"/>
            <p:cNvSpPr txBox="1"/>
            <p:nvPr/>
          </p:nvSpPr>
          <p:spPr>
            <a:xfrm>
              <a:off x="872400" y="2361716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0" name="Google Shape;2280;p35"/>
            <p:cNvSpPr txBox="1"/>
            <p:nvPr/>
          </p:nvSpPr>
          <p:spPr>
            <a:xfrm>
              <a:off x="-340263" y="2583875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/>
            </a:p>
          </p:txBody>
        </p:sp>
      </p:grpSp>
      <p:grpSp>
        <p:nvGrpSpPr>
          <p:cNvPr id="2281" name="Google Shape;2281;p35"/>
          <p:cNvGrpSpPr/>
          <p:nvPr/>
        </p:nvGrpSpPr>
        <p:grpSpPr>
          <a:xfrm>
            <a:off x="5105400" y="2146582"/>
            <a:ext cx="3404399" cy="724201"/>
            <a:chOff x="-340264" y="2943999"/>
            <a:chExt cx="3283564" cy="630453"/>
          </a:xfrm>
        </p:grpSpPr>
        <p:sp>
          <p:nvSpPr>
            <p:cNvPr id="2282" name="Google Shape;2282;p35"/>
            <p:cNvSpPr txBox="1"/>
            <p:nvPr/>
          </p:nvSpPr>
          <p:spPr>
            <a:xfrm>
              <a:off x="872400" y="2943999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3" name="Google Shape;2283;p35"/>
            <p:cNvSpPr txBox="1"/>
            <p:nvPr/>
          </p:nvSpPr>
          <p:spPr>
            <a:xfrm>
              <a:off x="-340264" y="3166152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/>
            </a:p>
          </p:txBody>
        </p:sp>
      </p:grpSp>
      <p:grpSp>
        <p:nvGrpSpPr>
          <p:cNvPr id="2284" name="Google Shape;2284;p35"/>
          <p:cNvGrpSpPr/>
          <p:nvPr/>
        </p:nvGrpSpPr>
        <p:grpSpPr>
          <a:xfrm>
            <a:off x="5105401" y="2815544"/>
            <a:ext cx="3404398" cy="719439"/>
            <a:chOff x="-340263" y="3051648"/>
            <a:chExt cx="3283563" cy="626307"/>
          </a:xfrm>
        </p:grpSpPr>
        <p:sp>
          <p:nvSpPr>
            <p:cNvPr id="2285" name="Google Shape;2285;p35"/>
            <p:cNvSpPr txBox="1"/>
            <p:nvPr/>
          </p:nvSpPr>
          <p:spPr>
            <a:xfrm>
              <a:off x="872400" y="3051648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6" name="Google Shape;2286;p35"/>
            <p:cNvSpPr txBox="1"/>
            <p:nvPr/>
          </p:nvSpPr>
          <p:spPr>
            <a:xfrm>
              <a:off x="-340263" y="3269655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/>
            </a:p>
          </p:txBody>
        </p:sp>
      </p:grpSp>
      <p:grpSp>
        <p:nvGrpSpPr>
          <p:cNvPr id="2287" name="Google Shape;2287;p35"/>
          <p:cNvGrpSpPr/>
          <p:nvPr/>
        </p:nvGrpSpPr>
        <p:grpSpPr>
          <a:xfrm>
            <a:off x="5105401" y="3484963"/>
            <a:ext cx="3404398" cy="721820"/>
            <a:chOff x="-340263" y="3051648"/>
            <a:chExt cx="3283563" cy="628380"/>
          </a:xfrm>
        </p:grpSpPr>
        <p:sp>
          <p:nvSpPr>
            <p:cNvPr id="2288" name="Google Shape;2288;p35"/>
            <p:cNvSpPr txBox="1"/>
            <p:nvPr/>
          </p:nvSpPr>
          <p:spPr>
            <a:xfrm>
              <a:off x="872400" y="3051648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9" name="Google Shape;2289;p35"/>
            <p:cNvSpPr txBox="1"/>
            <p:nvPr/>
          </p:nvSpPr>
          <p:spPr>
            <a:xfrm>
              <a:off x="-340263" y="3271728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the ringed one</a:t>
              </a:r>
              <a:endParaRPr/>
            </a:p>
          </p:txBody>
        </p:sp>
      </p:grpSp>
      <p:sp>
        <p:nvSpPr>
          <p:cNvPr id="2290" name="Google Shape;2290;p35"/>
          <p:cNvSpPr/>
          <p:nvPr/>
        </p:nvSpPr>
        <p:spPr>
          <a:xfrm>
            <a:off x="982198" y="2708977"/>
            <a:ext cx="688842" cy="13270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0FFDB">
              <a:alpha val="714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30 %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1" name="Google Shape;2291;p35"/>
          <p:cNvSpPr/>
          <p:nvPr/>
        </p:nvSpPr>
        <p:spPr>
          <a:xfrm>
            <a:off x="2041796" y="2443591"/>
            <a:ext cx="688842" cy="15927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8BFE3">
              <a:alpha val="1071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40 %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2" name="Google Shape;2292;p35"/>
          <p:cNvSpPr/>
          <p:nvPr/>
        </p:nvSpPr>
        <p:spPr>
          <a:xfrm>
            <a:off x="3101394" y="2178173"/>
            <a:ext cx="688842" cy="18581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8BFE3">
              <a:alpha val="1473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50 %</a:t>
            </a:r>
            <a:endParaRPr sz="16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3" name="Google Shape;2293;p35"/>
          <p:cNvSpPr/>
          <p:nvPr/>
        </p:nvSpPr>
        <p:spPr>
          <a:xfrm>
            <a:off x="4149889" y="1637844"/>
            <a:ext cx="688800" cy="238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E60CE">
              <a:alpha val="58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294" name="Google Shape;2294;p35"/>
          <p:cNvGrpSpPr/>
          <p:nvPr/>
        </p:nvGrpSpPr>
        <p:grpSpPr>
          <a:xfrm>
            <a:off x="2163609" y="4168220"/>
            <a:ext cx="445477" cy="406530"/>
            <a:chOff x="1958520" y="2302574"/>
            <a:chExt cx="359213" cy="327807"/>
          </a:xfrm>
        </p:grpSpPr>
        <p:sp>
          <p:nvSpPr>
            <p:cNvPr id="2295" name="Google Shape;2295;p35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8" name="Google Shape;2298;p35"/>
          <p:cNvGrpSpPr/>
          <p:nvPr/>
        </p:nvGrpSpPr>
        <p:grpSpPr>
          <a:xfrm>
            <a:off x="3206252" y="4159076"/>
            <a:ext cx="462372" cy="424842"/>
            <a:chOff x="1952836" y="2774422"/>
            <a:chExt cx="372835" cy="342573"/>
          </a:xfrm>
        </p:grpSpPr>
        <p:sp>
          <p:nvSpPr>
            <p:cNvPr id="2299" name="Google Shape;2299;p3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35"/>
          <p:cNvSpPr/>
          <p:nvPr/>
        </p:nvSpPr>
        <p:spPr>
          <a:xfrm>
            <a:off x="1124702" y="4167862"/>
            <a:ext cx="441725" cy="407268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2303" name="Google Shape;2303;p35"/>
          <p:cNvGrpSpPr/>
          <p:nvPr/>
        </p:nvGrpSpPr>
        <p:grpSpPr>
          <a:xfrm>
            <a:off x="4285474" y="4149615"/>
            <a:ext cx="443609" cy="424352"/>
            <a:chOff x="1973254" y="4156304"/>
            <a:chExt cx="357720" cy="342192"/>
          </a:xfrm>
        </p:grpSpPr>
        <p:sp>
          <p:nvSpPr>
            <p:cNvPr id="2304" name="Google Shape;2304;p35"/>
            <p:cNvSpPr/>
            <p:nvPr/>
          </p:nvSpPr>
          <p:spPr>
            <a:xfrm>
              <a:off x="2129044" y="4156304"/>
              <a:ext cx="18926" cy="97964"/>
            </a:xfrm>
            <a:custGeom>
              <a:avLst/>
              <a:gdLst/>
              <a:ahLst/>
              <a:cxnLst/>
              <a:rect l="l" t="t" r="r" b="b"/>
              <a:pathLst>
                <a:path w="596" h="3085" extrusionOk="0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174771" y="4156304"/>
              <a:ext cx="18958" cy="97964"/>
            </a:xfrm>
            <a:custGeom>
              <a:avLst/>
              <a:gdLst/>
              <a:ahLst/>
              <a:cxnLst/>
              <a:rect l="l" t="t" r="r" b="b"/>
              <a:pathLst>
                <a:path w="597" h="3085" extrusionOk="0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992529" y="4460644"/>
              <a:ext cx="338445" cy="37852"/>
            </a:xfrm>
            <a:custGeom>
              <a:avLst/>
              <a:gdLst/>
              <a:ahLst/>
              <a:cxnLst/>
              <a:rect l="l" t="t" r="r" b="b"/>
              <a:pathLst>
                <a:path w="10658" h="1192" extrusionOk="0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996340" y="4288627"/>
              <a:ext cx="60525" cy="69226"/>
            </a:xfrm>
            <a:custGeom>
              <a:avLst/>
              <a:gdLst/>
              <a:ahLst/>
              <a:cxnLst/>
              <a:rect l="l" t="t" r="r" b="b"/>
              <a:pathLst>
                <a:path w="1906" h="2180" extrusionOk="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973254" y="4265954"/>
              <a:ext cx="306658" cy="184147"/>
            </a:xfrm>
            <a:custGeom>
              <a:avLst/>
              <a:gdLst/>
              <a:ahLst/>
              <a:cxnLst/>
              <a:rect l="l" t="t" r="r" b="b"/>
              <a:pathLst>
                <a:path w="9657" h="5799" extrusionOk="0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155877" y="4319620"/>
              <a:ext cx="93423" cy="99488"/>
            </a:xfrm>
            <a:custGeom>
              <a:avLst/>
              <a:gdLst/>
              <a:ahLst/>
              <a:cxnLst/>
              <a:rect l="l" t="t" r="r" b="b"/>
              <a:pathLst>
                <a:path w="2942" h="3133" extrusionOk="0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36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2315" name="Google Shape;2315;p36"/>
          <p:cNvSpPr/>
          <p:nvPr/>
        </p:nvSpPr>
        <p:spPr>
          <a:xfrm>
            <a:off x="779516" y="3311670"/>
            <a:ext cx="2028300" cy="892200"/>
          </a:xfrm>
          <a:prstGeom prst="roundRect">
            <a:avLst>
              <a:gd name="adj" fmla="val 26717"/>
            </a:avLst>
          </a:prstGeom>
          <a:solidFill>
            <a:srgbClr val="FFFFFF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6"/>
          <p:cNvSpPr/>
          <p:nvPr/>
        </p:nvSpPr>
        <p:spPr>
          <a:xfrm>
            <a:off x="2167818" y="2667643"/>
            <a:ext cx="2028232" cy="67"/>
          </a:xfrm>
          <a:custGeom>
            <a:avLst/>
            <a:gdLst/>
            <a:ahLst/>
            <a:cxnLst/>
            <a:rect l="l" t="t" r="r" b="b"/>
            <a:pathLst>
              <a:path w="30209" h="1" fill="none" extrusionOk="0">
                <a:moveTo>
                  <a:pt x="0" y="1"/>
                </a:moveTo>
                <a:lnTo>
                  <a:pt x="30209" y="1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280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6"/>
          <p:cNvSpPr/>
          <p:nvPr/>
        </p:nvSpPr>
        <p:spPr>
          <a:xfrm>
            <a:off x="4946103" y="2667643"/>
            <a:ext cx="2028299" cy="67"/>
          </a:xfrm>
          <a:custGeom>
            <a:avLst/>
            <a:gdLst/>
            <a:ahLst/>
            <a:cxnLst/>
            <a:rect l="l" t="t" r="r" b="b"/>
            <a:pathLst>
              <a:path w="30210" h="1" fill="none" extrusionOk="0">
                <a:moveTo>
                  <a:pt x="1" y="1"/>
                </a:moveTo>
                <a:lnTo>
                  <a:pt x="30209" y="1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280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36"/>
          <p:cNvSpPr/>
          <p:nvPr/>
        </p:nvSpPr>
        <p:spPr>
          <a:xfrm>
            <a:off x="1023425" y="1802267"/>
            <a:ext cx="1540500" cy="1510200"/>
          </a:xfrm>
          <a:prstGeom prst="roundRect">
            <a:avLst>
              <a:gd name="adj" fmla="val 16667"/>
            </a:avLst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6"/>
          <p:cNvSpPr/>
          <p:nvPr/>
        </p:nvSpPr>
        <p:spPr>
          <a:xfrm>
            <a:off x="1422860" y="2305291"/>
            <a:ext cx="741600" cy="742800"/>
          </a:xfrm>
          <a:prstGeom prst="ellipse">
            <a:avLst/>
          </a:prstGeom>
          <a:solidFill>
            <a:srgbClr val="7400B8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36"/>
          <p:cNvSpPr/>
          <p:nvPr/>
        </p:nvSpPr>
        <p:spPr>
          <a:xfrm>
            <a:off x="1523660" y="1529685"/>
            <a:ext cx="540000" cy="5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1" name="Google Shape;2321;p36"/>
          <p:cNvSpPr/>
          <p:nvPr/>
        </p:nvSpPr>
        <p:spPr>
          <a:xfrm>
            <a:off x="1648476" y="2567738"/>
            <a:ext cx="290381" cy="233781"/>
          </a:xfrm>
          <a:custGeom>
            <a:avLst/>
            <a:gdLst/>
            <a:ahLst/>
            <a:cxnLst/>
            <a:rect l="l" t="t" r="r" b="b"/>
            <a:pathLst>
              <a:path w="4325" h="3482" extrusionOk="0">
                <a:moveTo>
                  <a:pt x="3061" y="534"/>
                </a:moveTo>
                <a:cubicBezTo>
                  <a:pt x="3454" y="534"/>
                  <a:pt x="3791" y="843"/>
                  <a:pt x="3791" y="1236"/>
                </a:cubicBezTo>
                <a:cubicBezTo>
                  <a:pt x="3791" y="1432"/>
                  <a:pt x="3707" y="1601"/>
                  <a:pt x="3566" y="1741"/>
                </a:cubicBezTo>
                <a:lnTo>
                  <a:pt x="2163" y="2864"/>
                </a:lnTo>
                <a:lnTo>
                  <a:pt x="787" y="1797"/>
                </a:lnTo>
                <a:cubicBezTo>
                  <a:pt x="619" y="1657"/>
                  <a:pt x="534" y="1461"/>
                  <a:pt x="534" y="1236"/>
                </a:cubicBezTo>
                <a:cubicBezTo>
                  <a:pt x="534" y="843"/>
                  <a:pt x="843" y="534"/>
                  <a:pt x="1236" y="534"/>
                </a:cubicBezTo>
                <a:cubicBezTo>
                  <a:pt x="1545" y="534"/>
                  <a:pt x="1798" y="702"/>
                  <a:pt x="1910" y="983"/>
                </a:cubicBezTo>
                <a:cubicBezTo>
                  <a:pt x="1938" y="1067"/>
                  <a:pt x="2050" y="1152"/>
                  <a:pt x="2163" y="1152"/>
                </a:cubicBezTo>
                <a:cubicBezTo>
                  <a:pt x="2275" y="1152"/>
                  <a:pt x="2359" y="1067"/>
                  <a:pt x="2415" y="983"/>
                </a:cubicBezTo>
                <a:cubicBezTo>
                  <a:pt x="2528" y="702"/>
                  <a:pt x="2780" y="534"/>
                  <a:pt x="3061" y="534"/>
                </a:cubicBezTo>
                <a:close/>
                <a:moveTo>
                  <a:pt x="1236" y="1"/>
                </a:moveTo>
                <a:cubicBezTo>
                  <a:pt x="562" y="1"/>
                  <a:pt x="1" y="562"/>
                  <a:pt x="1" y="1236"/>
                </a:cubicBezTo>
                <a:cubicBezTo>
                  <a:pt x="1" y="1629"/>
                  <a:pt x="169" y="1966"/>
                  <a:pt x="450" y="2219"/>
                </a:cubicBezTo>
                <a:lnTo>
                  <a:pt x="1994" y="3426"/>
                </a:lnTo>
                <a:cubicBezTo>
                  <a:pt x="2022" y="3482"/>
                  <a:pt x="2106" y="3482"/>
                  <a:pt x="2163" y="3482"/>
                </a:cubicBezTo>
                <a:cubicBezTo>
                  <a:pt x="2219" y="3482"/>
                  <a:pt x="2275" y="3482"/>
                  <a:pt x="2331" y="3426"/>
                </a:cubicBezTo>
                <a:lnTo>
                  <a:pt x="3931" y="2162"/>
                </a:lnTo>
                <a:cubicBezTo>
                  <a:pt x="3931" y="2134"/>
                  <a:pt x="3931" y="2134"/>
                  <a:pt x="3959" y="2134"/>
                </a:cubicBezTo>
                <a:cubicBezTo>
                  <a:pt x="4184" y="1910"/>
                  <a:pt x="4324" y="1573"/>
                  <a:pt x="4324" y="1236"/>
                </a:cubicBezTo>
                <a:cubicBezTo>
                  <a:pt x="4324" y="562"/>
                  <a:pt x="3763" y="1"/>
                  <a:pt x="3061" y="1"/>
                </a:cubicBezTo>
                <a:cubicBezTo>
                  <a:pt x="2724" y="1"/>
                  <a:pt x="2387" y="141"/>
                  <a:pt x="2163" y="394"/>
                </a:cubicBezTo>
                <a:cubicBezTo>
                  <a:pt x="1910" y="141"/>
                  <a:pt x="1601" y="1"/>
                  <a:pt x="12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6"/>
          <p:cNvSpPr/>
          <p:nvPr/>
        </p:nvSpPr>
        <p:spPr>
          <a:xfrm>
            <a:off x="6341674" y="3311659"/>
            <a:ext cx="2028300" cy="892200"/>
          </a:xfrm>
          <a:prstGeom prst="roundRect">
            <a:avLst>
              <a:gd name="adj" fmla="val 33299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6"/>
          <p:cNvSpPr/>
          <p:nvPr/>
        </p:nvSpPr>
        <p:spPr>
          <a:xfrm>
            <a:off x="1381795" y="2273663"/>
            <a:ext cx="823741" cy="823808"/>
          </a:xfrm>
          <a:custGeom>
            <a:avLst/>
            <a:gdLst/>
            <a:ahLst/>
            <a:cxnLst/>
            <a:rect l="l" t="t" r="r" b="b"/>
            <a:pathLst>
              <a:path w="12269" h="12270" fill="none" extrusionOk="0">
                <a:moveTo>
                  <a:pt x="9658" y="1938"/>
                </a:moveTo>
                <a:cubicBezTo>
                  <a:pt x="11960" y="3875"/>
                  <a:pt x="12269" y="7328"/>
                  <a:pt x="10332" y="9659"/>
                </a:cubicBezTo>
                <a:cubicBezTo>
                  <a:pt x="8395" y="11961"/>
                  <a:pt x="4941" y="12270"/>
                  <a:pt x="2611" y="10304"/>
                </a:cubicBezTo>
                <a:cubicBezTo>
                  <a:pt x="309" y="8367"/>
                  <a:pt x="0" y="4914"/>
                  <a:pt x="1937" y="2612"/>
                </a:cubicBezTo>
                <a:cubicBezTo>
                  <a:pt x="3903" y="282"/>
                  <a:pt x="7356" y="1"/>
                  <a:pt x="9658" y="1938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miter lim="280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4" name="Google Shape;2324;p36"/>
          <p:cNvGrpSpPr/>
          <p:nvPr/>
        </p:nvGrpSpPr>
        <p:grpSpPr>
          <a:xfrm>
            <a:off x="875692" y="3429849"/>
            <a:ext cx="1835947" cy="681313"/>
            <a:chOff x="866800" y="2753423"/>
            <a:chExt cx="1970112" cy="688891"/>
          </a:xfrm>
        </p:grpSpPr>
        <p:sp>
          <p:nvSpPr>
            <p:cNvPr id="2325" name="Google Shape;2325;p36"/>
            <p:cNvSpPr txBox="1"/>
            <p:nvPr/>
          </p:nvSpPr>
          <p:spPr>
            <a:xfrm>
              <a:off x="866800" y="2753423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CALL THE DOCTOR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26" name="Google Shape;2326;p36"/>
            <p:cNvSpPr txBox="1"/>
            <p:nvPr/>
          </p:nvSpPr>
          <p:spPr>
            <a:xfrm>
              <a:off x="866812" y="2999513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7" name="Google Shape;2327;p36"/>
          <p:cNvSpPr/>
          <p:nvPr/>
        </p:nvSpPr>
        <p:spPr>
          <a:xfrm>
            <a:off x="6585550" y="1802175"/>
            <a:ext cx="1540500" cy="1510200"/>
          </a:xfrm>
          <a:prstGeom prst="roundRect">
            <a:avLst>
              <a:gd name="adj" fmla="val 16667"/>
            </a:avLst>
          </a:prstGeom>
          <a:solidFill>
            <a:srgbClr val="56CFE1">
              <a:alpha val="2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8" name="Google Shape;2328;p36"/>
          <p:cNvGrpSpPr/>
          <p:nvPr/>
        </p:nvGrpSpPr>
        <p:grpSpPr>
          <a:xfrm>
            <a:off x="6437851" y="3429849"/>
            <a:ext cx="1835947" cy="681313"/>
            <a:chOff x="866800" y="2753423"/>
            <a:chExt cx="1970112" cy="688891"/>
          </a:xfrm>
        </p:grpSpPr>
        <p:sp>
          <p:nvSpPr>
            <p:cNvPr id="2329" name="Google Shape;2329;p36"/>
            <p:cNvSpPr txBox="1"/>
            <p:nvPr/>
          </p:nvSpPr>
          <p:spPr>
            <a:xfrm>
              <a:off x="866800" y="2753423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WASH YOUR HANDS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30" name="Google Shape;2330;p36"/>
            <p:cNvSpPr txBox="1"/>
            <p:nvPr/>
          </p:nvSpPr>
          <p:spPr>
            <a:xfrm>
              <a:off x="866812" y="2999513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1" name="Google Shape;2331;p36"/>
          <p:cNvSpPr/>
          <p:nvPr/>
        </p:nvSpPr>
        <p:spPr>
          <a:xfrm>
            <a:off x="6985024" y="2314299"/>
            <a:ext cx="741600" cy="742800"/>
          </a:xfrm>
          <a:prstGeom prst="ellipse">
            <a:avLst/>
          </a:prstGeom>
          <a:solidFill>
            <a:srgbClr val="56CFE1">
              <a:alpha val="2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36"/>
          <p:cNvSpPr/>
          <p:nvPr/>
        </p:nvSpPr>
        <p:spPr>
          <a:xfrm>
            <a:off x="6952413" y="2281249"/>
            <a:ext cx="806821" cy="806821"/>
          </a:xfrm>
          <a:custGeom>
            <a:avLst/>
            <a:gdLst/>
            <a:ahLst/>
            <a:cxnLst/>
            <a:rect l="l" t="t" r="r" b="b"/>
            <a:pathLst>
              <a:path w="12017" h="12017" fill="none" extrusionOk="0">
                <a:moveTo>
                  <a:pt x="9883" y="2134"/>
                </a:moveTo>
                <a:cubicBezTo>
                  <a:pt x="12017" y="4268"/>
                  <a:pt x="12017" y="7749"/>
                  <a:pt x="9883" y="9883"/>
                </a:cubicBezTo>
                <a:cubicBezTo>
                  <a:pt x="7749" y="12016"/>
                  <a:pt x="4296" y="12016"/>
                  <a:pt x="2162" y="9883"/>
                </a:cubicBezTo>
                <a:cubicBezTo>
                  <a:pt x="1" y="7749"/>
                  <a:pt x="1" y="4268"/>
                  <a:pt x="2162" y="2134"/>
                </a:cubicBezTo>
                <a:cubicBezTo>
                  <a:pt x="4296" y="0"/>
                  <a:pt x="7749" y="0"/>
                  <a:pt x="9883" y="213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280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36"/>
          <p:cNvSpPr/>
          <p:nvPr/>
        </p:nvSpPr>
        <p:spPr>
          <a:xfrm>
            <a:off x="7153162" y="2569618"/>
            <a:ext cx="405324" cy="230022"/>
          </a:xfrm>
          <a:custGeom>
            <a:avLst/>
            <a:gdLst/>
            <a:ahLst/>
            <a:cxnLst/>
            <a:rect l="l" t="t" r="r" b="b"/>
            <a:pathLst>
              <a:path w="6037" h="3426" extrusionOk="0">
                <a:moveTo>
                  <a:pt x="169" y="1"/>
                </a:moveTo>
                <a:cubicBezTo>
                  <a:pt x="57" y="1"/>
                  <a:pt x="1" y="85"/>
                  <a:pt x="1" y="197"/>
                </a:cubicBezTo>
                <a:lnTo>
                  <a:pt x="1" y="1517"/>
                </a:lnTo>
                <a:cubicBezTo>
                  <a:pt x="1" y="1601"/>
                  <a:pt x="57" y="1685"/>
                  <a:pt x="169" y="1685"/>
                </a:cubicBezTo>
                <a:cubicBezTo>
                  <a:pt x="253" y="1685"/>
                  <a:pt x="337" y="1601"/>
                  <a:pt x="337" y="1517"/>
                </a:cubicBezTo>
                <a:lnTo>
                  <a:pt x="337" y="366"/>
                </a:lnTo>
                <a:lnTo>
                  <a:pt x="1011" y="366"/>
                </a:lnTo>
                <a:cubicBezTo>
                  <a:pt x="1067" y="366"/>
                  <a:pt x="1095" y="422"/>
                  <a:pt x="1095" y="450"/>
                </a:cubicBezTo>
                <a:lnTo>
                  <a:pt x="1095" y="1910"/>
                </a:lnTo>
                <a:cubicBezTo>
                  <a:pt x="1095" y="1938"/>
                  <a:pt x="1067" y="1994"/>
                  <a:pt x="1011" y="1994"/>
                </a:cubicBezTo>
                <a:lnTo>
                  <a:pt x="815" y="1994"/>
                </a:lnTo>
                <a:cubicBezTo>
                  <a:pt x="730" y="1994"/>
                  <a:pt x="646" y="2050"/>
                  <a:pt x="646" y="2162"/>
                </a:cubicBezTo>
                <a:cubicBezTo>
                  <a:pt x="646" y="2275"/>
                  <a:pt x="730" y="2331"/>
                  <a:pt x="815" y="2331"/>
                </a:cubicBezTo>
                <a:lnTo>
                  <a:pt x="1011" y="2331"/>
                </a:lnTo>
                <a:cubicBezTo>
                  <a:pt x="1208" y="2331"/>
                  <a:pt x="1348" y="2219"/>
                  <a:pt x="1432" y="2050"/>
                </a:cubicBezTo>
                <a:cubicBezTo>
                  <a:pt x="1713" y="2078"/>
                  <a:pt x="1966" y="2191"/>
                  <a:pt x="2134" y="2415"/>
                </a:cubicBezTo>
                <a:lnTo>
                  <a:pt x="2583" y="2949"/>
                </a:lnTo>
                <a:cubicBezTo>
                  <a:pt x="2836" y="3229"/>
                  <a:pt x="3201" y="3426"/>
                  <a:pt x="3594" y="3426"/>
                </a:cubicBezTo>
                <a:lnTo>
                  <a:pt x="5475" y="3426"/>
                </a:lnTo>
                <a:cubicBezTo>
                  <a:pt x="5784" y="3426"/>
                  <a:pt x="6037" y="3173"/>
                  <a:pt x="6037" y="2864"/>
                </a:cubicBezTo>
                <a:cubicBezTo>
                  <a:pt x="6037" y="2555"/>
                  <a:pt x="5784" y="2303"/>
                  <a:pt x="5475" y="2303"/>
                </a:cubicBezTo>
                <a:lnTo>
                  <a:pt x="4773" y="2303"/>
                </a:lnTo>
                <a:cubicBezTo>
                  <a:pt x="4689" y="2303"/>
                  <a:pt x="4605" y="2387"/>
                  <a:pt x="4605" y="2499"/>
                </a:cubicBezTo>
                <a:cubicBezTo>
                  <a:pt x="4605" y="2584"/>
                  <a:pt x="4689" y="2668"/>
                  <a:pt x="4773" y="2668"/>
                </a:cubicBezTo>
                <a:lnTo>
                  <a:pt x="5475" y="2668"/>
                </a:lnTo>
                <a:cubicBezTo>
                  <a:pt x="5587" y="2668"/>
                  <a:pt x="5672" y="2752"/>
                  <a:pt x="5672" y="2864"/>
                </a:cubicBezTo>
                <a:cubicBezTo>
                  <a:pt x="5672" y="2977"/>
                  <a:pt x="5587" y="3061"/>
                  <a:pt x="5475" y="3061"/>
                </a:cubicBezTo>
                <a:lnTo>
                  <a:pt x="3594" y="3061"/>
                </a:lnTo>
                <a:cubicBezTo>
                  <a:pt x="3313" y="3061"/>
                  <a:pt x="3061" y="2920"/>
                  <a:pt x="2864" y="2724"/>
                </a:cubicBezTo>
                <a:lnTo>
                  <a:pt x="2415" y="2162"/>
                </a:lnTo>
                <a:cubicBezTo>
                  <a:pt x="2190" y="1882"/>
                  <a:pt x="1825" y="1713"/>
                  <a:pt x="1460" y="1713"/>
                </a:cubicBezTo>
                <a:lnTo>
                  <a:pt x="1460" y="646"/>
                </a:lnTo>
                <a:lnTo>
                  <a:pt x="2106" y="646"/>
                </a:lnTo>
                <a:cubicBezTo>
                  <a:pt x="2443" y="646"/>
                  <a:pt x="2752" y="759"/>
                  <a:pt x="2976" y="983"/>
                </a:cubicBezTo>
                <a:lnTo>
                  <a:pt x="3959" y="1938"/>
                </a:lnTo>
                <a:cubicBezTo>
                  <a:pt x="4015" y="1994"/>
                  <a:pt x="4015" y="2106"/>
                  <a:pt x="3959" y="2191"/>
                </a:cubicBezTo>
                <a:cubicBezTo>
                  <a:pt x="3931" y="2219"/>
                  <a:pt x="3889" y="2233"/>
                  <a:pt x="3843" y="2233"/>
                </a:cubicBezTo>
                <a:cubicBezTo>
                  <a:pt x="3798" y="2233"/>
                  <a:pt x="3749" y="2219"/>
                  <a:pt x="3706" y="2191"/>
                </a:cubicBezTo>
                <a:lnTo>
                  <a:pt x="2948" y="1489"/>
                </a:lnTo>
                <a:cubicBezTo>
                  <a:pt x="2920" y="1461"/>
                  <a:pt x="2871" y="1447"/>
                  <a:pt x="2822" y="1447"/>
                </a:cubicBezTo>
                <a:cubicBezTo>
                  <a:pt x="2773" y="1447"/>
                  <a:pt x="2724" y="1461"/>
                  <a:pt x="2696" y="1489"/>
                </a:cubicBezTo>
                <a:cubicBezTo>
                  <a:pt x="2640" y="1573"/>
                  <a:pt x="2640" y="1685"/>
                  <a:pt x="2696" y="1769"/>
                </a:cubicBezTo>
                <a:lnTo>
                  <a:pt x="3482" y="2443"/>
                </a:lnTo>
                <a:cubicBezTo>
                  <a:pt x="3566" y="2555"/>
                  <a:pt x="3706" y="2584"/>
                  <a:pt x="3819" y="2584"/>
                </a:cubicBezTo>
                <a:cubicBezTo>
                  <a:pt x="3987" y="2584"/>
                  <a:pt x="4128" y="2527"/>
                  <a:pt x="4212" y="2415"/>
                </a:cubicBezTo>
                <a:cubicBezTo>
                  <a:pt x="4408" y="2219"/>
                  <a:pt x="4408" y="1882"/>
                  <a:pt x="4212" y="1685"/>
                </a:cubicBezTo>
                <a:lnTo>
                  <a:pt x="3229" y="731"/>
                </a:lnTo>
                <a:cubicBezTo>
                  <a:pt x="2920" y="450"/>
                  <a:pt x="2527" y="281"/>
                  <a:pt x="2106" y="281"/>
                </a:cubicBezTo>
                <a:lnTo>
                  <a:pt x="1432" y="281"/>
                </a:lnTo>
                <a:cubicBezTo>
                  <a:pt x="1348" y="113"/>
                  <a:pt x="1208" y="1"/>
                  <a:pt x="10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6"/>
          <p:cNvSpPr/>
          <p:nvPr/>
        </p:nvSpPr>
        <p:spPr>
          <a:xfrm>
            <a:off x="7085824" y="1529685"/>
            <a:ext cx="540000" cy="54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5" name="Google Shape;2335;p36"/>
          <p:cNvSpPr/>
          <p:nvPr/>
        </p:nvSpPr>
        <p:spPr>
          <a:xfrm>
            <a:off x="3560601" y="3312599"/>
            <a:ext cx="2028300" cy="892200"/>
          </a:xfrm>
          <a:prstGeom prst="roundRect">
            <a:avLst>
              <a:gd name="adj" fmla="val 27989"/>
            </a:avLst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6"/>
          <p:cNvSpPr/>
          <p:nvPr/>
        </p:nvSpPr>
        <p:spPr>
          <a:xfrm>
            <a:off x="3804525" y="1802175"/>
            <a:ext cx="1540500" cy="1510200"/>
          </a:xfrm>
          <a:prstGeom prst="roundRect">
            <a:avLst>
              <a:gd name="adj" fmla="val 16667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7" name="Google Shape;2337;p36"/>
          <p:cNvGrpSpPr/>
          <p:nvPr/>
        </p:nvGrpSpPr>
        <p:grpSpPr>
          <a:xfrm>
            <a:off x="3656778" y="3429849"/>
            <a:ext cx="1835947" cy="681313"/>
            <a:chOff x="866800" y="2735206"/>
            <a:chExt cx="1970112" cy="688891"/>
          </a:xfrm>
        </p:grpSpPr>
        <p:sp>
          <p:nvSpPr>
            <p:cNvPr id="2338" name="Google Shape;2338;p36"/>
            <p:cNvSpPr txBox="1"/>
            <p:nvPr/>
          </p:nvSpPr>
          <p:spPr>
            <a:xfrm>
              <a:off x="866800" y="2735206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 MASK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39" name="Google Shape;2339;p36"/>
            <p:cNvSpPr txBox="1"/>
            <p:nvPr/>
          </p:nvSpPr>
          <p:spPr>
            <a:xfrm>
              <a:off x="866812" y="2981297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0" name="Google Shape;2340;p36"/>
          <p:cNvSpPr/>
          <p:nvPr/>
        </p:nvSpPr>
        <p:spPr>
          <a:xfrm>
            <a:off x="4203951" y="2314303"/>
            <a:ext cx="741600" cy="742800"/>
          </a:xfrm>
          <a:prstGeom prst="ellipse">
            <a:avLst/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36"/>
          <p:cNvSpPr/>
          <p:nvPr/>
        </p:nvSpPr>
        <p:spPr>
          <a:xfrm>
            <a:off x="4170401" y="2281249"/>
            <a:ext cx="808701" cy="806821"/>
          </a:xfrm>
          <a:custGeom>
            <a:avLst/>
            <a:gdLst/>
            <a:ahLst/>
            <a:cxnLst/>
            <a:rect l="l" t="t" r="r" b="b"/>
            <a:pathLst>
              <a:path w="12045" h="12017" fill="none" extrusionOk="0">
                <a:moveTo>
                  <a:pt x="7272" y="674"/>
                </a:moveTo>
                <a:cubicBezTo>
                  <a:pt x="10219" y="1376"/>
                  <a:pt x="12044" y="4324"/>
                  <a:pt x="11342" y="7272"/>
                </a:cubicBezTo>
                <a:cubicBezTo>
                  <a:pt x="10640" y="10219"/>
                  <a:pt x="7693" y="12016"/>
                  <a:pt x="4745" y="11342"/>
                </a:cubicBezTo>
                <a:cubicBezTo>
                  <a:pt x="1797" y="10641"/>
                  <a:pt x="0" y="7693"/>
                  <a:pt x="702" y="4745"/>
                </a:cubicBezTo>
                <a:cubicBezTo>
                  <a:pt x="1376" y="1797"/>
                  <a:pt x="4324" y="0"/>
                  <a:pt x="7272" y="674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280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36"/>
          <p:cNvGrpSpPr/>
          <p:nvPr/>
        </p:nvGrpSpPr>
        <p:grpSpPr>
          <a:xfrm>
            <a:off x="4359835" y="2570668"/>
            <a:ext cx="429833" cy="230022"/>
            <a:chOff x="4346128" y="2723068"/>
            <a:chExt cx="429833" cy="230022"/>
          </a:xfrm>
        </p:grpSpPr>
        <p:sp>
          <p:nvSpPr>
            <p:cNvPr id="2343" name="Google Shape;2343;p36"/>
            <p:cNvSpPr/>
            <p:nvPr/>
          </p:nvSpPr>
          <p:spPr>
            <a:xfrm>
              <a:off x="4432874" y="2723068"/>
              <a:ext cx="258288" cy="230022"/>
            </a:xfrm>
            <a:custGeom>
              <a:avLst/>
              <a:gdLst/>
              <a:ahLst/>
              <a:cxnLst/>
              <a:rect l="l" t="t" r="r" b="b"/>
              <a:pathLst>
                <a:path w="3847" h="3426" extrusionOk="0">
                  <a:moveTo>
                    <a:pt x="2892" y="394"/>
                  </a:moveTo>
                  <a:cubicBezTo>
                    <a:pt x="3201" y="394"/>
                    <a:pt x="3453" y="646"/>
                    <a:pt x="3453" y="955"/>
                  </a:cubicBezTo>
                  <a:lnTo>
                    <a:pt x="3453" y="2471"/>
                  </a:lnTo>
                  <a:cubicBezTo>
                    <a:pt x="3453" y="2780"/>
                    <a:pt x="3201" y="3033"/>
                    <a:pt x="2892" y="3033"/>
                  </a:cubicBezTo>
                  <a:lnTo>
                    <a:pt x="955" y="3033"/>
                  </a:lnTo>
                  <a:cubicBezTo>
                    <a:pt x="646" y="3033"/>
                    <a:pt x="393" y="2780"/>
                    <a:pt x="393" y="2471"/>
                  </a:cubicBezTo>
                  <a:lnTo>
                    <a:pt x="393" y="955"/>
                  </a:lnTo>
                  <a:cubicBezTo>
                    <a:pt x="393" y="646"/>
                    <a:pt x="646" y="394"/>
                    <a:pt x="955" y="394"/>
                  </a:cubicBezTo>
                  <a:close/>
                  <a:moveTo>
                    <a:pt x="955" y="1"/>
                  </a:moveTo>
                  <a:cubicBezTo>
                    <a:pt x="421" y="1"/>
                    <a:pt x="0" y="422"/>
                    <a:pt x="0" y="955"/>
                  </a:cubicBezTo>
                  <a:lnTo>
                    <a:pt x="0" y="2471"/>
                  </a:lnTo>
                  <a:cubicBezTo>
                    <a:pt x="0" y="3005"/>
                    <a:pt x="421" y="3426"/>
                    <a:pt x="955" y="3426"/>
                  </a:cubicBezTo>
                  <a:lnTo>
                    <a:pt x="2892" y="3426"/>
                  </a:lnTo>
                  <a:cubicBezTo>
                    <a:pt x="3425" y="3426"/>
                    <a:pt x="3846" y="3005"/>
                    <a:pt x="3846" y="2471"/>
                  </a:cubicBezTo>
                  <a:lnTo>
                    <a:pt x="3846" y="955"/>
                  </a:lnTo>
                  <a:cubicBezTo>
                    <a:pt x="3846" y="422"/>
                    <a:pt x="3425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4491286" y="2783427"/>
              <a:ext cx="143344" cy="28333"/>
            </a:xfrm>
            <a:custGeom>
              <a:avLst/>
              <a:gdLst/>
              <a:ahLst/>
              <a:cxnLst/>
              <a:rect l="l" t="t" r="r" b="b"/>
              <a:pathLst>
                <a:path w="2135" h="422" extrusionOk="0">
                  <a:moveTo>
                    <a:pt x="197" y="0"/>
                  </a:moveTo>
                  <a:cubicBezTo>
                    <a:pt x="85" y="0"/>
                    <a:pt x="0" y="84"/>
                    <a:pt x="0" y="197"/>
                  </a:cubicBezTo>
                  <a:cubicBezTo>
                    <a:pt x="0" y="309"/>
                    <a:pt x="85" y="421"/>
                    <a:pt x="197" y="421"/>
                  </a:cubicBezTo>
                  <a:lnTo>
                    <a:pt x="1938" y="421"/>
                  </a:lnTo>
                  <a:cubicBezTo>
                    <a:pt x="2050" y="421"/>
                    <a:pt x="2134" y="309"/>
                    <a:pt x="2134" y="197"/>
                  </a:cubicBezTo>
                  <a:cubicBezTo>
                    <a:pt x="2134" y="84"/>
                    <a:pt x="2050" y="0"/>
                    <a:pt x="1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491286" y="2862586"/>
              <a:ext cx="143344" cy="26453"/>
            </a:xfrm>
            <a:custGeom>
              <a:avLst/>
              <a:gdLst/>
              <a:ahLst/>
              <a:cxnLst/>
              <a:rect l="l" t="t" r="r" b="b"/>
              <a:pathLst>
                <a:path w="2135" h="394" extrusionOk="0">
                  <a:moveTo>
                    <a:pt x="197" y="0"/>
                  </a:moveTo>
                  <a:cubicBezTo>
                    <a:pt x="85" y="0"/>
                    <a:pt x="0" y="84"/>
                    <a:pt x="0" y="197"/>
                  </a:cubicBezTo>
                  <a:cubicBezTo>
                    <a:pt x="0" y="309"/>
                    <a:pt x="85" y="393"/>
                    <a:pt x="197" y="393"/>
                  </a:cubicBezTo>
                  <a:lnTo>
                    <a:pt x="1938" y="393"/>
                  </a:lnTo>
                  <a:cubicBezTo>
                    <a:pt x="2050" y="393"/>
                    <a:pt x="2134" y="309"/>
                    <a:pt x="2134" y="197"/>
                  </a:cubicBezTo>
                  <a:cubicBezTo>
                    <a:pt x="2134" y="84"/>
                    <a:pt x="2050" y="0"/>
                    <a:pt x="1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346128" y="2764561"/>
              <a:ext cx="111318" cy="131997"/>
            </a:xfrm>
            <a:custGeom>
              <a:avLst/>
              <a:gdLst/>
              <a:ahLst/>
              <a:cxnLst/>
              <a:rect l="l" t="t" r="r" b="b"/>
              <a:pathLst>
                <a:path w="1658" h="1966" extrusionOk="0">
                  <a:moveTo>
                    <a:pt x="1418" y="0"/>
                  </a:moveTo>
                  <a:cubicBezTo>
                    <a:pt x="1383" y="0"/>
                    <a:pt x="1348" y="10"/>
                    <a:pt x="1320" y="28"/>
                  </a:cubicBezTo>
                  <a:lnTo>
                    <a:pt x="169" y="702"/>
                  </a:lnTo>
                  <a:cubicBezTo>
                    <a:pt x="57" y="758"/>
                    <a:pt x="1" y="843"/>
                    <a:pt x="1" y="983"/>
                  </a:cubicBezTo>
                  <a:cubicBezTo>
                    <a:pt x="1" y="1095"/>
                    <a:pt x="57" y="1208"/>
                    <a:pt x="169" y="1264"/>
                  </a:cubicBezTo>
                  <a:lnTo>
                    <a:pt x="1180" y="1937"/>
                  </a:lnTo>
                  <a:cubicBezTo>
                    <a:pt x="1236" y="1966"/>
                    <a:pt x="1264" y="1966"/>
                    <a:pt x="1292" y="1966"/>
                  </a:cubicBezTo>
                  <a:cubicBezTo>
                    <a:pt x="1376" y="1966"/>
                    <a:pt x="1432" y="1937"/>
                    <a:pt x="1461" y="1881"/>
                  </a:cubicBezTo>
                  <a:cubicBezTo>
                    <a:pt x="1545" y="1797"/>
                    <a:pt x="1517" y="1657"/>
                    <a:pt x="1404" y="1601"/>
                  </a:cubicBezTo>
                  <a:lnTo>
                    <a:pt x="478" y="983"/>
                  </a:lnTo>
                  <a:lnTo>
                    <a:pt x="1517" y="365"/>
                  </a:lnTo>
                  <a:cubicBezTo>
                    <a:pt x="1629" y="309"/>
                    <a:pt x="1657" y="197"/>
                    <a:pt x="1601" y="113"/>
                  </a:cubicBezTo>
                  <a:cubicBezTo>
                    <a:pt x="1563" y="38"/>
                    <a:pt x="1489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664710" y="2764561"/>
              <a:ext cx="111251" cy="131997"/>
            </a:xfrm>
            <a:custGeom>
              <a:avLst/>
              <a:gdLst/>
              <a:ahLst/>
              <a:cxnLst/>
              <a:rect l="l" t="t" r="r" b="b"/>
              <a:pathLst>
                <a:path w="1657" h="1966" extrusionOk="0">
                  <a:moveTo>
                    <a:pt x="239" y="0"/>
                  </a:moveTo>
                  <a:cubicBezTo>
                    <a:pt x="169" y="0"/>
                    <a:pt x="94" y="38"/>
                    <a:pt x="56" y="113"/>
                  </a:cubicBezTo>
                  <a:cubicBezTo>
                    <a:pt x="0" y="197"/>
                    <a:pt x="28" y="309"/>
                    <a:pt x="141" y="365"/>
                  </a:cubicBezTo>
                  <a:lnTo>
                    <a:pt x="1179" y="983"/>
                  </a:lnTo>
                  <a:lnTo>
                    <a:pt x="253" y="1601"/>
                  </a:lnTo>
                  <a:cubicBezTo>
                    <a:pt x="141" y="1657"/>
                    <a:pt x="141" y="1797"/>
                    <a:pt x="197" y="1881"/>
                  </a:cubicBezTo>
                  <a:cubicBezTo>
                    <a:pt x="225" y="1937"/>
                    <a:pt x="281" y="1966"/>
                    <a:pt x="365" y="1966"/>
                  </a:cubicBezTo>
                  <a:cubicBezTo>
                    <a:pt x="393" y="1966"/>
                    <a:pt x="449" y="1966"/>
                    <a:pt x="478" y="1937"/>
                  </a:cubicBezTo>
                  <a:lnTo>
                    <a:pt x="1516" y="1264"/>
                  </a:lnTo>
                  <a:cubicBezTo>
                    <a:pt x="1601" y="1208"/>
                    <a:pt x="1657" y="1095"/>
                    <a:pt x="1657" y="983"/>
                  </a:cubicBezTo>
                  <a:cubicBezTo>
                    <a:pt x="1657" y="843"/>
                    <a:pt x="1601" y="758"/>
                    <a:pt x="1488" y="702"/>
                  </a:cubicBezTo>
                  <a:lnTo>
                    <a:pt x="337" y="28"/>
                  </a:lnTo>
                  <a:cubicBezTo>
                    <a:pt x="309" y="10"/>
                    <a:pt x="27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8" name="Google Shape;2348;p36"/>
          <p:cNvSpPr/>
          <p:nvPr/>
        </p:nvSpPr>
        <p:spPr>
          <a:xfrm>
            <a:off x="4304764" y="1535547"/>
            <a:ext cx="540000" cy="5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7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354" name="Google Shape;2354;p37"/>
          <p:cNvGrpSpPr/>
          <p:nvPr/>
        </p:nvGrpSpPr>
        <p:grpSpPr>
          <a:xfrm>
            <a:off x="3183354" y="1512575"/>
            <a:ext cx="2453990" cy="799501"/>
            <a:chOff x="3183354" y="1512575"/>
            <a:chExt cx="2453990" cy="799501"/>
          </a:xfrm>
        </p:grpSpPr>
        <p:sp>
          <p:nvSpPr>
            <p:cNvPr id="2355" name="Google Shape;2355;p37"/>
            <p:cNvSpPr/>
            <p:nvPr/>
          </p:nvSpPr>
          <p:spPr>
            <a:xfrm>
              <a:off x="3223683" y="1563211"/>
              <a:ext cx="2376213" cy="738938"/>
            </a:xfrm>
            <a:custGeom>
              <a:avLst/>
              <a:gdLst/>
              <a:ahLst/>
              <a:cxnLst/>
              <a:rect l="l" t="t" r="r" b="b"/>
              <a:pathLst>
                <a:path w="105586" h="35054" extrusionOk="0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0"/>
                    <a:pt x="3243" y="6839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588"/>
                  </a:cubicBezTo>
                  <a:cubicBezTo>
                    <a:pt x="30754" y="34321"/>
                    <a:pt x="44077" y="35054"/>
                    <a:pt x="57370" y="35054"/>
                  </a:cubicBezTo>
                  <a:cubicBezTo>
                    <a:pt x="68835" y="35054"/>
                    <a:pt x="80276" y="34509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477"/>
                    <a:pt x="105415" y="21259"/>
                    <a:pt x="105202" y="19083"/>
                  </a:cubicBezTo>
                  <a:cubicBezTo>
                    <a:pt x="105116" y="17889"/>
                    <a:pt x="104988" y="16651"/>
                    <a:pt x="104306" y="15670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385"/>
                    <a:pt x="81696" y="9740"/>
                  </a:cubicBezTo>
                  <a:cubicBezTo>
                    <a:pt x="81056" y="9484"/>
                    <a:pt x="80501" y="9101"/>
                    <a:pt x="80075" y="8546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59"/>
                    <a:pt x="76022" y="2061"/>
                  </a:cubicBezTo>
                  <a:cubicBezTo>
                    <a:pt x="74571" y="1507"/>
                    <a:pt x="73036" y="1166"/>
                    <a:pt x="71500" y="1080"/>
                  </a:cubicBezTo>
                  <a:cubicBezTo>
                    <a:pt x="66634" y="571"/>
                    <a:pt x="61752" y="462"/>
                    <a:pt x="56868" y="462"/>
                  </a:cubicBezTo>
                  <a:cubicBezTo>
                    <a:pt x="53210" y="462"/>
                    <a:pt x="49551" y="523"/>
                    <a:pt x="45898" y="523"/>
                  </a:cubicBezTo>
                  <a:cubicBezTo>
                    <a:pt x="43394" y="523"/>
                    <a:pt x="40892" y="494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3183354" y="1512575"/>
              <a:ext cx="2453990" cy="799501"/>
            </a:xfrm>
            <a:custGeom>
              <a:avLst/>
              <a:gdLst/>
              <a:ahLst/>
              <a:cxnLst/>
              <a:rect l="l" t="t" r="r" b="b"/>
              <a:pathLst>
                <a:path w="109042" h="37927" extrusionOk="0">
                  <a:moveTo>
                    <a:pt x="63261" y="1030"/>
                  </a:moveTo>
                  <a:cubicBezTo>
                    <a:pt x="70271" y="1030"/>
                    <a:pt x="77276" y="1131"/>
                    <a:pt x="84256" y="1648"/>
                  </a:cubicBezTo>
                  <a:cubicBezTo>
                    <a:pt x="88820" y="1989"/>
                    <a:pt x="93385" y="2501"/>
                    <a:pt x="97950" y="3098"/>
                  </a:cubicBezTo>
                  <a:cubicBezTo>
                    <a:pt x="99102" y="3226"/>
                    <a:pt x="100211" y="3354"/>
                    <a:pt x="101363" y="3525"/>
                  </a:cubicBezTo>
                  <a:cubicBezTo>
                    <a:pt x="102216" y="3653"/>
                    <a:pt x="103069" y="3866"/>
                    <a:pt x="103880" y="4165"/>
                  </a:cubicBezTo>
                  <a:cubicBezTo>
                    <a:pt x="105799" y="5018"/>
                    <a:pt x="106141" y="6980"/>
                    <a:pt x="106524" y="8900"/>
                  </a:cubicBezTo>
                  <a:cubicBezTo>
                    <a:pt x="107335" y="13337"/>
                    <a:pt x="107804" y="17859"/>
                    <a:pt x="107847" y="22381"/>
                  </a:cubicBezTo>
                  <a:cubicBezTo>
                    <a:pt x="107847" y="24642"/>
                    <a:pt x="107804" y="26903"/>
                    <a:pt x="107676" y="29164"/>
                  </a:cubicBezTo>
                  <a:cubicBezTo>
                    <a:pt x="107548" y="30913"/>
                    <a:pt x="107506" y="33004"/>
                    <a:pt x="106439" y="34497"/>
                  </a:cubicBezTo>
                  <a:cubicBezTo>
                    <a:pt x="105330" y="35947"/>
                    <a:pt x="103240" y="36118"/>
                    <a:pt x="101533" y="36160"/>
                  </a:cubicBezTo>
                  <a:cubicBezTo>
                    <a:pt x="101290" y="36160"/>
                    <a:pt x="101133" y="36296"/>
                    <a:pt x="101063" y="36469"/>
                  </a:cubicBezTo>
                  <a:lnTo>
                    <a:pt x="101063" y="36469"/>
                  </a:lnTo>
                  <a:cubicBezTo>
                    <a:pt x="91947" y="36679"/>
                    <a:pt x="82791" y="36888"/>
                    <a:pt x="73676" y="37014"/>
                  </a:cubicBezTo>
                  <a:cubicBezTo>
                    <a:pt x="68556" y="37084"/>
                    <a:pt x="63449" y="37116"/>
                    <a:pt x="58341" y="37116"/>
                  </a:cubicBezTo>
                  <a:cubicBezTo>
                    <a:pt x="54170" y="37116"/>
                    <a:pt x="49999" y="37095"/>
                    <a:pt x="45818" y="37056"/>
                  </a:cubicBezTo>
                  <a:cubicBezTo>
                    <a:pt x="36561" y="36928"/>
                    <a:pt x="27389" y="36758"/>
                    <a:pt x="18131" y="36502"/>
                  </a:cubicBezTo>
                  <a:cubicBezTo>
                    <a:pt x="16484" y="36467"/>
                    <a:pt x="14808" y="36350"/>
                    <a:pt x="13127" y="36350"/>
                  </a:cubicBezTo>
                  <a:cubicBezTo>
                    <a:pt x="12719" y="36350"/>
                    <a:pt x="12311" y="36357"/>
                    <a:pt x="11903" y="36374"/>
                  </a:cubicBezTo>
                  <a:cubicBezTo>
                    <a:pt x="10591" y="36470"/>
                    <a:pt x="9279" y="36518"/>
                    <a:pt x="7967" y="36518"/>
                  </a:cubicBezTo>
                  <a:cubicBezTo>
                    <a:pt x="7530" y="36518"/>
                    <a:pt x="7093" y="36512"/>
                    <a:pt x="6656" y="36502"/>
                  </a:cubicBezTo>
                  <a:cubicBezTo>
                    <a:pt x="5077" y="36331"/>
                    <a:pt x="3456" y="35819"/>
                    <a:pt x="2475" y="34411"/>
                  </a:cubicBezTo>
                  <a:cubicBezTo>
                    <a:pt x="1536" y="33046"/>
                    <a:pt x="1280" y="31382"/>
                    <a:pt x="1195" y="29804"/>
                  </a:cubicBezTo>
                  <a:cubicBezTo>
                    <a:pt x="1024" y="27714"/>
                    <a:pt x="1067" y="25623"/>
                    <a:pt x="1067" y="23533"/>
                  </a:cubicBezTo>
                  <a:cubicBezTo>
                    <a:pt x="1110" y="21229"/>
                    <a:pt x="1195" y="18926"/>
                    <a:pt x="1323" y="16622"/>
                  </a:cubicBezTo>
                  <a:cubicBezTo>
                    <a:pt x="1494" y="14361"/>
                    <a:pt x="1707" y="12100"/>
                    <a:pt x="1963" y="9881"/>
                  </a:cubicBezTo>
                  <a:cubicBezTo>
                    <a:pt x="2176" y="8047"/>
                    <a:pt x="2347" y="5829"/>
                    <a:pt x="3925" y="4549"/>
                  </a:cubicBezTo>
                  <a:cubicBezTo>
                    <a:pt x="5376" y="3397"/>
                    <a:pt x="7552" y="2970"/>
                    <a:pt x="9343" y="2672"/>
                  </a:cubicBezTo>
                  <a:cubicBezTo>
                    <a:pt x="11434" y="2330"/>
                    <a:pt x="13567" y="2160"/>
                    <a:pt x="15700" y="2117"/>
                  </a:cubicBezTo>
                  <a:cubicBezTo>
                    <a:pt x="20051" y="2032"/>
                    <a:pt x="24360" y="1861"/>
                    <a:pt x="28711" y="1691"/>
                  </a:cubicBezTo>
                  <a:cubicBezTo>
                    <a:pt x="37969" y="1307"/>
                    <a:pt x="47269" y="1093"/>
                    <a:pt x="56526" y="1051"/>
                  </a:cubicBezTo>
                  <a:cubicBezTo>
                    <a:pt x="58771" y="1040"/>
                    <a:pt x="61017" y="1030"/>
                    <a:pt x="63261" y="1030"/>
                  </a:cubicBezTo>
                  <a:close/>
                  <a:moveTo>
                    <a:pt x="59563" y="1"/>
                  </a:moveTo>
                  <a:cubicBezTo>
                    <a:pt x="51924" y="1"/>
                    <a:pt x="44285" y="130"/>
                    <a:pt x="36646" y="368"/>
                  </a:cubicBezTo>
                  <a:cubicBezTo>
                    <a:pt x="31826" y="496"/>
                    <a:pt x="27005" y="667"/>
                    <a:pt x="22184" y="880"/>
                  </a:cubicBezTo>
                  <a:cubicBezTo>
                    <a:pt x="17961" y="1093"/>
                    <a:pt x="13652" y="880"/>
                    <a:pt x="9471" y="1563"/>
                  </a:cubicBezTo>
                  <a:cubicBezTo>
                    <a:pt x="7552" y="1861"/>
                    <a:pt x="5376" y="2288"/>
                    <a:pt x="3712" y="3397"/>
                  </a:cubicBezTo>
                  <a:cubicBezTo>
                    <a:pt x="2048" y="4463"/>
                    <a:pt x="1451" y="6255"/>
                    <a:pt x="1152" y="8090"/>
                  </a:cubicBezTo>
                  <a:cubicBezTo>
                    <a:pt x="470" y="12697"/>
                    <a:pt x="129" y="17347"/>
                    <a:pt x="86" y="21997"/>
                  </a:cubicBezTo>
                  <a:cubicBezTo>
                    <a:pt x="43" y="24301"/>
                    <a:pt x="1" y="26604"/>
                    <a:pt x="129" y="28908"/>
                  </a:cubicBezTo>
                  <a:cubicBezTo>
                    <a:pt x="129" y="30572"/>
                    <a:pt x="427" y="32236"/>
                    <a:pt x="1024" y="33814"/>
                  </a:cubicBezTo>
                  <a:cubicBezTo>
                    <a:pt x="1664" y="35307"/>
                    <a:pt x="2902" y="36502"/>
                    <a:pt x="4437" y="37014"/>
                  </a:cubicBezTo>
                  <a:cubicBezTo>
                    <a:pt x="5564" y="37389"/>
                    <a:pt x="6789" y="37491"/>
                    <a:pt x="7992" y="37491"/>
                  </a:cubicBezTo>
                  <a:cubicBezTo>
                    <a:pt x="8565" y="37491"/>
                    <a:pt x="9134" y="37468"/>
                    <a:pt x="9685" y="37440"/>
                  </a:cubicBezTo>
                  <a:cubicBezTo>
                    <a:pt x="10902" y="37359"/>
                    <a:pt x="12102" y="37329"/>
                    <a:pt x="13306" y="37329"/>
                  </a:cubicBezTo>
                  <a:cubicBezTo>
                    <a:pt x="14001" y="37329"/>
                    <a:pt x="14698" y="37339"/>
                    <a:pt x="15401" y="37355"/>
                  </a:cubicBezTo>
                  <a:cubicBezTo>
                    <a:pt x="17790" y="37440"/>
                    <a:pt x="20222" y="37526"/>
                    <a:pt x="22611" y="37568"/>
                  </a:cubicBezTo>
                  <a:cubicBezTo>
                    <a:pt x="27346" y="37696"/>
                    <a:pt x="32124" y="37782"/>
                    <a:pt x="36902" y="37824"/>
                  </a:cubicBezTo>
                  <a:cubicBezTo>
                    <a:pt x="42186" y="37895"/>
                    <a:pt x="47458" y="37926"/>
                    <a:pt x="52730" y="37926"/>
                  </a:cubicBezTo>
                  <a:cubicBezTo>
                    <a:pt x="57035" y="37926"/>
                    <a:pt x="61341" y="37905"/>
                    <a:pt x="65655" y="37867"/>
                  </a:cubicBezTo>
                  <a:cubicBezTo>
                    <a:pt x="75254" y="37782"/>
                    <a:pt x="84853" y="37568"/>
                    <a:pt x="94451" y="37184"/>
                  </a:cubicBezTo>
                  <a:cubicBezTo>
                    <a:pt x="96651" y="37104"/>
                    <a:pt x="98850" y="36987"/>
                    <a:pt x="101049" y="36867"/>
                  </a:cubicBezTo>
                  <a:lnTo>
                    <a:pt x="101049" y="36867"/>
                  </a:lnTo>
                  <a:cubicBezTo>
                    <a:pt x="101107" y="37045"/>
                    <a:pt x="101255" y="37186"/>
                    <a:pt x="101494" y="37186"/>
                  </a:cubicBezTo>
                  <a:cubicBezTo>
                    <a:pt x="101507" y="37186"/>
                    <a:pt x="101520" y="37185"/>
                    <a:pt x="101533" y="37184"/>
                  </a:cubicBezTo>
                  <a:cubicBezTo>
                    <a:pt x="103325" y="37099"/>
                    <a:pt x="105287" y="36971"/>
                    <a:pt x="106695" y="35691"/>
                  </a:cubicBezTo>
                  <a:cubicBezTo>
                    <a:pt x="108146" y="34411"/>
                    <a:pt x="108402" y="32534"/>
                    <a:pt x="108572" y="30828"/>
                  </a:cubicBezTo>
                  <a:cubicBezTo>
                    <a:pt x="108999" y="26178"/>
                    <a:pt x="109041" y="21528"/>
                    <a:pt x="108658" y="16878"/>
                  </a:cubicBezTo>
                  <a:cubicBezTo>
                    <a:pt x="108444" y="14574"/>
                    <a:pt x="108146" y="12270"/>
                    <a:pt x="107804" y="10052"/>
                  </a:cubicBezTo>
                  <a:cubicBezTo>
                    <a:pt x="107463" y="8132"/>
                    <a:pt x="107250" y="5786"/>
                    <a:pt x="105885" y="4335"/>
                  </a:cubicBezTo>
                  <a:cubicBezTo>
                    <a:pt x="104647" y="2970"/>
                    <a:pt x="102685" y="2672"/>
                    <a:pt x="100936" y="2416"/>
                  </a:cubicBezTo>
                  <a:cubicBezTo>
                    <a:pt x="98632" y="2074"/>
                    <a:pt x="96329" y="1819"/>
                    <a:pt x="93982" y="1520"/>
                  </a:cubicBezTo>
                  <a:cubicBezTo>
                    <a:pt x="89247" y="1008"/>
                    <a:pt x="84469" y="581"/>
                    <a:pt x="79691" y="325"/>
                  </a:cubicBezTo>
                  <a:cubicBezTo>
                    <a:pt x="74956" y="69"/>
                    <a:pt x="70178" y="69"/>
                    <a:pt x="65442" y="27"/>
                  </a:cubicBezTo>
                  <a:cubicBezTo>
                    <a:pt x="63482" y="9"/>
                    <a:pt x="61523" y="1"/>
                    <a:pt x="59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7" name="Google Shape;2357;p37"/>
          <p:cNvGrpSpPr/>
          <p:nvPr/>
        </p:nvGrpSpPr>
        <p:grpSpPr>
          <a:xfrm>
            <a:off x="1711544" y="1537197"/>
            <a:ext cx="1399834" cy="790711"/>
            <a:chOff x="1711544" y="1537197"/>
            <a:chExt cx="1399834" cy="790711"/>
          </a:xfrm>
        </p:grpSpPr>
        <p:sp>
          <p:nvSpPr>
            <p:cNvPr id="2358" name="Google Shape;2358;p37"/>
            <p:cNvSpPr/>
            <p:nvPr/>
          </p:nvSpPr>
          <p:spPr>
            <a:xfrm>
              <a:off x="2707146" y="1903430"/>
              <a:ext cx="57635" cy="5398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1" y="1"/>
                  </a:moveTo>
                  <a:cubicBezTo>
                    <a:pt x="555" y="1"/>
                    <a:pt x="1" y="555"/>
                    <a:pt x="1" y="1280"/>
                  </a:cubicBezTo>
                  <a:cubicBezTo>
                    <a:pt x="1" y="2006"/>
                    <a:pt x="555" y="2560"/>
                    <a:pt x="1281" y="2560"/>
                  </a:cubicBezTo>
                  <a:cubicBezTo>
                    <a:pt x="1963" y="2560"/>
                    <a:pt x="2561" y="2006"/>
                    <a:pt x="2561" y="1280"/>
                  </a:cubicBezTo>
                  <a:cubicBezTo>
                    <a:pt x="2561" y="555"/>
                    <a:pt x="1963" y="1"/>
                    <a:pt x="1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2837721" y="1903430"/>
              <a:ext cx="57635" cy="5398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1" y="1"/>
                  </a:moveTo>
                  <a:cubicBezTo>
                    <a:pt x="598" y="1"/>
                    <a:pt x="1" y="555"/>
                    <a:pt x="1" y="1280"/>
                  </a:cubicBezTo>
                  <a:cubicBezTo>
                    <a:pt x="1" y="2006"/>
                    <a:pt x="598" y="2560"/>
                    <a:pt x="1281" y="2560"/>
                  </a:cubicBezTo>
                  <a:cubicBezTo>
                    <a:pt x="2006" y="2560"/>
                    <a:pt x="2560" y="2006"/>
                    <a:pt x="2560" y="1280"/>
                  </a:cubicBezTo>
                  <a:cubicBezTo>
                    <a:pt x="2560" y="555"/>
                    <a:pt x="2006" y="1"/>
                    <a:pt x="1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2969263" y="1903430"/>
              <a:ext cx="57613" cy="53986"/>
            </a:xfrm>
            <a:custGeom>
              <a:avLst/>
              <a:gdLst/>
              <a:ahLst/>
              <a:cxnLst/>
              <a:rect l="l" t="t" r="r" b="b"/>
              <a:pathLst>
                <a:path w="2560" h="2561" extrusionOk="0">
                  <a:moveTo>
                    <a:pt x="1280" y="1"/>
                  </a:moveTo>
                  <a:cubicBezTo>
                    <a:pt x="555" y="1"/>
                    <a:pt x="0" y="555"/>
                    <a:pt x="0" y="1280"/>
                  </a:cubicBezTo>
                  <a:cubicBezTo>
                    <a:pt x="0" y="2006"/>
                    <a:pt x="555" y="2560"/>
                    <a:pt x="1280" y="2560"/>
                  </a:cubicBezTo>
                  <a:cubicBezTo>
                    <a:pt x="1963" y="2560"/>
                    <a:pt x="2560" y="2006"/>
                    <a:pt x="2560" y="1280"/>
                  </a:cubicBezTo>
                  <a:cubicBezTo>
                    <a:pt x="2560" y="555"/>
                    <a:pt x="1963" y="1"/>
                    <a:pt x="1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1711544" y="1537197"/>
              <a:ext cx="1399834" cy="790711"/>
            </a:xfrm>
            <a:custGeom>
              <a:avLst/>
              <a:gdLst/>
              <a:ahLst/>
              <a:cxnLst/>
              <a:rect l="l" t="t" r="r" b="b"/>
              <a:pathLst>
                <a:path w="62201" h="37510" extrusionOk="0">
                  <a:moveTo>
                    <a:pt x="41511" y="0"/>
                  </a:moveTo>
                  <a:cubicBezTo>
                    <a:pt x="40217" y="0"/>
                    <a:pt x="38922" y="4"/>
                    <a:pt x="37627" y="11"/>
                  </a:cubicBezTo>
                  <a:cubicBezTo>
                    <a:pt x="29693" y="53"/>
                    <a:pt x="21758" y="181"/>
                    <a:pt x="13823" y="523"/>
                  </a:cubicBezTo>
                  <a:cubicBezTo>
                    <a:pt x="9386" y="736"/>
                    <a:pt x="4864" y="864"/>
                    <a:pt x="427" y="1376"/>
                  </a:cubicBezTo>
                  <a:cubicBezTo>
                    <a:pt x="43" y="1418"/>
                    <a:pt x="1" y="2016"/>
                    <a:pt x="427" y="2016"/>
                  </a:cubicBezTo>
                  <a:cubicBezTo>
                    <a:pt x="4437" y="2016"/>
                    <a:pt x="8405" y="1760"/>
                    <a:pt x="12372" y="1632"/>
                  </a:cubicBezTo>
                  <a:cubicBezTo>
                    <a:pt x="16340" y="1461"/>
                    <a:pt x="20350" y="1333"/>
                    <a:pt x="24317" y="1248"/>
                  </a:cubicBezTo>
                  <a:cubicBezTo>
                    <a:pt x="30126" y="1123"/>
                    <a:pt x="35935" y="1044"/>
                    <a:pt x="41744" y="1044"/>
                  </a:cubicBezTo>
                  <a:cubicBezTo>
                    <a:pt x="43870" y="1044"/>
                    <a:pt x="45996" y="1054"/>
                    <a:pt x="48122" y="1077"/>
                  </a:cubicBezTo>
                  <a:cubicBezTo>
                    <a:pt x="52601" y="1162"/>
                    <a:pt x="57081" y="1248"/>
                    <a:pt x="61517" y="1376"/>
                  </a:cubicBezTo>
                  <a:cubicBezTo>
                    <a:pt x="62200" y="1376"/>
                    <a:pt x="62200" y="309"/>
                    <a:pt x="61517" y="309"/>
                  </a:cubicBezTo>
                  <a:cubicBezTo>
                    <a:pt x="54870" y="95"/>
                    <a:pt x="48193" y="0"/>
                    <a:pt x="41511" y="0"/>
                  </a:cubicBezTo>
                  <a:close/>
                  <a:moveTo>
                    <a:pt x="40719" y="2477"/>
                  </a:moveTo>
                  <a:cubicBezTo>
                    <a:pt x="39688" y="2477"/>
                    <a:pt x="38658" y="2479"/>
                    <a:pt x="37627" y="2485"/>
                  </a:cubicBezTo>
                  <a:cubicBezTo>
                    <a:pt x="29693" y="2528"/>
                    <a:pt x="21758" y="2698"/>
                    <a:pt x="13865" y="3040"/>
                  </a:cubicBezTo>
                  <a:cubicBezTo>
                    <a:pt x="9386" y="3210"/>
                    <a:pt x="4907" y="3338"/>
                    <a:pt x="427" y="3850"/>
                  </a:cubicBezTo>
                  <a:cubicBezTo>
                    <a:pt x="1" y="3850"/>
                    <a:pt x="1" y="4533"/>
                    <a:pt x="427" y="4533"/>
                  </a:cubicBezTo>
                  <a:cubicBezTo>
                    <a:pt x="4437" y="4533"/>
                    <a:pt x="8405" y="4277"/>
                    <a:pt x="12372" y="4106"/>
                  </a:cubicBezTo>
                  <a:cubicBezTo>
                    <a:pt x="16340" y="3978"/>
                    <a:pt x="20350" y="3850"/>
                    <a:pt x="24317" y="3722"/>
                  </a:cubicBezTo>
                  <a:cubicBezTo>
                    <a:pt x="29607" y="3608"/>
                    <a:pt x="34897" y="3551"/>
                    <a:pt x="40187" y="3551"/>
                  </a:cubicBezTo>
                  <a:cubicBezTo>
                    <a:pt x="42832" y="3551"/>
                    <a:pt x="45477" y="3566"/>
                    <a:pt x="48122" y="3594"/>
                  </a:cubicBezTo>
                  <a:cubicBezTo>
                    <a:pt x="52601" y="3637"/>
                    <a:pt x="57081" y="3722"/>
                    <a:pt x="61517" y="3850"/>
                  </a:cubicBezTo>
                  <a:cubicBezTo>
                    <a:pt x="62200" y="3850"/>
                    <a:pt x="62200" y="2784"/>
                    <a:pt x="61517" y="2784"/>
                  </a:cubicBezTo>
                  <a:cubicBezTo>
                    <a:pt x="54608" y="2598"/>
                    <a:pt x="47665" y="2477"/>
                    <a:pt x="40719" y="2477"/>
                  </a:cubicBezTo>
                  <a:close/>
                  <a:moveTo>
                    <a:pt x="37627" y="33158"/>
                  </a:moveTo>
                  <a:cubicBezTo>
                    <a:pt x="29693" y="33201"/>
                    <a:pt x="21758" y="33371"/>
                    <a:pt x="13865" y="33713"/>
                  </a:cubicBezTo>
                  <a:cubicBezTo>
                    <a:pt x="9386" y="33883"/>
                    <a:pt x="4907" y="34011"/>
                    <a:pt x="427" y="34566"/>
                  </a:cubicBezTo>
                  <a:cubicBezTo>
                    <a:pt x="1" y="34566"/>
                    <a:pt x="1" y="35206"/>
                    <a:pt x="427" y="35206"/>
                  </a:cubicBezTo>
                  <a:cubicBezTo>
                    <a:pt x="4437" y="35206"/>
                    <a:pt x="8405" y="34950"/>
                    <a:pt x="12372" y="34822"/>
                  </a:cubicBezTo>
                  <a:cubicBezTo>
                    <a:pt x="16340" y="34651"/>
                    <a:pt x="20350" y="34523"/>
                    <a:pt x="24317" y="34438"/>
                  </a:cubicBezTo>
                  <a:cubicBezTo>
                    <a:pt x="29740" y="34292"/>
                    <a:pt x="35162" y="34226"/>
                    <a:pt x="40585" y="34226"/>
                  </a:cubicBezTo>
                  <a:cubicBezTo>
                    <a:pt x="43097" y="34226"/>
                    <a:pt x="45610" y="34240"/>
                    <a:pt x="48122" y="34267"/>
                  </a:cubicBezTo>
                  <a:cubicBezTo>
                    <a:pt x="52601" y="34310"/>
                    <a:pt x="57081" y="34438"/>
                    <a:pt x="61517" y="34566"/>
                  </a:cubicBezTo>
                  <a:cubicBezTo>
                    <a:pt x="62200" y="34566"/>
                    <a:pt x="62200" y="33499"/>
                    <a:pt x="61517" y="33457"/>
                  </a:cubicBezTo>
                  <a:lnTo>
                    <a:pt x="61517" y="33499"/>
                  </a:lnTo>
                  <a:cubicBezTo>
                    <a:pt x="53583" y="33243"/>
                    <a:pt x="45605" y="33158"/>
                    <a:pt x="37627" y="33158"/>
                  </a:cubicBezTo>
                  <a:close/>
                  <a:moveTo>
                    <a:pt x="37627" y="35462"/>
                  </a:moveTo>
                  <a:cubicBezTo>
                    <a:pt x="29693" y="35504"/>
                    <a:pt x="21758" y="35675"/>
                    <a:pt x="13865" y="36016"/>
                  </a:cubicBezTo>
                  <a:cubicBezTo>
                    <a:pt x="9386" y="36187"/>
                    <a:pt x="4907" y="36315"/>
                    <a:pt x="427" y="36870"/>
                  </a:cubicBezTo>
                  <a:cubicBezTo>
                    <a:pt x="43" y="36912"/>
                    <a:pt x="1" y="37509"/>
                    <a:pt x="427" y="37509"/>
                  </a:cubicBezTo>
                  <a:cubicBezTo>
                    <a:pt x="4437" y="37509"/>
                    <a:pt x="8405" y="37254"/>
                    <a:pt x="12372" y="37126"/>
                  </a:cubicBezTo>
                  <a:cubicBezTo>
                    <a:pt x="16340" y="36955"/>
                    <a:pt x="20350" y="36827"/>
                    <a:pt x="24317" y="36742"/>
                  </a:cubicBezTo>
                  <a:cubicBezTo>
                    <a:pt x="30126" y="36617"/>
                    <a:pt x="35935" y="36537"/>
                    <a:pt x="41744" y="36537"/>
                  </a:cubicBezTo>
                  <a:cubicBezTo>
                    <a:pt x="43870" y="36537"/>
                    <a:pt x="45996" y="36548"/>
                    <a:pt x="48122" y="36571"/>
                  </a:cubicBezTo>
                  <a:cubicBezTo>
                    <a:pt x="52601" y="36614"/>
                    <a:pt x="57081" y="36742"/>
                    <a:pt x="61517" y="36870"/>
                  </a:cubicBezTo>
                  <a:cubicBezTo>
                    <a:pt x="62200" y="36870"/>
                    <a:pt x="62200" y="35803"/>
                    <a:pt x="61517" y="35803"/>
                  </a:cubicBezTo>
                  <a:cubicBezTo>
                    <a:pt x="53583" y="35547"/>
                    <a:pt x="45605" y="35462"/>
                    <a:pt x="37627" y="35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37"/>
          <p:cNvGrpSpPr/>
          <p:nvPr/>
        </p:nvGrpSpPr>
        <p:grpSpPr>
          <a:xfrm>
            <a:off x="4605098" y="2655606"/>
            <a:ext cx="2453022" cy="816051"/>
            <a:chOff x="4605098" y="2655606"/>
            <a:chExt cx="2453022" cy="816051"/>
          </a:xfrm>
        </p:grpSpPr>
        <p:sp>
          <p:nvSpPr>
            <p:cNvPr id="2363" name="Google Shape;2363;p37"/>
            <p:cNvSpPr/>
            <p:nvPr/>
          </p:nvSpPr>
          <p:spPr>
            <a:xfrm>
              <a:off x="4644459" y="2732318"/>
              <a:ext cx="2376213" cy="739339"/>
            </a:xfrm>
            <a:custGeom>
              <a:avLst/>
              <a:gdLst/>
              <a:ahLst/>
              <a:cxnLst/>
              <a:rect l="l" t="t" r="r" b="b"/>
              <a:pathLst>
                <a:path w="105586" h="35073" extrusionOk="0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0"/>
                    <a:pt x="3243" y="6840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631"/>
                  </a:cubicBezTo>
                  <a:cubicBezTo>
                    <a:pt x="30650" y="34358"/>
                    <a:pt x="43869" y="35073"/>
                    <a:pt x="57059" y="35073"/>
                  </a:cubicBezTo>
                  <a:cubicBezTo>
                    <a:pt x="68628" y="35073"/>
                    <a:pt x="80174" y="34523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520"/>
                    <a:pt x="105415" y="21259"/>
                    <a:pt x="105202" y="19083"/>
                  </a:cubicBezTo>
                  <a:cubicBezTo>
                    <a:pt x="105116" y="17889"/>
                    <a:pt x="104988" y="16652"/>
                    <a:pt x="104306" y="15670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428"/>
                    <a:pt x="81696" y="9783"/>
                  </a:cubicBezTo>
                  <a:cubicBezTo>
                    <a:pt x="81056" y="9485"/>
                    <a:pt x="80501" y="9101"/>
                    <a:pt x="80075" y="8589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59"/>
                    <a:pt x="76022" y="2062"/>
                  </a:cubicBezTo>
                  <a:cubicBezTo>
                    <a:pt x="74571" y="1507"/>
                    <a:pt x="73036" y="1166"/>
                    <a:pt x="71500" y="1080"/>
                  </a:cubicBezTo>
                  <a:cubicBezTo>
                    <a:pt x="66758" y="584"/>
                    <a:pt x="62001" y="476"/>
                    <a:pt x="57241" y="476"/>
                  </a:cubicBezTo>
                  <a:cubicBezTo>
                    <a:pt x="53556" y="476"/>
                    <a:pt x="49870" y="541"/>
                    <a:pt x="46189" y="541"/>
                  </a:cubicBezTo>
                  <a:cubicBezTo>
                    <a:pt x="43588" y="541"/>
                    <a:pt x="40989" y="508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4605098" y="2655606"/>
              <a:ext cx="2453022" cy="800260"/>
            </a:xfrm>
            <a:custGeom>
              <a:avLst/>
              <a:gdLst/>
              <a:ahLst/>
              <a:cxnLst/>
              <a:rect l="l" t="t" r="r" b="b"/>
              <a:pathLst>
                <a:path w="108999" h="37963" extrusionOk="0">
                  <a:moveTo>
                    <a:pt x="62037" y="1035"/>
                  </a:moveTo>
                  <a:cubicBezTo>
                    <a:pt x="69442" y="1035"/>
                    <a:pt x="76841" y="1144"/>
                    <a:pt x="84213" y="1690"/>
                  </a:cubicBezTo>
                  <a:cubicBezTo>
                    <a:pt x="88777" y="2032"/>
                    <a:pt x="93342" y="2501"/>
                    <a:pt x="97907" y="3098"/>
                  </a:cubicBezTo>
                  <a:cubicBezTo>
                    <a:pt x="99059" y="3226"/>
                    <a:pt x="100168" y="3354"/>
                    <a:pt x="101320" y="3525"/>
                  </a:cubicBezTo>
                  <a:cubicBezTo>
                    <a:pt x="102173" y="3653"/>
                    <a:pt x="103026" y="3866"/>
                    <a:pt x="103837" y="4165"/>
                  </a:cubicBezTo>
                  <a:cubicBezTo>
                    <a:pt x="105756" y="5061"/>
                    <a:pt x="106098" y="6980"/>
                    <a:pt x="106481" y="8900"/>
                  </a:cubicBezTo>
                  <a:cubicBezTo>
                    <a:pt x="107292" y="13337"/>
                    <a:pt x="107761" y="17859"/>
                    <a:pt x="107804" y="22381"/>
                  </a:cubicBezTo>
                  <a:cubicBezTo>
                    <a:pt x="107804" y="24642"/>
                    <a:pt x="107761" y="26903"/>
                    <a:pt x="107633" y="29164"/>
                  </a:cubicBezTo>
                  <a:cubicBezTo>
                    <a:pt x="107505" y="30913"/>
                    <a:pt x="107463" y="33046"/>
                    <a:pt x="106396" y="34497"/>
                  </a:cubicBezTo>
                  <a:cubicBezTo>
                    <a:pt x="105287" y="35947"/>
                    <a:pt x="103197" y="36118"/>
                    <a:pt x="101490" y="36160"/>
                  </a:cubicBezTo>
                  <a:cubicBezTo>
                    <a:pt x="101227" y="36160"/>
                    <a:pt x="101065" y="36319"/>
                    <a:pt x="101005" y="36512"/>
                  </a:cubicBezTo>
                  <a:lnTo>
                    <a:pt x="101005" y="36512"/>
                  </a:lnTo>
                  <a:cubicBezTo>
                    <a:pt x="91894" y="36720"/>
                    <a:pt x="82743" y="36888"/>
                    <a:pt x="73633" y="37014"/>
                  </a:cubicBezTo>
                  <a:cubicBezTo>
                    <a:pt x="68513" y="37084"/>
                    <a:pt x="63406" y="37116"/>
                    <a:pt x="58298" y="37116"/>
                  </a:cubicBezTo>
                  <a:cubicBezTo>
                    <a:pt x="54127" y="37116"/>
                    <a:pt x="49956" y="37095"/>
                    <a:pt x="45775" y="37056"/>
                  </a:cubicBezTo>
                  <a:cubicBezTo>
                    <a:pt x="36518" y="36971"/>
                    <a:pt x="27346" y="36800"/>
                    <a:pt x="18088" y="36502"/>
                  </a:cubicBezTo>
                  <a:cubicBezTo>
                    <a:pt x="16321" y="36428"/>
                    <a:pt x="14521" y="36323"/>
                    <a:pt x="12717" y="36323"/>
                  </a:cubicBezTo>
                  <a:cubicBezTo>
                    <a:pt x="12431" y="36323"/>
                    <a:pt x="12146" y="36325"/>
                    <a:pt x="11860" y="36331"/>
                  </a:cubicBezTo>
                  <a:cubicBezTo>
                    <a:pt x="10694" y="36445"/>
                    <a:pt x="9528" y="36502"/>
                    <a:pt x="8362" y="36502"/>
                  </a:cubicBezTo>
                  <a:cubicBezTo>
                    <a:pt x="7779" y="36502"/>
                    <a:pt x="7196" y="36487"/>
                    <a:pt x="6613" y="36459"/>
                  </a:cubicBezTo>
                  <a:cubicBezTo>
                    <a:pt x="5034" y="36331"/>
                    <a:pt x="3413" y="35819"/>
                    <a:pt x="2432" y="34411"/>
                  </a:cubicBezTo>
                  <a:cubicBezTo>
                    <a:pt x="1493" y="33003"/>
                    <a:pt x="1237" y="31382"/>
                    <a:pt x="1152" y="29761"/>
                  </a:cubicBezTo>
                  <a:cubicBezTo>
                    <a:pt x="981" y="27714"/>
                    <a:pt x="1024" y="25623"/>
                    <a:pt x="1024" y="23533"/>
                  </a:cubicBezTo>
                  <a:cubicBezTo>
                    <a:pt x="1067" y="21229"/>
                    <a:pt x="1152" y="18883"/>
                    <a:pt x="1280" y="16579"/>
                  </a:cubicBezTo>
                  <a:cubicBezTo>
                    <a:pt x="1451" y="14361"/>
                    <a:pt x="1664" y="12100"/>
                    <a:pt x="1920" y="9881"/>
                  </a:cubicBezTo>
                  <a:cubicBezTo>
                    <a:pt x="2133" y="8004"/>
                    <a:pt x="2304" y="5829"/>
                    <a:pt x="3882" y="4549"/>
                  </a:cubicBezTo>
                  <a:cubicBezTo>
                    <a:pt x="5333" y="3354"/>
                    <a:pt x="7509" y="2970"/>
                    <a:pt x="9300" y="2672"/>
                  </a:cubicBezTo>
                  <a:cubicBezTo>
                    <a:pt x="11391" y="2330"/>
                    <a:pt x="13524" y="2160"/>
                    <a:pt x="15657" y="2160"/>
                  </a:cubicBezTo>
                  <a:cubicBezTo>
                    <a:pt x="20008" y="2032"/>
                    <a:pt x="24317" y="1861"/>
                    <a:pt x="28668" y="1690"/>
                  </a:cubicBezTo>
                  <a:cubicBezTo>
                    <a:pt x="37926" y="1349"/>
                    <a:pt x="47226" y="1136"/>
                    <a:pt x="56483" y="1051"/>
                  </a:cubicBezTo>
                  <a:cubicBezTo>
                    <a:pt x="58335" y="1042"/>
                    <a:pt x="60186" y="1035"/>
                    <a:pt x="62037" y="1035"/>
                  </a:cubicBezTo>
                  <a:close/>
                  <a:moveTo>
                    <a:pt x="59520" y="1"/>
                  </a:moveTo>
                  <a:cubicBezTo>
                    <a:pt x="51881" y="1"/>
                    <a:pt x="44242" y="130"/>
                    <a:pt x="36603" y="368"/>
                  </a:cubicBezTo>
                  <a:cubicBezTo>
                    <a:pt x="31783" y="496"/>
                    <a:pt x="26962" y="667"/>
                    <a:pt x="22141" y="880"/>
                  </a:cubicBezTo>
                  <a:cubicBezTo>
                    <a:pt x="17875" y="1093"/>
                    <a:pt x="13609" y="880"/>
                    <a:pt x="9428" y="1562"/>
                  </a:cubicBezTo>
                  <a:cubicBezTo>
                    <a:pt x="7509" y="1861"/>
                    <a:pt x="5333" y="2288"/>
                    <a:pt x="3669" y="3397"/>
                  </a:cubicBezTo>
                  <a:cubicBezTo>
                    <a:pt x="2005" y="4463"/>
                    <a:pt x="1408" y="6212"/>
                    <a:pt x="1109" y="8090"/>
                  </a:cubicBezTo>
                  <a:cubicBezTo>
                    <a:pt x="470" y="12697"/>
                    <a:pt x="86" y="17347"/>
                    <a:pt x="43" y="21997"/>
                  </a:cubicBezTo>
                  <a:cubicBezTo>
                    <a:pt x="0" y="24301"/>
                    <a:pt x="0" y="26604"/>
                    <a:pt x="86" y="28908"/>
                  </a:cubicBezTo>
                  <a:cubicBezTo>
                    <a:pt x="86" y="30572"/>
                    <a:pt x="384" y="32236"/>
                    <a:pt x="1024" y="33814"/>
                  </a:cubicBezTo>
                  <a:cubicBezTo>
                    <a:pt x="1621" y="35307"/>
                    <a:pt x="2859" y="36502"/>
                    <a:pt x="4394" y="37014"/>
                  </a:cubicBezTo>
                  <a:cubicBezTo>
                    <a:pt x="5547" y="37388"/>
                    <a:pt x="6758" y="37510"/>
                    <a:pt x="7962" y="37510"/>
                  </a:cubicBezTo>
                  <a:cubicBezTo>
                    <a:pt x="8540" y="37510"/>
                    <a:pt x="9117" y="37482"/>
                    <a:pt x="9684" y="37440"/>
                  </a:cubicBezTo>
                  <a:cubicBezTo>
                    <a:pt x="11090" y="37378"/>
                    <a:pt x="12472" y="37338"/>
                    <a:pt x="13865" y="37338"/>
                  </a:cubicBezTo>
                  <a:cubicBezTo>
                    <a:pt x="14375" y="37338"/>
                    <a:pt x="14886" y="37343"/>
                    <a:pt x="15401" y="37355"/>
                  </a:cubicBezTo>
                  <a:cubicBezTo>
                    <a:pt x="17790" y="37440"/>
                    <a:pt x="20179" y="37526"/>
                    <a:pt x="22568" y="37568"/>
                  </a:cubicBezTo>
                  <a:cubicBezTo>
                    <a:pt x="27346" y="37696"/>
                    <a:pt x="32081" y="37782"/>
                    <a:pt x="36859" y="37867"/>
                  </a:cubicBezTo>
                  <a:cubicBezTo>
                    <a:pt x="41658" y="37931"/>
                    <a:pt x="46458" y="37963"/>
                    <a:pt x="51252" y="37963"/>
                  </a:cubicBezTo>
                  <a:cubicBezTo>
                    <a:pt x="56046" y="37963"/>
                    <a:pt x="60834" y="37931"/>
                    <a:pt x="65612" y="37867"/>
                  </a:cubicBezTo>
                  <a:cubicBezTo>
                    <a:pt x="75211" y="37782"/>
                    <a:pt x="84810" y="37568"/>
                    <a:pt x="94408" y="37184"/>
                  </a:cubicBezTo>
                  <a:cubicBezTo>
                    <a:pt x="96594" y="37105"/>
                    <a:pt x="98816" y="36988"/>
                    <a:pt x="101007" y="36869"/>
                  </a:cubicBezTo>
                  <a:lnTo>
                    <a:pt x="101007" y="36869"/>
                  </a:lnTo>
                  <a:cubicBezTo>
                    <a:pt x="101065" y="37046"/>
                    <a:pt x="101213" y="37186"/>
                    <a:pt x="101451" y="37186"/>
                  </a:cubicBezTo>
                  <a:cubicBezTo>
                    <a:pt x="101464" y="37186"/>
                    <a:pt x="101477" y="37185"/>
                    <a:pt x="101490" y="37184"/>
                  </a:cubicBezTo>
                  <a:cubicBezTo>
                    <a:pt x="103282" y="37099"/>
                    <a:pt x="105244" y="36971"/>
                    <a:pt x="106652" y="35691"/>
                  </a:cubicBezTo>
                  <a:cubicBezTo>
                    <a:pt x="108103" y="34454"/>
                    <a:pt x="108359" y="32534"/>
                    <a:pt x="108529" y="30828"/>
                  </a:cubicBezTo>
                  <a:cubicBezTo>
                    <a:pt x="108956" y="26178"/>
                    <a:pt x="108998" y="21528"/>
                    <a:pt x="108615" y="16878"/>
                  </a:cubicBezTo>
                  <a:cubicBezTo>
                    <a:pt x="108401" y="14574"/>
                    <a:pt x="108145" y="12313"/>
                    <a:pt x="107761" y="10052"/>
                  </a:cubicBezTo>
                  <a:cubicBezTo>
                    <a:pt x="107420" y="8132"/>
                    <a:pt x="107207" y="5786"/>
                    <a:pt x="105842" y="4293"/>
                  </a:cubicBezTo>
                  <a:cubicBezTo>
                    <a:pt x="104604" y="2970"/>
                    <a:pt x="102642" y="2629"/>
                    <a:pt x="100893" y="2416"/>
                  </a:cubicBezTo>
                  <a:cubicBezTo>
                    <a:pt x="98589" y="2074"/>
                    <a:pt x="96243" y="1818"/>
                    <a:pt x="93939" y="1520"/>
                  </a:cubicBezTo>
                  <a:cubicBezTo>
                    <a:pt x="89204" y="1008"/>
                    <a:pt x="84426" y="581"/>
                    <a:pt x="79648" y="325"/>
                  </a:cubicBezTo>
                  <a:cubicBezTo>
                    <a:pt x="74870" y="69"/>
                    <a:pt x="70135" y="27"/>
                    <a:pt x="65399" y="27"/>
                  </a:cubicBezTo>
                  <a:cubicBezTo>
                    <a:pt x="63439" y="9"/>
                    <a:pt x="61480" y="1"/>
                    <a:pt x="59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7"/>
          <p:cNvGrpSpPr/>
          <p:nvPr/>
        </p:nvGrpSpPr>
        <p:grpSpPr>
          <a:xfrm>
            <a:off x="3132320" y="2673019"/>
            <a:ext cx="1400779" cy="790732"/>
            <a:chOff x="3132320" y="2673019"/>
            <a:chExt cx="1400779" cy="790732"/>
          </a:xfrm>
        </p:grpSpPr>
        <p:sp>
          <p:nvSpPr>
            <p:cNvPr id="2366" name="Google Shape;2366;p37"/>
            <p:cNvSpPr/>
            <p:nvPr/>
          </p:nvSpPr>
          <p:spPr>
            <a:xfrm>
              <a:off x="4127923" y="3044669"/>
              <a:ext cx="57635" cy="53965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55" y="0"/>
                    <a:pt x="1" y="555"/>
                    <a:pt x="1" y="1280"/>
                  </a:cubicBezTo>
                  <a:cubicBezTo>
                    <a:pt x="1" y="1963"/>
                    <a:pt x="555" y="2560"/>
                    <a:pt x="1281" y="2560"/>
                  </a:cubicBezTo>
                  <a:cubicBezTo>
                    <a:pt x="1963" y="2560"/>
                    <a:pt x="2561" y="1963"/>
                    <a:pt x="2561" y="1280"/>
                  </a:cubicBezTo>
                  <a:cubicBezTo>
                    <a:pt x="2561" y="555"/>
                    <a:pt x="1963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4258497" y="3044669"/>
              <a:ext cx="57635" cy="53965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98" y="0"/>
                    <a:pt x="1" y="555"/>
                    <a:pt x="1" y="1280"/>
                  </a:cubicBezTo>
                  <a:cubicBezTo>
                    <a:pt x="1" y="1963"/>
                    <a:pt x="598" y="2560"/>
                    <a:pt x="1281" y="2560"/>
                  </a:cubicBezTo>
                  <a:cubicBezTo>
                    <a:pt x="2006" y="2560"/>
                    <a:pt x="2560" y="1963"/>
                    <a:pt x="2560" y="1280"/>
                  </a:cubicBezTo>
                  <a:cubicBezTo>
                    <a:pt x="2560" y="555"/>
                    <a:pt x="2006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4390039" y="3044669"/>
              <a:ext cx="57613" cy="53965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0" y="0"/>
                  </a:moveTo>
                  <a:cubicBezTo>
                    <a:pt x="555" y="0"/>
                    <a:pt x="0" y="555"/>
                    <a:pt x="0" y="1280"/>
                  </a:cubicBezTo>
                  <a:cubicBezTo>
                    <a:pt x="0" y="1963"/>
                    <a:pt x="555" y="2560"/>
                    <a:pt x="1280" y="2560"/>
                  </a:cubicBezTo>
                  <a:cubicBezTo>
                    <a:pt x="1963" y="2560"/>
                    <a:pt x="2560" y="1963"/>
                    <a:pt x="2560" y="1280"/>
                  </a:cubicBezTo>
                  <a:cubicBezTo>
                    <a:pt x="2560" y="555"/>
                    <a:pt x="1963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3132320" y="2673019"/>
              <a:ext cx="1400779" cy="790732"/>
            </a:xfrm>
            <a:custGeom>
              <a:avLst/>
              <a:gdLst/>
              <a:ahLst/>
              <a:cxnLst/>
              <a:rect l="l" t="t" r="r" b="b"/>
              <a:pathLst>
                <a:path w="62243" h="37511" extrusionOk="0">
                  <a:moveTo>
                    <a:pt x="41511" y="1"/>
                  </a:moveTo>
                  <a:cubicBezTo>
                    <a:pt x="40217" y="1"/>
                    <a:pt x="38922" y="4"/>
                    <a:pt x="37627" y="11"/>
                  </a:cubicBezTo>
                  <a:cubicBezTo>
                    <a:pt x="29693" y="11"/>
                    <a:pt x="21758" y="182"/>
                    <a:pt x="13823" y="523"/>
                  </a:cubicBezTo>
                  <a:cubicBezTo>
                    <a:pt x="9386" y="694"/>
                    <a:pt x="4864" y="864"/>
                    <a:pt x="427" y="1376"/>
                  </a:cubicBezTo>
                  <a:cubicBezTo>
                    <a:pt x="43" y="1419"/>
                    <a:pt x="1" y="2016"/>
                    <a:pt x="427" y="2016"/>
                  </a:cubicBezTo>
                  <a:cubicBezTo>
                    <a:pt x="4437" y="2016"/>
                    <a:pt x="8405" y="1760"/>
                    <a:pt x="12372" y="1632"/>
                  </a:cubicBezTo>
                  <a:cubicBezTo>
                    <a:pt x="16340" y="1462"/>
                    <a:pt x="20350" y="1334"/>
                    <a:pt x="24317" y="1248"/>
                  </a:cubicBezTo>
                  <a:cubicBezTo>
                    <a:pt x="29740" y="1103"/>
                    <a:pt x="35162" y="1037"/>
                    <a:pt x="40585" y="1037"/>
                  </a:cubicBezTo>
                  <a:cubicBezTo>
                    <a:pt x="43097" y="1037"/>
                    <a:pt x="45610" y="1051"/>
                    <a:pt x="48122" y="1078"/>
                  </a:cubicBezTo>
                  <a:cubicBezTo>
                    <a:pt x="52601" y="1120"/>
                    <a:pt x="57081" y="1206"/>
                    <a:pt x="61517" y="1376"/>
                  </a:cubicBezTo>
                  <a:cubicBezTo>
                    <a:pt x="62243" y="1376"/>
                    <a:pt x="62243" y="310"/>
                    <a:pt x="61517" y="310"/>
                  </a:cubicBezTo>
                  <a:cubicBezTo>
                    <a:pt x="54870" y="95"/>
                    <a:pt x="48193" y="1"/>
                    <a:pt x="41511" y="1"/>
                  </a:cubicBezTo>
                  <a:close/>
                  <a:moveTo>
                    <a:pt x="41511" y="2475"/>
                  </a:moveTo>
                  <a:cubicBezTo>
                    <a:pt x="40217" y="2475"/>
                    <a:pt x="38922" y="2479"/>
                    <a:pt x="37627" y="2486"/>
                  </a:cubicBezTo>
                  <a:cubicBezTo>
                    <a:pt x="29693" y="2528"/>
                    <a:pt x="21758" y="2656"/>
                    <a:pt x="13865" y="2997"/>
                  </a:cubicBezTo>
                  <a:cubicBezTo>
                    <a:pt x="9386" y="3211"/>
                    <a:pt x="4907" y="3339"/>
                    <a:pt x="427" y="3851"/>
                  </a:cubicBezTo>
                  <a:cubicBezTo>
                    <a:pt x="86" y="3893"/>
                    <a:pt x="86" y="4448"/>
                    <a:pt x="427" y="4491"/>
                  </a:cubicBezTo>
                  <a:cubicBezTo>
                    <a:pt x="4437" y="4491"/>
                    <a:pt x="8405" y="4277"/>
                    <a:pt x="12372" y="4107"/>
                  </a:cubicBezTo>
                  <a:cubicBezTo>
                    <a:pt x="16340" y="3936"/>
                    <a:pt x="20350" y="3808"/>
                    <a:pt x="24317" y="3723"/>
                  </a:cubicBezTo>
                  <a:cubicBezTo>
                    <a:pt x="29607" y="3609"/>
                    <a:pt x="34897" y="3552"/>
                    <a:pt x="40187" y="3552"/>
                  </a:cubicBezTo>
                  <a:cubicBezTo>
                    <a:pt x="42832" y="3552"/>
                    <a:pt x="45477" y="3566"/>
                    <a:pt x="48122" y="3595"/>
                  </a:cubicBezTo>
                  <a:cubicBezTo>
                    <a:pt x="52601" y="3637"/>
                    <a:pt x="57081" y="3723"/>
                    <a:pt x="61517" y="3851"/>
                  </a:cubicBezTo>
                  <a:cubicBezTo>
                    <a:pt x="62200" y="3851"/>
                    <a:pt x="62200" y="2784"/>
                    <a:pt x="61517" y="2784"/>
                  </a:cubicBezTo>
                  <a:cubicBezTo>
                    <a:pt x="54870" y="2570"/>
                    <a:pt x="48193" y="2475"/>
                    <a:pt x="41511" y="2475"/>
                  </a:cubicBezTo>
                  <a:close/>
                  <a:moveTo>
                    <a:pt x="40719" y="33151"/>
                  </a:moveTo>
                  <a:cubicBezTo>
                    <a:pt x="39688" y="33151"/>
                    <a:pt x="38658" y="33153"/>
                    <a:pt x="37627" y="33159"/>
                  </a:cubicBezTo>
                  <a:cubicBezTo>
                    <a:pt x="29693" y="33201"/>
                    <a:pt x="21758" y="33372"/>
                    <a:pt x="13865" y="33713"/>
                  </a:cubicBezTo>
                  <a:cubicBezTo>
                    <a:pt x="9386" y="33884"/>
                    <a:pt x="4907" y="34012"/>
                    <a:pt x="427" y="34567"/>
                  </a:cubicBezTo>
                  <a:cubicBezTo>
                    <a:pt x="86" y="34609"/>
                    <a:pt x="86" y="35121"/>
                    <a:pt x="427" y="35206"/>
                  </a:cubicBezTo>
                  <a:cubicBezTo>
                    <a:pt x="4437" y="35206"/>
                    <a:pt x="8405" y="34950"/>
                    <a:pt x="12372" y="34780"/>
                  </a:cubicBezTo>
                  <a:cubicBezTo>
                    <a:pt x="16340" y="34652"/>
                    <a:pt x="20350" y="34524"/>
                    <a:pt x="24317" y="34396"/>
                  </a:cubicBezTo>
                  <a:cubicBezTo>
                    <a:pt x="29607" y="34282"/>
                    <a:pt x="34897" y="34225"/>
                    <a:pt x="40187" y="34225"/>
                  </a:cubicBezTo>
                  <a:cubicBezTo>
                    <a:pt x="42832" y="34225"/>
                    <a:pt x="45477" y="34239"/>
                    <a:pt x="48122" y="34268"/>
                  </a:cubicBezTo>
                  <a:cubicBezTo>
                    <a:pt x="52601" y="34311"/>
                    <a:pt x="57081" y="34396"/>
                    <a:pt x="61517" y="34524"/>
                  </a:cubicBezTo>
                  <a:cubicBezTo>
                    <a:pt x="62200" y="34524"/>
                    <a:pt x="62200" y="33457"/>
                    <a:pt x="61517" y="33457"/>
                  </a:cubicBezTo>
                  <a:cubicBezTo>
                    <a:pt x="54608" y="33272"/>
                    <a:pt x="47665" y="33151"/>
                    <a:pt x="40719" y="33151"/>
                  </a:cubicBezTo>
                  <a:close/>
                  <a:moveTo>
                    <a:pt x="40719" y="35454"/>
                  </a:moveTo>
                  <a:cubicBezTo>
                    <a:pt x="39688" y="35454"/>
                    <a:pt x="38658" y="35457"/>
                    <a:pt x="37627" y="35462"/>
                  </a:cubicBezTo>
                  <a:cubicBezTo>
                    <a:pt x="29693" y="35505"/>
                    <a:pt x="21758" y="35676"/>
                    <a:pt x="13865" y="36017"/>
                  </a:cubicBezTo>
                  <a:cubicBezTo>
                    <a:pt x="9386" y="36188"/>
                    <a:pt x="4907" y="36316"/>
                    <a:pt x="427" y="36870"/>
                  </a:cubicBezTo>
                  <a:cubicBezTo>
                    <a:pt x="43" y="36913"/>
                    <a:pt x="1" y="37510"/>
                    <a:pt x="427" y="37510"/>
                  </a:cubicBezTo>
                  <a:cubicBezTo>
                    <a:pt x="4437" y="37510"/>
                    <a:pt x="8405" y="37254"/>
                    <a:pt x="12372" y="37126"/>
                  </a:cubicBezTo>
                  <a:cubicBezTo>
                    <a:pt x="16340" y="36956"/>
                    <a:pt x="20350" y="36828"/>
                    <a:pt x="24317" y="36742"/>
                  </a:cubicBezTo>
                  <a:cubicBezTo>
                    <a:pt x="29740" y="36596"/>
                    <a:pt x="35162" y="36530"/>
                    <a:pt x="40585" y="36530"/>
                  </a:cubicBezTo>
                  <a:cubicBezTo>
                    <a:pt x="43097" y="36530"/>
                    <a:pt x="45610" y="36545"/>
                    <a:pt x="48122" y="36572"/>
                  </a:cubicBezTo>
                  <a:cubicBezTo>
                    <a:pt x="52601" y="36614"/>
                    <a:pt x="57081" y="36700"/>
                    <a:pt x="61517" y="36870"/>
                  </a:cubicBezTo>
                  <a:cubicBezTo>
                    <a:pt x="62200" y="36870"/>
                    <a:pt x="62200" y="35804"/>
                    <a:pt x="61517" y="35761"/>
                  </a:cubicBezTo>
                  <a:cubicBezTo>
                    <a:pt x="54608" y="35575"/>
                    <a:pt x="47665" y="35454"/>
                    <a:pt x="40719" y="35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0" name="Google Shape;2370;p37"/>
          <p:cNvSpPr/>
          <p:nvPr/>
        </p:nvSpPr>
        <p:spPr>
          <a:xfrm>
            <a:off x="5753365" y="4185002"/>
            <a:ext cx="57613" cy="53965"/>
          </a:xfrm>
          <a:custGeom>
            <a:avLst/>
            <a:gdLst/>
            <a:ahLst/>
            <a:cxnLst/>
            <a:rect l="l" t="t" r="r" b="b"/>
            <a:pathLst>
              <a:path w="2560" h="2560" extrusionOk="0">
                <a:moveTo>
                  <a:pt x="1280" y="0"/>
                </a:moveTo>
                <a:cubicBezTo>
                  <a:pt x="555" y="0"/>
                  <a:pt x="0" y="555"/>
                  <a:pt x="0" y="1280"/>
                </a:cubicBezTo>
                <a:cubicBezTo>
                  <a:pt x="0" y="1962"/>
                  <a:pt x="555" y="2560"/>
                  <a:pt x="1280" y="2560"/>
                </a:cubicBezTo>
                <a:cubicBezTo>
                  <a:pt x="1963" y="2560"/>
                  <a:pt x="2560" y="1962"/>
                  <a:pt x="2560" y="1280"/>
                </a:cubicBezTo>
                <a:cubicBezTo>
                  <a:pt x="2560" y="555"/>
                  <a:pt x="1963" y="0"/>
                  <a:pt x="1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1" name="Google Shape;2371;p37"/>
          <p:cNvGrpSpPr/>
          <p:nvPr/>
        </p:nvGrpSpPr>
        <p:grpSpPr>
          <a:xfrm>
            <a:off x="5967456" y="3799544"/>
            <a:ext cx="2453990" cy="800387"/>
            <a:chOff x="5967456" y="3799544"/>
            <a:chExt cx="2453990" cy="800387"/>
          </a:xfrm>
        </p:grpSpPr>
        <p:sp>
          <p:nvSpPr>
            <p:cNvPr id="2372" name="Google Shape;2372;p37"/>
            <p:cNvSpPr/>
            <p:nvPr/>
          </p:nvSpPr>
          <p:spPr>
            <a:xfrm>
              <a:off x="6007785" y="3837573"/>
              <a:ext cx="2376213" cy="738959"/>
            </a:xfrm>
            <a:custGeom>
              <a:avLst/>
              <a:gdLst/>
              <a:ahLst/>
              <a:cxnLst/>
              <a:rect l="l" t="t" r="r" b="b"/>
              <a:pathLst>
                <a:path w="105586" h="35055" extrusionOk="0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1"/>
                    <a:pt x="3243" y="6840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588"/>
                  </a:cubicBezTo>
                  <a:cubicBezTo>
                    <a:pt x="30754" y="34321"/>
                    <a:pt x="44077" y="35054"/>
                    <a:pt x="57370" y="35054"/>
                  </a:cubicBezTo>
                  <a:cubicBezTo>
                    <a:pt x="68835" y="35054"/>
                    <a:pt x="80276" y="34509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477"/>
                    <a:pt x="105415" y="21259"/>
                    <a:pt x="105202" y="19083"/>
                  </a:cubicBezTo>
                  <a:cubicBezTo>
                    <a:pt x="105116" y="17889"/>
                    <a:pt x="104988" y="16652"/>
                    <a:pt x="104306" y="15671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386"/>
                    <a:pt x="81696" y="9741"/>
                  </a:cubicBezTo>
                  <a:cubicBezTo>
                    <a:pt x="81056" y="9485"/>
                    <a:pt x="80501" y="9058"/>
                    <a:pt x="80075" y="8546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16"/>
                    <a:pt x="76022" y="2062"/>
                  </a:cubicBezTo>
                  <a:cubicBezTo>
                    <a:pt x="74571" y="1464"/>
                    <a:pt x="73036" y="1166"/>
                    <a:pt x="71500" y="1038"/>
                  </a:cubicBezTo>
                  <a:cubicBezTo>
                    <a:pt x="66889" y="573"/>
                    <a:pt x="62264" y="468"/>
                    <a:pt x="57636" y="468"/>
                  </a:cubicBezTo>
                  <a:cubicBezTo>
                    <a:pt x="53798" y="468"/>
                    <a:pt x="49958" y="540"/>
                    <a:pt x="46123" y="540"/>
                  </a:cubicBezTo>
                  <a:cubicBezTo>
                    <a:pt x="43544" y="540"/>
                    <a:pt x="40967" y="508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5967456" y="3799544"/>
              <a:ext cx="2453990" cy="800387"/>
            </a:xfrm>
            <a:custGeom>
              <a:avLst/>
              <a:gdLst/>
              <a:ahLst/>
              <a:cxnLst/>
              <a:rect l="l" t="t" r="r" b="b"/>
              <a:pathLst>
                <a:path w="109042" h="37969" extrusionOk="0">
                  <a:moveTo>
                    <a:pt x="63261" y="1029"/>
                  </a:moveTo>
                  <a:cubicBezTo>
                    <a:pt x="70271" y="1029"/>
                    <a:pt x="77276" y="1130"/>
                    <a:pt x="84256" y="1647"/>
                  </a:cubicBezTo>
                  <a:cubicBezTo>
                    <a:pt x="88820" y="1989"/>
                    <a:pt x="93385" y="2501"/>
                    <a:pt x="97950" y="3098"/>
                  </a:cubicBezTo>
                  <a:cubicBezTo>
                    <a:pt x="99102" y="3226"/>
                    <a:pt x="100211" y="3354"/>
                    <a:pt x="101363" y="3524"/>
                  </a:cubicBezTo>
                  <a:cubicBezTo>
                    <a:pt x="102216" y="3610"/>
                    <a:pt x="103069" y="3823"/>
                    <a:pt x="103880" y="4164"/>
                  </a:cubicBezTo>
                  <a:cubicBezTo>
                    <a:pt x="105799" y="5018"/>
                    <a:pt x="106141" y="6980"/>
                    <a:pt x="106524" y="8900"/>
                  </a:cubicBezTo>
                  <a:cubicBezTo>
                    <a:pt x="107335" y="13336"/>
                    <a:pt x="107804" y="17858"/>
                    <a:pt x="107847" y="22381"/>
                  </a:cubicBezTo>
                  <a:cubicBezTo>
                    <a:pt x="107890" y="24642"/>
                    <a:pt x="107804" y="26903"/>
                    <a:pt x="107676" y="29164"/>
                  </a:cubicBezTo>
                  <a:cubicBezTo>
                    <a:pt x="107548" y="30913"/>
                    <a:pt x="107506" y="33003"/>
                    <a:pt x="106439" y="34496"/>
                  </a:cubicBezTo>
                  <a:cubicBezTo>
                    <a:pt x="105330" y="35947"/>
                    <a:pt x="103240" y="36117"/>
                    <a:pt x="101533" y="36160"/>
                  </a:cubicBezTo>
                  <a:cubicBezTo>
                    <a:pt x="101294" y="36175"/>
                    <a:pt x="101138" y="36305"/>
                    <a:pt x="101067" y="36468"/>
                  </a:cubicBezTo>
                  <a:lnTo>
                    <a:pt x="101067" y="36468"/>
                  </a:lnTo>
                  <a:cubicBezTo>
                    <a:pt x="91949" y="36678"/>
                    <a:pt x="82792" y="36887"/>
                    <a:pt x="73676" y="37013"/>
                  </a:cubicBezTo>
                  <a:cubicBezTo>
                    <a:pt x="68556" y="37084"/>
                    <a:pt x="63449" y="37115"/>
                    <a:pt x="58341" y="37115"/>
                  </a:cubicBezTo>
                  <a:cubicBezTo>
                    <a:pt x="54170" y="37115"/>
                    <a:pt x="49999" y="37094"/>
                    <a:pt x="45818" y="37056"/>
                  </a:cubicBezTo>
                  <a:cubicBezTo>
                    <a:pt x="36561" y="36928"/>
                    <a:pt x="27389" y="36757"/>
                    <a:pt x="18131" y="36459"/>
                  </a:cubicBezTo>
                  <a:cubicBezTo>
                    <a:pt x="16484" y="36424"/>
                    <a:pt x="14808" y="36307"/>
                    <a:pt x="13127" y="36307"/>
                  </a:cubicBezTo>
                  <a:cubicBezTo>
                    <a:pt x="12719" y="36307"/>
                    <a:pt x="12311" y="36314"/>
                    <a:pt x="11903" y="36331"/>
                  </a:cubicBezTo>
                  <a:cubicBezTo>
                    <a:pt x="10737" y="36444"/>
                    <a:pt x="9571" y="36501"/>
                    <a:pt x="8405" y="36501"/>
                  </a:cubicBezTo>
                  <a:cubicBezTo>
                    <a:pt x="7822" y="36501"/>
                    <a:pt x="7239" y="36487"/>
                    <a:pt x="6656" y="36459"/>
                  </a:cubicBezTo>
                  <a:cubicBezTo>
                    <a:pt x="5077" y="36331"/>
                    <a:pt x="3456" y="35819"/>
                    <a:pt x="2475" y="34411"/>
                  </a:cubicBezTo>
                  <a:cubicBezTo>
                    <a:pt x="1536" y="33003"/>
                    <a:pt x="1280" y="31382"/>
                    <a:pt x="1195" y="29761"/>
                  </a:cubicBezTo>
                  <a:cubicBezTo>
                    <a:pt x="1024" y="27713"/>
                    <a:pt x="1067" y="25580"/>
                    <a:pt x="1067" y="23532"/>
                  </a:cubicBezTo>
                  <a:cubicBezTo>
                    <a:pt x="1110" y="21186"/>
                    <a:pt x="1195" y="18882"/>
                    <a:pt x="1323" y="16579"/>
                  </a:cubicBezTo>
                  <a:cubicBezTo>
                    <a:pt x="1494" y="14275"/>
                    <a:pt x="1707" y="12099"/>
                    <a:pt x="1963" y="9881"/>
                  </a:cubicBezTo>
                  <a:cubicBezTo>
                    <a:pt x="2176" y="8004"/>
                    <a:pt x="2347" y="5828"/>
                    <a:pt x="3925" y="4548"/>
                  </a:cubicBezTo>
                  <a:cubicBezTo>
                    <a:pt x="5376" y="3354"/>
                    <a:pt x="7552" y="2970"/>
                    <a:pt x="9343" y="2671"/>
                  </a:cubicBezTo>
                  <a:cubicBezTo>
                    <a:pt x="11434" y="2330"/>
                    <a:pt x="13567" y="2159"/>
                    <a:pt x="15700" y="2117"/>
                  </a:cubicBezTo>
                  <a:cubicBezTo>
                    <a:pt x="20051" y="2031"/>
                    <a:pt x="24360" y="1861"/>
                    <a:pt x="28711" y="1690"/>
                  </a:cubicBezTo>
                  <a:cubicBezTo>
                    <a:pt x="37969" y="1306"/>
                    <a:pt x="47269" y="1093"/>
                    <a:pt x="56526" y="1050"/>
                  </a:cubicBezTo>
                  <a:cubicBezTo>
                    <a:pt x="58771" y="1040"/>
                    <a:pt x="61017" y="1029"/>
                    <a:pt x="63261" y="1029"/>
                  </a:cubicBezTo>
                  <a:close/>
                  <a:moveTo>
                    <a:pt x="59563" y="0"/>
                  </a:moveTo>
                  <a:cubicBezTo>
                    <a:pt x="51924" y="0"/>
                    <a:pt x="44285" y="130"/>
                    <a:pt x="36646" y="368"/>
                  </a:cubicBezTo>
                  <a:cubicBezTo>
                    <a:pt x="31826" y="496"/>
                    <a:pt x="27005" y="666"/>
                    <a:pt x="22184" y="879"/>
                  </a:cubicBezTo>
                  <a:cubicBezTo>
                    <a:pt x="17918" y="1093"/>
                    <a:pt x="13652" y="879"/>
                    <a:pt x="9471" y="1562"/>
                  </a:cubicBezTo>
                  <a:cubicBezTo>
                    <a:pt x="7552" y="1861"/>
                    <a:pt x="5376" y="2287"/>
                    <a:pt x="3712" y="3354"/>
                  </a:cubicBezTo>
                  <a:cubicBezTo>
                    <a:pt x="2048" y="4463"/>
                    <a:pt x="1451" y="6255"/>
                    <a:pt x="1152" y="8132"/>
                  </a:cubicBezTo>
                  <a:cubicBezTo>
                    <a:pt x="470" y="12739"/>
                    <a:pt x="129" y="17389"/>
                    <a:pt x="86" y="22039"/>
                  </a:cubicBezTo>
                  <a:cubicBezTo>
                    <a:pt x="43" y="24343"/>
                    <a:pt x="1" y="26647"/>
                    <a:pt x="129" y="28908"/>
                  </a:cubicBezTo>
                  <a:cubicBezTo>
                    <a:pt x="129" y="30614"/>
                    <a:pt x="427" y="32278"/>
                    <a:pt x="1024" y="33856"/>
                  </a:cubicBezTo>
                  <a:cubicBezTo>
                    <a:pt x="1664" y="35349"/>
                    <a:pt x="2902" y="36544"/>
                    <a:pt x="4437" y="37056"/>
                  </a:cubicBezTo>
                  <a:cubicBezTo>
                    <a:pt x="5564" y="37431"/>
                    <a:pt x="6789" y="37533"/>
                    <a:pt x="7992" y="37533"/>
                  </a:cubicBezTo>
                  <a:cubicBezTo>
                    <a:pt x="8565" y="37533"/>
                    <a:pt x="9134" y="37510"/>
                    <a:pt x="9685" y="37482"/>
                  </a:cubicBezTo>
                  <a:cubicBezTo>
                    <a:pt x="11090" y="37420"/>
                    <a:pt x="12472" y="37380"/>
                    <a:pt x="13865" y="37380"/>
                  </a:cubicBezTo>
                  <a:cubicBezTo>
                    <a:pt x="14375" y="37380"/>
                    <a:pt x="14887" y="37386"/>
                    <a:pt x="15401" y="37397"/>
                  </a:cubicBezTo>
                  <a:cubicBezTo>
                    <a:pt x="17790" y="37482"/>
                    <a:pt x="20222" y="37568"/>
                    <a:pt x="22611" y="37610"/>
                  </a:cubicBezTo>
                  <a:cubicBezTo>
                    <a:pt x="27346" y="37738"/>
                    <a:pt x="32124" y="37824"/>
                    <a:pt x="36902" y="37866"/>
                  </a:cubicBezTo>
                  <a:cubicBezTo>
                    <a:pt x="42186" y="37937"/>
                    <a:pt x="47458" y="37969"/>
                    <a:pt x="52730" y="37969"/>
                  </a:cubicBezTo>
                  <a:cubicBezTo>
                    <a:pt x="57035" y="37969"/>
                    <a:pt x="61341" y="37947"/>
                    <a:pt x="65655" y="37909"/>
                  </a:cubicBezTo>
                  <a:cubicBezTo>
                    <a:pt x="75211" y="37824"/>
                    <a:pt x="84810" y="37568"/>
                    <a:pt x="94451" y="37226"/>
                  </a:cubicBezTo>
                  <a:cubicBezTo>
                    <a:pt x="96657" y="37146"/>
                    <a:pt x="98863" y="37028"/>
                    <a:pt x="101069" y="36908"/>
                  </a:cubicBezTo>
                  <a:lnTo>
                    <a:pt x="101069" y="36908"/>
                  </a:lnTo>
                  <a:cubicBezTo>
                    <a:pt x="101141" y="37065"/>
                    <a:pt x="101296" y="37184"/>
                    <a:pt x="101533" y="37184"/>
                  </a:cubicBezTo>
                  <a:cubicBezTo>
                    <a:pt x="103325" y="37099"/>
                    <a:pt x="105287" y="36971"/>
                    <a:pt x="106695" y="35691"/>
                  </a:cubicBezTo>
                  <a:cubicBezTo>
                    <a:pt x="108146" y="34411"/>
                    <a:pt x="108402" y="32534"/>
                    <a:pt x="108572" y="30827"/>
                  </a:cubicBezTo>
                  <a:cubicBezTo>
                    <a:pt x="108999" y="26177"/>
                    <a:pt x="109041" y="21527"/>
                    <a:pt x="108658" y="16877"/>
                  </a:cubicBezTo>
                  <a:cubicBezTo>
                    <a:pt x="108444" y="14574"/>
                    <a:pt x="108188" y="12313"/>
                    <a:pt x="107804" y="10009"/>
                  </a:cubicBezTo>
                  <a:cubicBezTo>
                    <a:pt x="107463" y="8132"/>
                    <a:pt x="107250" y="5785"/>
                    <a:pt x="105885" y="4292"/>
                  </a:cubicBezTo>
                  <a:cubicBezTo>
                    <a:pt x="104647" y="2970"/>
                    <a:pt x="102685" y="2629"/>
                    <a:pt x="100936" y="2415"/>
                  </a:cubicBezTo>
                  <a:cubicBezTo>
                    <a:pt x="98632" y="2074"/>
                    <a:pt x="96286" y="1775"/>
                    <a:pt x="93982" y="1519"/>
                  </a:cubicBezTo>
                  <a:cubicBezTo>
                    <a:pt x="89247" y="1007"/>
                    <a:pt x="84469" y="538"/>
                    <a:pt x="79691" y="325"/>
                  </a:cubicBezTo>
                  <a:cubicBezTo>
                    <a:pt x="74913" y="69"/>
                    <a:pt x="70178" y="26"/>
                    <a:pt x="65442" y="26"/>
                  </a:cubicBezTo>
                  <a:cubicBezTo>
                    <a:pt x="63482" y="9"/>
                    <a:pt x="61523" y="0"/>
                    <a:pt x="59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37"/>
          <p:cNvGrpSpPr/>
          <p:nvPr/>
        </p:nvGrpSpPr>
        <p:grpSpPr>
          <a:xfrm>
            <a:off x="4495646" y="3811602"/>
            <a:ext cx="1399834" cy="791575"/>
            <a:chOff x="4495646" y="3811602"/>
            <a:chExt cx="1399834" cy="791575"/>
          </a:xfrm>
        </p:grpSpPr>
        <p:sp>
          <p:nvSpPr>
            <p:cNvPr id="2375" name="Google Shape;2375;p37"/>
            <p:cNvSpPr/>
            <p:nvPr/>
          </p:nvSpPr>
          <p:spPr>
            <a:xfrm>
              <a:off x="5491249" y="4185002"/>
              <a:ext cx="57635" cy="53965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55" y="0"/>
                    <a:pt x="1" y="555"/>
                    <a:pt x="1" y="1280"/>
                  </a:cubicBezTo>
                  <a:cubicBezTo>
                    <a:pt x="1" y="1962"/>
                    <a:pt x="555" y="2560"/>
                    <a:pt x="1281" y="2560"/>
                  </a:cubicBezTo>
                  <a:cubicBezTo>
                    <a:pt x="1963" y="2560"/>
                    <a:pt x="2561" y="1962"/>
                    <a:pt x="2561" y="1280"/>
                  </a:cubicBezTo>
                  <a:cubicBezTo>
                    <a:pt x="2561" y="555"/>
                    <a:pt x="1963" y="0"/>
                    <a:pt x="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5621823" y="4185002"/>
              <a:ext cx="57635" cy="53965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98" y="0"/>
                    <a:pt x="1" y="555"/>
                    <a:pt x="1" y="1280"/>
                  </a:cubicBezTo>
                  <a:cubicBezTo>
                    <a:pt x="1" y="1962"/>
                    <a:pt x="598" y="2560"/>
                    <a:pt x="1281" y="2560"/>
                  </a:cubicBezTo>
                  <a:cubicBezTo>
                    <a:pt x="2006" y="2560"/>
                    <a:pt x="2560" y="1962"/>
                    <a:pt x="2560" y="1280"/>
                  </a:cubicBezTo>
                  <a:cubicBezTo>
                    <a:pt x="2560" y="555"/>
                    <a:pt x="2006" y="0"/>
                    <a:pt x="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4495646" y="3811602"/>
              <a:ext cx="1399834" cy="791575"/>
            </a:xfrm>
            <a:custGeom>
              <a:avLst/>
              <a:gdLst/>
              <a:ahLst/>
              <a:cxnLst/>
              <a:rect l="l" t="t" r="r" b="b"/>
              <a:pathLst>
                <a:path w="62201" h="37551" extrusionOk="0">
                  <a:moveTo>
                    <a:pt x="40719" y="1"/>
                  </a:moveTo>
                  <a:cubicBezTo>
                    <a:pt x="39688" y="1"/>
                    <a:pt x="38658" y="3"/>
                    <a:pt x="37627" y="9"/>
                  </a:cubicBezTo>
                  <a:cubicBezTo>
                    <a:pt x="29693" y="52"/>
                    <a:pt x="21758" y="222"/>
                    <a:pt x="13823" y="563"/>
                  </a:cubicBezTo>
                  <a:cubicBezTo>
                    <a:pt x="9386" y="734"/>
                    <a:pt x="4864" y="862"/>
                    <a:pt x="427" y="1417"/>
                  </a:cubicBezTo>
                  <a:cubicBezTo>
                    <a:pt x="86" y="1459"/>
                    <a:pt x="86" y="1971"/>
                    <a:pt x="427" y="2057"/>
                  </a:cubicBezTo>
                  <a:cubicBezTo>
                    <a:pt x="4437" y="2057"/>
                    <a:pt x="8405" y="1801"/>
                    <a:pt x="12372" y="1630"/>
                  </a:cubicBezTo>
                  <a:cubicBezTo>
                    <a:pt x="16340" y="1502"/>
                    <a:pt x="20350" y="1374"/>
                    <a:pt x="24317" y="1246"/>
                  </a:cubicBezTo>
                  <a:cubicBezTo>
                    <a:pt x="29607" y="1132"/>
                    <a:pt x="34897" y="1075"/>
                    <a:pt x="40187" y="1075"/>
                  </a:cubicBezTo>
                  <a:cubicBezTo>
                    <a:pt x="42832" y="1075"/>
                    <a:pt x="45477" y="1090"/>
                    <a:pt x="48122" y="1118"/>
                  </a:cubicBezTo>
                  <a:cubicBezTo>
                    <a:pt x="52601" y="1161"/>
                    <a:pt x="57081" y="1246"/>
                    <a:pt x="61517" y="1374"/>
                  </a:cubicBezTo>
                  <a:cubicBezTo>
                    <a:pt x="62200" y="1374"/>
                    <a:pt x="62200" y="307"/>
                    <a:pt x="61517" y="307"/>
                  </a:cubicBezTo>
                  <a:cubicBezTo>
                    <a:pt x="54608" y="122"/>
                    <a:pt x="47665" y="1"/>
                    <a:pt x="40719" y="1"/>
                  </a:cubicBezTo>
                  <a:close/>
                  <a:moveTo>
                    <a:pt x="41511" y="2515"/>
                  </a:moveTo>
                  <a:cubicBezTo>
                    <a:pt x="40217" y="2515"/>
                    <a:pt x="38922" y="2519"/>
                    <a:pt x="37627" y="2526"/>
                  </a:cubicBezTo>
                  <a:cubicBezTo>
                    <a:pt x="29693" y="2526"/>
                    <a:pt x="21758" y="2696"/>
                    <a:pt x="13865" y="3038"/>
                  </a:cubicBezTo>
                  <a:cubicBezTo>
                    <a:pt x="9386" y="3251"/>
                    <a:pt x="4907" y="3379"/>
                    <a:pt x="427" y="3891"/>
                  </a:cubicBezTo>
                  <a:cubicBezTo>
                    <a:pt x="43" y="3934"/>
                    <a:pt x="1" y="4531"/>
                    <a:pt x="427" y="4531"/>
                  </a:cubicBezTo>
                  <a:cubicBezTo>
                    <a:pt x="4437" y="4531"/>
                    <a:pt x="8405" y="4318"/>
                    <a:pt x="12372" y="4147"/>
                  </a:cubicBezTo>
                  <a:cubicBezTo>
                    <a:pt x="16340" y="3976"/>
                    <a:pt x="20350" y="3848"/>
                    <a:pt x="24317" y="3763"/>
                  </a:cubicBezTo>
                  <a:cubicBezTo>
                    <a:pt x="29607" y="3649"/>
                    <a:pt x="34897" y="3592"/>
                    <a:pt x="40187" y="3592"/>
                  </a:cubicBezTo>
                  <a:cubicBezTo>
                    <a:pt x="42832" y="3592"/>
                    <a:pt x="45477" y="3607"/>
                    <a:pt x="48122" y="3635"/>
                  </a:cubicBezTo>
                  <a:cubicBezTo>
                    <a:pt x="52601" y="3678"/>
                    <a:pt x="57081" y="3763"/>
                    <a:pt x="61517" y="3891"/>
                  </a:cubicBezTo>
                  <a:cubicBezTo>
                    <a:pt x="62200" y="3891"/>
                    <a:pt x="62200" y="2824"/>
                    <a:pt x="61517" y="2782"/>
                  </a:cubicBezTo>
                  <a:lnTo>
                    <a:pt x="61517" y="2824"/>
                  </a:lnTo>
                  <a:cubicBezTo>
                    <a:pt x="54870" y="2610"/>
                    <a:pt x="48193" y="2515"/>
                    <a:pt x="41511" y="2515"/>
                  </a:cubicBezTo>
                  <a:close/>
                  <a:moveTo>
                    <a:pt x="40719" y="33191"/>
                  </a:moveTo>
                  <a:cubicBezTo>
                    <a:pt x="39688" y="33191"/>
                    <a:pt x="38658" y="33193"/>
                    <a:pt x="37627" y="33199"/>
                  </a:cubicBezTo>
                  <a:cubicBezTo>
                    <a:pt x="29693" y="33242"/>
                    <a:pt x="21758" y="33370"/>
                    <a:pt x="13865" y="33754"/>
                  </a:cubicBezTo>
                  <a:cubicBezTo>
                    <a:pt x="9386" y="33924"/>
                    <a:pt x="4907" y="34052"/>
                    <a:pt x="427" y="34607"/>
                  </a:cubicBezTo>
                  <a:cubicBezTo>
                    <a:pt x="43" y="34649"/>
                    <a:pt x="1" y="35247"/>
                    <a:pt x="427" y="35247"/>
                  </a:cubicBezTo>
                  <a:cubicBezTo>
                    <a:pt x="4437" y="35247"/>
                    <a:pt x="8405" y="34991"/>
                    <a:pt x="12372" y="34820"/>
                  </a:cubicBezTo>
                  <a:cubicBezTo>
                    <a:pt x="16340" y="34692"/>
                    <a:pt x="20350" y="34564"/>
                    <a:pt x="24317" y="34436"/>
                  </a:cubicBezTo>
                  <a:cubicBezTo>
                    <a:pt x="29607" y="34322"/>
                    <a:pt x="34897" y="34265"/>
                    <a:pt x="40187" y="34265"/>
                  </a:cubicBezTo>
                  <a:cubicBezTo>
                    <a:pt x="42832" y="34265"/>
                    <a:pt x="45477" y="34280"/>
                    <a:pt x="48122" y="34308"/>
                  </a:cubicBezTo>
                  <a:cubicBezTo>
                    <a:pt x="52601" y="34351"/>
                    <a:pt x="57081" y="34436"/>
                    <a:pt x="61517" y="34564"/>
                  </a:cubicBezTo>
                  <a:cubicBezTo>
                    <a:pt x="62200" y="34564"/>
                    <a:pt x="62200" y="33498"/>
                    <a:pt x="61517" y="33498"/>
                  </a:cubicBezTo>
                  <a:cubicBezTo>
                    <a:pt x="54608" y="33312"/>
                    <a:pt x="47665" y="33191"/>
                    <a:pt x="40719" y="33191"/>
                  </a:cubicBezTo>
                  <a:close/>
                  <a:moveTo>
                    <a:pt x="40719" y="35494"/>
                  </a:moveTo>
                  <a:cubicBezTo>
                    <a:pt x="39688" y="35494"/>
                    <a:pt x="38658" y="35497"/>
                    <a:pt x="37627" y="35503"/>
                  </a:cubicBezTo>
                  <a:cubicBezTo>
                    <a:pt x="29693" y="35545"/>
                    <a:pt x="21758" y="35673"/>
                    <a:pt x="13865" y="36015"/>
                  </a:cubicBezTo>
                  <a:cubicBezTo>
                    <a:pt x="9386" y="36228"/>
                    <a:pt x="4907" y="36356"/>
                    <a:pt x="427" y="36910"/>
                  </a:cubicBezTo>
                  <a:cubicBezTo>
                    <a:pt x="43" y="36953"/>
                    <a:pt x="1" y="37550"/>
                    <a:pt x="427" y="37550"/>
                  </a:cubicBezTo>
                  <a:cubicBezTo>
                    <a:pt x="4437" y="37550"/>
                    <a:pt x="8405" y="37294"/>
                    <a:pt x="12372" y="37124"/>
                  </a:cubicBezTo>
                  <a:cubicBezTo>
                    <a:pt x="16340" y="36996"/>
                    <a:pt x="20350" y="36868"/>
                    <a:pt x="24317" y="36782"/>
                  </a:cubicBezTo>
                  <a:cubicBezTo>
                    <a:pt x="29740" y="36637"/>
                    <a:pt x="35162" y="36571"/>
                    <a:pt x="40585" y="36571"/>
                  </a:cubicBezTo>
                  <a:cubicBezTo>
                    <a:pt x="43097" y="36571"/>
                    <a:pt x="45610" y="36585"/>
                    <a:pt x="48122" y="36612"/>
                  </a:cubicBezTo>
                  <a:cubicBezTo>
                    <a:pt x="52601" y="36654"/>
                    <a:pt x="57081" y="36740"/>
                    <a:pt x="61517" y="36868"/>
                  </a:cubicBezTo>
                  <a:cubicBezTo>
                    <a:pt x="61531" y="36869"/>
                    <a:pt x="61544" y="36869"/>
                    <a:pt x="61557" y="36869"/>
                  </a:cubicBezTo>
                  <a:cubicBezTo>
                    <a:pt x="62200" y="36869"/>
                    <a:pt x="62187" y="35843"/>
                    <a:pt x="61517" y="35801"/>
                  </a:cubicBezTo>
                  <a:cubicBezTo>
                    <a:pt x="54608" y="35616"/>
                    <a:pt x="47665" y="35494"/>
                    <a:pt x="40719" y="35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37"/>
          <p:cNvGrpSpPr/>
          <p:nvPr/>
        </p:nvGrpSpPr>
        <p:grpSpPr>
          <a:xfrm>
            <a:off x="702043" y="1537192"/>
            <a:ext cx="904505" cy="911169"/>
            <a:chOff x="702043" y="1537192"/>
            <a:chExt cx="904505" cy="911169"/>
          </a:xfrm>
        </p:grpSpPr>
        <p:sp>
          <p:nvSpPr>
            <p:cNvPr id="2379" name="Google Shape;2379;p37"/>
            <p:cNvSpPr/>
            <p:nvPr/>
          </p:nvSpPr>
          <p:spPr>
            <a:xfrm>
              <a:off x="797530" y="1619922"/>
              <a:ext cx="793701" cy="813672"/>
            </a:xfrm>
            <a:custGeom>
              <a:avLst/>
              <a:gdLst/>
              <a:ahLst/>
              <a:cxnLst/>
              <a:rect l="l" t="t" r="r" b="b"/>
              <a:pathLst>
                <a:path w="37585" h="40451" extrusionOk="0">
                  <a:moveTo>
                    <a:pt x="34172" y="0"/>
                  </a:moveTo>
                  <a:cubicBezTo>
                    <a:pt x="34172" y="0"/>
                    <a:pt x="34172" y="43"/>
                    <a:pt x="34172" y="85"/>
                  </a:cubicBezTo>
                  <a:cubicBezTo>
                    <a:pt x="34342" y="1067"/>
                    <a:pt x="34428" y="2048"/>
                    <a:pt x="34428" y="3072"/>
                  </a:cubicBezTo>
                  <a:cubicBezTo>
                    <a:pt x="34470" y="4352"/>
                    <a:pt x="34470" y="5674"/>
                    <a:pt x="34470" y="6954"/>
                  </a:cubicBezTo>
                  <a:cubicBezTo>
                    <a:pt x="34470" y="12158"/>
                    <a:pt x="34300" y="17363"/>
                    <a:pt x="33958" y="22568"/>
                  </a:cubicBezTo>
                  <a:cubicBezTo>
                    <a:pt x="33788" y="25127"/>
                    <a:pt x="33574" y="27687"/>
                    <a:pt x="33319" y="30204"/>
                  </a:cubicBezTo>
                  <a:cubicBezTo>
                    <a:pt x="33105" y="32294"/>
                    <a:pt x="32721" y="34513"/>
                    <a:pt x="31100" y="36006"/>
                  </a:cubicBezTo>
                  <a:cubicBezTo>
                    <a:pt x="29735" y="37371"/>
                    <a:pt x="27773" y="37926"/>
                    <a:pt x="25938" y="38139"/>
                  </a:cubicBezTo>
                  <a:cubicBezTo>
                    <a:pt x="24914" y="38267"/>
                    <a:pt x="23933" y="38352"/>
                    <a:pt x="22952" y="38352"/>
                  </a:cubicBezTo>
                  <a:cubicBezTo>
                    <a:pt x="21672" y="38395"/>
                    <a:pt x="20392" y="38395"/>
                    <a:pt x="19112" y="38395"/>
                  </a:cubicBezTo>
                  <a:cubicBezTo>
                    <a:pt x="17193" y="38395"/>
                    <a:pt x="15273" y="38352"/>
                    <a:pt x="13353" y="38224"/>
                  </a:cubicBezTo>
                  <a:lnTo>
                    <a:pt x="13055" y="38224"/>
                  </a:lnTo>
                  <a:cubicBezTo>
                    <a:pt x="11348" y="38139"/>
                    <a:pt x="9642" y="38054"/>
                    <a:pt x="7935" y="37798"/>
                  </a:cubicBezTo>
                  <a:cubicBezTo>
                    <a:pt x="7082" y="37712"/>
                    <a:pt x="6272" y="37584"/>
                    <a:pt x="5418" y="37414"/>
                  </a:cubicBezTo>
                  <a:cubicBezTo>
                    <a:pt x="4992" y="37328"/>
                    <a:pt x="4565" y="37286"/>
                    <a:pt x="4139" y="37158"/>
                  </a:cubicBezTo>
                  <a:lnTo>
                    <a:pt x="4011" y="37115"/>
                  </a:lnTo>
                  <a:lnTo>
                    <a:pt x="3883" y="37115"/>
                  </a:lnTo>
                  <a:cubicBezTo>
                    <a:pt x="2859" y="36944"/>
                    <a:pt x="1878" y="36688"/>
                    <a:pt x="939" y="36347"/>
                  </a:cubicBezTo>
                  <a:cubicBezTo>
                    <a:pt x="598" y="36219"/>
                    <a:pt x="299" y="36091"/>
                    <a:pt x="0" y="35921"/>
                  </a:cubicBezTo>
                  <a:lnTo>
                    <a:pt x="0" y="35921"/>
                  </a:lnTo>
                  <a:cubicBezTo>
                    <a:pt x="427" y="36347"/>
                    <a:pt x="896" y="36774"/>
                    <a:pt x="1366" y="37158"/>
                  </a:cubicBezTo>
                  <a:cubicBezTo>
                    <a:pt x="2347" y="37883"/>
                    <a:pt x="3456" y="38352"/>
                    <a:pt x="4650" y="38565"/>
                  </a:cubicBezTo>
                  <a:cubicBezTo>
                    <a:pt x="6101" y="38864"/>
                    <a:pt x="7594" y="39035"/>
                    <a:pt x="9130" y="39248"/>
                  </a:cubicBezTo>
                  <a:cubicBezTo>
                    <a:pt x="10666" y="39461"/>
                    <a:pt x="12201" y="39632"/>
                    <a:pt x="13737" y="39803"/>
                  </a:cubicBezTo>
                  <a:cubicBezTo>
                    <a:pt x="16809" y="40101"/>
                    <a:pt x="19923" y="40272"/>
                    <a:pt x="22995" y="40400"/>
                  </a:cubicBezTo>
                  <a:cubicBezTo>
                    <a:pt x="24573" y="40443"/>
                    <a:pt x="26109" y="40443"/>
                    <a:pt x="27645" y="40443"/>
                  </a:cubicBezTo>
                  <a:cubicBezTo>
                    <a:pt x="27804" y="40448"/>
                    <a:pt x="27964" y="40451"/>
                    <a:pt x="28124" y="40451"/>
                  </a:cubicBezTo>
                  <a:cubicBezTo>
                    <a:pt x="29201" y="40451"/>
                    <a:pt x="30279" y="40330"/>
                    <a:pt x="31356" y="40144"/>
                  </a:cubicBezTo>
                  <a:cubicBezTo>
                    <a:pt x="32508" y="39888"/>
                    <a:pt x="33574" y="39248"/>
                    <a:pt x="34300" y="38310"/>
                  </a:cubicBezTo>
                  <a:cubicBezTo>
                    <a:pt x="34982" y="37328"/>
                    <a:pt x="35409" y="36176"/>
                    <a:pt x="35580" y="34982"/>
                  </a:cubicBezTo>
                  <a:cubicBezTo>
                    <a:pt x="35793" y="33574"/>
                    <a:pt x="35921" y="32166"/>
                    <a:pt x="36091" y="30759"/>
                  </a:cubicBezTo>
                  <a:cubicBezTo>
                    <a:pt x="36305" y="29180"/>
                    <a:pt x="36475" y="27644"/>
                    <a:pt x="36646" y="26109"/>
                  </a:cubicBezTo>
                  <a:cubicBezTo>
                    <a:pt x="36945" y="22952"/>
                    <a:pt x="37243" y="19837"/>
                    <a:pt x="37414" y="16680"/>
                  </a:cubicBezTo>
                  <a:cubicBezTo>
                    <a:pt x="37499" y="15145"/>
                    <a:pt x="37542" y="13566"/>
                    <a:pt x="37585" y="11988"/>
                  </a:cubicBezTo>
                  <a:cubicBezTo>
                    <a:pt x="37585" y="11263"/>
                    <a:pt x="37585" y="10495"/>
                    <a:pt x="37585" y="9727"/>
                  </a:cubicBezTo>
                  <a:cubicBezTo>
                    <a:pt x="37585" y="8959"/>
                    <a:pt x="37585" y="8234"/>
                    <a:pt x="37542" y="7466"/>
                  </a:cubicBezTo>
                  <a:cubicBezTo>
                    <a:pt x="37414" y="6314"/>
                    <a:pt x="37073" y="5162"/>
                    <a:pt x="36561" y="4138"/>
                  </a:cubicBezTo>
                  <a:cubicBezTo>
                    <a:pt x="36091" y="3114"/>
                    <a:pt x="35537" y="2176"/>
                    <a:pt x="34940" y="1237"/>
                  </a:cubicBezTo>
                  <a:cubicBezTo>
                    <a:pt x="34684" y="811"/>
                    <a:pt x="34428" y="384"/>
                    <a:pt x="34172" y="0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729072" y="2000042"/>
              <a:ext cx="775688" cy="379429"/>
            </a:xfrm>
            <a:custGeom>
              <a:avLst/>
              <a:gdLst/>
              <a:ahLst/>
              <a:cxnLst/>
              <a:rect l="l" t="t" r="r" b="b"/>
              <a:pathLst>
                <a:path w="36732" h="18863" extrusionOk="0">
                  <a:moveTo>
                    <a:pt x="36731" y="1"/>
                  </a:moveTo>
                  <a:lnTo>
                    <a:pt x="36731" y="1"/>
                  </a:lnTo>
                  <a:cubicBezTo>
                    <a:pt x="36646" y="683"/>
                    <a:pt x="36518" y="1281"/>
                    <a:pt x="36433" y="1921"/>
                  </a:cubicBezTo>
                  <a:cubicBezTo>
                    <a:pt x="36134" y="3456"/>
                    <a:pt x="35665" y="4907"/>
                    <a:pt x="35366" y="6443"/>
                  </a:cubicBezTo>
                  <a:cubicBezTo>
                    <a:pt x="35025" y="8106"/>
                    <a:pt x="34555" y="9728"/>
                    <a:pt x="34044" y="11349"/>
                  </a:cubicBezTo>
                  <a:cubicBezTo>
                    <a:pt x="33745" y="12458"/>
                    <a:pt x="33190" y="13482"/>
                    <a:pt x="32422" y="14335"/>
                  </a:cubicBezTo>
                  <a:cubicBezTo>
                    <a:pt x="31569" y="15231"/>
                    <a:pt x="30375" y="15743"/>
                    <a:pt x="29095" y="15743"/>
                  </a:cubicBezTo>
                  <a:cubicBezTo>
                    <a:pt x="27815" y="15743"/>
                    <a:pt x="26535" y="15999"/>
                    <a:pt x="25255" y="16041"/>
                  </a:cubicBezTo>
                  <a:cubicBezTo>
                    <a:pt x="24882" y="16047"/>
                    <a:pt x="24507" y="16049"/>
                    <a:pt x="24132" y="16049"/>
                  </a:cubicBezTo>
                  <a:cubicBezTo>
                    <a:pt x="21554" y="16049"/>
                    <a:pt x="18952" y="15923"/>
                    <a:pt x="16382" y="15700"/>
                  </a:cubicBezTo>
                  <a:cubicBezTo>
                    <a:pt x="12372" y="15401"/>
                    <a:pt x="8362" y="15060"/>
                    <a:pt x="4394" y="14378"/>
                  </a:cubicBezTo>
                  <a:cubicBezTo>
                    <a:pt x="3584" y="14292"/>
                    <a:pt x="2859" y="14036"/>
                    <a:pt x="2219" y="13524"/>
                  </a:cubicBezTo>
                  <a:cubicBezTo>
                    <a:pt x="1877" y="13140"/>
                    <a:pt x="1579" y="12714"/>
                    <a:pt x="1408" y="12245"/>
                  </a:cubicBezTo>
                  <a:cubicBezTo>
                    <a:pt x="1109" y="11605"/>
                    <a:pt x="853" y="10922"/>
                    <a:pt x="598" y="10282"/>
                  </a:cubicBezTo>
                  <a:cubicBezTo>
                    <a:pt x="342" y="9770"/>
                    <a:pt x="171" y="9258"/>
                    <a:pt x="0" y="8746"/>
                  </a:cubicBezTo>
                  <a:lnTo>
                    <a:pt x="0" y="8746"/>
                  </a:lnTo>
                  <a:cubicBezTo>
                    <a:pt x="0" y="9002"/>
                    <a:pt x="43" y="9301"/>
                    <a:pt x="86" y="9600"/>
                  </a:cubicBezTo>
                  <a:cubicBezTo>
                    <a:pt x="256" y="11477"/>
                    <a:pt x="640" y="13567"/>
                    <a:pt x="1920" y="15017"/>
                  </a:cubicBezTo>
                  <a:cubicBezTo>
                    <a:pt x="3242" y="16511"/>
                    <a:pt x="5376" y="17108"/>
                    <a:pt x="7295" y="17492"/>
                  </a:cubicBezTo>
                  <a:cubicBezTo>
                    <a:pt x="7381" y="17492"/>
                    <a:pt x="7423" y="17534"/>
                    <a:pt x="7466" y="17577"/>
                  </a:cubicBezTo>
                  <a:lnTo>
                    <a:pt x="7637" y="17577"/>
                  </a:lnTo>
                  <a:cubicBezTo>
                    <a:pt x="8106" y="17620"/>
                    <a:pt x="8575" y="17748"/>
                    <a:pt x="9044" y="17833"/>
                  </a:cubicBezTo>
                  <a:cubicBezTo>
                    <a:pt x="10367" y="18089"/>
                    <a:pt x="11732" y="18302"/>
                    <a:pt x="13097" y="18473"/>
                  </a:cubicBezTo>
                  <a:cubicBezTo>
                    <a:pt x="16210" y="18727"/>
                    <a:pt x="19346" y="18863"/>
                    <a:pt x="22471" y="18863"/>
                  </a:cubicBezTo>
                  <a:cubicBezTo>
                    <a:pt x="23543" y="18863"/>
                    <a:pt x="24614" y="18847"/>
                    <a:pt x="25682" y="18814"/>
                  </a:cubicBezTo>
                  <a:cubicBezTo>
                    <a:pt x="25819" y="18817"/>
                    <a:pt x="25956" y="18819"/>
                    <a:pt x="26094" y="18819"/>
                  </a:cubicBezTo>
                  <a:cubicBezTo>
                    <a:pt x="27882" y="18819"/>
                    <a:pt x="29698" y="18561"/>
                    <a:pt x="31441" y="18046"/>
                  </a:cubicBezTo>
                  <a:cubicBezTo>
                    <a:pt x="32252" y="17748"/>
                    <a:pt x="33020" y="17321"/>
                    <a:pt x="33702" y="16767"/>
                  </a:cubicBezTo>
                  <a:cubicBezTo>
                    <a:pt x="34427" y="16084"/>
                    <a:pt x="34982" y="15273"/>
                    <a:pt x="35323" y="14335"/>
                  </a:cubicBezTo>
                  <a:cubicBezTo>
                    <a:pt x="35622" y="13311"/>
                    <a:pt x="35835" y="12287"/>
                    <a:pt x="35921" y="11221"/>
                  </a:cubicBezTo>
                  <a:cubicBezTo>
                    <a:pt x="36049" y="9983"/>
                    <a:pt x="36134" y="8746"/>
                    <a:pt x="36262" y="7552"/>
                  </a:cubicBezTo>
                  <a:cubicBezTo>
                    <a:pt x="36433" y="5035"/>
                    <a:pt x="36603" y="2518"/>
                    <a:pt x="36731" y="1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759690" y="1588503"/>
              <a:ext cx="706317" cy="607232"/>
            </a:xfrm>
            <a:custGeom>
              <a:avLst/>
              <a:gdLst/>
              <a:ahLst/>
              <a:cxnLst/>
              <a:rect l="l" t="t" r="r" b="b"/>
              <a:pathLst>
                <a:path w="33447" h="30188" extrusionOk="0">
                  <a:moveTo>
                    <a:pt x="32722" y="1135"/>
                  </a:moveTo>
                  <a:cubicBezTo>
                    <a:pt x="32252" y="1306"/>
                    <a:pt x="32252" y="1989"/>
                    <a:pt x="32722" y="2159"/>
                  </a:cubicBezTo>
                  <a:cubicBezTo>
                    <a:pt x="33404" y="2159"/>
                    <a:pt x="33447" y="1135"/>
                    <a:pt x="32764" y="1135"/>
                  </a:cubicBezTo>
                  <a:close/>
                  <a:moveTo>
                    <a:pt x="7616" y="3578"/>
                  </a:moveTo>
                  <a:cubicBezTo>
                    <a:pt x="7509" y="3578"/>
                    <a:pt x="7402" y="3588"/>
                    <a:pt x="7296" y="3610"/>
                  </a:cubicBezTo>
                  <a:cubicBezTo>
                    <a:pt x="7168" y="3652"/>
                    <a:pt x="6997" y="3652"/>
                    <a:pt x="6869" y="3695"/>
                  </a:cubicBezTo>
                  <a:cubicBezTo>
                    <a:pt x="6528" y="3780"/>
                    <a:pt x="6187" y="3908"/>
                    <a:pt x="5931" y="4079"/>
                  </a:cubicBezTo>
                  <a:cubicBezTo>
                    <a:pt x="5803" y="4122"/>
                    <a:pt x="5760" y="4292"/>
                    <a:pt x="5803" y="4420"/>
                  </a:cubicBezTo>
                  <a:cubicBezTo>
                    <a:pt x="5835" y="4516"/>
                    <a:pt x="5939" y="4564"/>
                    <a:pt x="6043" y="4564"/>
                  </a:cubicBezTo>
                  <a:cubicBezTo>
                    <a:pt x="6077" y="4564"/>
                    <a:pt x="6112" y="4559"/>
                    <a:pt x="6144" y="4548"/>
                  </a:cubicBezTo>
                  <a:lnTo>
                    <a:pt x="6357" y="4548"/>
                  </a:lnTo>
                  <a:lnTo>
                    <a:pt x="6570" y="4506"/>
                  </a:lnTo>
                  <a:lnTo>
                    <a:pt x="6784" y="4463"/>
                  </a:lnTo>
                  <a:lnTo>
                    <a:pt x="7893" y="4463"/>
                  </a:lnTo>
                  <a:cubicBezTo>
                    <a:pt x="8106" y="4378"/>
                    <a:pt x="8192" y="4250"/>
                    <a:pt x="8192" y="4036"/>
                  </a:cubicBezTo>
                  <a:cubicBezTo>
                    <a:pt x="8234" y="3866"/>
                    <a:pt x="8106" y="3695"/>
                    <a:pt x="7936" y="3610"/>
                  </a:cubicBezTo>
                  <a:cubicBezTo>
                    <a:pt x="7829" y="3588"/>
                    <a:pt x="7722" y="3578"/>
                    <a:pt x="7616" y="3578"/>
                  </a:cubicBezTo>
                  <a:close/>
                  <a:moveTo>
                    <a:pt x="10666" y="5018"/>
                  </a:moveTo>
                  <a:cubicBezTo>
                    <a:pt x="10623" y="5018"/>
                    <a:pt x="10581" y="5060"/>
                    <a:pt x="10581" y="5060"/>
                  </a:cubicBezTo>
                  <a:lnTo>
                    <a:pt x="10495" y="5103"/>
                  </a:lnTo>
                  <a:cubicBezTo>
                    <a:pt x="10453" y="5103"/>
                    <a:pt x="10410" y="5146"/>
                    <a:pt x="10367" y="5188"/>
                  </a:cubicBezTo>
                  <a:lnTo>
                    <a:pt x="10325" y="5231"/>
                  </a:lnTo>
                  <a:lnTo>
                    <a:pt x="10282" y="5274"/>
                  </a:lnTo>
                  <a:cubicBezTo>
                    <a:pt x="10239" y="5316"/>
                    <a:pt x="10197" y="5359"/>
                    <a:pt x="10197" y="5402"/>
                  </a:cubicBezTo>
                  <a:cubicBezTo>
                    <a:pt x="10154" y="5487"/>
                    <a:pt x="10154" y="5530"/>
                    <a:pt x="10154" y="5615"/>
                  </a:cubicBezTo>
                  <a:cubicBezTo>
                    <a:pt x="10154" y="5658"/>
                    <a:pt x="10154" y="5700"/>
                    <a:pt x="10197" y="5786"/>
                  </a:cubicBezTo>
                  <a:cubicBezTo>
                    <a:pt x="10197" y="5828"/>
                    <a:pt x="10239" y="5871"/>
                    <a:pt x="10282" y="5914"/>
                  </a:cubicBezTo>
                  <a:lnTo>
                    <a:pt x="10367" y="5999"/>
                  </a:lnTo>
                  <a:cubicBezTo>
                    <a:pt x="10410" y="6041"/>
                    <a:pt x="10495" y="6041"/>
                    <a:pt x="10581" y="6041"/>
                  </a:cubicBezTo>
                  <a:lnTo>
                    <a:pt x="10709" y="6041"/>
                  </a:lnTo>
                  <a:cubicBezTo>
                    <a:pt x="10794" y="6041"/>
                    <a:pt x="10837" y="5999"/>
                    <a:pt x="10922" y="5956"/>
                  </a:cubicBezTo>
                  <a:cubicBezTo>
                    <a:pt x="10922" y="5914"/>
                    <a:pt x="10965" y="5914"/>
                    <a:pt x="10965" y="5871"/>
                  </a:cubicBezTo>
                  <a:lnTo>
                    <a:pt x="11007" y="5828"/>
                  </a:lnTo>
                  <a:cubicBezTo>
                    <a:pt x="11050" y="5786"/>
                    <a:pt x="11093" y="5743"/>
                    <a:pt x="11093" y="5700"/>
                  </a:cubicBezTo>
                  <a:lnTo>
                    <a:pt x="11135" y="5658"/>
                  </a:lnTo>
                  <a:lnTo>
                    <a:pt x="11178" y="5530"/>
                  </a:lnTo>
                  <a:cubicBezTo>
                    <a:pt x="11178" y="5487"/>
                    <a:pt x="11178" y="5444"/>
                    <a:pt x="11178" y="5359"/>
                  </a:cubicBezTo>
                  <a:cubicBezTo>
                    <a:pt x="11178" y="5359"/>
                    <a:pt x="11178" y="5316"/>
                    <a:pt x="11135" y="5274"/>
                  </a:cubicBezTo>
                  <a:cubicBezTo>
                    <a:pt x="11093" y="5231"/>
                    <a:pt x="11050" y="5188"/>
                    <a:pt x="11007" y="5146"/>
                  </a:cubicBezTo>
                  <a:lnTo>
                    <a:pt x="10922" y="5060"/>
                  </a:lnTo>
                  <a:lnTo>
                    <a:pt x="10837" y="5018"/>
                  </a:lnTo>
                  <a:close/>
                  <a:moveTo>
                    <a:pt x="28455" y="5786"/>
                  </a:moveTo>
                  <a:lnTo>
                    <a:pt x="28413" y="5828"/>
                  </a:lnTo>
                  <a:cubicBezTo>
                    <a:pt x="27816" y="5828"/>
                    <a:pt x="27816" y="6724"/>
                    <a:pt x="28413" y="6724"/>
                  </a:cubicBezTo>
                  <a:cubicBezTo>
                    <a:pt x="28426" y="6725"/>
                    <a:pt x="28440" y="6725"/>
                    <a:pt x="28453" y="6725"/>
                  </a:cubicBezTo>
                  <a:cubicBezTo>
                    <a:pt x="29054" y="6725"/>
                    <a:pt x="29082" y="5786"/>
                    <a:pt x="28455" y="5786"/>
                  </a:cubicBezTo>
                  <a:close/>
                  <a:moveTo>
                    <a:pt x="7509" y="8345"/>
                  </a:moveTo>
                  <a:cubicBezTo>
                    <a:pt x="6997" y="8388"/>
                    <a:pt x="6997" y="9156"/>
                    <a:pt x="7509" y="9241"/>
                  </a:cubicBezTo>
                  <a:cubicBezTo>
                    <a:pt x="8064" y="9156"/>
                    <a:pt x="8064" y="8388"/>
                    <a:pt x="7509" y="8345"/>
                  </a:cubicBezTo>
                  <a:close/>
                  <a:moveTo>
                    <a:pt x="10239" y="9284"/>
                  </a:moveTo>
                  <a:cubicBezTo>
                    <a:pt x="9855" y="9326"/>
                    <a:pt x="9855" y="9881"/>
                    <a:pt x="10239" y="9924"/>
                  </a:cubicBezTo>
                  <a:cubicBezTo>
                    <a:pt x="10623" y="9881"/>
                    <a:pt x="10623" y="9326"/>
                    <a:pt x="10239" y="9284"/>
                  </a:cubicBezTo>
                  <a:close/>
                  <a:moveTo>
                    <a:pt x="19838" y="9113"/>
                  </a:moveTo>
                  <a:cubicBezTo>
                    <a:pt x="19753" y="9113"/>
                    <a:pt x="19667" y="9156"/>
                    <a:pt x="19625" y="9241"/>
                  </a:cubicBezTo>
                  <a:lnTo>
                    <a:pt x="19454" y="9412"/>
                  </a:lnTo>
                  <a:cubicBezTo>
                    <a:pt x="19411" y="9454"/>
                    <a:pt x="19369" y="9497"/>
                    <a:pt x="19369" y="9582"/>
                  </a:cubicBezTo>
                  <a:cubicBezTo>
                    <a:pt x="19326" y="9625"/>
                    <a:pt x="19326" y="9668"/>
                    <a:pt x="19326" y="9753"/>
                  </a:cubicBezTo>
                  <a:cubicBezTo>
                    <a:pt x="19326" y="9881"/>
                    <a:pt x="19369" y="10009"/>
                    <a:pt x="19454" y="10094"/>
                  </a:cubicBezTo>
                  <a:lnTo>
                    <a:pt x="19539" y="10180"/>
                  </a:lnTo>
                  <a:cubicBezTo>
                    <a:pt x="19625" y="10222"/>
                    <a:pt x="19710" y="10222"/>
                    <a:pt x="19795" y="10222"/>
                  </a:cubicBezTo>
                  <a:lnTo>
                    <a:pt x="19923" y="10222"/>
                  </a:lnTo>
                  <a:cubicBezTo>
                    <a:pt x="20009" y="10222"/>
                    <a:pt x="20094" y="10180"/>
                    <a:pt x="20137" y="10094"/>
                  </a:cubicBezTo>
                  <a:lnTo>
                    <a:pt x="20307" y="9924"/>
                  </a:lnTo>
                  <a:cubicBezTo>
                    <a:pt x="20350" y="9881"/>
                    <a:pt x="20393" y="9838"/>
                    <a:pt x="20435" y="9796"/>
                  </a:cubicBezTo>
                  <a:cubicBezTo>
                    <a:pt x="20435" y="9710"/>
                    <a:pt x="20478" y="9668"/>
                    <a:pt x="20478" y="9582"/>
                  </a:cubicBezTo>
                  <a:cubicBezTo>
                    <a:pt x="20478" y="9497"/>
                    <a:pt x="20435" y="9454"/>
                    <a:pt x="20435" y="9412"/>
                  </a:cubicBezTo>
                  <a:cubicBezTo>
                    <a:pt x="20393" y="9326"/>
                    <a:pt x="20350" y="9284"/>
                    <a:pt x="20307" y="9241"/>
                  </a:cubicBezTo>
                  <a:lnTo>
                    <a:pt x="20222" y="9156"/>
                  </a:lnTo>
                  <a:cubicBezTo>
                    <a:pt x="20137" y="9113"/>
                    <a:pt x="20051" y="9113"/>
                    <a:pt x="19966" y="9113"/>
                  </a:cubicBezTo>
                  <a:close/>
                  <a:moveTo>
                    <a:pt x="21187" y="1"/>
                  </a:moveTo>
                  <a:cubicBezTo>
                    <a:pt x="19059" y="1"/>
                    <a:pt x="16932" y="66"/>
                    <a:pt x="14804" y="197"/>
                  </a:cubicBezTo>
                  <a:cubicBezTo>
                    <a:pt x="12372" y="368"/>
                    <a:pt x="9983" y="581"/>
                    <a:pt x="7552" y="922"/>
                  </a:cubicBezTo>
                  <a:cubicBezTo>
                    <a:pt x="6315" y="1093"/>
                    <a:pt x="5120" y="1306"/>
                    <a:pt x="3883" y="1519"/>
                  </a:cubicBezTo>
                  <a:cubicBezTo>
                    <a:pt x="2987" y="1647"/>
                    <a:pt x="2006" y="1861"/>
                    <a:pt x="1409" y="2586"/>
                  </a:cubicBezTo>
                  <a:cubicBezTo>
                    <a:pt x="1067" y="3055"/>
                    <a:pt x="897" y="3610"/>
                    <a:pt x="939" y="4207"/>
                  </a:cubicBezTo>
                  <a:cubicBezTo>
                    <a:pt x="897" y="4890"/>
                    <a:pt x="854" y="5572"/>
                    <a:pt x="811" y="6255"/>
                  </a:cubicBezTo>
                  <a:cubicBezTo>
                    <a:pt x="769" y="7620"/>
                    <a:pt x="854" y="9028"/>
                    <a:pt x="811" y="10393"/>
                  </a:cubicBezTo>
                  <a:cubicBezTo>
                    <a:pt x="811" y="10542"/>
                    <a:pt x="929" y="10617"/>
                    <a:pt x="1046" y="10617"/>
                  </a:cubicBezTo>
                  <a:cubicBezTo>
                    <a:pt x="1163" y="10617"/>
                    <a:pt x="1281" y="10542"/>
                    <a:pt x="1281" y="10393"/>
                  </a:cubicBezTo>
                  <a:cubicBezTo>
                    <a:pt x="1409" y="9198"/>
                    <a:pt x="1622" y="8047"/>
                    <a:pt x="1750" y="6852"/>
                  </a:cubicBezTo>
                  <a:cubicBezTo>
                    <a:pt x="1792" y="6297"/>
                    <a:pt x="1835" y="5700"/>
                    <a:pt x="1878" y="5103"/>
                  </a:cubicBezTo>
                  <a:cubicBezTo>
                    <a:pt x="1835" y="4591"/>
                    <a:pt x="1920" y="4036"/>
                    <a:pt x="2048" y="3482"/>
                  </a:cubicBezTo>
                  <a:cubicBezTo>
                    <a:pt x="2304" y="2714"/>
                    <a:pt x="3371" y="2586"/>
                    <a:pt x="4053" y="2458"/>
                  </a:cubicBezTo>
                  <a:cubicBezTo>
                    <a:pt x="5205" y="2245"/>
                    <a:pt x="6357" y="2074"/>
                    <a:pt x="7509" y="1946"/>
                  </a:cubicBezTo>
                  <a:cubicBezTo>
                    <a:pt x="11899" y="1342"/>
                    <a:pt x="16289" y="1004"/>
                    <a:pt x="20715" y="1004"/>
                  </a:cubicBezTo>
                  <a:cubicBezTo>
                    <a:pt x="20977" y="1004"/>
                    <a:pt x="21239" y="1005"/>
                    <a:pt x="21502" y="1008"/>
                  </a:cubicBezTo>
                  <a:cubicBezTo>
                    <a:pt x="24147" y="1008"/>
                    <a:pt x="26749" y="1093"/>
                    <a:pt x="29394" y="1349"/>
                  </a:cubicBezTo>
                  <a:cubicBezTo>
                    <a:pt x="29407" y="1350"/>
                    <a:pt x="29420" y="1350"/>
                    <a:pt x="29432" y="1350"/>
                  </a:cubicBezTo>
                  <a:cubicBezTo>
                    <a:pt x="30034" y="1350"/>
                    <a:pt x="30021" y="367"/>
                    <a:pt x="29394" y="325"/>
                  </a:cubicBezTo>
                  <a:cubicBezTo>
                    <a:pt x="26658" y="109"/>
                    <a:pt x="23923" y="1"/>
                    <a:pt x="21187" y="1"/>
                  </a:cubicBezTo>
                  <a:close/>
                  <a:moveTo>
                    <a:pt x="8789" y="12483"/>
                  </a:moveTo>
                  <a:cubicBezTo>
                    <a:pt x="8405" y="12483"/>
                    <a:pt x="8405" y="13081"/>
                    <a:pt x="8789" y="13081"/>
                  </a:cubicBezTo>
                  <a:cubicBezTo>
                    <a:pt x="9087" y="12995"/>
                    <a:pt x="9087" y="12569"/>
                    <a:pt x="8789" y="12483"/>
                  </a:cubicBezTo>
                  <a:close/>
                  <a:moveTo>
                    <a:pt x="9429" y="15427"/>
                  </a:moveTo>
                  <a:cubicBezTo>
                    <a:pt x="9101" y="15427"/>
                    <a:pt x="9088" y="15899"/>
                    <a:pt x="9389" y="15899"/>
                  </a:cubicBezTo>
                  <a:cubicBezTo>
                    <a:pt x="9402" y="15899"/>
                    <a:pt x="9415" y="15898"/>
                    <a:pt x="9429" y="15896"/>
                  </a:cubicBezTo>
                  <a:cubicBezTo>
                    <a:pt x="9685" y="15853"/>
                    <a:pt x="9685" y="15512"/>
                    <a:pt x="9429" y="15427"/>
                  </a:cubicBezTo>
                  <a:close/>
                  <a:moveTo>
                    <a:pt x="14377" y="16621"/>
                  </a:moveTo>
                  <a:cubicBezTo>
                    <a:pt x="13908" y="16792"/>
                    <a:pt x="13908" y="17432"/>
                    <a:pt x="14377" y="17603"/>
                  </a:cubicBezTo>
                  <a:cubicBezTo>
                    <a:pt x="14975" y="17560"/>
                    <a:pt x="14975" y="16664"/>
                    <a:pt x="14377" y="16621"/>
                  </a:cubicBezTo>
                  <a:close/>
                  <a:moveTo>
                    <a:pt x="9429" y="18200"/>
                  </a:moveTo>
                  <a:cubicBezTo>
                    <a:pt x="9045" y="18285"/>
                    <a:pt x="9045" y="18840"/>
                    <a:pt x="9429" y="18882"/>
                  </a:cubicBezTo>
                  <a:cubicBezTo>
                    <a:pt x="9813" y="18840"/>
                    <a:pt x="9813" y="18285"/>
                    <a:pt x="9429" y="18200"/>
                  </a:cubicBezTo>
                  <a:close/>
                  <a:moveTo>
                    <a:pt x="22242" y="18742"/>
                  </a:moveTo>
                  <a:cubicBezTo>
                    <a:pt x="22225" y="18742"/>
                    <a:pt x="22206" y="18746"/>
                    <a:pt x="22184" y="18754"/>
                  </a:cubicBezTo>
                  <a:lnTo>
                    <a:pt x="22099" y="18754"/>
                  </a:lnTo>
                  <a:cubicBezTo>
                    <a:pt x="22056" y="18754"/>
                    <a:pt x="22014" y="18797"/>
                    <a:pt x="22014" y="18840"/>
                  </a:cubicBezTo>
                  <a:cubicBezTo>
                    <a:pt x="22014" y="18882"/>
                    <a:pt x="22056" y="18925"/>
                    <a:pt x="22099" y="18968"/>
                  </a:cubicBezTo>
                  <a:lnTo>
                    <a:pt x="22184" y="18968"/>
                  </a:lnTo>
                  <a:cubicBezTo>
                    <a:pt x="22206" y="18976"/>
                    <a:pt x="22225" y="18980"/>
                    <a:pt x="22242" y="18980"/>
                  </a:cubicBezTo>
                  <a:cubicBezTo>
                    <a:pt x="22378" y="18980"/>
                    <a:pt x="22378" y="18742"/>
                    <a:pt x="22242" y="18742"/>
                  </a:cubicBezTo>
                  <a:close/>
                  <a:moveTo>
                    <a:pt x="25768" y="21069"/>
                  </a:moveTo>
                  <a:cubicBezTo>
                    <a:pt x="25757" y="21069"/>
                    <a:pt x="25746" y="21079"/>
                    <a:pt x="25725" y="21101"/>
                  </a:cubicBezTo>
                  <a:lnTo>
                    <a:pt x="25682" y="21101"/>
                  </a:lnTo>
                  <a:cubicBezTo>
                    <a:pt x="25640" y="21101"/>
                    <a:pt x="25640" y="21101"/>
                    <a:pt x="25597" y="21143"/>
                  </a:cubicBezTo>
                  <a:lnTo>
                    <a:pt x="25597" y="21186"/>
                  </a:lnTo>
                  <a:cubicBezTo>
                    <a:pt x="25597" y="21186"/>
                    <a:pt x="25597" y="21229"/>
                    <a:pt x="25597" y="21271"/>
                  </a:cubicBezTo>
                  <a:lnTo>
                    <a:pt x="25597" y="21399"/>
                  </a:lnTo>
                  <a:cubicBezTo>
                    <a:pt x="25597" y="21442"/>
                    <a:pt x="25597" y="21442"/>
                    <a:pt x="25597" y="21485"/>
                  </a:cubicBezTo>
                  <a:cubicBezTo>
                    <a:pt x="25640" y="21527"/>
                    <a:pt x="25640" y="21570"/>
                    <a:pt x="25725" y="21570"/>
                  </a:cubicBezTo>
                  <a:lnTo>
                    <a:pt x="25810" y="21570"/>
                  </a:lnTo>
                  <a:cubicBezTo>
                    <a:pt x="25853" y="21570"/>
                    <a:pt x="25896" y="21570"/>
                    <a:pt x="25896" y="21527"/>
                  </a:cubicBezTo>
                  <a:lnTo>
                    <a:pt x="25896" y="21485"/>
                  </a:lnTo>
                  <a:cubicBezTo>
                    <a:pt x="25896" y="21485"/>
                    <a:pt x="25896" y="21442"/>
                    <a:pt x="25896" y="21399"/>
                  </a:cubicBezTo>
                  <a:lnTo>
                    <a:pt x="25896" y="21229"/>
                  </a:lnTo>
                  <a:cubicBezTo>
                    <a:pt x="25896" y="21229"/>
                    <a:pt x="25896" y="21229"/>
                    <a:pt x="25896" y="21186"/>
                  </a:cubicBezTo>
                  <a:cubicBezTo>
                    <a:pt x="25896" y="21143"/>
                    <a:pt x="25896" y="21143"/>
                    <a:pt x="25853" y="21143"/>
                  </a:cubicBezTo>
                  <a:cubicBezTo>
                    <a:pt x="25853" y="21101"/>
                    <a:pt x="25810" y="21101"/>
                    <a:pt x="25810" y="21101"/>
                  </a:cubicBezTo>
                  <a:cubicBezTo>
                    <a:pt x="25789" y="21079"/>
                    <a:pt x="25778" y="21069"/>
                    <a:pt x="25768" y="21069"/>
                  </a:cubicBezTo>
                  <a:close/>
                  <a:moveTo>
                    <a:pt x="13673" y="22562"/>
                  </a:moveTo>
                  <a:cubicBezTo>
                    <a:pt x="13652" y="22562"/>
                    <a:pt x="13631" y="22573"/>
                    <a:pt x="13609" y="22594"/>
                  </a:cubicBezTo>
                  <a:cubicBezTo>
                    <a:pt x="13567" y="22594"/>
                    <a:pt x="13567" y="22594"/>
                    <a:pt x="13524" y="22637"/>
                  </a:cubicBezTo>
                  <a:cubicBezTo>
                    <a:pt x="13482" y="22679"/>
                    <a:pt x="13482" y="22679"/>
                    <a:pt x="13482" y="22722"/>
                  </a:cubicBezTo>
                  <a:cubicBezTo>
                    <a:pt x="13439" y="22765"/>
                    <a:pt x="13439" y="22807"/>
                    <a:pt x="13482" y="22850"/>
                  </a:cubicBezTo>
                  <a:lnTo>
                    <a:pt x="13482" y="22935"/>
                  </a:lnTo>
                  <a:cubicBezTo>
                    <a:pt x="13482" y="22978"/>
                    <a:pt x="13524" y="23021"/>
                    <a:pt x="13567" y="23063"/>
                  </a:cubicBezTo>
                  <a:lnTo>
                    <a:pt x="13609" y="23106"/>
                  </a:lnTo>
                  <a:cubicBezTo>
                    <a:pt x="13652" y="23148"/>
                    <a:pt x="13695" y="23148"/>
                    <a:pt x="13780" y="23148"/>
                  </a:cubicBezTo>
                  <a:lnTo>
                    <a:pt x="14036" y="23148"/>
                  </a:lnTo>
                  <a:cubicBezTo>
                    <a:pt x="14079" y="23148"/>
                    <a:pt x="14121" y="23106"/>
                    <a:pt x="14121" y="23106"/>
                  </a:cubicBezTo>
                  <a:cubicBezTo>
                    <a:pt x="14164" y="23063"/>
                    <a:pt x="14164" y="23021"/>
                    <a:pt x="14207" y="22978"/>
                  </a:cubicBezTo>
                  <a:cubicBezTo>
                    <a:pt x="14207" y="22935"/>
                    <a:pt x="14207" y="22935"/>
                    <a:pt x="14207" y="22893"/>
                  </a:cubicBezTo>
                  <a:lnTo>
                    <a:pt x="14207" y="22807"/>
                  </a:lnTo>
                  <a:cubicBezTo>
                    <a:pt x="14164" y="22765"/>
                    <a:pt x="14164" y="22679"/>
                    <a:pt x="14121" y="22679"/>
                  </a:cubicBezTo>
                  <a:lnTo>
                    <a:pt x="14036" y="22637"/>
                  </a:lnTo>
                  <a:cubicBezTo>
                    <a:pt x="13993" y="22594"/>
                    <a:pt x="13951" y="22594"/>
                    <a:pt x="13908" y="22594"/>
                  </a:cubicBezTo>
                  <a:lnTo>
                    <a:pt x="13737" y="22594"/>
                  </a:lnTo>
                  <a:cubicBezTo>
                    <a:pt x="13716" y="22573"/>
                    <a:pt x="13695" y="22562"/>
                    <a:pt x="13673" y="22562"/>
                  </a:cubicBezTo>
                  <a:close/>
                  <a:moveTo>
                    <a:pt x="1030" y="13274"/>
                  </a:moveTo>
                  <a:cubicBezTo>
                    <a:pt x="949" y="13274"/>
                    <a:pt x="872" y="13308"/>
                    <a:pt x="854" y="13379"/>
                  </a:cubicBezTo>
                  <a:cubicBezTo>
                    <a:pt x="726" y="13976"/>
                    <a:pt x="598" y="14488"/>
                    <a:pt x="470" y="15086"/>
                  </a:cubicBezTo>
                  <a:cubicBezTo>
                    <a:pt x="385" y="15640"/>
                    <a:pt x="299" y="16195"/>
                    <a:pt x="214" y="16749"/>
                  </a:cubicBezTo>
                  <a:cubicBezTo>
                    <a:pt x="86" y="17859"/>
                    <a:pt x="1" y="19010"/>
                    <a:pt x="1" y="20120"/>
                  </a:cubicBezTo>
                  <a:cubicBezTo>
                    <a:pt x="1" y="21271"/>
                    <a:pt x="43" y="22381"/>
                    <a:pt x="86" y="23532"/>
                  </a:cubicBezTo>
                  <a:cubicBezTo>
                    <a:pt x="129" y="24087"/>
                    <a:pt x="214" y="24684"/>
                    <a:pt x="257" y="25239"/>
                  </a:cubicBezTo>
                  <a:cubicBezTo>
                    <a:pt x="299" y="25793"/>
                    <a:pt x="385" y="26391"/>
                    <a:pt x="555" y="26903"/>
                  </a:cubicBezTo>
                  <a:cubicBezTo>
                    <a:pt x="661" y="27044"/>
                    <a:pt x="797" y="27127"/>
                    <a:pt x="961" y="27127"/>
                  </a:cubicBezTo>
                  <a:cubicBezTo>
                    <a:pt x="995" y="27127"/>
                    <a:pt x="1031" y="27123"/>
                    <a:pt x="1067" y="27116"/>
                  </a:cubicBezTo>
                  <a:cubicBezTo>
                    <a:pt x="1238" y="27073"/>
                    <a:pt x="1366" y="26903"/>
                    <a:pt x="1366" y="26689"/>
                  </a:cubicBezTo>
                  <a:cubicBezTo>
                    <a:pt x="1366" y="26433"/>
                    <a:pt x="1366" y="26135"/>
                    <a:pt x="1281" y="25836"/>
                  </a:cubicBezTo>
                  <a:cubicBezTo>
                    <a:pt x="1281" y="25580"/>
                    <a:pt x="1238" y="25282"/>
                    <a:pt x="1195" y="24983"/>
                  </a:cubicBezTo>
                  <a:cubicBezTo>
                    <a:pt x="1153" y="24471"/>
                    <a:pt x="1110" y="23916"/>
                    <a:pt x="1067" y="23404"/>
                  </a:cubicBezTo>
                  <a:cubicBezTo>
                    <a:pt x="982" y="22295"/>
                    <a:pt x="939" y="21186"/>
                    <a:pt x="939" y="20077"/>
                  </a:cubicBezTo>
                  <a:cubicBezTo>
                    <a:pt x="939" y="18968"/>
                    <a:pt x="982" y="17859"/>
                    <a:pt x="1025" y="16749"/>
                  </a:cubicBezTo>
                  <a:cubicBezTo>
                    <a:pt x="1067" y="15640"/>
                    <a:pt x="1110" y="14531"/>
                    <a:pt x="1238" y="13464"/>
                  </a:cubicBezTo>
                  <a:cubicBezTo>
                    <a:pt x="1263" y="13340"/>
                    <a:pt x="1143" y="13274"/>
                    <a:pt x="1030" y="13274"/>
                  </a:cubicBezTo>
                  <a:close/>
                  <a:moveTo>
                    <a:pt x="1622" y="29292"/>
                  </a:moveTo>
                  <a:cubicBezTo>
                    <a:pt x="982" y="29292"/>
                    <a:pt x="982" y="30188"/>
                    <a:pt x="1622" y="30188"/>
                  </a:cubicBezTo>
                  <a:cubicBezTo>
                    <a:pt x="2219" y="30188"/>
                    <a:pt x="2219" y="29292"/>
                    <a:pt x="1622" y="29292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702043" y="1537192"/>
              <a:ext cx="904505" cy="911169"/>
            </a:xfrm>
            <a:custGeom>
              <a:avLst/>
              <a:gdLst/>
              <a:ahLst/>
              <a:cxnLst/>
              <a:rect l="l" t="t" r="r" b="b"/>
              <a:pathLst>
                <a:path w="42832" h="45298" extrusionOk="0">
                  <a:moveTo>
                    <a:pt x="22804" y="799"/>
                  </a:moveTo>
                  <a:cubicBezTo>
                    <a:pt x="25466" y="799"/>
                    <a:pt x="28127" y="897"/>
                    <a:pt x="30801" y="1084"/>
                  </a:cubicBezTo>
                  <a:cubicBezTo>
                    <a:pt x="31996" y="1170"/>
                    <a:pt x="33148" y="1297"/>
                    <a:pt x="34342" y="1425"/>
                  </a:cubicBezTo>
                  <a:cubicBezTo>
                    <a:pt x="35324" y="1511"/>
                    <a:pt x="36347" y="1724"/>
                    <a:pt x="37073" y="2492"/>
                  </a:cubicBezTo>
                  <a:cubicBezTo>
                    <a:pt x="37627" y="3175"/>
                    <a:pt x="37968" y="3985"/>
                    <a:pt x="38054" y="4838"/>
                  </a:cubicBezTo>
                  <a:cubicBezTo>
                    <a:pt x="38182" y="5862"/>
                    <a:pt x="38224" y="6886"/>
                    <a:pt x="38224" y="7910"/>
                  </a:cubicBezTo>
                  <a:cubicBezTo>
                    <a:pt x="38310" y="12987"/>
                    <a:pt x="38224" y="18021"/>
                    <a:pt x="38011" y="23055"/>
                  </a:cubicBezTo>
                  <a:cubicBezTo>
                    <a:pt x="37883" y="25572"/>
                    <a:pt x="37713" y="28088"/>
                    <a:pt x="37542" y="30605"/>
                  </a:cubicBezTo>
                  <a:cubicBezTo>
                    <a:pt x="37414" y="31843"/>
                    <a:pt x="37329" y="33080"/>
                    <a:pt x="37201" y="34274"/>
                  </a:cubicBezTo>
                  <a:cubicBezTo>
                    <a:pt x="37115" y="35341"/>
                    <a:pt x="36902" y="36365"/>
                    <a:pt x="36603" y="37389"/>
                  </a:cubicBezTo>
                  <a:cubicBezTo>
                    <a:pt x="36262" y="38327"/>
                    <a:pt x="35750" y="39180"/>
                    <a:pt x="34982" y="39820"/>
                  </a:cubicBezTo>
                  <a:cubicBezTo>
                    <a:pt x="34342" y="40417"/>
                    <a:pt x="33532" y="40844"/>
                    <a:pt x="32721" y="41100"/>
                  </a:cubicBezTo>
                  <a:cubicBezTo>
                    <a:pt x="30998" y="41609"/>
                    <a:pt x="29240" y="41831"/>
                    <a:pt x="27445" y="41831"/>
                  </a:cubicBezTo>
                  <a:cubicBezTo>
                    <a:pt x="27284" y="41831"/>
                    <a:pt x="27123" y="41829"/>
                    <a:pt x="26962" y="41825"/>
                  </a:cubicBezTo>
                  <a:cubicBezTo>
                    <a:pt x="25894" y="41858"/>
                    <a:pt x="24826" y="41874"/>
                    <a:pt x="23758" y="41874"/>
                  </a:cubicBezTo>
                  <a:cubicBezTo>
                    <a:pt x="20645" y="41874"/>
                    <a:pt x="17533" y="41738"/>
                    <a:pt x="14420" y="41484"/>
                  </a:cubicBezTo>
                  <a:cubicBezTo>
                    <a:pt x="13055" y="41313"/>
                    <a:pt x="11689" y="41100"/>
                    <a:pt x="10324" y="40844"/>
                  </a:cubicBezTo>
                  <a:cubicBezTo>
                    <a:pt x="9855" y="40759"/>
                    <a:pt x="9386" y="40631"/>
                    <a:pt x="8917" y="40588"/>
                  </a:cubicBezTo>
                  <a:lnTo>
                    <a:pt x="8746" y="40588"/>
                  </a:lnTo>
                  <a:cubicBezTo>
                    <a:pt x="8703" y="40545"/>
                    <a:pt x="8661" y="40503"/>
                    <a:pt x="8618" y="40503"/>
                  </a:cubicBezTo>
                  <a:cubicBezTo>
                    <a:pt x="6698" y="40119"/>
                    <a:pt x="4565" y="39564"/>
                    <a:pt x="3243" y="38071"/>
                  </a:cubicBezTo>
                  <a:cubicBezTo>
                    <a:pt x="1920" y="36578"/>
                    <a:pt x="1579" y="34488"/>
                    <a:pt x="1366" y="32611"/>
                  </a:cubicBezTo>
                  <a:cubicBezTo>
                    <a:pt x="939" y="27705"/>
                    <a:pt x="768" y="22756"/>
                    <a:pt x="939" y="17807"/>
                  </a:cubicBezTo>
                  <a:cubicBezTo>
                    <a:pt x="1024" y="15333"/>
                    <a:pt x="1152" y="12859"/>
                    <a:pt x="1366" y="10342"/>
                  </a:cubicBezTo>
                  <a:cubicBezTo>
                    <a:pt x="1451" y="9104"/>
                    <a:pt x="1579" y="7867"/>
                    <a:pt x="1750" y="6630"/>
                  </a:cubicBezTo>
                  <a:cubicBezTo>
                    <a:pt x="1835" y="5990"/>
                    <a:pt x="1878" y="5393"/>
                    <a:pt x="1963" y="4753"/>
                  </a:cubicBezTo>
                  <a:cubicBezTo>
                    <a:pt x="2048" y="4284"/>
                    <a:pt x="2048" y="3686"/>
                    <a:pt x="2432" y="3345"/>
                  </a:cubicBezTo>
                  <a:cubicBezTo>
                    <a:pt x="2816" y="3047"/>
                    <a:pt x="3285" y="2919"/>
                    <a:pt x="3755" y="2833"/>
                  </a:cubicBezTo>
                  <a:cubicBezTo>
                    <a:pt x="4352" y="2705"/>
                    <a:pt x="4906" y="2577"/>
                    <a:pt x="5504" y="2449"/>
                  </a:cubicBezTo>
                  <a:cubicBezTo>
                    <a:pt x="6698" y="2193"/>
                    <a:pt x="7893" y="1980"/>
                    <a:pt x="9087" y="1767"/>
                  </a:cubicBezTo>
                  <a:cubicBezTo>
                    <a:pt x="11434" y="1383"/>
                    <a:pt x="13865" y="1127"/>
                    <a:pt x="16254" y="999"/>
                  </a:cubicBezTo>
                  <a:cubicBezTo>
                    <a:pt x="18443" y="864"/>
                    <a:pt x="20624" y="799"/>
                    <a:pt x="22804" y="799"/>
                  </a:cubicBezTo>
                  <a:close/>
                  <a:moveTo>
                    <a:pt x="36509" y="40091"/>
                  </a:moveTo>
                  <a:cubicBezTo>
                    <a:pt x="36397" y="40091"/>
                    <a:pt x="36291" y="40190"/>
                    <a:pt x="36390" y="40289"/>
                  </a:cubicBezTo>
                  <a:cubicBezTo>
                    <a:pt x="36689" y="40673"/>
                    <a:pt x="36945" y="41100"/>
                    <a:pt x="37243" y="41527"/>
                  </a:cubicBezTo>
                  <a:lnTo>
                    <a:pt x="37627" y="42124"/>
                  </a:lnTo>
                  <a:cubicBezTo>
                    <a:pt x="37670" y="42209"/>
                    <a:pt x="37713" y="42252"/>
                    <a:pt x="37755" y="42295"/>
                  </a:cubicBezTo>
                  <a:cubicBezTo>
                    <a:pt x="37798" y="42337"/>
                    <a:pt x="37883" y="42380"/>
                    <a:pt x="37926" y="42423"/>
                  </a:cubicBezTo>
                  <a:cubicBezTo>
                    <a:pt x="38011" y="42508"/>
                    <a:pt x="38096" y="42593"/>
                    <a:pt x="38182" y="42678"/>
                  </a:cubicBezTo>
                  <a:cubicBezTo>
                    <a:pt x="38197" y="42686"/>
                    <a:pt x="38212" y="42690"/>
                    <a:pt x="38224" y="42690"/>
                  </a:cubicBezTo>
                  <a:cubicBezTo>
                    <a:pt x="38281" y="42690"/>
                    <a:pt x="38310" y="42620"/>
                    <a:pt x="38310" y="42551"/>
                  </a:cubicBezTo>
                  <a:cubicBezTo>
                    <a:pt x="38310" y="42465"/>
                    <a:pt x="38267" y="42337"/>
                    <a:pt x="38182" y="42209"/>
                  </a:cubicBezTo>
                  <a:cubicBezTo>
                    <a:pt x="38182" y="42124"/>
                    <a:pt x="38096" y="41996"/>
                    <a:pt x="38054" y="41868"/>
                  </a:cubicBezTo>
                  <a:cubicBezTo>
                    <a:pt x="37883" y="41655"/>
                    <a:pt x="37755" y="41484"/>
                    <a:pt x="37585" y="41271"/>
                  </a:cubicBezTo>
                  <a:cubicBezTo>
                    <a:pt x="37243" y="40887"/>
                    <a:pt x="36945" y="40503"/>
                    <a:pt x="36603" y="40119"/>
                  </a:cubicBezTo>
                  <a:cubicBezTo>
                    <a:pt x="36575" y="40100"/>
                    <a:pt x="36541" y="40091"/>
                    <a:pt x="36509" y="40091"/>
                  </a:cubicBezTo>
                  <a:close/>
                  <a:moveTo>
                    <a:pt x="38779" y="4113"/>
                  </a:moveTo>
                  <a:cubicBezTo>
                    <a:pt x="39078" y="4497"/>
                    <a:pt x="39334" y="4924"/>
                    <a:pt x="39590" y="5350"/>
                  </a:cubicBezTo>
                  <a:cubicBezTo>
                    <a:pt x="40059" y="6161"/>
                    <a:pt x="40528" y="6971"/>
                    <a:pt x="40955" y="7825"/>
                  </a:cubicBezTo>
                  <a:lnTo>
                    <a:pt x="40656" y="7526"/>
                  </a:lnTo>
                  <a:cubicBezTo>
                    <a:pt x="40315" y="7142"/>
                    <a:pt x="40016" y="6758"/>
                    <a:pt x="39718" y="6417"/>
                  </a:cubicBezTo>
                  <a:cubicBezTo>
                    <a:pt x="39693" y="6392"/>
                    <a:pt x="39660" y="6381"/>
                    <a:pt x="39629" y="6381"/>
                  </a:cubicBezTo>
                  <a:cubicBezTo>
                    <a:pt x="39554" y="6381"/>
                    <a:pt x="39487" y="6442"/>
                    <a:pt x="39547" y="6502"/>
                  </a:cubicBezTo>
                  <a:cubicBezTo>
                    <a:pt x="39846" y="6929"/>
                    <a:pt x="40144" y="7313"/>
                    <a:pt x="40443" y="7697"/>
                  </a:cubicBezTo>
                  <a:cubicBezTo>
                    <a:pt x="40613" y="7867"/>
                    <a:pt x="40784" y="8081"/>
                    <a:pt x="40955" y="8251"/>
                  </a:cubicBezTo>
                  <a:cubicBezTo>
                    <a:pt x="41083" y="8422"/>
                    <a:pt x="41211" y="8592"/>
                    <a:pt x="41381" y="8763"/>
                  </a:cubicBezTo>
                  <a:cubicBezTo>
                    <a:pt x="41552" y="9104"/>
                    <a:pt x="41680" y="9488"/>
                    <a:pt x="41808" y="9915"/>
                  </a:cubicBezTo>
                  <a:lnTo>
                    <a:pt x="41339" y="9360"/>
                  </a:lnTo>
                  <a:cubicBezTo>
                    <a:pt x="40955" y="8934"/>
                    <a:pt x="40571" y="8507"/>
                    <a:pt x="40187" y="8038"/>
                  </a:cubicBezTo>
                  <a:cubicBezTo>
                    <a:pt x="40162" y="8022"/>
                    <a:pt x="40136" y="8015"/>
                    <a:pt x="40111" y="8015"/>
                  </a:cubicBezTo>
                  <a:cubicBezTo>
                    <a:pt x="40005" y="8015"/>
                    <a:pt x="39913" y="8140"/>
                    <a:pt x="40016" y="8209"/>
                  </a:cubicBezTo>
                  <a:lnTo>
                    <a:pt x="41125" y="9574"/>
                  </a:lnTo>
                  <a:lnTo>
                    <a:pt x="41637" y="10256"/>
                  </a:lnTo>
                  <a:cubicBezTo>
                    <a:pt x="41765" y="10427"/>
                    <a:pt x="41893" y="10598"/>
                    <a:pt x="42064" y="10811"/>
                  </a:cubicBezTo>
                  <a:cubicBezTo>
                    <a:pt x="42107" y="11067"/>
                    <a:pt x="42107" y="11323"/>
                    <a:pt x="42149" y="11579"/>
                  </a:cubicBezTo>
                  <a:cubicBezTo>
                    <a:pt x="42149" y="11621"/>
                    <a:pt x="42149" y="11621"/>
                    <a:pt x="42149" y="11621"/>
                  </a:cubicBezTo>
                  <a:cubicBezTo>
                    <a:pt x="41680" y="11195"/>
                    <a:pt x="41211" y="10726"/>
                    <a:pt x="40741" y="10256"/>
                  </a:cubicBezTo>
                  <a:cubicBezTo>
                    <a:pt x="40720" y="10224"/>
                    <a:pt x="40693" y="10211"/>
                    <a:pt x="40667" y="10211"/>
                  </a:cubicBezTo>
                  <a:cubicBezTo>
                    <a:pt x="40587" y="10211"/>
                    <a:pt x="40507" y="10331"/>
                    <a:pt x="40571" y="10427"/>
                  </a:cubicBezTo>
                  <a:cubicBezTo>
                    <a:pt x="41083" y="11067"/>
                    <a:pt x="41595" y="11664"/>
                    <a:pt x="42192" y="12219"/>
                  </a:cubicBezTo>
                  <a:lnTo>
                    <a:pt x="42192" y="13840"/>
                  </a:lnTo>
                  <a:lnTo>
                    <a:pt x="42192" y="13925"/>
                  </a:lnTo>
                  <a:lnTo>
                    <a:pt x="41765" y="13541"/>
                  </a:lnTo>
                  <a:cubicBezTo>
                    <a:pt x="41381" y="13157"/>
                    <a:pt x="40997" y="12816"/>
                    <a:pt x="40613" y="12475"/>
                  </a:cubicBezTo>
                  <a:cubicBezTo>
                    <a:pt x="40581" y="12443"/>
                    <a:pt x="40547" y="12429"/>
                    <a:pt x="40515" y="12429"/>
                  </a:cubicBezTo>
                  <a:cubicBezTo>
                    <a:pt x="40419" y="12429"/>
                    <a:pt x="40347" y="12549"/>
                    <a:pt x="40443" y="12645"/>
                  </a:cubicBezTo>
                  <a:cubicBezTo>
                    <a:pt x="40784" y="13029"/>
                    <a:pt x="41168" y="13371"/>
                    <a:pt x="41509" y="13797"/>
                  </a:cubicBezTo>
                  <a:cubicBezTo>
                    <a:pt x="41723" y="14053"/>
                    <a:pt x="41936" y="14394"/>
                    <a:pt x="42192" y="14650"/>
                  </a:cubicBezTo>
                  <a:lnTo>
                    <a:pt x="42192" y="15674"/>
                  </a:lnTo>
                  <a:lnTo>
                    <a:pt x="42149" y="15632"/>
                  </a:lnTo>
                  <a:lnTo>
                    <a:pt x="41723" y="15290"/>
                  </a:lnTo>
                  <a:cubicBezTo>
                    <a:pt x="41467" y="15034"/>
                    <a:pt x="41211" y="14821"/>
                    <a:pt x="40955" y="14565"/>
                  </a:cubicBezTo>
                  <a:cubicBezTo>
                    <a:pt x="40907" y="14549"/>
                    <a:pt x="40862" y="14542"/>
                    <a:pt x="40821" y="14542"/>
                  </a:cubicBezTo>
                  <a:cubicBezTo>
                    <a:pt x="40645" y="14542"/>
                    <a:pt x="40552" y="14674"/>
                    <a:pt x="40656" y="14778"/>
                  </a:cubicBezTo>
                  <a:cubicBezTo>
                    <a:pt x="40912" y="15034"/>
                    <a:pt x="41125" y="15290"/>
                    <a:pt x="41381" y="15546"/>
                  </a:cubicBezTo>
                  <a:cubicBezTo>
                    <a:pt x="41509" y="15674"/>
                    <a:pt x="41637" y="15760"/>
                    <a:pt x="41723" y="15887"/>
                  </a:cubicBezTo>
                  <a:lnTo>
                    <a:pt x="41893" y="16101"/>
                  </a:lnTo>
                  <a:cubicBezTo>
                    <a:pt x="41936" y="16143"/>
                    <a:pt x="42021" y="16229"/>
                    <a:pt x="42064" y="16271"/>
                  </a:cubicBezTo>
                  <a:lnTo>
                    <a:pt x="42064" y="16613"/>
                  </a:lnTo>
                  <a:lnTo>
                    <a:pt x="41723" y="16314"/>
                  </a:lnTo>
                  <a:cubicBezTo>
                    <a:pt x="41424" y="16058"/>
                    <a:pt x="41125" y="15802"/>
                    <a:pt x="40827" y="15546"/>
                  </a:cubicBezTo>
                  <a:cubicBezTo>
                    <a:pt x="40807" y="15526"/>
                    <a:pt x="40785" y="15518"/>
                    <a:pt x="40763" y="15518"/>
                  </a:cubicBezTo>
                  <a:cubicBezTo>
                    <a:pt x="40691" y="15518"/>
                    <a:pt x="40623" y="15609"/>
                    <a:pt x="40656" y="15674"/>
                  </a:cubicBezTo>
                  <a:cubicBezTo>
                    <a:pt x="40955" y="15973"/>
                    <a:pt x="41253" y="16271"/>
                    <a:pt x="41509" y="16527"/>
                  </a:cubicBezTo>
                  <a:lnTo>
                    <a:pt x="41893" y="16954"/>
                  </a:lnTo>
                  <a:cubicBezTo>
                    <a:pt x="41936" y="17039"/>
                    <a:pt x="42021" y="17082"/>
                    <a:pt x="42064" y="17167"/>
                  </a:cubicBezTo>
                  <a:lnTo>
                    <a:pt x="42064" y="18234"/>
                  </a:lnTo>
                  <a:lnTo>
                    <a:pt x="41637" y="17807"/>
                  </a:lnTo>
                  <a:cubicBezTo>
                    <a:pt x="41339" y="17509"/>
                    <a:pt x="41040" y="17210"/>
                    <a:pt x="40741" y="16911"/>
                  </a:cubicBezTo>
                  <a:cubicBezTo>
                    <a:pt x="40722" y="16892"/>
                    <a:pt x="40699" y="16884"/>
                    <a:pt x="40675" y="16884"/>
                  </a:cubicBezTo>
                  <a:cubicBezTo>
                    <a:pt x="40592" y="16884"/>
                    <a:pt x="40505" y="16983"/>
                    <a:pt x="40571" y="17082"/>
                  </a:cubicBezTo>
                  <a:cubicBezTo>
                    <a:pt x="40869" y="17381"/>
                    <a:pt x="41125" y="17722"/>
                    <a:pt x="41424" y="18021"/>
                  </a:cubicBezTo>
                  <a:lnTo>
                    <a:pt x="42021" y="18746"/>
                  </a:lnTo>
                  <a:cubicBezTo>
                    <a:pt x="42021" y="19258"/>
                    <a:pt x="42021" y="19770"/>
                    <a:pt x="41979" y="20282"/>
                  </a:cubicBezTo>
                  <a:lnTo>
                    <a:pt x="41552" y="19855"/>
                  </a:lnTo>
                  <a:lnTo>
                    <a:pt x="40443" y="18788"/>
                  </a:lnTo>
                  <a:cubicBezTo>
                    <a:pt x="40419" y="18772"/>
                    <a:pt x="40393" y="18765"/>
                    <a:pt x="40368" y="18765"/>
                  </a:cubicBezTo>
                  <a:cubicBezTo>
                    <a:pt x="40260" y="18765"/>
                    <a:pt x="40160" y="18898"/>
                    <a:pt x="40230" y="19002"/>
                  </a:cubicBezTo>
                  <a:lnTo>
                    <a:pt x="41253" y="20111"/>
                  </a:lnTo>
                  <a:lnTo>
                    <a:pt x="41765" y="20666"/>
                  </a:lnTo>
                  <a:lnTo>
                    <a:pt x="41936" y="20836"/>
                  </a:lnTo>
                  <a:cubicBezTo>
                    <a:pt x="41936" y="21135"/>
                    <a:pt x="41893" y="21433"/>
                    <a:pt x="41893" y="21732"/>
                  </a:cubicBezTo>
                  <a:lnTo>
                    <a:pt x="41424" y="21305"/>
                  </a:lnTo>
                  <a:cubicBezTo>
                    <a:pt x="41040" y="21049"/>
                    <a:pt x="40699" y="20793"/>
                    <a:pt x="40357" y="20495"/>
                  </a:cubicBezTo>
                  <a:cubicBezTo>
                    <a:pt x="40346" y="20489"/>
                    <a:pt x="40334" y="20486"/>
                    <a:pt x="40322" y="20486"/>
                  </a:cubicBezTo>
                  <a:cubicBezTo>
                    <a:pt x="40251" y="20486"/>
                    <a:pt x="40193" y="20586"/>
                    <a:pt x="40230" y="20623"/>
                  </a:cubicBezTo>
                  <a:cubicBezTo>
                    <a:pt x="40613" y="20921"/>
                    <a:pt x="40912" y="21220"/>
                    <a:pt x="41253" y="21519"/>
                  </a:cubicBezTo>
                  <a:cubicBezTo>
                    <a:pt x="41424" y="21689"/>
                    <a:pt x="41552" y="21817"/>
                    <a:pt x="41723" y="21988"/>
                  </a:cubicBezTo>
                  <a:lnTo>
                    <a:pt x="41851" y="22159"/>
                  </a:lnTo>
                  <a:cubicBezTo>
                    <a:pt x="41851" y="22329"/>
                    <a:pt x="41851" y="22543"/>
                    <a:pt x="41808" y="22671"/>
                  </a:cubicBezTo>
                  <a:cubicBezTo>
                    <a:pt x="41680" y="22585"/>
                    <a:pt x="41552" y="22457"/>
                    <a:pt x="41424" y="22372"/>
                  </a:cubicBezTo>
                  <a:cubicBezTo>
                    <a:pt x="41125" y="22159"/>
                    <a:pt x="40784" y="21945"/>
                    <a:pt x="40485" y="21775"/>
                  </a:cubicBezTo>
                  <a:cubicBezTo>
                    <a:pt x="40462" y="21763"/>
                    <a:pt x="40438" y="21758"/>
                    <a:pt x="40415" y="21758"/>
                  </a:cubicBezTo>
                  <a:cubicBezTo>
                    <a:pt x="40274" y="21758"/>
                    <a:pt x="40168" y="21957"/>
                    <a:pt x="40315" y="22031"/>
                  </a:cubicBezTo>
                  <a:cubicBezTo>
                    <a:pt x="40656" y="22201"/>
                    <a:pt x="40955" y="22415"/>
                    <a:pt x="41211" y="22628"/>
                  </a:cubicBezTo>
                  <a:cubicBezTo>
                    <a:pt x="41424" y="22841"/>
                    <a:pt x="41595" y="23055"/>
                    <a:pt x="41808" y="23268"/>
                  </a:cubicBezTo>
                  <a:cubicBezTo>
                    <a:pt x="41808" y="23481"/>
                    <a:pt x="41765" y="23694"/>
                    <a:pt x="41723" y="23950"/>
                  </a:cubicBezTo>
                  <a:lnTo>
                    <a:pt x="41296" y="23609"/>
                  </a:lnTo>
                  <a:cubicBezTo>
                    <a:pt x="41040" y="23396"/>
                    <a:pt x="40784" y="23182"/>
                    <a:pt x="40485" y="22927"/>
                  </a:cubicBezTo>
                  <a:cubicBezTo>
                    <a:pt x="40458" y="22899"/>
                    <a:pt x="40426" y="22887"/>
                    <a:pt x="40395" y="22887"/>
                  </a:cubicBezTo>
                  <a:cubicBezTo>
                    <a:pt x="40281" y="22887"/>
                    <a:pt x="40172" y="23040"/>
                    <a:pt x="40272" y="23140"/>
                  </a:cubicBezTo>
                  <a:cubicBezTo>
                    <a:pt x="40528" y="23396"/>
                    <a:pt x="40827" y="23652"/>
                    <a:pt x="41083" y="23908"/>
                  </a:cubicBezTo>
                  <a:lnTo>
                    <a:pt x="41467" y="24249"/>
                  </a:lnTo>
                  <a:lnTo>
                    <a:pt x="41680" y="24462"/>
                  </a:lnTo>
                  <a:lnTo>
                    <a:pt x="41637" y="25529"/>
                  </a:lnTo>
                  <a:lnTo>
                    <a:pt x="41339" y="25273"/>
                  </a:lnTo>
                  <a:cubicBezTo>
                    <a:pt x="41040" y="25017"/>
                    <a:pt x="40741" y="24761"/>
                    <a:pt x="40443" y="24548"/>
                  </a:cubicBezTo>
                  <a:cubicBezTo>
                    <a:pt x="40421" y="24505"/>
                    <a:pt x="40379" y="24484"/>
                    <a:pt x="40336" y="24484"/>
                  </a:cubicBezTo>
                  <a:cubicBezTo>
                    <a:pt x="40294" y="24484"/>
                    <a:pt x="40251" y="24505"/>
                    <a:pt x="40230" y="24548"/>
                  </a:cubicBezTo>
                  <a:cubicBezTo>
                    <a:pt x="40144" y="24590"/>
                    <a:pt x="40144" y="24676"/>
                    <a:pt x="40230" y="24761"/>
                  </a:cubicBezTo>
                  <a:cubicBezTo>
                    <a:pt x="40485" y="25017"/>
                    <a:pt x="40741" y="25273"/>
                    <a:pt x="41040" y="25529"/>
                  </a:cubicBezTo>
                  <a:lnTo>
                    <a:pt x="41424" y="25955"/>
                  </a:lnTo>
                  <a:lnTo>
                    <a:pt x="41552" y="26126"/>
                  </a:lnTo>
                  <a:cubicBezTo>
                    <a:pt x="41552" y="26297"/>
                    <a:pt x="41509" y="26510"/>
                    <a:pt x="41509" y="26723"/>
                  </a:cubicBezTo>
                  <a:lnTo>
                    <a:pt x="41253" y="26510"/>
                  </a:lnTo>
                  <a:cubicBezTo>
                    <a:pt x="40955" y="26297"/>
                    <a:pt x="40741" y="26083"/>
                    <a:pt x="40485" y="25870"/>
                  </a:cubicBezTo>
                  <a:cubicBezTo>
                    <a:pt x="40458" y="25842"/>
                    <a:pt x="40426" y="25831"/>
                    <a:pt x="40395" y="25831"/>
                  </a:cubicBezTo>
                  <a:cubicBezTo>
                    <a:pt x="40281" y="25831"/>
                    <a:pt x="40172" y="25983"/>
                    <a:pt x="40272" y="26083"/>
                  </a:cubicBezTo>
                  <a:cubicBezTo>
                    <a:pt x="40528" y="26339"/>
                    <a:pt x="40741" y="26553"/>
                    <a:pt x="40997" y="26766"/>
                  </a:cubicBezTo>
                  <a:lnTo>
                    <a:pt x="41381" y="27107"/>
                  </a:lnTo>
                  <a:lnTo>
                    <a:pt x="41467" y="27193"/>
                  </a:lnTo>
                  <a:cubicBezTo>
                    <a:pt x="41424" y="27534"/>
                    <a:pt x="41381" y="27875"/>
                    <a:pt x="41381" y="28259"/>
                  </a:cubicBezTo>
                  <a:cubicBezTo>
                    <a:pt x="41253" y="28174"/>
                    <a:pt x="41125" y="28088"/>
                    <a:pt x="40997" y="27961"/>
                  </a:cubicBezTo>
                  <a:cubicBezTo>
                    <a:pt x="40741" y="27790"/>
                    <a:pt x="40528" y="27619"/>
                    <a:pt x="40272" y="27449"/>
                  </a:cubicBezTo>
                  <a:cubicBezTo>
                    <a:pt x="40252" y="27435"/>
                    <a:pt x="40230" y="27429"/>
                    <a:pt x="40208" y="27429"/>
                  </a:cubicBezTo>
                  <a:cubicBezTo>
                    <a:pt x="40097" y="27429"/>
                    <a:pt x="39994" y="27590"/>
                    <a:pt x="40102" y="27662"/>
                  </a:cubicBezTo>
                  <a:cubicBezTo>
                    <a:pt x="40315" y="27875"/>
                    <a:pt x="40571" y="28046"/>
                    <a:pt x="40784" y="28259"/>
                  </a:cubicBezTo>
                  <a:cubicBezTo>
                    <a:pt x="40912" y="28344"/>
                    <a:pt x="40997" y="28430"/>
                    <a:pt x="41125" y="28558"/>
                  </a:cubicBezTo>
                  <a:lnTo>
                    <a:pt x="41339" y="28728"/>
                  </a:lnTo>
                  <a:lnTo>
                    <a:pt x="41253" y="29582"/>
                  </a:lnTo>
                  <a:cubicBezTo>
                    <a:pt x="40997" y="29368"/>
                    <a:pt x="40741" y="29155"/>
                    <a:pt x="40485" y="29027"/>
                  </a:cubicBezTo>
                  <a:cubicBezTo>
                    <a:pt x="40463" y="29016"/>
                    <a:pt x="40440" y="29010"/>
                    <a:pt x="40417" y="29010"/>
                  </a:cubicBezTo>
                  <a:cubicBezTo>
                    <a:pt x="40354" y="29010"/>
                    <a:pt x="40292" y="29050"/>
                    <a:pt x="40230" y="29112"/>
                  </a:cubicBezTo>
                  <a:cubicBezTo>
                    <a:pt x="40230" y="29155"/>
                    <a:pt x="40230" y="29283"/>
                    <a:pt x="40315" y="29326"/>
                  </a:cubicBezTo>
                  <a:cubicBezTo>
                    <a:pt x="40400" y="29368"/>
                    <a:pt x="40485" y="29411"/>
                    <a:pt x="40571" y="29496"/>
                  </a:cubicBezTo>
                  <a:lnTo>
                    <a:pt x="40741" y="29582"/>
                  </a:lnTo>
                  <a:lnTo>
                    <a:pt x="40827" y="29624"/>
                  </a:lnTo>
                  <a:cubicBezTo>
                    <a:pt x="40912" y="29710"/>
                    <a:pt x="40955" y="29752"/>
                    <a:pt x="41040" y="29838"/>
                  </a:cubicBezTo>
                  <a:lnTo>
                    <a:pt x="41083" y="29923"/>
                  </a:lnTo>
                  <a:lnTo>
                    <a:pt x="41125" y="30008"/>
                  </a:lnTo>
                  <a:lnTo>
                    <a:pt x="41125" y="30179"/>
                  </a:lnTo>
                  <a:lnTo>
                    <a:pt x="41083" y="30733"/>
                  </a:lnTo>
                  <a:lnTo>
                    <a:pt x="40230" y="29923"/>
                  </a:lnTo>
                  <a:cubicBezTo>
                    <a:pt x="40208" y="29890"/>
                    <a:pt x="40180" y="29877"/>
                    <a:pt x="40153" y="29877"/>
                  </a:cubicBezTo>
                  <a:cubicBezTo>
                    <a:pt x="40073" y="29877"/>
                    <a:pt x="39995" y="29987"/>
                    <a:pt x="40059" y="30051"/>
                  </a:cubicBezTo>
                  <a:cubicBezTo>
                    <a:pt x="40400" y="30435"/>
                    <a:pt x="40699" y="30819"/>
                    <a:pt x="41040" y="31203"/>
                  </a:cubicBezTo>
                  <a:lnTo>
                    <a:pt x="40912" y="32312"/>
                  </a:lnTo>
                  <a:lnTo>
                    <a:pt x="40571" y="31971"/>
                  </a:lnTo>
                  <a:cubicBezTo>
                    <a:pt x="40357" y="31757"/>
                    <a:pt x="40144" y="31544"/>
                    <a:pt x="39931" y="31331"/>
                  </a:cubicBezTo>
                  <a:cubicBezTo>
                    <a:pt x="39910" y="31309"/>
                    <a:pt x="39878" y="31299"/>
                    <a:pt x="39846" y="31299"/>
                  </a:cubicBezTo>
                  <a:cubicBezTo>
                    <a:pt x="39814" y="31299"/>
                    <a:pt x="39782" y="31309"/>
                    <a:pt x="39760" y="31331"/>
                  </a:cubicBezTo>
                  <a:cubicBezTo>
                    <a:pt x="39718" y="31373"/>
                    <a:pt x="39675" y="31459"/>
                    <a:pt x="39718" y="31501"/>
                  </a:cubicBezTo>
                  <a:cubicBezTo>
                    <a:pt x="39931" y="31757"/>
                    <a:pt x="40144" y="31971"/>
                    <a:pt x="40357" y="32227"/>
                  </a:cubicBezTo>
                  <a:lnTo>
                    <a:pt x="40656" y="32568"/>
                  </a:lnTo>
                  <a:lnTo>
                    <a:pt x="40784" y="32739"/>
                  </a:lnTo>
                  <a:lnTo>
                    <a:pt x="40869" y="32824"/>
                  </a:lnTo>
                  <a:cubicBezTo>
                    <a:pt x="40869" y="32994"/>
                    <a:pt x="40827" y="33165"/>
                    <a:pt x="40784" y="33336"/>
                  </a:cubicBezTo>
                  <a:lnTo>
                    <a:pt x="40528" y="33165"/>
                  </a:lnTo>
                  <a:cubicBezTo>
                    <a:pt x="40315" y="32994"/>
                    <a:pt x="40102" y="32824"/>
                    <a:pt x="39888" y="32653"/>
                  </a:cubicBezTo>
                  <a:cubicBezTo>
                    <a:pt x="39858" y="32633"/>
                    <a:pt x="39829" y="32625"/>
                    <a:pt x="39802" y="32625"/>
                  </a:cubicBezTo>
                  <a:cubicBezTo>
                    <a:pt x="39712" y="32625"/>
                    <a:pt x="39652" y="32716"/>
                    <a:pt x="39718" y="32781"/>
                  </a:cubicBezTo>
                  <a:lnTo>
                    <a:pt x="40357" y="33378"/>
                  </a:lnTo>
                  <a:lnTo>
                    <a:pt x="40656" y="33677"/>
                  </a:lnTo>
                  <a:lnTo>
                    <a:pt x="40741" y="33762"/>
                  </a:lnTo>
                  <a:cubicBezTo>
                    <a:pt x="40741" y="33976"/>
                    <a:pt x="40699" y="34189"/>
                    <a:pt x="40656" y="34402"/>
                  </a:cubicBezTo>
                  <a:cubicBezTo>
                    <a:pt x="40571" y="34317"/>
                    <a:pt x="40443" y="34189"/>
                    <a:pt x="40357" y="34104"/>
                  </a:cubicBezTo>
                  <a:cubicBezTo>
                    <a:pt x="40144" y="33848"/>
                    <a:pt x="39931" y="33634"/>
                    <a:pt x="39760" y="33378"/>
                  </a:cubicBezTo>
                  <a:cubicBezTo>
                    <a:pt x="39718" y="33336"/>
                    <a:pt x="39675" y="33314"/>
                    <a:pt x="39632" y="33314"/>
                  </a:cubicBezTo>
                  <a:cubicBezTo>
                    <a:pt x="39590" y="33314"/>
                    <a:pt x="39547" y="33336"/>
                    <a:pt x="39504" y="33378"/>
                  </a:cubicBezTo>
                  <a:cubicBezTo>
                    <a:pt x="39462" y="33421"/>
                    <a:pt x="39462" y="33549"/>
                    <a:pt x="39504" y="33592"/>
                  </a:cubicBezTo>
                  <a:cubicBezTo>
                    <a:pt x="39718" y="33848"/>
                    <a:pt x="39931" y="34104"/>
                    <a:pt x="40144" y="34317"/>
                  </a:cubicBezTo>
                  <a:cubicBezTo>
                    <a:pt x="40230" y="34445"/>
                    <a:pt x="40315" y="34530"/>
                    <a:pt x="40443" y="34658"/>
                  </a:cubicBezTo>
                  <a:cubicBezTo>
                    <a:pt x="40528" y="34744"/>
                    <a:pt x="40528" y="34786"/>
                    <a:pt x="40571" y="34829"/>
                  </a:cubicBezTo>
                  <a:lnTo>
                    <a:pt x="40613" y="34872"/>
                  </a:lnTo>
                  <a:cubicBezTo>
                    <a:pt x="40571" y="35170"/>
                    <a:pt x="40571" y="35469"/>
                    <a:pt x="40528" y="35810"/>
                  </a:cubicBezTo>
                  <a:lnTo>
                    <a:pt x="40400" y="35682"/>
                  </a:lnTo>
                  <a:lnTo>
                    <a:pt x="39974" y="35256"/>
                  </a:lnTo>
                  <a:lnTo>
                    <a:pt x="39120" y="34402"/>
                  </a:lnTo>
                  <a:cubicBezTo>
                    <a:pt x="39088" y="34370"/>
                    <a:pt x="39054" y="34357"/>
                    <a:pt x="39022" y="34357"/>
                  </a:cubicBezTo>
                  <a:cubicBezTo>
                    <a:pt x="38926" y="34357"/>
                    <a:pt x="38854" y="34477"/>
                    <a:pt x="38950" y="34573"/>
                  </a:cubicBezTo>
                  <a:cubicBezTo>
                    <a:pt x="39206" y="34872"/>
                    <a:pt x="39462" y="35170"/>
                    <a:pt x="39760" y="35469"/>
                  </a:cubicBezTo>
                  <a:cubicBezTo>
                    <a:pt x="39888" y="35639"/>
                    <a:pt x="40016" y="35767"/>
                    <a:pt x="40144" y="35938"/>
                  </a:cubicBezTo>
                  <a:cubicBezTo>
                    <a:pt x="40230" y="36066"/>
                    <a:pt x="40357" y="36237"/>
                    <a:pt x="40443" y="36322"/>
                  </a:cubicBezTo>
                  <a:cubicBezTo>
                    <a:pt x="40443" y="36535"/>
                    <a:pt x="40443" y="36706"/>
                    <a:pt x="40400" y="36877"/>
                  </a:cubicBezTo>
                  <a:cubicBezTo>
                    <a:pt x="40059" y="36578"/>
                    <a:pt x="39760" y="36237"/>
                    <a:pt x="39462" y="35895"/>
                  </a:cubicBezTo>
                  <a:cubicBezTo>
                    <a:pt x="39440" y="35874"/>
                    <a:pt x="39408" y="35863"/>
                    <a:pt x="39376" y="35863"/>
                  </a:cubicBezTo>
                  <a:cubicBezTo>
                    <a:pt x="39344" y="35863"/>
                    <a:pt x="39312" y="35874"/>
                    <a:pt x="39291" y="35895"/>
                  </a:cubicBezTo>
                  <a:cubicBezTo>
                    <a:pt x="39248" y="35938"/>
                    <a:pt x="39248" y="36023"/>
                    <a:pt x="39291" y="36109"/>
                  </a:cubicBezTo>
                  <a:cubicBezTo>
                    <a:pt x="39632" y="36493"/>
                    <a:pt x="39974" y="36919"/>
                    <a:pt x="40357" y="37303"/>
                  </a:cubicBezTo>
                  <a:cubicBezTo>
                    <a:pt x="40315" y="37559"/>
                    <a:pt x="40272" y="37772"/>
                    <a:pt x="40230" y="38028"/>
                  </a:cubicBezTo>
                  <a:lnTo>
                    <a:pt x="39931" y="37687"/>
                  </a:lnTo>
                  <a:cubicBezTo>
                    <a:pt x="39675" y="37474"/>
                    <a:pt x="39419" y="37218"/>
                    <a:pt x="39206" y="36962"/>
                  </a:cubicBezTo>
                  <a:cubicBezTo>
                    <a:pt x="39174" y="36930"/>
                    <a:pt x="39139" y="36917"/>
                    <a:pt x="39107" y="36917"/>
                  </a:cubicBezTo>
                  <a:cubicBezTo>
                    <a:pt x="39011" y="36917"/>
                    <a:pt x="38939" y="37037"/>
                    <a:pt x="39035" y="37133"/>
                  </a:cubicBezTo>
                  <a:cubicBezTo>
                    <a:pt x="39248" y="37389"/>
                    <a:pt x="39462" y="37645"/>
                    <a:pt x="39675" y="37900"/>
                  </a:cubicBezTo>
                  <a:lnTo>
                    <a:pt x="40016" y="38284"/>
                  </a:lnTo>
                  <a:lnTo>
                    <a:pt x="40187" y="38498"/>
                  </a:lnTo>
                  <a:cubicBezTo>
                    <a:pt x="40187" y="38668"/>
                    <a:pt x="40144" y="38882"/>
                    <a:pt x="40102" y="39010"/>
                  </a:cubicBezTo>
                  <a:lnTo>
                    <a:pt x="40102" y="39052"/>
                  </a:lnTo>
                  <a:cubicBezTo>
                    <a:pt x="39974" y="38924"/>
                    <a:pt x="39846" y="38754"/>
                    <a:pt x="39718" y="38626"/>
                  </a:cubicBezTo>
                  <a:cubicBezTo>
                    <a:pt x="39504" y="38370"/>
                    <a:pt x="39206" y="38114"/>
                    <a:pt x="38950" y="37900"/>
                  </a:cubicBezTo>
                  <a:cubicBezTo>
                    <a:pt x="38934" y="37893"/>
                    <a:pt x="38918" y="37889"/>
                    <a:pt x="38904" y="37889"/>
                  </a:cubicBezTo>
                  <a:cubicBezTo>
                    <a:pt x="38837" y="37889"/>
                    <a:pt x="38787" y="37959"/>
                    <a:pt x="38822" y="38028"/>
                  </a:cubicBezTo>
                  <a:cubicBezTo>
                    <a:pt x="39120" y="38242"/>
                    <a:pt x="39334" y="38498"/>
                    <a:pt x="39547" y="38754"/>
                  </a:cubicBezTo>
                  <a:cubicBezTo>
                    <a:pt x="39632" y="38924"/>
                    <a:pt x="39760" y="39052"/>
                    <a:pt x="39803" y="39180"/>
                  </a:cubicBezTo>
                  <a:lnTo>
                    <a:pt x="40016" y="39522"/>
                  </a:lnTo>
                  <a:cubicBezTo>
                    <a:pt x="39974" y="39735"/>
                    <a:pt x="39931" y="39991"/>
                    <a:pt x="39846" y="40204"/>
                  </a:cubicBezTo>
                  <a:cubicBezTo>
                    <a:pt x="39675" y="39991"/>
                    <a:pt x="39504" y="39820"/>
                    <a:pt x="39376" y="39650"/>
                  </a:cubicBezTo>
                  <a:lnTo>
                    <a:pt x="38608" y="38839"/>
                  </a:lnTo>
                  <a:cubicBezTo>
                    <a:pt x="38589" y="38819"/>
                    <a:pt x="38569" y="38811"/>
                    <a:pt x="38551" y="38811"/>
                  </a:cubicBezTo>
                  <a:cubicBezTo>
                    <a:pt x="38490" y="38811"/>
                    <a:pt x="38448" y="38902"/>
                    <a:pt x="38480" y="38967"/>
                  </a:cubicBezTo>
                  <a:lnTo>
                    <a:pt x="39163" y="39820"/>
                  </a:lnTo>
                  <a:cubicBezTo>
                    <a:pt x="39376" y="40076"/>
                    <a:pt x="39547" y="40332"/>
                    <a:pt x="39760" y="40545"/>
                  </a:cubicBezTo>
                  <a:cubicBezTo>
                    <a:pt x="39718" y="40716"/>
                    <a:pt x="39632" y="40887"/>
                    <a:pt x="39590" y="41057"/>
                  </a:cubicBezTo>
                  <a:lnTo>
                    <a:pt x="39504" y="40972"/>
                  </a:lnTo>
                  <a:cubicBezTo>
                    <a:pt x="39462" y="40929"/>
                    <a:pt x="39419" y="40844"/>
                    <a:pt x="39376" y="40801"/>
                  </a:cubicBezTo>
                  <a:cubicBezTo>
                    <a:pt x="39334" y="40716"/>
                    <a:pt x="39163" y="40545"/>
                    <a:pt x="39078" y="40417"/>
                  </a:cubicBezTo>
                  <a:lnTo>
                    <a:pt x="38480" y="39692"/>
                  </a:lnTo>
                  <a:cubicBezTo>
                    <a:pt x="38459" y="39660"/>
                    <a:pt x="38430" y="39647"/>
                    <a:pt x="38399" y="39647"/>
                  </a:cubicBezTo>
                  <a:cubicBezTo>
                    <a:pt x="38307" y="39647"/>
                    <a:pt x="38203" y="39767"/>
                    <a:pt x="38267" y="39863"/>
                  </a:cubicBezTo>
                  <a:lnTo>
                    <a:pt x="38864" y="40631"/>
                  </a:lnTo>
                  <a:lnTo>
                    <a:pt x="39120" y="41015"/>
                  </a:lnTo>
                  <a:lnTo>
                    <a:pt x="39248" y="41185"/>
                  </a:lnTo>
                  <a:cubicBezTo>
                    <a:pt x="39291" y="41271"/>
                    <a:pt x="39376" y="41313"/>
                    <a:pt x="39419" y="41399"/>
                  </a:cubicBezTo>
                  <a:lnTo>
                    <a:pt x="39462" y="41399"/>
                  </a:lnTo>
                  <a:cubicBezTo>
                    <a:pt x="39376" y="41569"/>
                    <a:pt x="39291" y="41740"/>
                    <a:pt x="39163" y="41911"/>
                  </a:cubicBezTo>
                  <a:cubicBezTo>
                    <a:pt x="39078" y="41783"/>
                    <a:pt x="38992" y="41612"/>
                    <a:pt x="38907" y="41484"/>
                  </a:cubicBezTo>
                  <a:cubicBezTo>
                    <a:pt x="38882" y="41447"/>
                    <a:pt x="38846" y="41431"/>
                    <a:pt x="38809" y="41431"/>
                  </a:cubicBezTo>
                  <a:cubicBezTo>
                    <a:pt x="38719" y="41431"/>
                    <a:pt x="38621" y="41521"/>
                    <a:pt x="38651" y="41612"/>
                  </a:cubicBezTo>
                  <a:cubicBezTo>
                    <a:pt x="38779" y="41825"/>
                    <a:pt x="38907" y="41996"/>
                    <a:pt x="38992" y="42209"/>
                  </a:cubicBezTo>
                  <a:cubicBezTo>
                    <a:pt x="38950" y="42252"/>
                    <a:pt x="38907" y="42337"/>
                    <a:pt x="38864" y="42423"/>
                  </a:cubicBezTo>
                  <a:cubicBezTo>
                    <a:pt x="38480" y="42892"/>
                    <a:pt x="38011" y="43276"/>
                    <a:pt x="37499" y="43574"/>
                  </a:cubicBezTo>
                  <a:cubicBezTo>
                    <a:pt x="37457" y="43532"/>
                    <a:pt x="37457" y="43489"/>
                    <a:pt x="37414" y="43446"/>
                  </a:cubicBezTo>
                  <a:cubicBezTo>
                    <a:pt x="37371" y="43404"/>
                    <a:pt x="37329" y="43361"/>
                    <a:pt x="37286" y="43361"/>
                  </a:cubicBezTo>
                  <a:cubicBezTo>
                    <a:pt x="37158" y="43233"/>
                    <a:pt x="37030" y="43062"/>
                    <a:pt x="36902" y="42934"/>
                  </a:cubicBezTo>
                  <a:cubicBezTo>
                    <a:pt x="36774" y="42806"/>
                    <a:pt x="36646" y="42636"/>
                    <a:pt x="36518" y="42508"/>
                  </a:cubicBezTo>
                  <a:cubicBezTo>
                    <a:pt x="36219" y="42209"/>
                    <a:pt x="35963" y="41911"/>
                    <a:pt x="35707" y="41655"/>
                  </a:cubicBezTo>
                  <a:cubicBezTo>
                    <a:pt x="35688" y="41635"/>
                    <a:pt x="35666" y="41626"/>
                    <a:pt x="35644" y="41626"/>
                  </a:cubicBezTo>
                  <a:cubicBezTo>
                    <a:pt x="35574" y="41626"/>
                    <a:pt x="35514" y="41717"/>
                    <a:pt x="35579" y="41783"/>
                  </a:cubicBezTo>
                  <a:cubicBezTo>
                    <a:pt x="35878" y="42124"/>
                    <a:pt x="36134" y="42465"/>
                    <a:pt x="36433" y="42806"/>
                  </a:cubicBezTo>
                  <a:lnTo>
                    <a:pt x="36859" y="43318"/>
                  </a:lnTo>
                  <a:cubicBezTo>
                    <a:pt x="36902" y="43404"/>
                    <a:pt x="36945" y="43489"/>
                    <a:pt x="37030" y="43574"/>
                  </a:cubicBezTo>
                  <a:cubicBezTo>
                    <a:pt x="37030" y="43660"/>
                    <a:pt x="37073" y="43702"/>
                    <a:pt x="37115" y="43745"/>
                  </a:cubicBezTo>
                  <a:lnTo>
                    <a:pt x="37158" y="43745"/>
                  </a:lnTo>
                  <a:cubicBezTo>
                    <a:pt x="36774" y="43916"/>
                    <a:pt x="36433" y="44044"/>
                    <a:pt x="36049" y="44172"/>
                  </a:cubicBezTo>
                  <a:lnTo>
                    <a:pt x="36049" y="44129"/>
                  </a:lnTo>
                  <a:cubicBezTo>
                    <a:pt x="35963" y="43958"/>
                    <a:pt x="35835" y="43830"/>
                    <a:pt x="35750" y="43702"/>
                  </a:cubicBezTo>
                  <a:lnTo>
                    <a:pt x="35409" y="43318"/>
                  </a:lnTo>
                  <a:cubicBezTo>
                    <a:pt x="35153" y="43062"/>
                    <a:pt x="34940" y="42764"/>
                    <a:pt x="34726" y="42551"/>
                  </a:cubicBezTo>
                  <a:cubicBezTo>
                    <a:pt x="34704" y="42518"/>
                    <a:pt x="34680" y="42504"/>
                    <a:pt x="34656" y="42504"/>
                  </a:cubicBezTo>
                  <a:cubicBezTo>
                    <a:pt x="34587" y="42504"/>
                    <a:pt x="34524" y="42615"/>
                    <a:pt x="34556" y="42678"/>
                  </a:cubicBezTo>
                  <a:cubicBezTo>
                    <a:pt x="34769" y="42934"/>
                    <a:pt x="34982" y="43190"/>
                    <a:pt x="35196" y="43489"/>
                  </a:cubicBezTo>
                  <a:cubicBezTo>
                    <a:pt x="35324" y="43617"/>
                    <a:pt x="35409" y="43745"/>
                    <a:pt x="35494" y="43873"/>
                  </a:cubicBezTo>
                  <a:cubicBezTo>
                    <a:pt x="35579" y="44001"/>
                    <a:pt x="35665" y="44129"/>
                    <a:pt x="35750" y="44214"/>
                  </a:cubicBezTo>
                  <a:cubicBezTo>
                    <a:pt x="35321" y="44306"/>
                    <a:pt x="34914" y="44376"/>
                    <a:pt x="34497" y="44424"/>
                  </a:cubicBezTo>
                  <a:lnTo>
                    <a:pt x="34497" y="44424"/>
                  </a:lnTo>
                  <a:cubicBezTo>
                    <a:pt x="34558" y="44380"/>
                    <a:pt x="34597" y="44297"/>
                    <a:pt x="34556" y="44214"/>
                  </a:cubicBezTo>
                  <a:cubicBezTo>
                    <a:pt x="34513" y="44172"/>
                    <a:pt x="34470" y="44129"/>
                    <a:pt x="34385" y="44044"/>
                  </a:cubicBezTo>
                  <a:lnTo>
                    <a:pt x="34257" y="43873"/>
                  </a:lnTo>
                  <a:cubicBezTo>
                    <a:pt x="34172" y="43788"/>
                    <a:pt x="34086" y="43660"/>
                    <a:pt x="34001" y="43574"/>
                  </a:cubicBezTo>
                  <a:cubicBezTo>
                    <a:pt x="33830" y="43361"/>
                    <a:pt x="33617" y="43148"/>
                    <a:pt x="33446" y="42934"/>
                  </a:cubicBezTo>
                  <a:cubicBezTo>
                    <a:pt x="33431" y="42927"/>
                    <a:pt x="33415" y="42923"/>
                    <a:pt x="33400" y="42923"/>
                  </a:cubicBezTo>
                  <a:cubicBezTo>
                    <a:pt x="33334" y="42923"/>
                    <a:pt x="33284" y="42993"/>
                    <a:pt x="33318" y="43062"/>
                  </a:cubicBezTo>
                  <a:cubicBezTo>
                    <a:pt x="33489" y="43276"/>
                    <a:pt x="33702" y="43489"/>
                    <a:pt x="33873" y="43702"/>
                  </a:cubicBezTo>
                  <a:cubicBezTo>
                    <a:pt x="33916" y="43788"/>
                    <a:pt x="34001" y="43916"/>
                    <a:pt x="34086" y="44001"/>
                  </a:cubicBezTo>
                  <a:cubicBezTo>
                    <a:pt x="34172" y="44129"/>
                    <a:pt x="34172" y="44129"/>
                    <a:pt x="34214" y="44172"/>
                  </a:cubicBezTo>
                  <a:cubicBezTo>
                    <a:pt x="34214" y="44257"/>
                    <a:pt x="34257" y="44300"/>
                    <a:pt x="34300" y="44385"/>
                  </a:cubicBezTo>
                  <a:cubicBezTo>
                    <a:pt x="34313" y="44411"/>
                    <a:pt x="34329" y="44429"/>
                    <a:pt x="34348" y="44440"/>
                  </a:cubicBezTo>
                  <a:lnTo>
                    <a:pt x="34348" y="44440"/>
                  </a:lnTo>
                  <a:cubicBezTo>
                    <a:pt x="34234" y="44452"/>
                    <a:pt x="34118" y="44462"/>
                    <a:pt x="34001" y="44470"/>
                  </a:cubicBezTo>
                  <a:cubicBezTo>
                    <a:pt x="33702" y="44129"/>
                    <a:pt x="33404" y="43788"/>
                    <a:pt x="33105" y="43404"/>
                  </a:cubicBezTo>
                  <a:cubicBezTo>
                    <a:pt x="33084" y="43382"/>
                    <a:pt x="33052" y="43372"/>
                    <a:pt x="33025" y="43372"/>
                  </a:cubicBezTo>
                  <a:cubicBezTo>
                    <a:pt x="32999" y="43372"/>
                    <a:pt x="32977" y="43382"/>
                    <a:pt x="32977" y="43404"/>
                  </a:cubicBezTo>
                  <a:cubicBezTo>
                    <a:pt x="32892" y="43446"/>
                    <a:pt x="32892" y="43489"/>
                    <a:pt x="32977" y="43532"/>
                  </a:cubicBezTo>
                  <a:lnTo>
                    <a:pt x="33660" y="44470"/>
                  </a:lnTo>
                  <a:cubicBezTo>
                    <a:pt x="33276" y="44470"/>
                    <a:pt x="32892" y="44470"/>
                    <a:pt x="32508" y="44513"/>
                  </a:cubicBezTo>
                  <a:cubicBezTo>
                    <a:pt x="32380" y="44342"/>
                    <a:pt x="32295" y="44257"/>
                    <a:pt x="32167" y="44129"/>
                  </a:cubicBezTo>
                  <a:lnTo>
                    <a:pt x="31868" y="43788"/>
                  </a:lnTo>
                  <a:cubicBezTo>
                    <a:pt x="31655" y="43532"/>
                    <a:pt x="31441" y="43318"/>
                    <a:pt x="31228" y="43062"/>
                  </a:cubicBezTo>
                  <a:cubicBezTo>
                    <a:pt x="31207" y="43041"/>
                    <a:pt x="31175" y="43030"/>
                    <a:pt x="31137" y="43030"/>
                  </a:cubicBezTo>
                  <a:cubicBezTo>
                    <a:pt x="31100" y="43030"/>
                    <a:pt x="31057" y="43041"/>
                    <a:pt x="31015" y="43062"/>
                  </a:cubicBezTo>
                  <a:cubicBezTo>
                    <a:pt x="30972" y="43105"/>
                    <a:pt x="30972" y="43233"/>
                    <a:pt x="31015" y="43276"/>
                  </a:cubicBezTo>
                  <a:cubicBezTo>
                    <a:pt x="31228" y="43489"/>
                    <a:pt x="31441" y="43745"/>
                    <a:pt x="31612" y="44001"/>
                  </a:cubicBezTo>
                  <a:lnTo>
                    <a:pt x="31868" y="44342"/>
                  </a:lnTo>
                  <a:lnTo>
                    <a:pt x="31996" y="44513"/>
                  </a:lnTo>
                  <a:lnTo>
                    <a:pt x="31185" y="44513"/>
                  </a:lnTo>
                  <a:cubicBezTo>
                    <a:pt x="31185" y="44470"/>
                    <a:pt x="31185" y="44470"/>
                    <a:pt x="31185" y="44470"/>
                  </a:cubicBezTo>
                  <a:lnTo>
                    <a:pt x="30332" y="43446"/>
                  </a:lnTo>
                  <a:cubicBezTo>
                    <a:pt x="30311" y="43425"/>
                    <a:pt x="30279" y="43414"/>
                    <a:pt x="30247" y="43414"/>
                  </a:cubicBezTo>
                  <a:cubicBezTo>
                    <a:pt x="30215" y="43414"/>
                    <a:pt x="30183" y="43425"/>
                    <a:pt x="30162" y="43446"/>
                  </a:cubicBezTo>
                  <a:cubicBezTo>
                    <a:pt x="30119" y="43489"/>
                    <a:pt x="30119" y="43574"/>
                    <a:pt x="30162" y="43617"/>
                  </a:cubicBezTo>
                  <a:lnTo>
                    <a:pt x="30844" y="44470"/>
                  </a:lnTo>
                  <a:lnTo>
                    <a:pt x="30290" y="44470"/>
                  </a:lnTo>
                  <a:cubicBezTo>
                    <a:pt x="30247" y="44428"/>
                    <a:pt x="30162" y="44342"/>
                    <a:pt x="30119" y="44300"/>
                  </a:cubicBezTo>
                  <a:lnTo>
                    <a:pt x="29906" y="43916"/>
                  </a:lnTo>
                  <a:lnTo>
                    <a:pt x="29394" y="43190"/>
                  </a:lnTo>
                  <a:cubicBezTo>
                    <a:pt x="29369" y="43153"/>
                    <a:pt x="29333" y="43137"/>
                    <a:pt x="29296" y="43137"/>
                  </a:cubicBezTo>
                  <a:cubicBezTo>
                    <a:pt x="29209" y="43137"/>
                    <a:pt x="29120" y="43228"/>
                    <a:pt x="29180" y="43318"/>
                  </a:cubicBezTo>
                  <a:lnTo>
                    <a:pt x="29650" y="44086"/>
                  </a:lnTo>
                  <a:lnTo>
                    <a:pt x="29906" y="44428"/>
                  </a:lnTo>
                  <a:lnTo>
                    <a:pt x="29906" y="44470"/>
                  </a:lnTo>
                  <a:cubicBezTo>
                    <a:pt x="29351" y="44470"/>
                    <a:pt x="28839" y="44470"/>
                    <a:pt x="28285" y="44428"/>
                  </a:cubicBezTo>
                  <a:cubicBezTo>
                    <a:pt x="28285" y="44385"/>
                    <a:pt x="28285" y="44342"/>
                    <a:pt x="28242" y="44300"/>
                  </a:cubicBezTo>
                  <a:cubicBezTo>
                    <a:pt x="28157" y="44257"/>
                    <a:pt x="28114" y="44172"/>
                    <a:pt x="28029" y="44129"/>
                  </a:cubicBezTo>
                  <a:lnTo>
                    <a:pt x="27858" y="43916"/>
                  </a:lnTo>
                  <a:lnTo>
                    <a:pt x="27474" y="43532"/>
                  </a:lnTo>
                  <a:cubicBezTo>
                    <a:pt x="27444" y="43512"/>
                    <a:pt x="27414" y="43504"/>
                    <a:pt x="27387" y="43504"/>
                  </a:cubicBezTo>
                  <a:cubicBezTo>
                    <a:pt x="27298" y="43504"/>
                    <a:pt x="27238" y="43594"/>
                    <a:pt x="27303" y="43660"/>
                  </a:cubicBezTo>
                  <a:cubicBezTo>
                    <a:pt x="27431" y="43788"/>
                    <a:pt x="27559" y="43958"/>
                    <a:pt x="27687" y="44086"/>
                  </a:cubicBezTo>
                  <a:lnTo>
                    <a:pt x="27858" y="44300"/>
                  </a:lnTo>
                  <a:cubicBezTo>
                    <a:pt x="27901" y="44342"/>
                    <a:pt x="27943" y="44385"/>
                    <a:pt x="27986" y="44428"/>
                  </a:cubicBezTo>
                  <a:lnTo>
                    <a:pt x="26791" y="44428"/>
                  </a:lnTo>
                  <a:cubicBezTo>
                    <a:pt x="26493" y="44086"/>
                    <a:pt x="26194" y="43788"/>
                    <a:pt x="25896" y="43446"/>
                  </a:cubicBezTo>
                  <a:cubicBezTo>
                    <a:pt x="25879" y="43430"/>
                    <a:pt x="25860" y="43423"/>
                    <a:pt x="25840" y="43423"/>
                  </a:cubicBezTo>
                  <a:cubicBezTo>
                    <a:pt x="25756" y="43423"/>
                    <a:pt x="25664" y="43548"/>
                    <a:pt x="25768" y="43617"/>
                  </a:cubicBezTo>
                  <a:lnTo>
                    <a:pt x="26407" y="44385"/>
                  </a:lnTo>
                  <a:lnTo>
                    <a:pt x="26407" y="44385"/>
                  </a:lnTo>
                  <a:lnTo>
                    <a:pt x="24701" y="44300"/>
                  </a:lnTo>
                  <a:cubicBezTo>
                    <a:pt x="24616" y="44214"/>
                    <a:pt x="24530" y="44086"/>
                    <a:pt x="24402" y="44001"/>
                  </a:cubicBezTo>
                  <a:cubicBezTo>
                    <a:pt x="24317" y="43873"/>
                    <a:pt x="24189" y="43788"/>
                    <a:pt x="24104" y="43660"/>
                  </a:cubicBezTo>
                  <a:lnTo>
                    <a:pt x="23464" y="42977"/>
                  </a:lnTo>
                  <a:cubicBezTo>
                    <a:pt x="23436" y="42949"/>
                    <a:pt x="23406" y="42938"/>
                    <a:pt x="23378" y="42938"/>
                  </a:cubicBezTo>
                  <a:cubicBezTo>
                    <a:pt x="23276" y="42938"/>
                    <a:pt x="23193" y="43090"/>
                    <a:pt x="23293" y="43190"/>
                  </a:cubicBezTo>
                  <a:lnTo>
                    <a:pt x="23890" y="43873"/>
                  </a:lnTo>
                  <a:cubicBezTo>
                    <a:pt x="23976" y="43958"/>
                    <a:pt x="24061" y="44086"/>
                    <a:pt x="24189" y="44214"/>
                  </a:cubicBezTo>
                  <a:lnTo>
                    <a:pt x="24232" y="44300"/>
                  </a:lnTo>
                  <a:lnTo>
                    <a:pt x="22909" y="44214"/>
                  </a:lnTo>
                  <a:cubicBezTo>
                    <a:pt x="22696" y="43958"/>
                    <a:pt x="22483" y="43702"/>
                    <a:pt x="22269" y="43446"/>
                  </a:cubicBezTo>
                  <a:cubicBezTo>
                    <a:pt x="22247" y="43414"/>
                    <a:pt x="22220" y="43400"/>
                    <a:pt x="22193" y="43400"/>
                  </a:cubicBezTo>
                  <a:cubicBezTo>
                    <a:pt x="22116" y="43400"/>
                    <a:pt x="22046" y="43511"/>
                    <a:pt x="22141" y="43574"/>
                  </a:cubicBezTo>
                  <a:lnTo>
                    <a:pt x="22611" y="44214"/>
                  </a:lnTo>
                  <a:lnTo>
                    <a:pt x="21715" y="44129"/>
                  </a:lnTo>
                  <a:cubicBezTo>
                    <a:pt x="21416" y="43788"/>
                    <a:pt x="21160" y="43404"/>
                    <a:pt x="20862" y="43062"/>
                  </a:cubicBezTo>
                  <a:cubicBezTo>
                    <a:pt x="20849" y="43037"/>
                    <a:pt x="20826" y="43027"/>
                    <a:pt x="20801" y="43027"/>
                  </a:cubicBezTo>
                  <a:cubicBezTo>
                    <a:pt x="20741" y="43027"/>
                    <a:pt x="20673" y="43087"/>
                    <a:pt x="20734" y="43148"/>
                  </a:cubicBezTo>
                  <a:cubicBezTo>
                    <a:pt x="20947" y="43489"/>
                    <a:pt x="21160" y="43788"/>
                    <a:pt x="21373" y="44129"/>
                  </a:cubicBezTo>
                  <a:lnTo>
                    <a:pt x="19838" y="44001"/>
                  </a:lnTo>
                  <a:lnTo>
                    <a:pt x="19795" y="43958"/>
                  </a:lnTo>
                  <a:lnTo>
                    <a:pt x="19667" y="43830"/>
                  </a:lnTo>
                  <a:lnTo>
                    <a:pt x="19411" y="43532"/>
                  </a:lnTo>
                  <a:cubicBezTo>
                    <a:pt x="19198" y="43361"/>
                    <a:pt x="19070" y="43190"/>
                    <a:pt x="18856" y="43020"/>
                  </a:cubicBezTo>
                  <a:cubicBezTo>
                    <a:pt x="18835" y="42998"/>
                    <a:pt x="18803" y="42988"/>
                    <a:pt x="18771" y="42988"/>
                  </a:cubicBezTo>
                  <a:cubicBezTo>
                    <a:pt x="18739" y="42988"/>
                    <a:pt x="18707" y="42998"/>
                    <a:pt x="18686" y="43020"/>
                  </a:cubicBezTo>
                  <a:cubicBezTo>
                    <a:pt x="18643" y="43062"/>
                    <a:pt x="18643" y="43148"/>
                    <a:pt x="18686" y="43190"/>
                  </a:cubicBezTo>
                  <a:lnTo>
                    <a:pt x="19198" y="43745"/>
                  </a:lnTo>
                  <a:lnTo>
                    <a:pt x="19368" y="43958"/>
                  </a:lnTo>
                  <a:lnTo>
                    <a:pt x="18302" y="43873"/>
                  </a:lnTo>
                  <a:lnTo>
                    <a:pt x="18003" y="43830"/>
                  </a:lnTo>
                  <a:cubicBezTo>
                    <a:pt x="17833" y="43617"/>
                    <a:pt x="17662" y="43404"/>
                    <a:pt x="17491" y="43190"/>
                  </a:cubicBezTo>
                  <a:cubicBezTo>
                    <a:pt x="17470" y="43169"/>
                    <a:pt x="17438" y="43158"/>
                    <a:pt x="17406" y="43158"/>
                  </a:cubicBezTo>
                  <a:cubicBezTo>
                    <a:pt x="17374" y="43158"/>
                    <a:pt x="17342" y="43169"/>
                    <a:pt x="17321" y="43190"/>
                  </a:cubicBezTo>
                  <a:cubicBezTo>
                    <a:pt x="17321" y="43233"/>
                    <a:pt x="17321" y="43276"/>
                    <a:pt x="17321" y="43318"/>
                  </a:cubicBezTo>
                  <a:lnTo>
                    <a:pt x="17662" y="43788"/>
                  </a:lnTo>
                  <a:lnTo>
                    <a:pt x="16425" y="43660"/>
                  </a:lnTo>
                  <a:cubicBezTo>
                    <a:pt x="16382" y="43574"/>
                    <a:pt x="16297" y="43489"/>
                    <a:pt x="16212" y="43361"/>
                  </a:cubicBezTo>
                  <a:lnTo>
                    <a:pt x="15785" y="42849"/>
                  </a:lnTo>
                  <a:cubicBezTo>
                    <a:pt x="15764" y="42828"/>
                    <a:pt x="15732" y="42817"/>
                    <a:pt x="15700" y="42817"/>
                  </a:cubicBezTo>
                  <a:cubicBezTo>
                    <a:pt x="15668" y="42817"/>
                    <a:pt x="15636" y="42828"/>
                    <a:pt x="15614" y="42849"/>
                  </a:cubicBezTo>
                  <a:cubicBezTo>
                    <a:pt x="15572" y="42892"/>
                    <a:pt x="15572" y="42934"/>
                    <a:pt x="15614" y="42977"/>
                  </a:cubicBezTo>
                  <a:cubicBezTo>
                    <a:pt x="15742" y="43190"/>
                    <a:pt x="15870" y="43361"/>
                    <a:pt x="15998" y="43532"/>
                  </a:cubicBezTo>
                  <a:lnTo>
                    <a:pt x="16084" y="43617"/>
                  </a:lnTo>
                  <a:cubicBezTo>
                    <a:pt x="15700" y="43574"/>
                    <a:pt x="15316" y="43532"/>
                    <a:pt x="14932" y="43489"/>
                  </a:cubicBezTo>
                  <a:cubicBezTo>
                    <a:pt x="14761" y="43233"/>
                    <a:pt x="14590" y="42977"/>
                    <a:pt x="14377" y="42764"/>
                  </a:cubicBezTo>
                  <a:cubicBezTo>
                    <a:pt x="14361" y="42748"/>
                    <a:pt x="14341" y="42741"/>
                    <a:pt x="14321" y="42741"/>
                  </a:cubicBezTo>
                  <a:cubicBezTo>
                    <a:pt x="14236" y="42741"/>
                    <a:pt x="14137" y="42865"/>
                    <a:pt x="14206" y="42934"/>
                  </a:cubicBezTo>
                  <a:cubicBezTo>
                    <a:pt x="14334" y="43105"/>
                    <a:pt x="14462" y="43276"/>
                    <a:pt x="14590" y="43446"/>
                  </a:cubicBezTo>
                  <a:lnTo>
                    <a:pt x="13737" y="43318"/>
                  </a:lnTo>
                  <a:lnTo>
                    <a:pt x="12329" y="43148"/>
                  </a:lnTo>
                  <a:cubicBezTo>
                    <a:pt x="12329" y="43105"/>
                    <a:pt x="12287" y="43105"/>
                    <a:pt x="12287" y="43105"/>
                  </a:cubicBezTo>
                  <a:lnTo>
                    <a:pt x="12244" y="43062"/>
                  </a:lnTo>
                  <a:lnTo>
                    <a:pt x="12159" y="42977"/>
                  </a:lnTo>
                  <a:cubicBezTo>
                    <a:pt x="12073" y="42892"/>
                    <a:pt x="12031" y="42849"/>
                    <a:pt x="11988" y="42806"/>
                  </a:cubicBezTo>
                  <a:cubicBezTo>
                    <a:pt x="11860" y="42678"/>
                    <a:pt x="11775" y="42551"/>
                    <a:pt x="11689" y="42423"/>
                  </a:cubicBezTo>
                  <a:cubicBezTo>
                    <a:pt x="11664" y="42373"/>
                    <a:pt x="11625" y="42352"/>
                    <a:pt x="11588" y="42352"/>
                  </a:cubicBezTo>
                  <a:cubicBezTo>
                    <a:pt x="11561" y="42352"/>
                    <a:pt x="11537" y="42362"/>
                    <a:pt x="11519" y="42380"/>
                  </a:cubicBezTo>
                  <a:cubicBezTo>
                    <a:pt x="11476" y="42380"/>
                    <a:pt x="11434" y="42465"/>
                    <a:pt x="11476" y="42551"/>
                  </a:cubicBezTo>
                  <a:cubicBezTo>
                    <a:pt x="11561" y="42678"/>
                    <a:pt x="11689" y="42806"/>
                    <a:pt x="11775" y="42977"/>
                  </a:cubicBezTo>
                  <a:lnTo>
                    <a:pt x="11903" y="43105"/>
                  </a:lnTo>
                  <a:lnTo>
                    <a:pt x="11092" y="42977"/>
                  </a:lnTo>
                  <a:cubicBezTo>
                    <a:pt x="10879" y="42764"/>
                    <a:pt x="10666" y="42508"/>
                    <a:pt x="10495" y="42252"/>
                  </a:cubicBezTo>
                  <a:cubicBezTo>
                    <a:pt x="10482" y="42227"/>
                    <a:pt x="10463" y="42217"/>
                    <a:pt x="10442" y="42217"/>
                  </a:cubicBezTo>
                  <a:cubicBezTo>
                    <a:pt x="10392" y="42217"/>
                    <a:pt x="10337" y="42277"/>
                    <a:pt x="10367" y="42337"/>
                  </a:cubicBezTo>
                  <a:cubicBezTo>
                    <a:pt x="10495" y="42551"/>
                    <a:pt x="10623" y="42764"/>
                    <a:pt x="10794" y="42934"/>
                  </a:cubicBezTo>
                  <a:lnTo>
                    <a:pt x="9983" y="42806"/>
                  </a:lnTo>
                  <a:cubicBezTo>
                    <a:pt x="10026" y="42764"/>
                    <a:pt x="10026" y="42721"/>
                    <a:pt x="9983" y="42678"/>
                  </a:cubicBezTo>
                  <a:lnTo>
                    <a:pt x="9514" y="41996"/>
                  </a:lnTo>
                  <a:cubicBezTo>
                    <a:pt x="9484" y="41966"/>
                    <a:pt x="9432" y="41936"/>
                    <a:pt x="9374" y="41936"/>
                  </a:cubicBezTo>
                  <a:cubicBezTo>
                    <a:pt x="9350" y="41936"/>
                    <a:pt x="9325" y="41941"/>
                    <a:pt x="9300" y="41953"/>
                  </a:cubicBezTo>
                  <a:cubicBezTo>
                    <a:pt x="9258" y="41996"/>
                    <a:pt x="9215" y="42081"/>
                    <a:pt x="9258" y="42124"/>
                  </a:cubicBezTo>
                  <a:lnTo>
                    <a:pt x="9684" y="42721"/>
                  </a:lnTo>
                  <a:lnTo>
                    <a:pt x="9258" y="42678"/>
                  </a:lnTo>
                  <a:cubicBezTo>
                    <a:pt x="9002" y="42593"/>
                    <a:pt x="8746" y="42551"/>
                    <a:pt x="8533" y="42465"/>
                  </a:cubicBezTo>
                  <a:lnTo>
                    <a:pt x="8191" y="41953"/>
                  </a:lnTo>
                  <a:cubicBezTo>
                    <a:pt x="8161" y="41923"/>
                    <a:pt x="8110" y="41893"/>
                    <a:pt x="8067" y="41893"/>
                  </a:cubicBezTo>
                  <a:cubicBezTo>
                    <a:pt x="8049" y="41893"/>
                    <a:pt x="8033" y="41898"/>
                    <a:pt x="8021" y="41911"/>
                  </a:cubicBezTo>
                  <a:cubicBezTo>
                    <a:pt x="7978" y="41953"/>
                    <a:pt x="7935" y="41996"/>
                    <a:pt x="7978" y="42081"/>
                  </a:cubicBezTo>
                  <a:lnTo>
                    <a:pt x="8149" y="42380"/>
                  </a:lnTo>
                  <a:cubicBezTo>
                    <a:pt x="7935" y="42337"/>
                    <a:pt x="7765" y="42252"/>
                    <a:pt x="7551" y="42167"/>
                  </a:cubicBezTo>
                  <a:cubicBezTo>
                    <a:pt x="7381" y="41911"/>
                    <a:pt x="7210" y="41612"/>
                    <a:pt x="7039" y="41356"/>
                  </a:cubicBezTo>
                  <a:cubicBezTo>
                    <a:pt x="7014" y="41305"/>
                    <a:pt x="6973" y="41284"/>
                    <a:pt x="6930" y="41284"/>
                  </a:cubicBezTo>
                  <a:cubicBezTo>
                    <a:pt x="6831" y="41284"/>
                    <a:pt x="6724" y="41395"/>
                    <a:pt x="6783" y="41484"/>
                  </a:cubicBezTo>
                  <a:cubicBezTo>
                    <a:pt x="6869" y="41612"/>
                    <a:pt x="6997" y="41783"/>
                    <a:pt x="7082" y="41953"/>
                  </a:cubicBezTo>
                  <a:cubicBezTo>
                    <a:pt x="6698" y="41783"/>
                    <a:pt x="6357" y="41527"/>
                    <a:pt x="6016" y="41271"/>
                  </a:cubicBezTo>
                  <a:cubicBezTo>
                    <a:pt x="5504" y="40887"/>
                    <a:pt x="5034" y="40460"/>
                    <a:pt x="4608" y="40034"/>
                  </a:cubicBezTo>
                  <a:lnTo>
                    <a:pt x="4608" y="40034"/>
                  </a:lnTo>
                  <a:cubicBezTo>
                    <a:pt x="4906" y="40162"/>
                    <a:pt x="5205" y="40332"/>
                    <a:pt x="5546" y="40460"/>
                  </a:cubicBezTo>
                  <a:cubicBezTo>
                    <a:pt x="6528" y="40801"/>
                    <a:pt x="7509" y="41057"/>
                    <a:pt x="8533" y="41228"/>
                  </a:cubicBezTo>
                  <a:lnTo>
                    <a:pt x="8618" y="41228"/>
                  </a:lnTo>
                  <a:lnTo>
                    <a:pt x="8746" y="41271"/>
                  </a:lnTo>
                  <a:cubicBezTo>
                    <a:pt x="9172" y="41399"/>
                    <a:pt x="9599" y="41441"/>
                    <a:pt x="10026" y="41527"/>
                  </a:cubicBezTo>
                  <a:cubicBezTo>
                    <a:pt x="10879" y="41697"/>
                    <a:pt x="11732" y="41825"/>
                    <a:pt x="12543" y="41911"/>
                  </a:cubicBezTo>
                  <a:cubicBezTo>
                    <a:pt x="14249" y="42167"/>
                    <a:pt x="15956" y="42252"/>
                    <a:pt x="17662" y="42337"/>
                  </a:cubicBezTo>
                  <a:lnTo>
                    <a:pt x="18003" y="42337"/>
                  </a:lnTo>
                  <a:cubicBezTo>
                    <a:pt x="19923" y="42465"/>
                    <a:pt x="21843" y="42508"/>
                    <a:pt x="23762" y="42508"/>
                  </a:cubicBezTo>
                  <a:cubicBezTo>
                    <a:pt x="25000" y="42508"/>
                    <a:pt x="26279" y="42508"/>
                    <a:pt x="27559" y="42465"/>
                  </a:cubicBezTo>
                  <a:cubicBezTo>
                    <a:pt x="28540" y="42465"/>
                    <a:pt x="29564" y="42380"/>
                    <a:pt x="30546" y="42252"/>
                  </a:cubicBezTo>
                  <a:cubicBezTo>
                    <a:pt x="32380" y="42039"/>
                    <a:pt x="34342" y="41484"/>
                    <a:pt x="35750" y="40119"/>
                  </a:cubicBezTo>
                  <a:cubicBezTo>
                    <a:pt x="37329" y="38626"/>
                    <a:pt x="37713" y="36407"/>
                    <a:pt x="37926" y="34317"/>
                  </a:cubicBezTo>
                  <a:cubicBezTo>
                    <a:pt x="38224" y="31800"/>
                    <a:pt x="38438" y="29240"/>
                    <a:pt x="38608" y="26681"/>
                  </a:cubicBezTo>
                  <a:cubicBezTo>
                    <a:pt x="38950" y="21476"/>
                    <a:pt x="39120" y="16271"/>
                    <a:pt x="39078" y="11067"/>
                  </a:cubicBezTo>
                  <a:cubicBezTo>
                    <a:pt x="39078" y="9787"/>
                    <a:pt x="39078" y="8465"/>
                    <a:pt x="39035" y="7185"/>
                  </a:cubicBezTo>
                  <a:cubicBezTo>
                    <a:pt x="39035" y="6161"/>
                    <a:pt x="38950" y="5180"/>
                    <a:pt x="38779" y="4198"/>
                  </a:cubicBezTo>
                  <a:cubicBezTo>
                    <a:pt x="38779" y="4156"/>
                    <a:pt x="38779" y="4113"/>
                    <a:pt x="38779" y="4113"/>
                  </a:cubicBezTo>
                  <a:close/>
                  <a:moveTo>
                    <a:pt x="21621" y="1"/>
                  </a:moveTo>
                  <a:cubicBezTo>
                    <a:pt x="20953" y="1"/>
                    <a:pt x="20287" y="6"/>
                    <a:pt x="19624" y="18"/>
                  </a:cubicBezTo>
                  <a:cubicBezTo>
                    <a:pt x="14633" y="103"/>
                    <a:pt x="9642" y="700"/>
                    <a:pt x="4778" y="1767"/>
                  </a:cubicBezTo>
                  <a:cubicBezTo>
                    <a:pt x="4181" y="1895"/>
                    <a:pt x="3584" y="2023"/>
                    <a:pt x="3029" y="2151"/>
                  </a:cubicBezTo>
                  <a:cubicBezTo>
                    <a:pt x="2517" y="2279"/>
                    <a:pt x="2048" y="2535"/>
                    <a:pt x="1707" y="2876"/>
                  </a:cubicBezTo>
                  <a:cubicBezTo>
                    <a:pt x="1408" y="3345"/>
                    <a:pt x="1195" y="3900"/>
                    <a:pt x="1195" y="4497"/>
                  </a:cubicBezTo>
                  <a:cubicBezTo>
                    <a:pt x="1110" y="5094"/>
                    <a:pt x="1024" y="5734"/>
                    <a:pt x="939" y="6331"/>
                  </a:cubicBezTo>
                  <a:cubicBezTo>
                    <a:pt x="683" y="8934"/>
                    <a:pt x="470" y="11493"/>
                    <a:pt x="299" y="14096"/>
                  </a:cubicBezTo>
                  <a:cubicBezTo>
                    <a:pt x="0" y="19258"/>
                    <a:pt x="43" y="24420"/>
                    <a:pt x="342" y="29539"/>
                  </a:cubicBezTo>
                  <a:cubicBezTo>
                    <a:pt x="427" y="30733"/>
                    <a:pt x="512" y="31928"/>
                    <a:pt x="640" y="33122"/>
                  </a:cubicBezTo>
                  <a:cubicBezTo>
                    <a:pt x="726" y="34146"/>
                    <a:pt x="939" y="35170"/>
                    <a:pt x="1280" y="36151"/>
                  </a:cubicBezTo>
                  <a:cubicBezTo>
                    <a:pt x="1494" y="36749"/>
                    <a:pt x="1750" y="37346"/>
                    <a:pt x="2091" y="37858"/>
                  </a:cubicBezTo>
                  <a:cubicBezTo>
                    <a:pt x="2603" y="38882"/>
                    <a:pt x="3243" y="39820"/>
                    <a:pt x="4053" y="40631"/>
                  </a:cubicBezTo>
                  <a:cubicBezTo>
                    <a:pt x="4821" y="41441"/>
                    <a:pt x="5674" y="42124"/>
                    <a:pt x="6656" y="42678"/>
                  </a:cubicBezTo>
                  <a:cubicBezTo>
                    <a:pt x="8021" y="43233"/>
                    <a:pt x="9471" y="43574"/>
                    <a:pt x="10922" y="43745"/>
                  </a:cubicBezTo>
                  <a:cubicBezTo>
                    <a:pt x="12543" y="43958"/>
                    <a:pt x="14121" y="44172"/>
                    <a:pt x="15742" y="44385"/>
                  </a:cubicBezTo>
                  <a:cubicBezTo>
                    <a:pt x="18899" y="44726"/>
                    <a:pt x="22099" y="44982"/>
                    <a:pt x="25256" y="45153"/>
                  </a:cubicBezTo>
                  <a:cubicBezTo>
                    <a:pt x="26877" y="45238"/>
                    <a:pt x="28455" y="45281"/>
                    <a:pt x="30119" y="45281"/>
                  </a:cubicBezTo>
                  <a:cubicBezTo>
                    <a:pt x="30496" y="45292"/>
                    <a:pt x="30876" y="45298"/>
                    <a:pt x="31258" y="45298"/>
                  </a:cubicBezTo>
                  <a:cubicBezTo>
                    <a:pt x="32301" y="45298"/>
                    <a:pt x="33354" y="45258"/>
                    <a:pt x="34385" y="45195"/>
                  </a:cubicBezTo>
                  <a:cubicBezTo>
                    <a:pt x="35665" y="45110"/>
                    <a:pt x="36859" y="44726"/>
                    <a:pt x="37968" y="44129"/>
                  </a:cubicBezTo>
                  <a:cubicBezTo>
                    <a:pt x="39035" y="43446"/>
                    <a:pt x="39846" y="42423"/>
                    <a:pt x="40272" y="41228"/>
                  </a:cubicBezTo>
                  <a:cubicBezTo>
                    <a:pt x="40699" y="39991"/>
                    <a:pt x="40955" y="38711"/>
                    <a:pt x="41040" y="37431"/>
                  </a:cubicBezTo>
                  <a:cubicBezTo>
                    <a:pt x="41253" y="35853"/>
                    <a:pt x="41424" y="34274"/>
                    <a:pt x="41595" y="32653"/>
                  </a:cubicBezTo>
                  <a:cubicBezTo>
                    <a:pt x="42448" y="26254"/>
                    <a:pt x="42832" y="19770"/>
                    <a:pt x="42789" y="13285"/>
                  </a:cubicBezTo>
                  <a:lnTo>
                    <a:pt x="42789" y="13243"/>
                  </a:lnTo>
                  <a:cubicBezTo>
                    <a:pt x="42789" y="12517"/>
                    <a:pt x="42746" y="11792"/>
                    <a:pt x="42704" y="11024"/>
                  </a:cubicBezTo>
                  <a:cubicBezTo>
                    <a:pt x="42576" y="10384"/>
                    <a:pt x="42405" y="9787"/>
                    <a:pt x="42192" y="9190"/>
                  </a:cubicBezTo>
                  <a:cubicBezTo>
                    <a:pt x="41765" y="8123"/>
                    <a:pt x="41253" y="7142"/>
                    <a:pt x="40656" y="6161"/>
                  </a:cubicBezTo>
                  <a:cubicBezTo>
                    <a:pt x="40102" y="5265"/>
                    <a:pt x="39462" y="4369"/>
                    <a:pt x="38822" y="3516"/>
                  </a:cubicBezTo>
                  <a:cubicBezTo>
                    <a:pt x="38566" y="3217"/>
                    <a:pt x="38352" y="2919"/>
                    <a:pt x="38096" y="2620"/>
                  </a:cubicBezTo>
                  <a:cubicBezTo>
                    <a:pt x="37926" y="2321"/>
                    <a:pt x="37713" y="2023"/>
                    <a:pt x="37457" y="1767"/>
                  </a:cubicBezTo>
                  <a:cubicBezTo>
                    <a:pt x="36603" y="1084"/>
                    <a:pt x="35579" y="700"/>
                    <a:pt x="34513" y="615"/>
                  </a:cubicBezTo>
                  <a:cubicBezTo>
                    <a:pt x="32039" y="359"/>
                    <a:pt x="29564" y="188"/>
                    <a:pt x="27090" y="103"/>
                  </a:cubicBezTo>
                  <a:cubicBezTo>
                    <a:pt x="25279" y="41"/>
                    <a:pt x="23444" y="1"/>
                    <a:pt x="21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718260" y="1553263"/>
              <a:ext cx="792793" cy="826224"/>
            </a:xfrm>
            <a:custGeom>
              <a:avLst/>
              <a:gdLst/>
              <a:ahLst/>
              <a:cxnLst/>
              <a:rect l="l" t="t" r="r" b="b"/>
              <a:pathLst>
                <a:path w="37542" h="41075" extrusionOk="0">
                  <a:moveTo>
                    <a:pt x="22036" y="0"/>
                  </a:moveTo>
                  <a:cubicBezTo>
                    <a:pt x="19856" y="0"/>
                    <a:pt x="17675" y="65"/>
                    <a:pt x="15486" y="200"/>
                  </a:cubicBezTo>
                  <a:cubicBezTo>
                    <a:pt x="13097" y="328"/>
                    <a:pt x="10666" y="584"/>
                    <a:pt x="8319" y="968"/>
                  </a:cubicBezTo>
                  <a:cubicBezTo>
                    <a:pt x="7125" y="1181"/>
                    <a:pt x="5930" y="1394"/>
                    <a:pt x="4736" y="1650"/>
                  </a:cubicBezTo>
                  <a:cubicBezTo>
                    <a:pt x="4138" y="1778"/>
                    <a:pt x="3584" y="1906"/>
                    <a:pt x="2987" y="2034"/>
                  </a:cubicBezTo>
                  <a:cubicBezTo>
                    <a:pt x="2517" y="2120"/>
                    <a:pt x="2048" y="2248"/>
                    <a:pt x="1664" y="2546"/>
                  </a:cubicBezTo>
                  <a:cubicBezTo>
                    <a:pt x="1280" y="2887"/>
                    <a:pt x="1280" y="3485"/>
                    <a:pt x="1195" y="3954"/>
                  </a:cubicBezTo>
                  <a:cubicBezTo>
                    <a:pt x="1110" y="4594"/>
                    <a:pt x="1067" y="5191"/>
                    <a:pt x="982" y="5831"/>
                  </a:cubicBezTo>
                  <a:cubicBezTo>
                    <a:pt x="811" y="7068"/>
                    <a:pt x="683" y="8305"/>
                    <a:pt x="598" y="9543"/>
                  </a:cubicBezTo>
                  <a:cubicBezTo>
                    <a:pt x="384" y="12060"/>
                    <a:pt x="256" y="14534"/>
                    <a:pt x="171" y="17008"/>
                  </a:cubicBezTo>
                  <a:cubicBezTo>
                    <a:pt x="0" y="21957"/>
                    <a:pt x="171" y="26906"/>
                    <a:pt x="598" y="31812"/>
                  </a:cubicBezTo>
                  <a:cubicBezTo>
                    <a:pt x="811" y="33689"/>
                    <a:pt x="1152" y="35779"/>
                    <a:pt x="2475" y="37272"/>
                  </a:cubicBezTo>
                  <a:cubicBezTo>
                    <a:pt x="3797" y="38765"/>
                    <a:pt x="5930" y="39320"/>
                    <a:pt x="7850" y="39704"/>
                  </a:cubicBezTo>
                  <a:cubicBezTo>
                    <a:pt x="7893" y="39704"/>
                    <a:pt x="7935" y="39746"/>
                    <a:pt x="7978" y="39789"/>
                  </a:cubicBezTo>
                  <a:lnTo>
                    <a:pt x="8149" y="39789"/>
                  </a:lnTo>
                  <a:cubicBezTo>
                    <a:pt x="8618" y="39832"/>
                    <a:pt x="9087" y="39960"/>
                    <a:pt x="9556" y="40045"/>
                  </a:cubicBezTo>
                  <a:cubicBezTo>
                    <a:pt x="10921" y="40301"/>
                    <a:pt x="12287" y="40514"/>
                    <a:pt x="13652" y="40685"/>
                  </a:cubicBezTo>
                  <a:cubicBezTo>
                    <a:pt x="16765" y="40939"/>
                    <a:pt x="19877" y="41075"/>
                    <a:pt x="22990" y="41075"/>
                  </a:cubicBezTo>
                  <a:cubicBezTo>
                    <a:pt x="24058" y="41075"/>
                    <a:pt x="25126" y="41059"/>
                    <a:pt x="26194" y="41026"/>
                  </a:cubicBezTo>
                  <a:cubicBezTo>
                    <a:pt x="26355" y="41030"/>
                    <a:pt x="26516" y="41032"/>
                    <a:pt x="26677" y="41032"/>
                  </a:cubicBezTo>
                  <a:cubicBezTo>
                    <a:pt x="28472" y="41032"/>
                    <a:pt x="30230" y="40810"/>
                    <a:pt x="31953" y="40301"/>
                  </a:cubicBezTo>
                  <a:cubicBezTo>
                    <a:pt x="32764" y="40045"/>
                    <a:pt x="33574" y="39618"/>
                    <a:pt x="34214" y="39021"/>
                  </a:cubicBezTo>
                  <a:cubicBezTo>
                    <a:pt x="34982" y="38381"/>
                    <a:pt x="35494" y="37528"/>
                    <a:pt x="35835" y="36590"/>
                  </a:cubicBezTo>
                  <a:cubicBezTo>
                    <a:pt x="36134" y="35566"/>
                    <a:pt x="36347" y="34542"/>
                    <a:pt x="36433" y="33475"/>
                  </a:cubicBezTo>
                  <a:cubicBezTo>
                    <a:pt x="36561" y="32281"/>
                    <a:pt x="36646" y="31044"/>
                    <a:pt x="36774" y="29806"/>
                  </a:cubicBezTo>
                  <a:cubicBezTo>
                    <a:pt x="36945" y="27289"/>
                    <a:pt x="37115" y="24773"/>
                    <a:pt x="37243" y="22256"/>
                  </a:cubicBezTo>
                  <a:cubicBezTo>
                    <a:pt x="37456" y="17222"/>
                    <a:pt x="37542" y="12188"/>
                    <a:pt x="37456" y="7111"/>
                  </a:cubicBezTo>
                  <a:cubicBezTo>
                    <a:pt x="37456" y="6087"/>
                    <a:pt x="37414" y="5063"/>
                    <a:pt x="37286" y="4039"/>
                  </a:cubicBezTo>
                  <a:cubicBezTo>
                    <a:pt x="37200" y="3186"/>
                    <a:pt x="36859" y="2376"/>
                    <a:pt x="36305" y="1693"/>
                  </a:cubicBezTo>
                  <a:cubicBezTo>
                    <a:pt x="35579" y="925"/>
                    <a:pt x="34556" y="712"/>
                    <a:pt x="33574" y="626"/>
                  </a:cubicBezTo>
                  <a:cubicBezTo>
                    <a:pt x="32380" y="498"/>
                    <a:pt x="31228" y="371"/>
                    <a:pt x="30033" y="285"/>
                  </a:cubicBezTo>
                  <a:cubicBezTo>
                    <a:pt x="27359" y="98"/>
                    <a:pt x="24698" y="0"/>
                    <a:pt x="22036" y="0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" name="Google Shape;2384;p37"/>
            <p:cNvGrpSpPr/>
            <p:nvPr/>
          </p:nvGrpSpPr>
          <p:grpSpPr>
            <a:xfrm>
              <a:off x="896163" y="1676025"/>
              <a:ext cx="516271" cy="513310"/>
              <a:chOff x="-914425" y="3611400"/>
              <a:chExt cx="516271" cy="513310"/>
            </a:xfrm>
          </p:grpSpPr>
          <p:sp>
            <p:nvSpPr>
              <p:cNvPr id="2385" name="Google Shape;2385;p37"/>
              <p:cNvSpPr/>
              <p:nvPr/>
            </p:nvSpPr>
            <p:spPr>
              <a:xfrm>
                <a:off x="-914425" y="3611400"/>
                <a:ext cx="516271" cy="513310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6354" fill="none" extrusionOk="0">
                    <a:moveTo>
                      <a:pt x="23953" y="26354"/>
                    </a:moveTo>
                    <a:lnTo>
                      <a:pt x="23953" y="14165"/>
                    </a:lnTo>
                    <a:cubicBezTo>
                      <a:pt x="23953" y="13891"/>
                      <a:pt x="24166" y="13648"/>
                      <a:pt x="24469" y="13648"/>
                    </a:cubicBezTo>
                    <a:lnTo>
                      <a:pt x="25837" y="13648"/>
                    </a:lnTo>
                    <a:cubicBezTo>
                      <a:pt x="26293" y="13648"/>
                      <a:pt x="26506" y="13101"/>
                      <a:pt x="26202" y="12767"/>
                    </a:cubicBezTo>
                    <a:lnTo>
                      <a:pt x="13618" y="213"/>
                    </a:lnTo>
                    <a:cubicBezTo>
                      <a:pt x="13436" y="1"/>
                      <a:pt x="13101" y="1"/>
                      <a:pt x="12889" y="213"/>
                    </a:cubicBezTo>
                    <a:lnTo>
                      <a:pt x="335" y="12767"/>
                    </a:lnTo>
                    <a:cubicBezTo>
                      <a:pt x="1" y="13101"/>
                      <a:pt x="214" y="13648"/>
                      <a:pt x="700" y="13648"/>
                    </a:cubicBezTo>
                    <a:lnTo>
                      <a:pt x="2068" y="13648"/>
                    </a:lnTo>
                    <a:cubicBezTo>
                      <a:pt x="2341" y="13648"/>
                      <a:pt x="2585" y="13891"/>
                      <a:pt x="2585" y="14165"/>
                    </a:cubicBezTo>
                    <a:lnTo>
                      <a:pt x="2585" y="26354"/>
                    </a:lnTo>
                  </a:path>
                </a:pathLst>
              </a:custGeom>
              <a:solidFill>
                <a:schemeClr val="accent6"/>
              </a:solidFill>
              <a:ln w="1900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7"/>
              <p:cNvSpPr/>
              <p:nvPr/>
            </p:nvSpPr>
            <p:spPr>
              <a:xfrm>
                <a:off x="-726159" y="3938187"/>
                <a:ext cx="139751" cy="186517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9576" fill="none" extrusionOk="0">
                    <a:moveTo>
                      <a:pt x="1" y="9576"/>
                    </a:moveTo>
                    <a:lnTo>
                      <a:pt x="1" y="396"/>
                    </a:lnTo>
                    <a:cubicBezTo>
                      <a:pt x="1" y="183"/>
                      <a:pt x="244" y="1"/>
                      <a:pt x="517" y="1"/>
                    </a:cubicBezTo>
                    <a:lnTo>
                      <a:pt x="6657" y="1"/>
                    </a:lnTo>
                    <a:cubicBezTo>
                      <a:pt x="6931" y="1"/>
                      <a:pt x="7174" y="183"/>
                      <a:pt x="7174" y="396"/>
                    </a:cubicBezTo>
                    <a:lnTo>
                      <a:pt x="7174" y="9576"/>
                    </a:lnTo>
                  </a:path>
                </a:pathLst>
              </a:custGeom>
              <a:solidFill>
                <a:schemeClr val="accent6"/>
              </a:solidFill>
              <a:ln w="1900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7"/>
              <p:cNvSpPr/>
              <p:nvPr/>
            </p:nvSpPr>
            <p:spPr>
              <a:xfrm>
                <a:off x="-849294" y="3835776"/>
                <a:ext cx="386609" cy="14822"/>
              </a:xfrm>
              <a:custGeom>
                <a:avLst/>
                <a:gdLst/>
                <a:ahLst/>
                <a:cxnLst/>
                <a:rect l="l" t="t" r="r" b="b"/>
                <a:pathLst>
                  <a:path w="19849" h="761" extrusionOk="0">
                    <a:moveTo>
                      <a:pt x="8055" y="1"/>
                    </a:moveTo>
                    <a:cubicBezTo>
                      <a:pt x="7447" y="1"/>
                      <a:pt x="6839" y="31"/>
                      <a:pt x="6262" y="31"/>
                    </a:cubicBezTo>
                    <a:cubicBezTo>
                      <a:pt x="5107" y="61"/>
                      <a:pt x="4013" y="122"/>
                      <a:pt x="3101" y="153"/>
                    </a:cubicBezTo>
                    <a:cubicBezTo>
                      <a:pt x="1216" y="244"/>
                      <a:pt x="0" y="365"/>
                      <a:pt x="0" y="365"/>
                    </a:cubicBezTo>
                    <a:cubicBezTo>
                      <a:pt x="0" y="365"/>
                      <a:pt x="1216" y="517"/>
                      <a:pt x="3101" y="578"/>
                    </a:cubicBezTo>
                    <a:cubicBezTo>
                      <a:pt x="4013" y="639"/>
                      <a:pt x="5107" y="669"/>
                      <a:pt x="6262" y="700"/>
                    </a:cubicBezTo>
                    <a:cubicBezTo>
                      <a:pt x="6839" y="730"/>
                      <a:pt x="7447" y="730"/>
                      <a:pt x="8055" y="730"/>
                    </a:cubicBezTo>
                    <a:cubicBezTo>
                      <a:pt x="8663" y="730"/>
                      <a:pt x="9302" y="760"/>
                      <a:pt x="9909" y="760"/>
                    </a:cubicBezTo>
                    <a:cubicBezTo>
                      <a:pt x="10517" y="760"/>
                      <a:pt x="11156" y="730"/>
                      <a:pt x="11764" y="730"/>
                    </a:cubicBezTo>
                    <a:cubicBezTo>
                      <a:pt x="12372" y="730"/>
                      <a:pt x="12979" y="730"/>
                      <a:pt x="13557" y="700"/>
                    </a:cubicBezTo>
                    <a:cubicBezTo>
                      <a:pt x="14712" y="669"/>
                      <a:pt x="15806" y="639"/>
                      <a:pt x="16748" y="578"/>
                    </a:cubicBezTo>
                    <a:cubicBezTo>
                      <a:pt x="18603" y="517"/>
                      <a:pt x="19849" y="365"/>
                      <a:pt x="19849" y="365"/>
                    </a:cubicBezTo>
                    <a:cubicBezTo>
                      <a:pt x="19849" y="365"/>
                      <a:pt x="18603" y="244"/>
                      <a:pt x="16748" y="153"/>
                    </a:cubicBezTo>
                    <a:cubicBezTo>
                      <a:pt x="15806" y="122"/>
                      <a:pt x="14712" y="61"/>
                      <a:pt x="13557" y="31"/>
                    </a:cubicBezTo>
                    <a:cubicBezTo>
                      <a:pt x="12979" y="31"/>
                      <a:pt x="12372" y="1"/>
                      <a:pt x="117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-797796" y="3784863"/>
                <a:ext cx="283028" cy="14822"/>
              </a:xfrm>
              <a:custGeom>
                <a:avLst/>
                <a:gdLst/>
                <a:ahLst/>
                <a:cxnLst/>
                <a:rect l="l" t="t" r="r" b="b"/>
                <a:pathLst>
                  <a:path w="14531" h="761" extrusionOk="0">
                    <a:moveTo>
                      <a:pt x="5928" y="1"/>
                    </a:moveTo>
                    <a:cubicBezTo>
                      <a:pt x="5472" y="1"/>
                      <a:pt x="5016" y="31"/>
                      <a:pt x="4591" y="31"/>
                    </a:cubicBezTo>
                    <a:cubicBezTo>
                      <a:pt x="3740" y="61"/>
                      <a:pt x="2949" y="122"/>
                      <a:pt x="2281" y="153"/>
                    </a:cubicBezTo>
                    <a:cubicBezTo>
                      <a:pt x="913" y="244"/>
                      <a:pt x="1" y="365"/>
                      <a:pt x="1" y="365"/>
                    </a:cubicBezTo>
                    <a:cubicBezTo>
                      <a:pt x="1" y="365"/>
                      <a:pt x="913" y="517"/>
                      <a:pt x="2281" y="578"/>
                    </a:cubicBezTo>
                    <a:cubicBezTo>
                      <a:pt x="2949" y="639"/>
                      <a:pt x="3740" y="669"/>
                      <a:pt x="4591" y="700"/>
                    </a:cubicBezTo>
                    <a:cubicBezTo>
                      <a:pt x="5016" y="730"/>
                      <a:pt x="5472" y="730"/>
                      <a:pt x="5928" y="730"/>
                    </a:cubicBezTo>
                    <a:cubicBezTo>
                      <a:pt x="6354" y="760"/>
                      <a:pt x="6810" y="760"/>
                      <a:pt x="7265" y="760"/>
                    </a:cubicBezTo>
                    <a:cubicBezTo>
                      <a:pt x="7721" y="760"/>
                      <a:pt x="8177" y="760"/>
                      <a:pt x="8633" y="730"/>
                    </a:cubicBezTo>
                    <a:cubicBezTo>
                      <a:pt x="9089" y="730"/>
                      <a:pt x="9515" y="730"/>
                      <a:pt x="9940" y="700"/>
                    </a:cubicBezTo>
                    <a:cubicBezTo>
                      <a:pt x="10791" y="700"/>
                      <a:pt x="11582" y="639"/>
                      <a:pt x="12281" y="608"/>
                    </a:cubicBezTo>
                    <a:cubicBezTo>
                      <a:pt x="13649" y="517"/>
                      <a:pt x="14530" y="365"/>
                      <a:pt x="14530" y="365"/>
                    </a:cubicBezTo>
                    <a:cubicBezTo>
                      <a:pt x="14530" y="365"/>
                      <a:pt x="13649" y="244"/>
                      <a:pt x="12281" y="153"/>
                    </a:cubicBezTo>
                    <a:cubicBezTo>
                      <a:pt x="11582" y="122"/>
                      <a:pt x="10791" y="61"/>
                      <a:pt x="9940" y="31"/>
                    </a:cubicBezTo>
                    <a:cubicBezTo>
                      <a:pt x="9515" y="31"/>
                      <a:pt x="9089" y="1"/>
                      <a:pt x="86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-743922" y="3733950"/>
                <a:ext cx="175278" cy="14822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761" extrusionOk="0">
                    <a:moveTo>
                      <a:pt x="4499" y="1"/>
                    </a:moveTo>
                    <a:cubicBezTo>
                      <a:pt x="3952" y="1"/>
                      <a:pt x="3375" y="1"/>
                      <a:pt x="2858" y="31"/>
                    </a:cubicBezTo>
                    <a:cubicBezTo>
                      <a:pt x="2311" y="61"/>
                      <a:pt x="1825" y="122"/>
                      <a:pt x="1399" y="153"/>
                    </a:cubicBezTo>
                    <a:cubicBezTo>
                      <a:pt x="548" y="244"/>
                      <a:pt x="1" y="365"/>
                      <a:pt x="1" y="365"/>
                    </a:cubicBezTo>
                    <a:cubicBezTo>
                      <a:pt x="1" y="365"/>
                      <a:pt x="548" y="517"/>
                      <a:pt x="1399" y="608"/>
                    </a:cubicBezTo>
                    <a:cubicBezTo>
                      <a:pt x="1825" y="639"/>
                      <a:pt x="2311" y="700"/>
                      <a:pt x="2858" y="700"/>
                    </a:cubicBezTo>
                    <a:cubicBezTo>
                      <a:pt x="3375" y="730"/>
                      <a:pt x="3952" y="760"/>
                      <a:pt x="4499" y="760"/>
                    </a:cubicBezTo>
                    <a:cubicBezTo>
                      <a:pt x="5077" y="760"/>
                      <a:pt x="5624" y="730"/>
                      <a:pt x="6171" y="700"/>
                    </a:cubicBezTo>
                    <a:cubicBezTo>
                      <a:pt x="6688" y="700"/>
                      <a:pt x="7174" y="639"/>
                      <a:pt x="7600" y="608"/>
                    </a:cubicBezTo>
                    <a:cubicBezTo>
                      <a:pt x="8451" y="517"/>
                      <a:pt x="8998" y="365"/>
                      <a:pt x="8998" y="365"/>
                    </a:cubicBezTo>
                    <a:cubicBezTo>
                      <a:pt x="8998" y="365"/>
                      <a:pt x="8451" y="244"/>
                      <a:pt x="7600" y="153"/>
                    </a:cubicBezTo>
                    <a:cubicBezTo>
                      <a:pt x="7174" y="122"/>
                      <a:pt x="6688" y="61"/>
                      <a:pt x="6171" y="31"/>
                    </a:cubicBezTo>
                    <a:cubicBezTo>
                      <a:pt x="5624" y="1"/>
                      <a:pt x="5077" y="1"/>
                      <a:pt x="4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7"/>
              <p:cNvSpPr/>
              <p:nvPr/>
            </p:nvSpPr>
            <p:spPr>
              <a:xfrm>
                <a:off x="-705436" y="3683037"/>
                <a:ext cx="98303" cy="14822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761" extrusionOk="0">
                    <a:moveTo>
                      <a:pt x="2523" y="1"/>
                    </a:moveTo>
                    <a:cubicBezTo>
                      <a:pt x="1885" y="1"/>
                      <a:pt x="1277" y="61"/>
                      <a:pt x="791" y="152"/>
                    </a:cubicBezTo>
                    <a:cubicBezTo>
                      <a:pt x="335" y="244"/>
                      <a:pt x="1" y="396"/>
                      <a:pt x="1" y="396"/>
                    </a:cubicBezTo>
                    <a:cubicBezTo>
                      <a:pt x="1" y="396"/>
                      <a:pt x="335" y="517"/>
                      <a:pt x="791" y="608"/>
                    </a:cubicBezTo>
                    <a:cubicBezTo>
                      <a:pt x="1277" y="700"/>
                      <a:pt x="1885" y="760"/>
                      <a:pt x="2523" y="760"/>
                    </a:cubicBezTo>
                    <a:cubicBezTo>
                      <a:pt x="3162" y="760"/>
                      <a:pt x="3770" y="700"/>
                      <a:pt x="4256" y="608"/>
                    </a:cubicBezTo>
                    <a:cubicBezTo>
                      <a:pt x="4712" y="517"/>
                      <a:pt x="5046" y="396"/>
                      <a:pt x="5046" y="396"/>
                    </a:cubicBezTo>
                    <a:cubicBezTo>
                      <a:pt x="5046" y="396"/>
                      <a:pt x="4712" y="244"/>
                      <a:pt x="4256" y="152"/>
                    </a:cubicBezTo>
                    <a:cubicBezTo>
                      <a:pt x="3770" y="61"/>
                      <a:pt x="3162" y="1"/>
                      <a:pt x="2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1" name="Google Shape;2391;p37"/>
          <p:cNvGrpSpPr/>
          <p:nvPr/>
        </p:nvGrpSpPr>
        <p:grpSpPr>
          <a:xfrm>
            <a:off x="2085887" y="2628693"/>
            <a:ext cx="904505" cy="912014"/>
            <a:chOff x="2085887" y="2628693"/>
            <a:chExt cx="904505" cy="912014"/>
          </a:xfrm>
        </p:grpSpPr>
        <p:sp>
          <p:nvSpPr>
            <p:cNvPr id="2392" name="Google Shape;2392;p37"/>
            <p:cNvSpPr/>
            <p:nvPr/>
          </p:nvSpPr>
          <p:spPr>
            <a:xfrm>
              <a:off x="2102991" y="2712268"/>
              <a:ext cx="793722" cy="814376"/>
            </a:xfrm>
            <a:custGeom>
              <a:avLst/>
              <a:gdLst/>
              <a:ahLst/>
              <a:cxnLst/>
              <a:rect l="l" t="t" r="r" b="b"/>
              <a:pathLst>
                <a:path w="37586" h="40486" extrusionOk="0">
                  <a:moveTo>
                    <a:pt x="3414" y="0"/>
                  </a:moveTo>
                  <a:cubicBezTo>
                    <a:pt x="3158" y="384"/>
                    <a:pt x="2859" y="811"/>
                    <a:pt x="2646" y="1238"/>
                  </a:cubicBezTo>
                  <a:cubicBezTo>
                    <a:pt x="2049" y="2176"/>
                    <a:pt x="1494" y="3115"/>
                    <a:pt x="1025" y="4138"/>
                  </a:cubicBezTo>
                  <a:cubicBezTo>
                    <a:pt x="470" y="5162"/>
                    <a:pt x="172" y="6314"/>
                    <a:pt x="44" y="7466"/>
                  </a:cubicBezTo>
                  <a:cubicBezTo>
                    <a:pt x="1" y="8234"/>
                    <a:pt x="1" y="8959"/>
                    <a:pt x="1" y="9727"/>
                  </a:cubicBezTo>
                  <a:lnTo>
                    <a:pt x="1" y="11988"/>
                  </a:lnTo>
                  <a:cubicBezTo>
                    <a:pt x="1" y="13566"/>
                    <a:pt x="44" y="15102"/>
                    <a:pt x="86" y="16638"/>
                  </a:cubicBezTo>
                  <a:cubicBezTo>
                    <a:pt x="257" y="19795"/>
                    <a:pt x="555" y="22952"/>
                    <a:pt x="854" y="26066"/>
                  </a:cubicBezTo>
                  <a:cubicBezTo>
                    <a:pt x="1067" y="27602"/>
                    <a:pt x="1238" y="29180"/>
                    <a:pt x="1409" y="30716"/>
                  </a:cubicBezTo>
                  <a:cubicBezTo>
                    <a:pt x="1579" y="32167"/>
                    <a:pt x="1707" y="33574"/>
                    <a:pt x="1921" y="34982"/>
                  </a:cubicBezTo>
                  <a:cubicBezTo>
                    <a:pt x="2091" y="36177"/>
                    <a:pt x="2518" y="37329"/>
                    <a:pt x="3200" y="38310"/>
                  </a:cubicBezTo>
                  <a:cubicBezTo>
                    <a:pt x="3968" y="39248"/>
                    <a:pt x="5035" y="39931"/>
                    <a:pt x="6229" y="40144"/>
                  </a:cubicBezTo>
                  <a:cubicBezTo>
                    <a:pt x="7424" y="40400"/>
                    <a:pt x="8661" y="40485"/>
                    <a:pt x="9898" y="40485"/>
                  </a:cubicBezTo>
                  <a:cubicBezTo>
                    <a:pt x="11434" y="40485"/>
                    <a:pt x="13012" y="40443"/>
                    <a:pt x="14548" y="40400"/>
                  </a:cubicBezTo>
                  <a:cubicBezTo>
                    <a:pt x="17620" y="40315"/>
                    <a:pt x="20734" y="40102"/>
                    <a:pt x="23806" y="39803"/>
                  </a:cubicBezTo>
                  <a:cubicBezTo>
                    <a:pt x="25341" y="39632"/>
                    <a:pt x="26920" y="39462"/>
                    <a:pt x="28413" y="39248"/>
                  </a:cubicBezTo>
                  <a:cubicBezTo>
                    <a:pt x="29906" y="39078"/>
                    <a:pt x="31442" y="38864"/>
                    <a:pt x="32935" y="38566"/>
                  </a:cubicBezTo>
                  <a:cubicBezTo>
                    <a:pt x="34087" y="38352"/>
                    <a:pt x="35239" y="37883"/>
                    <a:pt x="36177" y="37158"/>
                  </a:cubicBezTo>
                  <a:cubicBezTo>
                    <a:pt x="36689" y="36774"/>
                    <a:pt x="37158" y="36347"/>
                    <a:pt x="37585" y="35921"/>
                  </a:cubicBezTo>
                  <a:lnTo>
                    <a:pt x="37585" y="35921"/>
                  </a:lnTo>
                  <a:cubicBezTo>
                    <a:pt x="37286" y="36091"/>
                    <a:pt x="36988" y="36219"/>
                    <a:pt x="36646" y="36347"/>
                  </a:cubicBezTo>
                  <a:cubicBezTo>
                    <a:pt x="35708" y="36689"/>
                    <a:pt x="34684" y="36945"/>
                    <a:pt x="33703" y="37115"/>
                  </a:cubicBezTo>
                  <a:lnTo>
                    <a:pt x="33575" y="37115"/>
                  </a:lnTo>
                  <a:lnTo>
                    <a:pt x="33447" y="37158"/>
                  </a:lnTo>
                  <a:cubicBezTo>
                    <a:pt x="33020" y="37286"/>
                    <a:pt x="32594" y="37371"/>
                    <a:pt x="32167" y="37414"/>
                  </a:cubicBezTo>
                  <a:cubicBezTo>
                    <a:pt x="31314" y="37585"/>
                    <a:pt x="30503" y="37713"/>
                    <a:pt x="29650" y="37798"/>
                  </a:cubicBezTo>
                  <a:cubicBezTo>
                    <a:pt x="27944" y="38054"/>
                    <a:pt x="26237" y="38139"/>
                    <a:pt x="24531" y="38224"/>
                  </a:cubicBezTo>
                  <a:lnTo>
                    <a:pt x="24232" y="38224"/>
                  </a:lnTo>
                  <a:cubicBezTo>
                    <a:pt x="22312" y="38352"/>
                    <a:pt x="20393" y="38395"/>
                    <a:pt x="18473" y="38395"/>
                  </a:cubicBezTo>
                  <a:cubicBezTo>
                    <a:pt x="17193" y="38395"/>
                    <a:pt x="15913" y="38395"/>
                    <a:pt x="14634" y="38352"/>
                  </a:cubicBezTo>
                  <a:cubicBezTo>
                    <a:pt x="13652" y="38352"/>
                    <a:pt x="12671" y="38267"/>
                    <a:pt x="11647" y="38182"/>
                  </a:cubicBezTo>
                  <a:cubicBezTo>
                    <a:pt x="9813" y="37883"/>
                    <a:pt x="7850" y="37371"/>
                    <a:pt x="6485" y="36049"/>
                  </a:cubicBezTo>
                  <a:cubicBezTo>
                    <a:pt x="4907" y="34513"/>
                    <a:pt x="4480" y="32295"/>
                    <a:pt x="4267" y="30204"/>
                  </a:cubicBezTo>
                  <a:cubicBezTo>
                    <a:pt x="4011" y="27645"/>
                    <a:pt x="3798" y="25128"/>
                    <a:pt x="3627" y="22568"/>
                  </a:cubicBezTo>
                  <a:cubicBezTo>
                    <a:pt x="3286" y="17363"/>
                    <a:pt x="3115" y="12159"/>
                    <a:pt x="3115" y="6954"/>
                  </a:cubicBezTo>
                  <a:cubicBezTo>
                    <a:pt x="3115" y="5674"/>
                    <a:pt x="3158" y="4352"/>
                    <a:pt x="3158" y="3072"/>
                  </a:cubicBezTo>
                  <a:cubicBezTo>
                    <a:pt x="3158" y="2048"/>
                    <a:pt x="3243" y="1067"/>
                    <a:pt x="3414" y="86"/>
                  </a:cubicBezTo>
                  <a:cubicBezTo>
                    <a:pt x="3414" y="43"/>
                    <a:pt x="3414" y="0"/>
                    <a:pt x="3414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2085887" y="2628693"/>
              <a:ext cx="904505" cy="912014"/>
            </a:xfrm>
            <a:custGeom>
              <a:avLst/>
              <a:gdLst/>
              <a:ahLst/>
              <a:cxnLst/>
              <a:rect l="l" t="t" r="r" b="b"/>
              <a:pathLst>
                <a:path w="42832" h="45340" extrusionOk="0">
                  <a:moveTo>
                    <a:pt x="20241" y="802"/>
                  </a:moveTo>
                  <a:cubicBezTo>
                    <a:pt x="22365" y="802"/>
                    <a:pt x="24493" y="868"/>
                    <a:pt x="26621" y="998"/>
                  </a:cubicBezTo>
                  <a:cubicBezTo>
                    <a:pt x="29010" y="1126"/>
                    <a:pt x="31399" y="1382"/>
                    <a:pt x="33788" y="1766"/>
                  </a:cubicBezTo>
                  <a:cubicBezTo>
                    <a:pt x="34982" y="1980"/>
                    <a:pt x="36177" y="2193"/>
                    <a:pt x="37371" y="2449"/>
                  </a:cubicBezTo>
                  <a:cubicBezTo>
                    <a:pt x="37926" y="2577"/>
                    <a:pt x="38523" y="2705"/>
                    <a:pt x="39120" y="2833"/>
                  </a:cubicBezTo>
                  <a:cubicBezTo>
                    <a:pt x="39590" y="2918"/>
                    <a:pt x="40059" y="3089"/>
                    <a:pt x="40443" y="3345"/>
                  </a:cubicBezTo>
                  <a:cubicBezTo>
                    <a:pt x="40827" y="3686"/>
                    <a:pt x="40827" y="4283"/>
                    <a:pt x="40869" y="4753"/>
                  </a:cubicBezTo>
                  <a:cubicBezTo>
                    <a:pt x="40955" y="5393"/>
                    <a:pt x="41040" y="6032"/>
                    <a:pt x="41125" y="6630"/>
                  </a:cubicBezTo>
                  <a:cubicBezTo>
                    <a:pt x="41253" y="7867"/>
                    <a:pt x="41381" y="9104"/>
                    <a:pt x="41509" y="10384"/>
                  </a:cubicBezTo>
                  <a:cubicBezTo>
                    <a:pt x="41723" y="12858"/>
                    <a:pt x="41851" y="15375"/>
                    <a:pt x="41936" y="17849"/>
                  </a:cubicBezTo>
                  <a:cubicBezTo>
                    <a:pt x="42106" y="22755"/>
                    <a:pt x="41936" y="27704"/>
                    <a:pt x="41467" y="32653"/>
                  </a:cubicBezTo>
                  <a:cubicBezTo>
                    <a:pt x="41296" y="34530"/>
                    <a:pt x="40955" y="36620"/>
                    <a:pt x="39632" y="38113"/>
                  </a:cubicBezTo>
                  <a:cubicBezTo>
                    <a:pt x="38310" y="39564"/>
                    <a:pt x="36177" y="40161"/>
                    <a:pt x="34257" y="40545"/>
                  </a:cubicBezTo>
                  <a:cubicBezTo>
                    <a:pt x="34214" y="40545"/>
                    <a:pt x="34172" y="40588"/>
                    <a:pt x="34129" y="40630"/>
                  </a:cubicBezTo>
                  <a:lnTo>
                    <a:pt x="33958" y="40630"/>
                  </a:lnTo>
                  <a:cubicBezTo>
                    <a:pt x="33489" y="40673"/>
                    <a:pt x="33020" y="40801"/>
                    <a:pt x="32550" y="40886"/>
                  </a:cubicBezTo>
                  <a:cubicBezTo>
                    <a:pt x="31185" y="41142"/>
                    <a:pt x="29820" y="41356"/>
                    <a:pt x="28455" y="41484"/>
                  </a:cubicBezTo>
                  <a:cubicBezTo>
                    <a:pt x="25319" y="41772"/>
                    <a:pt x="22184" y="41916"/>
                    <a:pt x="19048" y="41916"/>
                  </a:cubicBezTo>
                  <a:cubicBezTo>
                    <a:pt x="18003" y="41916"/>
                    <a:pt x="16958" y="41900"/>
                    <a:pt x="15913" y="41868"/>
                  </a:cubicBezTo>
                  <a:cubicBezTo>
                    <a:pt x="13950" y="41825"/>
                    <a:pt x="11988" y="41740"/>
                    <a:pt x="10154" y="41100"/>
                  </a:cubicBezTo>
                  <a:cubicBezTo>
                    <a:pt x="9300" y="40801"/>
                    <a:pt x="8532" y="40374"/>
                    <a:pt x="7850" y="39777"/>
                  </a:cubicBezTo>
                  <a:cubicBezTo>
                    <a:pt x="7125" y="39137"/>
                    <a:pt x="6570" y="38284"/>
                    <a:pt x="6271" y="37388"/>
                  </a:cubicBezTo>
                  <a:cubicBezTo>
                    <a:pt x="5930" y="36364"/>
                    <a:pt x="5717" y="35298"/>
                    <a:pt x="5674" y="34274"/>
                  </a:cubicBezTo>
                  <a:cubicBezTo>
                    <a:pt x="5546" y="33037"/>
                    <a:pt x="5418" y="31800"/>
                    <a:pt x="5333" y="30562"/>
                  </a:cubicBezTo>
                  <a:cubicBezTo>
                    <a:pt x="5120" y="28045"/>
                    <a:pt x="4949" y="25571"/>
                    <a:pt x="4864" y="23054"/>
                  </a:cubicBezTo>
                  <a:cubicBezTo>
                    <a:pt x="4608" y="17977"/>
                    <a:pt x="4565" y="12943"/>
                    <a:pt x="4650" y="7909"/>
                  </a:cubicBezTo>
                  <a:cubicBezTo>
                    <a:pt x="4650" y="6886"/>
                    <a:pt x="4693" y="5862"/>
                    <a:pt x="4821" y="4838"/>
                  </a:cubicBezTo>
                  <a:cubicBezTo>
                    <a:pt x="4906" y="3985"/>
                    <a:pt x="5248" y="3174"/>
                    <a:pt x="5802" y="2492"/>
                  </a:cubicBezTo>
                  <a:cubicBezTo>
                    <a:pt x="6485" y="1724"/>
                    <a:pt x="7509" y="1510"/>
                    <a:pt x="8490" y="1425"/>
                  </a:cubicBezTo>
                  <a:cubicBezTo>
                    <a:pt x="9684" y="1297"/>
                    <a:pt x="10879" y="1212"/>
                    <a:pt x="12073" y="1126"/>
                  </a:cubicBezTo>
                  <a:cubicBezTo>
                    <a:pt x="14785" y="910"/>
                    <a:pt x="17510" y="802"/>
                    <a:pt x="20241" y="802"/>
                  </a:cubicBezTo>
                  <a:close/>
                  <a:moveTo>
                    <a:pt x="6353" y="40116"/>
                  </a:moveTo>
                  <a:cubicBezTo>
                    <a:pt x="6322" y="40116"/>
                    <a:pt x="6293" y="40129"/>
                    <a:pt x="6271" y="40161"/>
                  </a:cubicBezTo>
                  <a:cubicBezTo>
                    <a:pt x="5930" y="40545"/>
                    <a:pt x="5589" y="40886"/>
                    <a:pt x="5290" y="41313"/>
                  </a:cubicBezTo>
                  <a:cubicBezTo>
                    <a:pt x="5120" y="41484"/>
                    <a:pt x="4949" y="41697"/>
                    <a:pt x="4821" y="41910"/>
                  </a:cubicBezTo>
                  <a:cubicBezTo>
                    <a:pt x="4736" y="42038"/>
                    <a:pt x="4693" y="42123"/>
                    <a:pt x="4650" y="42251"/>
                  </a:cubicBezTo>
                  <a:cubicBezTo>
                    <a:pt x="4608" y="42379"/>
                    <a:pt x="4565" y="42465"/>
                    <a:pt x="4522" y="42593"/>
                  </a:cubicBezTo>
                  <a:cubicBezTo>
                    <a:pt x="4522" y="42662"/>
                    <a:pt x="4579" y="42732"/>
                    <a:pt x="4623" y="42732"/>
                  </a:cubicBezTo>
                  <a:cubicBezTo>
                    <a:pt x="4633" y="42732"/>
                    <a:pt x="4643" y="42729"/>
                    <a:pt x="4650" y="42721"/>
                  </a:cubicBezTo>
                  <a:cubicBezTo>
                    <a:pt x="4778" y="42635"/>
                    <a:pt x="4864" y="42550"/>
                    <a:pt x="4949" y="42465"/>
                  </a:cubicBezTo>
                  <a:cubicBezTo>
                    <a:pt x="4992" y="42422"/>
                    <a:pt x="5034" y="42379"/>
                    <a:pt x="5077" y="42337"/>
                  </a:cubicBezTo>
                  <a:cubicBezTo>
                    <a:pt x="5120" y="42294"/>
                    <a:pt x="5162" y="42209"/>
                    <a:pt x="5205" y="42166"/>
                  </a:cubicBezTo>
                  <a:lnTo>
                    <a:pt x="5632" y="41569"/>
                  </a:lnTo>
                  <a:cubicBezTo>
                    <a:pt x="5888" y="41142"/>
                    <a:pt x="6143" y="40716"/>
                    <a:pt x="6485" y="40332"/>
                  </a:cubicBezTo>
                  <a:cubicBezTo>
                    <a:pt x="6549" y="40236"/>
                    <a:pt x="6445" y="40116"/>
                    <a:pt x="6353" y="40116"/>
                  </a:cubicBezTo>
                  <a:close/>
                  <a:moveTo>
                    <a:pt x="9486" y="42949"/>
                  </a:moveTo>
                  <a:cubicBezTo>
                    <a:pt x="9468" y="42949"/>
                    <a:pt x="9448" y="42957"/>
                    <a:pt x="9428" y="42977"/>
                  </a:cubicBezTo>
                  <a:cubicBezTo>
                    <a:pt x="9215" y="43190"/>
                    <a:pt x="9044" y="43361"/>
                    <a:pt x="8874" y="43574"/>
                  </a:cubicBezTo>
                  <a:cubicBezTo>
                    <a:pt x="8746" y="43702"/>
                    <a:pt x="8660" y="43787"/>
                    <a:pt x="8575" y="43915"/>
                  </a:cubicBezTo>
                  <a:cubicBezTo>
                    <a:pt x="8490" y="44043"/>
                    <a:pt x="8490" y="44043"/>
                    <a:pt x="8447" y="44086"/>
                  </a:cubicBezTo>
                  <a:cubicBezTo>
                    <a:pt x="8405" y="44129"/>
                    <a:pt x="8362" y="44214"/>
                    <a:pt x="8319" y="44257"/>
                  </a:cubicBezTo>
                  <a:cubicBezTo>
                    <a:pt x="8277" y="44299"/>
                    <a:pt x="8319" y="44385"/>
                    <a:pt x="8362" y="44427"/>
                  </a:cubicBezTo>
                  <a:cubicBezTo>
                    <a:pt x="8397" y="44445"/>
                    <a:pt x="8433" y="44455"/>
                    <a:pt x="8465" y="44455"/>
                  </a:cubicBezTo>
                  <a:cubicBezTo>
                    <a:pt x="8511" y="44455"/>
                    <a:pt x="8550" y="44434"/>
                    <a:pt x="8575" y="44385"/>
                  </a:cubicBezTo>
                  <a:cubicBezTo>
                    <a:pt x="8618" y="44342"/>
                    <a:pt x="8618" y="44257"/>
                    <a:pt x="8660" y="44214"/>
                  </a:cubicBezTo>
                  <a:cubicBezTo>
                    <a:pt x="8703" y="44129"/>
                    <a:pt x="8746" y="44086"/>
                    <a:pt x="8788" y="44043"/>
                  </a:cubicBezTo>
                  <a:cubicBezTo>
                    <a:pt x="8831" y="43958"/>
                    <a:pt x="8916" y="43830"/>
                    <a:pt x="9002" y="43702"/>
                  </a:cubicBezTo>
                  <a:cubicBezTo>
                    <a:pt x="9172" y="43489"/>
                    <a:pt x="9343" y="43275"/>
                    <a:pt x="9556" y="43105"/>
                  </a:cubicBezTo>
                  <a:cubicBezTo>
                    <a:pt x="9589" y="43039"/>
                    <a:pt x="9546" y="42949"/>
                    <a:pt x="9486" y="42949"/>
                  </a:cubicBezTo>
                  <a:close/>
                  <a:moveTo>
                    <a:pt x="4224" y="4155"/>
                  </a:moveTo>
                  <a:cubicBezTo>
                    <a:pt x="4224" y="4198"/>
                    <a:pt x="4224" y="4198"/>
                    <a:pt x="4224" y="4241"/>
                  </a:cubicBezTo>
                  <a:cubicBezTo>
                    <a:pt x="4010" y="5222"/>
                    <a:pt x="3968" y="6246"/>
                    <a:pt x="3968" y="7227"/>
                  </a:cubicBezTo>
                  <a:cubicBezTo>
                    <a:pt x="3925" y="8549"/>
                    <a:pt x="3925" y="9829"/>
                    <a:pt x="3925" y="11109"/>
                  </a:cubicBezTo>
                  <a:cubicBezTo>
                    <a:pt x="3925" y="16314"/>
                    <a:pt x="4053" y="21518"/>
                    <a:pt x="4394" y="26723"/>
                  </a:cubicBezTo>
                  <a:cubicBezTo>
                    <a:pt x="4565" y="29283"/>
                    <a:pt x="4778" y="31842"/>
                    <a:pt x="5034" y="34359"/>
                  </a:cubicBezTo>
                  <a:cubicBezTo>
                    <a:pt x="5248" y="36492"/>
                    <a:pt x="5674" y="38668"/>
                    <a:pt x="7253" y="40204"/>
                  </a:cubicBezTo>
                  <a:cubicBezTo>
                    <a:pt x="8660" y="41526"/>
                    <a:pt x="10580" y="42081"/>
                    <a:pt x="12457" y="42337"/>
                  </a:cubicBezTo>
                  <a:cubicBezTo>
                    <a:pt x="13438" y="42465"/>
                    <a:pt x="14420" y="42507"/>
                    <a:pt x="15444" y="42507"/>
                  </a:cubicBezTo>
                  <a:cubicBezTo>
                    <a:pt x="16681" y="42550"/>
                    <a:pt x="17961" y="42550"/>
                    <a:pt x="19240" y="42550"/>
                  </a:cubicBezTo>
                  <a:cubicBezTo>
                    <a:pt x="21160" y="42550"/>
                    <a:pt x="23080" y="42507"/>
                    <a:pt x="25000" y="42379"/>
                  </a:cubicBezTo>
                  <a:lnTo>
                    <a:pt x="25298" y="42379"/>
                  </a:lnTo>
                  <a:cubicBezTo>
                    <a:pt x="27005" y="42337"/>
                    <a:pt x="28754" y="42209"/>
                    <a:pt x="30417" y="41995"/>
                  </a:cubicBezTo>
                  <a:cubicBezTo>
                    <a:pt x="31271" y="41868"/>
                    <a:pt x="32124" y="41740"/>
                    <a:pt x="32934" y="41612"/>
                  </a:cubicBezTo>
                  <a:cubicBezTo>
                    <a:pt x="33361" y="41526"/>
                    <a:pt x="33830" y="41441"/>
                    <a:pt x="34257" y="41313"/>
                  </a:cubicBezTo>
                  <a:lnTo>
                    <a:pt x="34470" y="41313"/>
                  </a:lnTo>
                  <a:cubicBezTo>
                    <a:pt x="35494" y="41100"/>
                    <a:pt x="36475" y="40844"/>
                    <a:pt x="37414" y="40502"/>
                  </a:cubicBezTo>
                  <a:cubicBezTo>
                    <a:pt x="37755" y="40374"/>
                    <a:pt x="38054" y="40246"/>
                    <a:pt x="38395" y="40076"/>
                  </a:cubicBezTo>
                  <a:lnTo>
                    <a:pt x="38395" y="40076"/>
                  </a:lnTo>
                  <a:cubicBezTo>
                    <a:pt x="37926" y="40545"/>
                    <a:pt x="37456" y="40972"/>
                    <a:pt x="36987" y="41356"/>
                  </a:cubicBezTo>
                  <a:cubicBezTo>
                    <a:pt x="36646" y="41612"/>
                    <a:pt x="36305" y="41825"/>
                    <a:pt x="35921" y="41995"/>
                  </a:cubicBezTo>
                  <a:cubicBezTo>
                    <a:pt x="36006" y="41868"/>
                    <a:pt x="36091" y="41697"/>
                    <a:pt x="36219" y="41526"/>
                  </a:cubicBezTo>
                  <a:cubicBezTo>
                    <a:pt x="36279" y="41437"/>
                    <a:pt x="36172" y="41326"/>
                    <a:pt x="36073" y="41326"/>
                  </a:cubicBezTo>
                  <a:cubicBezTo>
                    <a:pt x="36030" y="41326"/>
                    <a:pt x="35989" y="41347"/>
                    <a:pt x="35963" y="41398"/>
                  </a:cubicBezTo>
                  <a:cubicBezTo>
                    <a:pt x="35793" y="41697"/>
                    <a:pt x="35622" y="41953"/>
                    <a:pt x="35409" y="42251"/>
                  </a:cubicBezTo>
                  <a:cubicBezTo>
                    <a:pt x="35238" y="42337"/>
                    <a:pt x="35025" y="42379"/>
                    <a:pt x="34854" y="42465"/>
                  </a:cubicBezTo>
                  <a:lnTo>
                    <a:pt x="35025" y="42123"/>
                  </a:lnTo>
                  <a:cubicBezTo>
                    <a:pt x="35025" y="42081"/>
                    <a:pt x="35025" y="41995"/>
                    <a:pt x="34982" y="41953"/>
                  </a:cubicBezTo>
                  <a:cubicBezTo>
                    <a:pt x="34897" y="41953"/>
                    <a:pt x="34854" y="41953"/>
                    <a:pt x="34812" y="41995"/>
                  </a:cubicBezTo>
                  <a:lnTo>
                    <a:pt x="34470" y="42550"/>
                  </a:lnTo>
                  <a:cubicBezTo>
                    <a:pt x="34214" y="42593"/>
                    <a:pt x="33958" y="42678"/>
                    <a:pt x="33702" y="42721"/>
                  </a:cubicBezTo>
                  <a:lnTo>
                    <a:pt x="33318" y="42806"/>
                  </a:lnTo>
                  <a:lnTo>
                    <a:pt x="33745" y="42209"/>
                  </a:lnTo>
                  <a:cubicBezTo>
                    <a:pt x="33745" y="42123"/>
                    <a:pt x="33745" y="42038"/>
                    <a:pt x="33660" y="41995"/>
                  </a:cubicBezTo>
                  <a:cubicBezTo>
                    <a:pt x="33647" y="41983"/>
                    <a:pt x="33631" y="41978"/>
                    <a:pt x="33613" y="41978"/>
                  </a:cubicBezTo>
                  <a:cubicBezTo>
                    <a:pt x="33571" y="41978"/>
                    <a:pt x="33519" y="42008"/>
                    <a:pt x="33489" y="42038"/>
                  </a:cubicBezTo>
                  <a:lnTo>
                    <a:pt x="32977" y="42763"/>
                  </a:lnTo>
                  <a:cubicBezTo>
                    <a:pt x="32977" y="42763"/>
                    <a:pt x="32977" y="42806"/>
                    <a:pt x="32977" y="42849"/>
                  </a:cubicBezTo>
                  <a:lnTo>
                    <a:pt x="32209" y="42977"/>
                  </a:lnTo>
                  <a:cubicBezTo>
                    <a:pt x="32380" y="42806"/>
                    <a:pt x="32508" y="42593"/>
                    <a:pt x="32636" y="42379"/>
                  </a:cubicBezTo>
                  <a:cubicBezTo>
                    <a:pt x="32663" y="42325"/>
                    <a:pt x="32604" y="42272"/>
                    <a:pt x="32547" y="42272"/>
                  </a:cubicBezTo>
                  <a:cubicBezTo>
                    <a:pt x="32514" y="42272"/>
                    <a:pt x="32481" y="42290"/>
                    <a:pt x="32465" y="42337"/>
                  </a:cubicBezTo>
                  <a:cubicBezTo>
                    <a:pt x="32295" y="42593"/>
                    <a:pt x="32124" y="42806"/>
                    <a:pt x="31911" y="43019"/>
                  </a:cubicBezTo>
                  <a:lnTo>
                    <a:pt x="31057" y="43147"/>
                  </a:lnTo>
                  <a:lnTo>
                    <a:pt x="31185" y="43019"/>
                  </a:lnTo>
                  <a:cubicBezTo>
                    <a:pt x="31313" y="42891"/>
                    <a:pt x="31399" y="42721"/>
                    <a:pt x="31527" y="42593"/>
                  </a:cubicBezTo>
                  <a:cubicBezTo>
                    <a:pt x="31527" y="42550"/>
                    <a:pt x="31527" y="42465"/>
                    <a:pt x="31484" y="42422"/>
                  </a:cubicBezTo>
                  <a:cubicBezTo>
                    <a:pt x="31459" y="42410"/>
                    <a:pt x="31434" y="42404"/>
                    <a:pt x="31411" y="42404"/>
                  </a:cubicBezTo>
                  <a:cubicBezTo>
                    <a:pt x="31356" y="42404"/>
                    <a:pt x="31313" y="42435"/>
                    <a:pt x="31313" y="42465"/>
                  </a:cubicBezTo>
                  <a:cubicBezTo>
                    <a:pt x="31228" y="42593"/>
                    <a:pt x="31100" y="42721"/>
                    <a:pt x="31015" y="42849"/>
                  </a:cubicBezTo>
                  <a:lnTo>
                    <a:pt x="30844" y="43019"/>
                  </a:lnTo>
                  <a:lnTo>
                    <a:pt x="30759" y="43105"/>
                  </a:lnTo>
                  <a:lnTo>
                    <a:pt x="30716" y="43147"/>
                  </a:lnTo>
                  <a:cubicBezTo>
                    <a:pt x="30673" y="43147"/>
                    <a:pt x="30673" y="43190"/>
                    <a:pt x="30631" y="43190"/>
                  </a:cubicBezTo>
                  <a:lnTo>
                    <a:pt x="29266" y="43403"/>
                  </a:lnTo>
                  <a:lnTo>
                    <a:pt x="28370" y="43489"/>
                  </a:lnTo>
                  <a:cubicBezTo>
                    <a:pt x="28498" y="43318"/>
                    <a:pt x="28626" y="43147"/>
                    <a:pt x="28754" y="43019"/>
                  </a:cubicBezTo>
                  <a:cubicBezTo>
                    <a:pt x="28850" y="42923"/>
                    <a:pt x="28778" y="42803"/>
                    <a:pt x="28682" y="42803"/>
                  </a:cubicBezTo>
                  <a:cubicBezTo>
                    <a:pt x="28650" y="42803"/>
                    <a:pt x="28615" y="42817"/>
                    <a:pt x="28583" y="42849"/>
                  </a:cubicBezTo>
                  <a:cubicBezTo>
                    <a:pt x="28370" y="43062"/>
                    <a:pt x="28156" y="43275"/>
                    <a:pt x="27986" y="43531"/>
                  </a:cubicBezTo>
                  <a:lnTo>
                    <a:pt x="26834" y="43702"/>
                  </a:lnTo>
                  <a:cubicBezTo>
                    <a:pt x="26877" y="43659"/>
                    <a:pt x="26877" y="43617"/>
                    <a:pt x="26919" y="43574"/>
                  </a:cubicBezTo>
                  <a:lnTo>
                    <a:pt x="27303" y="43062"/>
                  </a:lnTo>
                  <a:cubicBezTo>
                    <a:pt x="27346" y="43019"/>
                    <a:pt x="27346" y="42934"/>
                    <a:pt x="27261" y="42891"/>
                  </a:cubicBezTo>
                  <a:cubicBezTo>
                    <a:pt x="27239" y="42870"/>
                    <a:pt x="27218" y="42859"/>
                    <a:pt x="27197" y="42859"/>
                  </a:cubicBezTo>
                  <a:cubicBezTo>
                    <a:pt x="27175" y="42859"/>
                    <a:pt x="27154" y="42870"/>
                    <a:pt x="27133" y="42891"/>
                  </a:cubicBezTo>
                  <a:lnTo>
                    <a:pt x="26706" y="43446"/>
                  </a:lnTo>
                  <a:lnTo>
                    <a:pt x="26450" y="43745"/>
                  </a:lnTo>
                  <a:lnTo>
                    <a:pt x="25213" y="43873"/>
                  </a:lnTo>
                  <a:lnTo>
                    <a:pt x="25554" y="43403"/>
                  </a:lnTo>
                  <a:cubicBezTo>
                    <a:pt x="25597" y="43361"/>
                    <a:pt x="25597" y="43275"/>
                    <a:pt x="25554" y="43275"/>
                  </a:cubicBezTo>
                  <a:cubicBezTo>
                    <a:pt x="25533" y="43254"/>
                    <a:pt x="25501" y="43243"/>
                    <a:pt x="25469" y="43243"/>
                  </a:cubicBezTo>
                  <a:cubicBezTo>
                    <a:pt x="25437" y="43243"/>
                    <a:pt x="25405" y="43254"/>
                    <a:pt x="25383" y="43275"/>
                  </a:cubicBezTo>
                  <a:cubicBezTo>
                    <a:pt x="25213" y="43446"/>
                    <a:pt x="25085" y="43702"/>
                    <a:pt x="24914" y="43873"/>
                  </a:cubicBezTo>
                  <a:lnTo>
                    <a:pt x="24573" y="43915"/>
                  </a:lnTo>
                  <a:cubicBezTo>
                    <a:pt x="24232" y="43958"/>
                    <a:pt x="23890" y="44001"/>
                    <a:pt x="23506" y="44001"/>
                  </a:cubicBezTo>
                  <a:lnTo>
                    <a:pt x="23677" y="43787"/>
                  </a:lnTo>
                  <a:lnTo>
                    <a:pt x="24189" y="43233"/>
                  </a:lnTo>
                  <a:cubicBezTo>
                    <a:pt x="24232" y="43190"/>
                    <a:pt x="24232" y="43105"/>
                    <a:pt x="24189" y="43062"/>
                  </a:cubicBezTo>
                  <a:cubicBezTo>
                    <a:pt x="24168" y="43041"/>
                    <a:pt x="24136" y="43030"/>
                    <a:pt x="24104" y="43030"/>
                  </a:cubicBezTo>
                  <a:cubicBezTo>
                    <a:pt x="24072" y="43030"/>
                    <a:pt x="24040" y="43041"/>
                    <a:pt x="24018" y="43062"/>
                  </a:cubicBezTo>
                  <a:lnTo>
                    <a:pt x="23506" y="43617"/>
                  </a:lnTo>
                  <a:lnTo>
                    <a:pt x="23208" y="43873"/>
                  </a:lnTo>
                  <a:lnTo>
                    <a:pt x="23080" y="44001"/>
                  </a:lnTo>
                  <a:lnTo>
                    <a:pt x="23080" y="44043"/>
                  </a:lnTo>
                  <a:cubicBezTo>
                    <a:pt x="22525" y="44086"/>
                    <a:pt x="22013" y="44129"/>
                    <a:pt x="21501" y="44171"/>
                  </a:cubicBezTo>
                  <a:cubicBezTo>
                    <a:pt x="21715" y="43873"/>
                    <a:pt x="21928" y="43531"/>
                    <a:pt x="22141" y="43190"/>
                  </a:cubicBezTo>
                  <a:cubicBezTo>
                    <a:pt x="22202" y="43130"/>
                    <a:pt x="22134" y="43069"/>
                    <a:pt x="22074" y="43069"/>
                  </a:cubicBezTo>
                  <a:cubicBezTo>
                    <a:pt x="22049" y="43069"/>
                    <a:pt x="22026" y="43080"/>
                    <a:pt x="22013" y="43105"/>
                  </a:cubicBezTo>
                  <a:cubicBezTo>
                    <a:pt x="21715" y="43489"/>
                    <a:pt x="21459" y="43830"/>
                    <a:pt x="21160" y="44171"/>
                  </a:cubicBezTo>
                  <a:lnTo>
                    <a:pt x="20264" y="44257"/>
                  </a:lnTo>
                  <a:cubicBezTo>
                    <a:pt x="20435" y="44043"/>
                    <a:pt x="20605" y="43830"/>
                    <a:pt x="20733" y="43617"/>
                  </a:cubicBezTo>
                  <a:cubicBezTo>
                    <a:pt x="20832" y="43551"/>
                    <a:pt x="20754" y="43460"/>
                    <a:pt x="20674" y="43460"/>
                  </a:cubicBezTo>
                  <a:cubicBezTo>
                    <a:pt x="20650" y="43460"/>
                    <a:pt x="20625" y="43469"/>
                    <a:pt x="20605" y="43489"/>
                  </a:cubicBezTo>
                  <a:cubicBezTo>
                    <a:pt x="20392" y="43745"/>
                    <a:pt x="20179" y="44043"/>
                    <a:pt x="19966" y="44257"/>
                  </a:cubicBezTo>
                  <a:lnTo>
                    <a:pt x="18643" y="44342"/>
                  </a:lnTo>
                  <a:lnTo>
                    <a:pt x="18728" y="44257"/>
                  </a:lnTo>
                  <a:lnTo>
                    <a:pt x="18984" y="43915"/>
                  </a:lnTo>
                  <a:lnTo>
                    <a:pt x="19624" y="43233"/>
                  </a:lnTo>
                  <a:cubicBezTo>
                    <a:pt x="19688" y="43137"/>
                    <a:pt x="19608" y="43017"/>
                    <a:pt x="19510" y="43017"/>
                  </a:cubicBezTo>
                  <a:cubicBezTo>
                    <a:pt x="19478" y="43017"/>
                    <a:pt x="19443" y="43030"/>
                    <a:pt x="19411" y="43062"/>
                  </a:cubicBezTo>
                  <a:lnTo>
                    <a:pt x="18771" y="43702"/>
                  </a:lnTo>
                  <a:lnTo>
                    <a:pt x="18472" y="44043"/>
                  </a:lnTo>
                  <a:cubicBezTo>
                    <a:pt x="18344" y="44171"/>
                    <a:pt x="18259" y="44257"/>
                    <a:pt x="18174" y="44385"/>
                  </a:cubicBezTo>
                  <a:lnTo>
                    <a:pt x="16467" y="44470"/>
                  </a:lnTo>
                  <a:lnTo>
                    <a:pt x="17107" y="43702"/>
                  </a:lnTo>
                  <a:cubicBezTo>
                    <a:pt x="17203" y="43606"/>
                    <a:pt x="17131" y="43486"/>
                    <a:pt x="17053" y="43486"/>
                  </a:cubicBezTo>
                  <a:cubicBezTo>
                    <a:pt x="17027" y="43486"/>
                    <a:pt x="17001" y="43499"/>
                    <a:pt x="16979" y="43531"/>
                  </a:cubicBezTo>
                  <a:lnTo>
                    <a:pt x="16083" y="44470"/>
                  </a:lnTo>
                  <a:lnTo>
                    <a:pt x="15316" y="44512"/>
                  </a:lnTo>
                  <a:lnTo>
                    <a:pt x="14889" y="44512"/>
                  </a:lnTo>
                  <a:cubicBezTo>
                    <a:pt x="14932" y="44427"/>
                    <a:pt x="14974" y="44385"/>
                    <a:pt x="15017" y="44342"/>
                  </a:cubicBezTo>
                  <a:lnTo>
                    <a:pt x="15188" y="44129"/>
                  </a:lnTo>
                  <a:lnTo>
                    <a:pt x="15572" y="43745"/>
                  </a:lnTo>
                  <a:cubicBezTo>
                    <a:pt x="15638" y="43645"/>
                    <a:pt x="15576" y="43546"/>
                    <a:pt x="15505" y="43546"/>
                  </a:cubicBezTo>
                  <a:cubicBezTo>
                    <a:pt x="15484" y="43546"/>
                    <a:pt x="15463" y="43555"/>
                    <a:pt x="15444" y="43574"/>
                  </a:cubicBezTo>
                  <a:lnTo>
                    <a:pt x="15017" y="44001"/>
                  </a:lnTo>
                  <a:lnTo>
                    <a:pt x="14846" y="44171"/>
                  </a:lnTo>
                  <a:cubicBezTo>
                    <a:pt x="14761" y="44257"/>
                    <a:pt x="14718" y="44299"/>
                    <a:pt x="14633" y="44342"/>
                  </a:cubicBezTo>
                  <a:cubicBezTo>
                    <a:pt x="14590" y="44385"/>
                    <a:pt x="14590" y="44470"/>
                    <a:pt x="14590" y="44512"/>
                  </a:cubicBezTo>
                  <a:cubicBezTo>
                    <a:pt x="14036" y="44512"/>
                    <a:pt x="13524" y="44555"/>
                    <a:pt x="12969" y="44555"/>
                  </a:cubicBezTo>
                  <a:lnTo>
                    <a:pt x="12969" y="44512"/>
                  </a:lnTo>
                  <a:cubicBezTo>
                    <a:pt x="13055" y="44385"/>
                    <a:pt x="13140" y="44257"/>
                    <a:pt x="13225" y="44129"/>
                  </a:cubicBezTo>
                  <a:cubicBezTo>
                    <a:pt x="13396" y="43873"/>
                    <a:pt x="13524" y="43617"/>
                    <a:pt x="13694" y="43361"/>
                  </a:cubicBezTo>
                  <a:cubicBezTo>
                    <a:pt x="13755" y="43270"/>
                    <a:pt x="13666" y="43180"/>
                    <a:pt x="13578" y="43180"/>
                  </a:cubicBezTo>
                  <a:cubicBezTo>
                    <a:pt x="13542" y="43180"/>
                    <a:pt x="13506" y="43195"/>
                    <a:pt x="13481" y="43233"/>
                  </a:cubicBezTo>
                  <a:lnTo>
                    <a:pt x="12969" y="43958"/>
                  </a:lnTo>
                  <a:lnTo>
                    <a:pt x="12756" y="44342"/>
                  </a:lnTo>
                  <a:lnTo>
                    <a:pt x="12585" y="44555"/>
                  </a:lnTo>
                  <a:lnTo>
                    <a:pt x="12031" y="44555"/>
                  </a:lnTo>
                  <a:lnTo>
                    <a:pt x="12756" y="43702"/>
                  </a:lnTo>
                  <a:cubicBezTo>
                    <a:pt x="12799" y="43659"/>
                    <a:pt x="12799" y="43574"/>
                    <a:pt x="12756" y="43489"/>
                  </a:cubicBezTo>
                  <a:cubicBezTo>
                    <a:pt x="12713" y="43467"/>
                    <a:pt x="12671" y="43457"/>
                    <a:pt x="12633" y="43457"/>
                  </a:cubicBezTo>
                  <a:cubicBezTo>
                    <a:pt x="12596" y="43457"/>
                    <a:pt x="12564" y="43467"/>
                    <a:pt x="12543" y="43489"/>
                  </a:cubicBezTo>
                  <a:lnTo>
                    <a:pt x="11732" y="44512"/>
                  </a:lnTo>
                  <a:cubicBezTo>
                    <a:pt x="11689" y="44512"/>
                    <a:pt x="11689" y="44555"/>
                    <a:pt x="11732" y="44555"/>
                  </a:cubicBezTo>
                  <a:lnTo>
                    <a:pt x="10879" y="44555"/>
                  </a:lnTo>
                  <a:lnTo>
                    <a:pt x="11007" y="44385"/>
                  </a:lnTo>
                  <a:lnTo>
                    <a:pt x="11263" y="44043"/>
                  </a:lnTo>
                  <a:lnTo>
                    <a:pt x="11860" y="43318"/>
                  </a:lnTo>
                  <a:cubicBezTo>
                    <a:pt x="11924" y="43222"/>
                    <a:pt x="11844" y="43102"/>
                    <a:pt x="11746" y="43102"/>
                  </a:cubicBezTo>
                  <a:cubicBezTo>
                    <a:pt x="11713" y="43102"/>
                    <a:pt x="11679" y="43115"/>
                    <a:pt x="11647" y="43147"/>
                  </a:cubicBezTo>
                  <a:cubicBezTo>
                    <a:pt x="11433" y="43361"/>
                    <a:pt x="11220" y="43617"/>
                    <a:pt x="11007" y="43830"/>
                  </a:cubicBezTo>
                  <a:lnTo>
                    <a:pt x="10708" y="44171"/>
                  </a:lnTo>
                  <a:cubicBezTo>
                    <a:pt x="10580" y="44342"/>
                    <a:pt x="10495" y="44470"/>
                    <a:pt x="10410" y="44598"/>
                  </a:cubicBezTo>
                  <a:lnTo>
                    <a:pt x="9258" y="44598"/>
                  </a:lnTo>
                  <a:lnTo>
                    <a:pt x="9940" y="43659"/>
                  </a:lnTo>
                  <a:cubicBezTo>
                    <a:pt x="9983" y="43617"/>
                    <a:pt x="9983" y="43574"/>
                    <a:pt x="9940" y="43531"/>
                  </a:cubicBezTo>
                  <a:cubicBezTo>
                    <a:pt x="9919" y="43510"/>
                    <a:pt x="9898" y="43499"/>
                    <a:pt x="9876" y="43499"/>
                  </a:cubicBezTo>
                  <a:cubicBezTo>
                    <a:pt x="9855" y="43499"/>
                    <a:pt x="9834" y="43510"/>
                    <a:pt x="9812" y="43531"/>
                  </a:cubicBezTo>
                  <a:lnTo>
                    <a:pt x="8916" y="44598"/>
                  </a:lnTo>
                  <a:cubicBezTo>
                    <a:pt x="8319" y="44555"/>
                    <a:pt x="7722" y="44470"/>
                    <a:pt x="7167" y="44342"/>
                  </a:cubicBezTo>
                  <a:cubicBezTo>
                    <a:pt x="7253" y="44257"/>
                    <a:pt x="7338" y="44129"/>
                    <a:pt x="7423" y="44001"/>
                  </a:cubicBezTo>
                  <a:cubicBezTo>
                    <a:pt x="7509" y="43873"/>
                    <a:pt x="7594" y="43745"/>
                    <a:pt x="7679" y="43617"/>
                  </a:cubicBezTo>
                  <a:cubicBezTo>
                    <a:pt x="7893" y="43318"/>
                    <a:pt x="8106" y="43062"/>
                    <a:pt x="8319" y="42806"/>
                  </a:cubicBezTo>
                  <a:cubicBezTo>
                    <a:pt x="8383" y="42743"/>
                    <a:pt x="8328" y="42632"/>
                    <a:pt x="8261" y="42632"/>
                  </a:cubicBezTo>
                  <a:cubicBezTo>
                    <a:pt x="8238" y="42632"/>
                    <a:pt x="8213" y="42645"/>
                    <a:pt x="8191" y="42678"/>
                  </a:cubicBezTo>
                  <a:cubicBezTo>
                    <a:pt x="7935" y="42891"/>
                    <a:pt x="7722" y="43190"/>
                    <a:pt x="7509" y="43446"/>
                  </a:cubicBezTo>
                  <a:cubicBezTo>
                    <a:pt x="7381" y="43574"/>
                    <a:pt x="7295" y="43702"/>
                    <a:pt x="7167" y="43830"/>
                  </a:cubicBezTo>
                  <a:cubicBezTo>
                    <a:pt x="7039" y="43958"/>
                    <a:pt x="6954" y="44086"/>
                    <a:pt x="6869" y="44257"/>
                  </a:cubicBezTo>
                  <a:cubicBezTo>
                    <a:pt x="6485" y="44171"/>
                    <a:pt x="6101" y="44043"/>
                    <a:pt x="5760" y="43873"/>
                  </a:cubicBezTo>
                  <a:cubicBezTo>
                    <a:pt x="5845" y="43830"/>
                    <a:pt x="5845" y="43787"/>
                    <a:pt x="5888" y="43702"/>
                  </a:cubicBezTo>
                  <a:cubicBezTo>
                    <a:pt x="5930" y="43617"/>
                    <a:pt x="5973" y="43531"/>
                    <a:pt x="6058" y="43446"/>
                  </a:cubicBezTo>
                  <a:lnTo>
                    <a:pt x="6442" y="42934"/>
                  </a:lnTo>
                  <a:cubicBezTo>
                    <a:pt x="6741" y="42593"/>
                    <a:pt x="6997" y="42251"/>
                    <a:pt x="7295" y="41910"/>
                  </a:cubicBezTo>
                  <a:cubicBezTo>
                    <a:pt x="7356" y="41820"/>
                    <a:pt x="7309" y="41729"/>
                    <a:pt x="7247" y="41729"/>
                  </a:cubicBezTo>
                  <a:cubicBezTo>
                    <a:pt x="7221" y="41729"/>
                    <a:pt x="7192" y="41745"/>
                    <a:pt x="7167" y="41782"/>
                  </a:cubicBezTo>
                  <a:lnTo>
                    <a:pt x="6399" y="42635"/>
                  </a:lnTo>
                  <a:lnTo>
                    <a:pt x="6016" y="43062"/>
                  </a:lnTo>
                  <a:cubicBezTo>
                    <a:pt x="5888" y="43190"/>
                    <a:pt x="5760" y="43361"/>
                    <a:pt x="5632" y="43489"/>
                  </a:cubicBezTo>
                  <a:cubicBezTo>
                    <a:pt x="5546" y="43489"/>
                    <a:pt x="5504" y="43531"/>
                    <a:pt x="5461" y="43574"/>
                  </a:cubicBezTo>
                  <a:cubicBezTo>
                    <a:pt x="5461" y="43617"/>
                    <a:pt x="5418" y="43659"/>
                    <a:pt x="5418" y="43702"/>
                  </a:cubicBezTo>
                  <a:cubicBezTo>
                    <a:pt x="4864" y="43403"/>
                    <a:pt x="4394" y="42977"/>
                    <a:pt x="4010" y="42465"/>
                  </a:cubicBezTo>
                  <a:lnTo>
                    <a:pt x="3840" y="42294"/>
                  </a:lnTo>
                  <a:lnTo>
                    <a:pt x="4181" y="41697"/>
                  </a:lnTo>
                  <a:cubicBezTo>
                    <a:pt x="4224" y="41612"/>
                    <a:pt x="4224" y="41526"/>
                    <a:pt x="4138" y="41484"/>
                  </a:cubicBezTo>
                  <a:cubicBezTo>
                    <a:pt x="4096" y="41484"/>
                    <a:pt x="4010" y="41484"/>
                    <a:pt x="3968" y="41569"/>
                  </a:cubicBezTo>
                  <a:cubicBezTo>
                    <a:pt x="3882" y="41697"/>
                    <a:pt x="3754" y="41868"/>
                    <a:pt x="3669" y="41995"/>
                  </a:cubicBezTo>
                  <a:cubicBezTo>
                    <a:pt x="3584" y="41825"/>
                    <a:pt x="3499" y="41654"/>
                    <a:pt x="3413" y="41484"/>
                  </a:cubicBezTo>
                  <a:lnTo>
                    <a:pt x="3456" y="41484"/>
                  </a:lnTo>
                  <a:cubicBezTo>
                    <a:pt x="3499" y="41398"/>
                    <a:pt x="3584" y="41356"/>
                    <a:pt x="3627" y="41270"/>
                  </a:cubicBezTo>
                  <a:lnTo>
                    <a:pt x="3754" y="41100"/>
                  </a:lnTo>
                  <a:cubicBezTo>
                    <a:pt x="3840" y="40972"/>
                    <a:pt x="3925" y="40801"/>
                    <a:pt x="4010" y="40716"/>
                  </a:cubicBezTo>
                  <a:cubicBezTo>
                    <a:pt x="4224" y="40460"/>
                    <a:pt x="4394" y="40161"/>
                    <a:pt x="4608" y="39948"/>
                  </a:cubicBezTo>
                  <a:cubicBezTo>
                    <a:pt x="4672" y="39852"/>
                    <a:pt x="4568" y="39732"/>
                    <a:pt x="4476" y="39732"/>
                  </a:cubicBezTo>
                  <a:cubicBezTo>
                    <a:pt x="4445" y="39732"/>
                    <a:pt x="4416" y="39745"/>
                    <a:pt x="4394" y="39777"/>
                  </a:cubicBezTo>
                  <a:lnTo>
                    <a:pt x="3797" y="40545"/>
                  </a:lnTo>
                  <a:cubicBezTo>
                    <a:pt x="3712" y="40673"/>
                    <a:pt x="3584" y="40758"/>
                    <a:pt x="3499" y="40886"/>
                  </a:cubicBezTo>
                  <a:lnTo>
                    <a:pt x="3328" y="41057"/>
                  </a:lnTo>
                  <a:lnTo>
                    <a:pt x="3285" y="41142"/>
                  </a:lnTo>
                  <a:cubicBezTo>
                    <a:pt x="3200" y="41014"/>
                    <a:pt x="3157" y="40844"/>
                    <a:pt x="3115" y="40673"/>
                  </a:cubicBezTo>
                  <a:cubicBezTo>
                    <a:pt x="3285" y="40460"/>
                    <a:pt x="3499" y="40204"/>
                    <a:pt x="3669" y="39948"/>
                  </a:cubicBezTo>
                  <a:lnTo>
                    <a:pt x="4352" y="39095"/>
                  </a:lnTo>
                  <a:cubicBezTo>
                    <a:pt x="4417" y="39029"/>
                    <a:pt x="4357" y="38938"/>
                    <a:pt x="4287" y="38938"/>
                  </a:cubicBezTo>
                  <a:cubicBezTo>
                    <a:pt x="4266" y="38938"/>
                    <a:pt x="4244" y="38947"/>
                    <a:pt x="4224" y="38967"/>
                  </a:cubicBezTo>
                  <a:lnTo>
                    <a:pt x="3499" y="39777"/>
                  </a:lnTo>
                  <a:lnTo>
                    <a:pt x="2987" y="40289"/>
                  </a:lnTo>
                  <a:cubicBezTo>
                    <a:pt x="2944" y="40076"/>
                    <a:pt x="2901" y="39862"/>
                    <a:pt x="2859" y="39606"/>
                  </a:cubicBezTo>
                  <a:cubicBezTo>
                    <a:pt x="2901" y="39521"/>
                    <a:pt x="2987" y="39393"/>
                    <a:pt x="3029" y="39308"/>
                  </a:cubicBezTo>
                  <a:cubicBezTo>
                    <a:pt x="3115" y="39137"/>
                    <a:pt x="3200" y="39009"/>
                    <a:pt x="3328" y="38881"/>
                  </a:cubicBezTo>
                  <a:cubicBezTo>
                    <a:pt x="3499" y="38583"/>
                    <a:pt x="3754" y="38327"/>
                    <a:pt x="4010" y="38113"/>
                  </a:cubicBezTo>
                  <a:cubicBezTo>
                    <a:pt x="4047" y="38077"/>
                    <a:pt x="4021" y="37977"/>
                    <a:pt x="3958" y="37977"/>
                  </a:cubicBezTo>
                  <a:cubicBezTo>
                    <a:pt x="3948" y="37977"/>
                    <a:pt x="3937" y="37979"/>
                    <a:pt x="3925" y="37985"/>
                  </a:cubicBezTo>
                  <a:cubicBezTo>
                    <a:pt x="3627" y="38199"/>
                    <a:pt x="3371" y="38455"/>
                    <a:pt x="3115" y="38753"/>
                  </a:cubicBezTo>
                  <a:cubicBezTo>
                    <a:pt x="2987" y="38881"/>
                    <a:pt x="2859" y="39052"/>
                    <a:pt x="2773" y="39180"/>
                  </a:cubicBezTo>
                  <a:lnTo>
                    <a:pt x="2773" y="39137"/>
                  </a:lnTo>
                  <a:lnTo>
                    <a:pt x="2688" y="38583"/>
                  </a:lnTo>
                  <a:cubicBezTo>
                    <a:pt x="2731" y="38540"/>
                    <a:pt x="2773" y="38455"/>
                    <a:pt x="2859" y="38369"/>
                  </a:cubicBezTo>
                  <a:lnTo>
                    <a:pt x="3157" y="37985"/>
                  </a:lnTo>
                  <a:cubicBezTo>
                    <a:pt x="3371" y="37729"/>
                    <a:pt x="3627" y="37473"/>
                    <a:pt x="3840" y="37217"/>
                  </a:cubicBezTo>
                  <a:cubicBezTo>
                    <a:pt x="3906" y="37118"/>
                    <a:pt x="3818" y="37019"/>
                    <a:pt x="3736" y="37019"/>
                  </a:cubicBezTo>
                  <a:cubicBezTo>
                    <a:pt x="3712" y="37019"/>
                    <a:pt x="3688" y="37028"/>
                    <a:pt x="3669" y="37047"/>
                  </a:cubicBezTo>
                  <a:cubicBezTo>
                    <a:pt x="3413" y="37303"/>
                    <a:pt x="3200" y="37559"/>
                    <a:pt x="2944" y="37815"/>
                  </a:cubicBezTo>
                  <a:lnTo>
                    <a:pt x="2603" y="38113"/>
                  </a:lnTo>
                  <a:cubicBezTo>
                    <a:pt x="2560" y="37900"/>
                    <a:pt x="2560" y="37644"/>
                    <a:pt x="2517" y="37431"/>
                  </a:cubicBezTo>
                  <a:cubicBezTo>
                    <a:pt x="2901" y="37004"/>
                    <a:pt x="3243" y="36620"/>
                    <a:pt x="3584" y="36194"/>
                  </a:cubicBezTo>
                  <a:cubicBezTo>
                    <a:pt x="3627" y="36108"/>
                    <a:pt x="3627" y="36023"/>
                    <a:pt x="3584" y="35980"/>
                  </a:cubicBezTo>
                  <a:cubicBezTo>
                    <a:pt x="3563" y="35959"/>
                    <a:pt x="3531" y="35948"/>
                    <a:pt x="3493" y="35948"/>
                  </a:cubicBezTo>
                  <a:cubicBezTo>
                    <a:pt x="3456" y="35948"/>
                    <a:pt x="3413" y="35959"/>
                    <a:pt x="3371" y="35980"/>
                  </a:cubicBezTo>
                  <a:cubicBezTo>
                    <a:pt x="3115" y="36322"/>
                    <a:pt x="2773" y="36663"/>
                    <a:pt x="2475" y="36962"/>
                  </a:cubicBezTo>
                  <a:cubicBezTo>
                    <a:pt x="2475" y="36791"/>
                    <a:pt x="2432" y="36620"/>
                    <a:pt x="2389" y="36450"/>
                  </a:cubicBezTo>
                  <a:cubicBezTo>
                    <a:pt x="2517" y="36322"/>
                    <a:pt x="2645" y="36151"/>
                    <a:pt x="2731" y="36023"/>
                  </a:cubicBezTo>
                  <a:cubicBezTo>
                    <a:pt x="2859" y="35895"/>
                    <a:pt x="2987" y="35724"/>
                    <a:pt x="3115" y="35554"/>
                  </a:cubicBezTo>
                  <a:cubicBezTo>
                    <a:pt x="3371" y="35255"/>
                    <a:pt x="3627" y="34956"/>
                    <a:pt x="3925" y="34658"/>
                  </a:cubicBezTo>
                  <a:cubicBezTo>
                    <a:pt x="4025" y="34591"/>
                    <a:pt x="3943" y="34447"/>
                    <a:pt x="3842" y="34447"/>
                  </a:cubicBezTo>
                  <a:cubicBezTo>
                    <a:pt x="3813" y="34447"/>
                    <a:pt x="3783" y="34459"/>
                    <a:pt x="3754" y="34487"/>
                  </a:cubicBezTo>
                  <a:cubicBezTo>
                    <a:pt x="3456" y="34786"/>
                    <a:pt x="3157" y="35084"/>
                    <a:pt x="2901" y="35340"/>
                  </a:cubicBezTo>
                  <a:lnTo>
                    <a:pt x="2432" y="35767"/>
                  </a:lnTo>
                  <a:lnTo>
                    <a:pt x="2347" y="35895"/>
                  </a:lnTo>
                  <a:cubicBezTo>
                    <a:pt x="2304" y="35554"/>
                    <a:pt x="2261" y="35255"/>
                    <a:pt x="2219" y="34956"/>
                  </a:cubicBezTo>
                  <a:lnTo>
                    <a:pt x="2261" y="34914"/>
                  </a:lnTo>
                  <a:lnTo>
                    <a:pt x="2432" y="34743"/>
                  </a:lnTo>
                  <a:lnTo>
                    <a:pt x="2731" y="34402"/>
                  </a:lnTo>
                  <a:cubicBezTo>
                    <a:pt x="2944" y="34189"/>
                    <a:pt x="3157" y="33933"/>
                    <a:pt x="3328" y="33719"/>
                  </a:cubicBezTo>
                  <a:cubicBezTo>
                    <a:pt x="3413" y="33634"/>
                    <a:pt x="3413" y="33549"/>
                    <a:pt x="3328" y="33463"/>
                  </a:cubicBezTo>
                  <a:cubicBezTo>
                    <a:pt x="3307" y="33421"/>
                    <a:pt x="3264" y="33399"/>
                    <a:pt x="3221" y="33399"/>
                  </a:cubicBezTo>
                  <a:cubicBezTo>
                    <a:pt x="3179" y="33399"/>
                    <a:pt x="3136" y="33421"/>
                    <a:pt x="3115" y="33463"/>
                  </a:cubicBezTo>
                  <a:cubicBezTo>
                    <a:pt x="2901" y="33719"/>
                    <a:pt x="2731" y="33933"/>
                    <a:pt x="2517" y="34189"/>
                  </a:cubicBezTo>
                  <a:cubicBezTo>
                    <a:pt x="2389" y="34274"/>
                    <a:pt x="2304" y="34402"/>
                    <a:pt x="2176" y="34487"/>
                  </a:cubicBezTo>
                  <a:cubicBezTo>
                    <a:pt x="2176" y="34274"/>
                    <a:pt x="2133" y="34061"/>
                    <a:pt x="2091" y="33847"/>
                  </a:cubicBezTo>
                  <a:lnTo>
                    <a:pt x="2219" y="33762"/>
                  </a:lnTo>
                  <a:lnTo>
                    <a:pt x="2517" y="33506"/>
                  </a:lnTo>
                  <a:lnTo>
                    <a:pt x="3115" y="32866"/>
                  </a:lnTo>
                  <a:cubicBezTo>
                    <a:pt x="3213" y="32801"/>
                    <a:pt x="3135" y="32710"/>
                    <a:pt x="3036" y="32710"/>
                  </a:cubicBezTo>
                  <a:cubicBezTo>
                    <a:pt x="3006" y="32710"/>
                    <a:pt x="2974" y="32718"/>
                    <a:pt x="2944" y="32738"/>
                  </a:cubicBezTo>
                  <a:cubicBezTo>
                    <a:pt x="2731" y="32909"/>
                    <a:pt x="2517" y="33079"/>
                    <a:pt x="2304" y="33250"/>
                  </a:cubicBezTo>
                  <a:lnTo>
                    <a:pt x="2048" y="33463"/>
                  </a:lnTo>
                  <a:cubicBezTo>
                    <a:pt x="2048" y="33293"/>
                    <a:pt x="2005" y="33122"/>
                    <a:pt x="2005" y="32951"/>
                  </a:cubicBezTo>
                  <a:cubicBezTo>
                    <a:pt x="2005" y="32909"/>
                    <a:pt x="2048" y="32909"/>
                    <a:pt x="2048" y="32866"/>
                  </a:cubicBezTo>
                  <a:lnTo>
                    <a:pt x="2219" y="32695"/>
                  </a:lnTo>
                  <a:lnTo>
                    <a:pt x="2517" y="32311"/>
                  </a:lnTo>
                  <a:cubicBezTo>
                    <a:pt x="2731" y="32098"/>
                    <a:pt x="2944" y="31842"/>
                    <a:pt x="3115" y="31586"/>
                  </a:cubicBezTo>
                  <a:cubicBezTo>
                    <a:pt x="3157" y="31544"/>
                    <a:pt x="3157" y="31501"/>
                    <a:pt x="3115" y="31458"/>
                  </a:cubicBezTo>
                  <a:cubicBezTo>
                    <a:pt x="3093" y="31437"/>
                    <a:pt x="3061" y="31426"/>
                    <a:pt x="3029" y="31426"/>
                  </a:cubicBezTo>
                  <a:cubicBezTo>
                    <a:pt x="2997" y="31426"/>
                    <a:pt x="2965" y="31437"/>
                    <a:pt x="2944" y="31458"/>
                  </a:cubicBezTo>
                  <a:cubicBezTo>
                    <a:pt x="2688" y="31629"/>
                    <a:pt x="2475" y="31885"/>
                    <a:pt x="2261" y="32098"/>
                  </a:cubicBezTo>
                  <a:lnTo>
                    <a:pt x="1963" y="32397"/>
                  </a:lnTo>
                  <a:cubicBezTo>
                    <a:pt x="1920" y="32056"/>
                    <a:pt x="1877" y="31672"/>
                    <a:pt x="1835" y="31288"/>
                  </a:cubicBezTo>
                  <a:cubicBezTo>
                    <a:pt x="2133" y="30904"/>
                    <a:pt x="2432" y="30520"/>
                    <a:pt x="2773" y="30136"/>
                  </a:cubicBezTo>
                  <a:cubicBezTo>
                    <a:pt x="2839" y="30070"/>
                    <a:pt x="2779" y="29980"/>
                    <a:pt x="2708" y="29980"/>
                  </a:cubicBezTo>
                  <a:cubicBezTo>
                    <a:pt x="2687" y="29980"/>
                    <a:pt x="2665" y="29988"/>
                    <a:pt x="2645" y="30008"/>
                  </a:cubicBezTo>
                  <a:lnTo>
                    <a:pt x="1792" y="30861"/>
                  </a:lnTo>
                  <a:cubicBezTo>
                    <a:pt x="1792" y="30648"/>
                    <a:pt x="1707" y="30477"/>
                    <a:pt x="1707" y="30264"/>
                  </a:cubicBezTo>
                  <a:lnTo>
                    <a:pt x="1707" y="30093"/>
                  </a:lnTo>
                  <a:lnTo>
                    <a:pt x="1749" y="30008"/>
                  </a:lnTo>
                  <a:lnTo>
                    <a:pt x="1835" y="29922"/>
                  </a:lnTo>
                  <a:cubicBezTo>
                    <a:pt x="1877" y="29837"/>
                    <a:pt x="1963" y="29795"/>
                    <a:pt x="2048" y="29709"/>
                  </a:cubicBezTo>
                  <a:lnTo>
                    <a:pt x="2091" y="29667"/>
                  </a:lnTo>
                  <a:lnTo>
                    <a:pt x="2133" y="29667"/>
                  </a:lnTo>
                  <a:cubicBezTo>
                    <a:pt x="2176" y="29624"/>
                    <a:pt x="2219" y="29581"/>
                    <a:pt x="2261" y="29539"/>
                  </a:cubicBezTo>
                  <a:cubicBezTo>
                    <a:pt x="2347" y="29496"/>
                    <a:pt x="2432" y="29453"/>
                    <a:pt x="2560" y="29411"/>
                  </a:cubicBezTo>
                  <a:cubicBezTo>
                    <a:pt x="2645" y="29368"/>
                    <a:pt x="2645" y="29240"/>
                    <a:pt x="2603" y="29155"/>
                  </a:cubicBezTo>
                  <a:cubicBezTo>
                    <a:pt x="2572" y="29124"/>
                    <a:pt x="2521" y="29094"/>
                    <a:pt x="2463" y="29094"/>
                  </a:cubicBezTo>
                  <a:cubicBezTo>
                    <a:pt x="2439" y="29094"/>
                    <a:pt x="2414" y="29099"/>
                    <a:pt x="2389" y="29112"/>
                  </a:cubicBezTo>
                  <a:cubicBezTo>
                    <a:pt x="2091" y="29240"/>
                    <a:pt x="1835" y="29411"/>
                    <a:pt x="1621" y="29667"/>
                  </a:cubicBezTo>
                  <a:cubicBezTo>
                    <a:pt x="1579" y="29368"/>
                    <a:pt x="1579" y="29112"/>
                    <a:pt x="1536" y="28813"/>
                  </a:cubicBezTo>
                  <a:lnTo>
                    <a:pt x="1749" y="28643"/>
                  </a:lnTo>
                  <a:cubicBezTo>
                    <a:pt x="1835" y="28515"/>
                    <a:pt x="1963" y="28429"/>
                    <a:pt x="2048" y="28344"/>
                  </a:cubicBezTo>
                  <a:lnTo>
                    <a:pt x="2773" y="27747"/>
                  </a:lnTo>
                  <a:cubicBezTo>
                    <a:pt x="2881" y="27675"/>
                    <a:pt x="2778" y="27514"/>
                    <a:pt x="2641" y="27514"/>
                  </a:cubicBezTo>
                  <a:cubicBezTo>
                    <a:pt x="2615" y="27514"/>
                    <a:pt x="2588" y="27520"/>
                    <a:pt x="2560" y="27533"/>
                  </a:cubicBezTo>
                  <a:cubicBezTo>
                    <a:pt x="2347" y="27704"/>
                    <a:pt x="2091" y="27917"/>
                    <a:pt x="1877" y="28045"/>
                  </a:cubicBezTo>
                  <a:lnTo>
                    <a:pt x="1493" y="28344"/>
                  </a:lnTo>
                  <a:cubicBezTo>
                    <a:pt x="1451" y="27960"/>
                    <a:pt x="1408" y="27619"/>
                    <a:pt x="1408" y="27278"/>
                  </a:cubicBezTo>
                  <a:lnTo>
                    <a:pt x="1493" y="27192"/>
                  </a:lnTo>
                  <a:lnTo>
                    <a:pt x="1877" y="26851"/>
                  </a:lnTo>
                  <a:cubicBezTo>
                    <a:pt x="2091" y="26638"/>
                    <a:pt x="2347" y="26382"/>
                    <a:pt x="2603" y="26168"/>
                  </a:cubicBezTo>
                  <a:cubicBezTo>
                    <a:pt x="2703" y="26068"/>
                    <a:pt x="2594" y="25916"/>
                    <a:pt x="2460" y="25916"/>
                  </a:cubicBezTo>
                  <a:cubicBezTo>
                    <a:pt x="2423" y="25916"/>
                    <a:pt x="2384" y="25927"/>
                    <a:pt x="2347" y="25955"/>
                  </a:cubicBezTo>
                  <a:cubicBezTo>
                    <a:pt x="2133" y="26168"/>
                    <a:pt x="1877" y="26382"/>
                    <a:pt x="1621" y="26595"/>
                  </a:cubicBezTo>
                  <a:cubicBezTo>
                    <a:pt x="1536" y="26638"/>
                    <a:pt x="1451" y="26723"/>
                    <a:pt x="1365" y="26808"/>
                  </a:cubicBezTo>
                  <a:cubicBezTo>
                    <a:pt x="1365" y="26595"/>
                    <a:pt x="1323" y="26382"/>
                    <a:pt x="1280" y="26211"/>
                  </a:cubicBezTo>
                  <a:lnTo>
                    <a:pt x="1408" y="26040"/>
                  </a:lnTo>
                  <a:lnTo>
                    <a:pt x="1792" y="25614"/>
                  </a:lnTo>
                  <a:cubicBezTo>
                    <a:pt x="2091" y="25358"/>
                    <a:pt x="2347" y="25102"/>
                    <a:pt x="2645" y="24846"/>
                  </a:cubicBezTo>
                  <a:cubicBezTo>
                    <a:pt x="2710" y="24717"/>
                    <a:pt x="2628" y="24588"/>
                    <a:pt x="2529" y="24588"/>
                  </a:cubicBezTo>
                  <a:cubicBezTo>
                    <a:pt x="2497" y="24588"/>
                    <a:pt x="2463" y="24601"/>
                    <a:pt x="2432" y="24633"/>
                  </a:cubicBezTo>
                  <a:cubicBezTo>
                    <a:pt x="2133" y="24846"/>
                    <a:pt x="1835" y="25102"/>
                    <a:pt x="1536" y="25358"/>
                  </a:cubicBezTo>
                  <a:lnTo>
                    <a:pt x="1238" y="25614"/>
                  </a:lnTo>
                  <a:cubicBezTo>
                    <a:pt x="1195" y="25272"/>
                    <a:pt x="1195" y="24931"/>
                    <a:pt x="1152" y="24547"/>
                  </a:cubicBezTo>
                  <a:lnTo>
                    <a:pt x="1365" y="24334"/>
                  </a:lnTo>
                  <a:lnTo>
                    <a:pt x="1792" y="23993"/>
                  </a:lnTo>
                  <a:cubicBezTo>
                    <a:pt x="2048" y="23737"/>
                    <a:pt x="2304" y="23481"/>
                    <a:pt x="2560" y="23225"/>
                  </a:cubicBezTo>
                  <a:cubicBezTo>
                    <a:pt x="2694" y="23125"/>
                    <a:pt x="2592" y="22972"/>
                    <a:pt x="2480" y="22972"/>
                  </a:cubicBezTo>
                  <a:cubicBezTo>
                    <a:pt x="2449" y="22972"/>
                    <a:pt x="2417" y="22984"/>
                    <a:pt x="2389" y="23011"/>
                  </a:cubicBezTo>
                  <a:cubicBezTo>
                    <a:pt x="2091" y="23267"/>
                    <a:pt x="1835" y="23481"/>
                    <a:pt x="1536" y="23694"/>
                  </a:cubicBezTo>
                  <a:cubicBezTo>
                    <a:pt x="1408" y="23822"/>
                    <a:pt x="1280" y="23907"/>
                    <a:pt x="1110" y="24035"/>
                  </a:cubicBezTo>
                  <a:cubicBezTo>
                    <a:pt x="1110" y="23779"/>
                    <a:pt x="1067" y="23566"/>
                    <a:pt x="1067" y="23353"/>
                  </a:cubicBezTo>
                  <a:cubicBezTo>
                    <a:pt x="1238" y="23139"/>
                    <a:pt x="1451" y="22926"/>
                    <a:pt x="1664" y="22713"/>
                  </a:cubicBezTo>
                  <a:cubicBezTo>
                    <a:pt x="1920" y="22499"/>
                    <a:pt x="2219" y="22286"/>
                    <a:pt x="2560" y="22116"/>
                  </a:cubicBezTo>
                  <a:cubicBezTo>
                    <a:pt x="2668" y="22008"/>
                    <a:pt x="2594" y="21840"/>
                    <a:pt x="2467" y="21840"/>
                  </a:cubicBezTo>
                  <a:cubicBezTo>
                    <a:pt x="2443" y="21840"/>
                    <a:pt x="2416" y="21846"/>
                    <a:pt x="2389" y="21860"/>
                  </a:cubicBezTo>
                  <a:cubicBezTo>
                    <a:pt x="2048" y="22030"/>
                    <a:pt x="1749" y="22244"/>
                    <a:pt x="1451" y="22457"/>
                  </a:cubicBezTo>
                  <a:cubicBezTo>
                    <a:pt x="1323" y="22542"/>
                    <a:pt x="1152" y="22670"/>
                    <a:pt x="1024" y="22755"/>
                  </a:cubicBezTo>
                  <a:lnTo>
                    <a:pt x="982" y="22244"/>
                  </a:lnTo>
                  <a:cubicBezTo>
                    <a:pt x="1067" y="22201"/>
                    <a:pt x="1110" y="22116"/>
                    <a:pt x="1152" y="22073"/>
                  </a:cubicBezTo>
                  <a:cubicBezTo>
                    <a:pt x="1280" y="21902"/>
                    <a:pt x="1451" y="21774"/>
                    <a:pt x="1621" y="21604"/>
                  </a:cubicBezTo>
                  <a:cubicBezTo>
                    <a:pt x="1920" y="21305"/>
                    <a:pt x="2261" y="21006"/>
                    <a:pt x="2603" y="20708"/>
                  </a:cubicBezTo>
                  <a:cubicBezTo>
                    <a:pt x="2676" y="20671"/>
                    <a:pt x="2623" y="20571"/>
                    <a:pt x="2553" y="20571"/>
                  </a:cubicBezTo>
                  <a:cubicBezTo>
                    <a:pt x="2541" y="20571"/>
                    <a:pt x="2529" y="20574"/>
                    <a:pt x="2517" y="20580"/>
                  </a:cubicBezTo>
                  <a:cubicBezTo>
                    <a:pt x="2176" y="20836"/>
                    <a:pt x="1792" y="21134"/>
                    <a:pt x="1451" y="21433"/>
                  </a:cubicBezTo>
                  <a:lnTo>
                    <a:pt x="982" y="21817"/>
                  </a:lnTo>
                  <a:cubicBezTo>
                    <a:pt x="982" y="21518"/>
                    <a:pt x="939" y="21220"/>
                    <a:pt x="939" y="20921"/>
                  </a:cubicBezTo>
                  <a:lnTo>
                    <a:pt x="1110" y="20750"/>
                  </a:lnTo>
                  <a:lnTo>
                    <a:pt x="1621" y="20238"/>
                  </a:lnTo>
                  <a:lnTo>
                    <a:pt x="2645" y="19001"/>
                  </a:lnTo>
                  <a:cubicBezTo>
                    <a:pt x="2741" y="18905"/>
                    <a:pt x="2645" y="18785"/>
                    <a:pt x="2537" y="18785"/>
                  </a:cubicBezTo>
                  <a:cubicBezTo>
                    <a:pt x="2501" y="18785"/>
                    <a:pt x="2464" y="18799"/>
                    <a:pt x="2432" y="18831"/>
                  </a:cubicBezTo>
                  <a:lnTo>
                    <a:pt x="1323" y="19897"/>
                  </a:lnTo>
                  <a:lnTo>
                    <a:pt x="896" y="20281"/>
                  </a:lnTo>
                  <a:cubicBezTo>
                    <a:pt x="896" y="19769"/>
                    <a:pt x="854" y="19257"/>
                    <a:pt x="854" y="18745"/>
                  </a:cubicBezTo>
                  <a:lnTo>
                    <a:pt x="1451" y="18063"/>
                  </a:lnTo>
                  <a:cubicBezTo>
                    <a:pt x="1749" y="17721"/>
                    <a:pt x="2005" y="17423"/>
                    <a:pt x="2304" y="17082"/>
                  </a:cubicBezTo>
                  <a:cubicBezTo>
                    <a:pt x="2367" y="17018"/>
                    <a:pt x="2289" y="16908"/>
                    <a:pt x="2210" y="16908"/>
                  </a:cubicBezTo>
                  <a:cubicBezTo>
                    <a:pt x="2183" y="16908"/>
                    <a:pt x="2155" y="16921"/>
                    <a:pt x="2133" y="16954"/>
                  </a:cubicBezTo>
                  <a:cubicBezTo>
                    <a:pt x="1835" y="17252"/>
                    <a:pt x="1536" y="17551"/>
                    <a:pt x="1238" y="17849"/>
                  </a:cubicBezTo>
                  <a:cubicBezTo>
                    <a:pt x="1110" y="17977"/>
                    <a:pt x="982" y="18105"/>
                    <a:pt x="811" y="18233"/>
                  </a:cubicBezTo>
                  <a:lnTo>
                    <a:pt x="811" y="17210"/>
                  </a:lnTo>
                  <a:lnTo>
                    <a:pt x="982" y="16996"/>
                  </a:lnTo>
                  <a:lnTo>
                    <a:pt x="1365" y="16570"/>
                  </a:lnTo>
                  <a:cubicBezTo>
                    <a:pt x="1664" y="16314"/>
                    <a:pt x="1920" y="16015"/>
                    <a:pt x="2219" y="15716"/>
                  </a:cubicBezTo>
                  <a:cubicBezTo>
                    <a:pt x="2284" y="15651"/>
                    <a:pt x="2199" y="15560"/>
                    <a:pt x="2117" y="15560"/>
                  </a:cubicBezTo>
                  <a:cubicBezTo>
                    <a:pt x="2092" y="15560"/>
                    <a:pt x="2068" y="15569"/>
                    <a:pt x="2048" y="15588"/>
                  </a:cubicBezTo>
                  <a:cubicBezTo>
                    <a:pt x="1749" y="15844"/>
                    <a:pt x="1451" y="16100"/>
                    <a:pt x="1152" y="16356"/>
                  </a:cubicBezTo>
                  <a:lnTo>
                    <a:pt x="811" y="16655"/>
                  </a:lnTo>
                  <a:lnTo>
                    <a:pt x="811" y="16314"/>
                  </a:lnTo>
                  <a:cubicBezTo>
                    <a:pt x="811" y="16186"/>
                    <a:pt x="939" y="16186"/>
                    <a:pt x="982" y="16143"/>
                  </a:cubicBezTo>
                  <a:lnTo>
                    <a:pt x="1152" y="15930"/>
                  </a:lnTo>
                  <a:cubicBezTo>
                    <a:pt x="1280" y="15802"/>
                    <a:pt x="1365" y="15716"/>
                    <a:pt x="1493" y="15588"/>
                  </a:cubicBezTo>
                  <a:cubicBezTo>
                    <a:pt x="1749" y="15332"/>
                    <a:pt x="2005" y="15077"/>
                    <a:pt x="2219" y="14821"/>
                  </a:cubicBezTo>
                  <a:cubicBezTo>
                    <a:pt x="2315" y="14725"/>
                    <a:pt x="2219" y="14605"/>
                    <a:pt x="2111" y="14605"/>
                  </a:cubicBezTo>
                  <a:cubicBezTo>
                    <a:pt x="2075" y="14605"/>
                    <a:pt x="2037" y="14618"/>
                    <a:pt x="2005" y="14650"/>
                  </a:cubicBezTo>
                  <a:lnTo>
                    <a:pt x="1238" y="15332"/>
                  </a:lnTo>
                  <a:lnTo>
                    <a:pt x="854" y="15674"/>
                  </a:lnTo>
                  <a:lnTo>
                    <a:pt x="768" y="15716"/>
                  </a:lnTo>
                  <a:lnTo>
                    <a:pt x="768" y="14693"/>
                  </a:lnTo>
                  <a:cubicBezTo>
                    <a:pt x="1024" y="14437"/>
                    <a:pt x="1238" y="14138"/>
                    <a:pt x="1493" y="13839"/>
                  </a:cubicBezTo>
                  <a:cubicBezTo>
                    <a:pt x="1792" y="13455"/>
                    <a:pt x="2176" y="13071"/>
                    <a:pt x="2560" y="12688"/>
                  </a:cubicBezTo>
                  <a:cubicBezTo>
                    <a:pt x="2656" y="12592"/>
                    <a:pt x="2560" y="12472"/>
                    <a:pt x="2452" y="12472"/>
                  </a:cubicBezTo>
                  <a:cubicBezTo>
                    <a:pt x="2416" y="12472"/>
                    <a:pt x="2379" y="12485"/>
                    <a:pt x="2347" y="12517"/>
                  </a:cubicBezTo>
                  <a:cubicBezTo>
                    <a:pt x="1963" y="12858"/>
                    <a:pt x="1579" y="13199"/>
                    <a:pt x="1238" y="13583"/>
                  </a:cubicBezTo>
                  <a:lnTo>
                    <a:pt x="811" y="13967"/>
                  </a:lnTo>
                  <a:lnTo>
                    <a:pt x="811" y="13882"/>
                  </a:lnTo>
                  <a:lnTo>
                    <a:pt x="811" y="12304"/>
                  </a:lnTo>
                  <a:cubicBezTo>
                    <a:pt x="1365" y="11706"/>
                    <a:pt x="1877" y="11109"/>
                    <a:pt x="2389" y="10469"/>
                  </a:cubicBezTo>
                  <a:cubicBezTo>
                    <a:pt x="2453" y="10373"/>
                    <a:pt x="2397" y="10253"/>
                    <a:pt x="2311" y="10253"/>
                  </a:cubicBezTo>
                  <a:cubicBezTo>
                    <a:pt x="2283" y="10253"/>
                    <a:pt x="2251" y="10267"/>
                    <a:pt x="2219" y="10299"/>
                  </a:cubicBezTo>
                  <a:cubicBezTo>
                    <a:pt x="1792" y="10768"/>
                    <a:pt x="1323" y="11237"/>
                    <a:pt x="811" y="11706"/>
                  </a:cubicBezTo>
                  <a:lnTo>
                    <a:pt x="811" y="11664"/>
                  </a:lnTo>
                  <a:cubicBezTo>
                    <a:pt x="854" y="11365"/>
                    <a:pt x="896" y="11109"/>
                    <a:pt x="939" y="10853"/>
                  </a:cubicBezTo>
                  <a:cubicBezTo>
                    <a:pt x="1067" y="10682"/>
                    <a:pt x="1195" y="10512"/>
                    <a:pt x="1323" y="10299"/>
                  </a:cubicBezTo>
                  <a:lnTo>
                    <a:pt x="1877" y="9659"/>
                  </a:lnTo>
                  <a:cubicBezTo>
                    <a:pt x="2219" y="9189"/>
                    <a:pt x="2603" y="8720"/>
                    <a:pt x="2987" y="8251"/>
                  </a:cubicBezTo>
                  <a:cubicBezTo>
                    <a:pt x="3050" y="8187"/>
                    <a:pt x="2972" y="8077"/>
                    <a:pt x="2893" y="8077"/>
                  </a:cubicBezTo>
                  <a:cubicBezTo>
                    <a:pt x="2865" y="8077"/>
                    <a:pt x="2838" y="8090"/>
                    <a:pt x="2816" y="8123"/>
                  </a:cubicBezTo>
                  <a:lnTo>
                    <a:pt x="1664" y="9403"/>
                  </a:lnTo>
                  <a:lnTo>
                    <a:pt x="1152" y="9957"/>
                  </a:lnTo>
                  <a:cubicBezTo>
                    <a:pt x="1280" y="9573"/>
                    <a:pt x="1408" y="9189"/>
                    <a:pt x="1579" y="8805"/>
                  </a:cubicBezTo>
                  <a:cubicBezTo>
                    <a:pt x="1749" y="8635"/>
                    <a:pt x="1920" y="8464"/>
                    <a:pt x="2048" y="8293"/>
                  </a:cubicBezTo>
                  <a:cubicBezTo>
                    <a:pt x="2219" y="8123"/>
                    <a:pt x="2389" y="7952"/>
                    <a:pt x="2517" y="7739"/>
                  </a:cubicBezTo>
                  <a:cubicBezTo>
                    <a:pt x="2859" y="7355"/>
                    <a:pt x="3157" y="6971"/>
                    <a:pt x="3456" y="6587"/>
                  </a:cubicBezTo>
                  <a:cubicBezTo>
                    <a:pt x="3489" y="6522"/>
                    <a:pt x="3421" y="6431"/>
                    <a:pt x="3349" y="6431"/>
                  </a:cubicBezTo>
                  <a:cubicBezTo>
                    <a:pt x="3327" y="6431"/>
                    <a:pt x="3305" y="6439"/>
                    <a:pt x="3285" y="6459"/>
                  </a:cubicBezTo>
                  <a:cubicBezTo>
                    <a:pt x="2987" y="6843"/>
                    <a:pt x="2645" y="7227"/>
                    <a:pt x="2304" y="7568"/>
                  </a:cubicBezTo>
                  <a:cubicBezTo>
                    <a:pt x="2219" y="7654"/>
                    <a:pt x="2133" y="7782"/>
                    <a:pt x="2005" y="7867"/>
                  </a:cubicBezTo>
                  <a:cubicBezTo>
                    <a:pt x="2432" y="7014"/>
                    <a:pt x="2901" y="6203"/>
                    <a:pt x="3413" y="5393"/>
                  </a:cubicBezTo>
                  <a:cubicBezTo>
                    <a:pt x="3669" y="4966"/>
                    <a:pt x="3925" y="4539"/>
                    <a:pt x="4224" y="4155"/>
                  </a:cubicBezTo>
                  <a:close/>
                  <a:moveTo>
                    <a:pt x="21211" y="1"/>
                  </a:moveTo>
                  <a:cubicBezTo>
                    <a:pt x="19388" y="1"/>
                    <a:pt x="17553" y="40"/>
                    <a:pt x="15742" y="103"/>
                  </a:cubicBezTo>
                  <a:cubicBezTo>
                    <a:pt x="13268" y="231"/>
                    <a:pt x="10794" y="401"/>
                    <a:pt x="8362" y="657"/>
                  </a:cubicBezTo>
                  <a:cubicBezTo>
                    <a:pt x="7253" y="700"/>
                    <a:pt x="6229" y="1084"/>
                    <a:pt x="5418" y="1766"/>
                  </a:cubicBezTo>
                  <a:cubicBezTo>
                    <a:pt x="5120" y="2022"/>
                    <a:pt x="4906" y="2321"/>
                    <a:pt x="4736" y="2662"/>
                  </a:cubicBezTo>
                  <a:cubicBezTo>
                    <a:pt x="4480" y="2918"/>
                    <a:pt x="4224" y="3217"/>
                    <a:pt x="4010" y="3515"/>
                  </a:cubicBezTo>
                  <a:cubicBezTo>
                    <a:pt x="3328" y="4369"/>
                    <a:pt x="2731" y="5265"/>
                    <a:pt x="2133" y="6203"/>
                  </a:cubicBezTo>
                  <a:cubicBezTo>
                    <a:pt x="1579" y="7142"/>
                    <a:pt x="1067" y="8165"/>
                    <a:pt x="640" y="9189"/>
                  </a:cubicBezTo>
                  <a:cubicBezTo>
                    <a:pt x="427" y="9787"/>
                    <a:pt x="256" y="10426"/>
                    <a:pt x="128" y="11066"/>
                  </a:cubicBezTo>
                  <a:cubicBezTo>
                    <a:pt x="86" y="11792"/>
                    <a:pt x="43" y="12560"/>
                    <a:pt x="43" y="13285"/>
                  </a:cubicBezTo>
                  <a:cubicBezTo>
                    <a:pt x="0" y="19769"/>
                    <a:pt x="384" y="26254"/>
                    <a:pt x="1238" y="32695"/>
                  </a:cubicBezTo>
                  <a:cubicBezTo>
                    <a:pt x="1408" y="34317"/>
                    <a:pt x="1621" y="35895"/>
                    <a:pt x="1792" y="37473"/>
                  </a:cubicBezTo>
                  <a:cubicBezTo>
                    <a:pt x="1920" y="38753"/>
                    <a:pt x="2176" y="40033"/>
                    <a:pt x="2560" y="41270"/>
                  </a:cubicBezTo>
                  <a:cubicBezTo>
                    <a:pt x="2987" y="42465"/>
                    <a:pt x="3797" y="43489"/>
                    <a:pt x="4864" y="44171"/>
                  </a:cubicBezTo>
                  <a:cubicBezTo>
                    <a:pt x="5973" y="44768"/>
                    <a:pt x="7210" y="45152"/>
                    <a:pt x="8447" y="45238"/>
                  </a:cubicBezTo>
                  <a:cubicBezTo>
                    <a:pt x="9509" y="45300"/>
                    <a:pt x="10548" y="45340"/>
                    <a:pt x="11581" y="45340"/>
                  </a:cubicBezTo>
                  <a:cubicBezTo>
                    <a:pt x="11959" y="45340"/>
                    <a:pt x="12336" y="45334"/>
                    <a:pt x="12713" y="45323"/>
                  </a:cubicBezTo>
                  <a:cubicBezTo>
                    <a:pt x="14334" y="45323"/>
                    <a:pt x="15913" y="45238"/>
                    <a:pt x="17577" y="45195"/>
                  </a:cubicBezTo>
                  <a:cubicBezTo>
                    <a:pt x="20776" y="45024"/>
                    <a:pt x="23933" y="44768"/>
                    <a:pt x="27090" y="44427"/>
                  </a:cubicBezTo>
                  <a:cubicBezTo>
                    <a:pt x="28711" y="44214"/>
                    <a:pt x="30289" y="44001"/>
                    <a:pt x="31911" y="43787"/>
                  </a:cubicBezTo>
                  <a:cubicBezTo>
                    <a:pt x="33361" y="43617"/>
                    <a:pt x="34812" y="43275"/>
                    <a:pt x="36177" y="42721"/>
                  </a:cubicBezTo>
                  <a:cubicBezTo>
                    <a:pt x="37158" y="42166"/>
                    <a:pt x="38011" y="41484"/>
                    <a:pt x="38779" y="40673"/>
                  </a:cubicBezTo>
                  <a:cubicBezTo>
                    <a:pt x="39590" y="39862"/>
                    <a:pt x="40229" y="38924"/>
                    <a:pt x="40741" y="37900"/>
                  </a:cubicBezTo>
                  <a:cubicBezTo>
                    <a:pt x="41083" y="37388"/>
                    <a:pt x="41381" y="36791"/>
                    <a:pt x="41595" y="36194"/>
                  </a:cubicBezTo>
                  <a:cubicBezTo>
                    <a:pt x="41893" y="35212"/>
                    <a:pt x="42106" y="34189"/>
                    <a:pt x="42192" y="33165"/>
                  </a:cubicBezTo>
                  <a:cubicBezTo>
                    <a:pt x="42320" y="31970"/>
                    <a:pt x="42405" y="30776"/>
                    <a:pt x="42490" y="29581"/>
                  </a:cubicBezTo>
                  <a:cubicBezTo>
                    <a:pt x="42832" y="24462"/>
                    <a:pt x="42832" y="19257"/>
                    <a:pt x="42533" y="14138"/>
                  </a:cubicBezTo>
                  <a:cubicBezTo>
                    <a:pt x="42405" y="11536"/>
                    <a:pt x="42149" y="8976"/>
                    <a:pt x="41851" y="6416"/>
                  </a:cubicBezTo>
                  <a:cubicBezTo>
                    <a:pt x="41808" y="5776"/>
                    <a:pt x="41723" y="5179"/>
                    <a:pt x="41637" y="4539"/>
                  </a:cubicBezTo>
                  <a:cubicBezTo>
                    <a:pt x="41595" y="3942"/>
                    <a:pt x="41424" y="3387"/>
                    <a:pt x="41125" y="2918"/>
                  </a:cubicBezTo>
                  <a:cubicBezTo>
                    <a:pt x="40741" y="2534"/>
                    <a:pt x="40315" y="2278"/>
                    <a:pt x="39803" y="2193"/>
                  </a:cubicBezTo>
                  <a:cubicBezTo>
                    <a:pt x="39248" y="2022"/>
                    <a:pt x="38651" y="1894"/>
                    <a:pt x="38096" y="1766"/>
                  </a:cubicBezTo>
                  <a:cubicBezTo>
                    <a:pt x="33190" y="700"/>
                    <a:pt x="28199" y="145"/>
                    <a:pt x="23208" y="17"/>
                  </a:cubicBezTo>
                  <a:cubicBezTo>
                    <a:pt x="22545" y="6"/>
                    <a:pt x="21879" y="1"/>
                    <a:pt x="2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2187688" y="3092408"/>
              <a:ext cx="775667" cy="379429"/>
            </a:xfrm>
            <a:custGeom>
              <a:avLst/>
              <a:gdLst/>
              <a:ahLst/>
              <a:cxnLst/>
              <a:rect l="l" t="t" r="r" b="b"/>
              <a:pathLst>
                <a:path w="36731" h="18863" extrusionOk="0">
                  <a:moveTo>
                    <a:pt x="0" y="0"/>
                  </a:moveTo>
                  <a:lnTo>
                    <a:pt x="0" y="0"/>
                  </a:lnTo>
                  <a:cubicBezTo>
                    <a:pt x="128" y="2517"/>
                    <a:pt x="256" y="5034"/>
                    <a:pt x="469" y="7551"/>
                  </a:cubicBezTo>
                  <a:cubicBezTo>
                    <a:pt x="597" y="8746"/>
                    <a:pt x="683" y="9983"/>
                    <a:pt x="811" y="11220"/>
                  </a:cubicBezTo>
                  <a:cubicBezTo>
                    <a:pt x="896" y="12286"/>
                    <a:pt x="1109" y="13310"/>
                    <a:pt x="1408" y="14334"/>
                  </a:cubicBezTo>
                  <a:cubicBezTo>
                    <a:pt x="1706" y="15273"/>
                    <a:pt x="2261" y="16083"/>
                    <a:pt x="3029" y="16766"/>
                  </a:cubicBezTo>
                  <a:cubicBezTo>
                    <a:pt x="3669" y="17320"/>
                    <a:pt x="4437" y="17747"/>
                    <a:pt x="5290" y="18046"/>
                  </a:cubicBezTo>
                  <a:cubicBezTo>
                    <a:pt x="7167" y="18686"/>
                    <a:pt x="9129" y="18771"/>
                    <a:pt x="11049" y="18814"/>
                  </a:cubicBezTo>
                  <a:cubicBezTo>
                    <a:pt x="12117" y="18846"/>
                    <a:pt x="13185" y="18862"/>
                    <a:pt x="14253" y="18862"/>
                  </a:cubicBezTo>
                  <a:cubicBezTo>
                    <a:pt x="17366" y="18862"/>
                    <a:pt x="20479" y="18726"/>
                    <a:pt x="23591" y="18472"/>
                  </a:cubicBezTo>
                  <a:cubicBezTo>
                    <a:pt x="24957" y="18302"/>
                    <a:pt x="26364" y="18088"/>
                    <a:pt x="27687" y="17832"/>
                  </a:cubicBezTo>
                  <a:cubicBezTo>
                    <a:pt x="28156" y="17747"/>
                    <a:pt x="28625" y="17619"/>
                    <a:pt x="29095" y="17576"/>
                  </a:cubicBezTo>
                  <a:lnTo>
                    <a:pt x="29265" y="17576"/>
                  </a:lnTo>
                  <a:cubicBezTo>
                    <a:pt x="29308" y="17534"/>
                    <a:pt x="29351" y="17491"/>
                    <a:pt x="29393" y="17491"/>
                  </a:cubicBezTo>
                  <a:cubicBezTo>
                    <a:pt x="31356" y="17107"/>
                    <a:pt x="33489" y="16510"/>
                    <a:pt x="34811" y="15017"/>
                  </a:cubicBezTo>
                  <a:cubicBezTo>
                    <a:pt x="36091" y="13566"/>
                    <a:pt x="36432" y="11476"/>
                    <a:pt x="36646" y="9599"/>
                  </a:cubicBezTo>
                  <a:cubicBezTo>
                    <a:pt x="36646" y="9300"/>
                    <a:pt x="36688" y="9002"/>
                    <a:pt x="36731" y="8746"/>
                  </a:cubicBezTo>
                  <a:lnTo>
                    <a:pt x="36731" y="8746"/>
                  </a:lnTo>
                  <a:cubicBezTo>
                    <a:pt x="36560" y="9257"/>
                    <a:pt x="36347" y="9769"/>
                    <a:pt x="36134" y="10281"/>
                  </a:cubicBezTo>
                  <a:cubicBezTo>
                    <a:pt x="35835" y="10921"/>
                    <a:pt x="35622" y="11604"/>
                    <a:pt x="35323" y="12244"/>
                  </a:cubicBezTo>
                  <a:cubicBezTo>
                    <a:pt x="35110" y="12713"/>
                    <a:pt x="34854" y="13140"/>
                    <a:pt x="34513" y="13524"/>
                  </a:cubicBezTo>
                  <a:cubicBezTo>
                    <a:pt x="33873" y="13993"/>
                    <a:pt x="33147" y="14291"/>
                    <a:pt x="32380" y="14377"/>
                  </a:cubicBezTo>
                  <a:cubicBezTo>
                    <a:pt x="28412" y="15059"/>
                    <a:pt x="24359" y="15401"/>
                    <a:pt x="20349" y="15699"/>
                  </a:cubicBezTo>
                  <a:cubicBezTo>
                    <a:pt x="17883" y="15914"/>
                    <a:pt x="15417" y="16008"/>
                    <a:pt x="12926" y="16008"/>
                  </a:cubicBezTo>
                  <a:cubicBezTo>
                    <a:pt x="12444" y="16008"/>
                    <a:pt x="11960" y="16005"/>
                    <a:pt x="11476" y="15998"/>
                  </a:cubicBezTo>
                  <a:cubicBezTo>
                    <a:pt x="10196" y="15955"/>
                    <a:pt x="8916" y="15742"/>
                    <a:pt x="7636" y="15742"/>
                  </a:cubicBezTo>
                  <a:cubicBezTo>
                    <a:pt x="6399" y="15742"/>
                    <a:pt x="5205" y="15230"/>
                    <a:pt x="4309" y="14334"/>
                  </a:cubicBezTo>
                  <a:cubicBezTo>
                    <a:pt x="3584" y="13481"/>
                    <a:pt x="3029" y="12457"/>
                    <a:pt x="2730" y="11348"/>
                  </a:cubicBezTo>
                  <a:cubicBezTo>
                    <a:pt x="2176" y="9727"/>
                    <a:pt x="1749" y="8063"/>
                    <a:pt x="1408" y="6442"/>
                  </a:cubicBezTo>
                  <a:cubicBezTo>
                    <a:pt x="1067" y="4906"/>
                    <a:pt x="597" y="3456"/>
                    <a:pt x="341" y="1920"/>
                  </a:cubicBezTo>
                  <a:cubicBezTo>
                    <a:pt x="256" y="1280"/>
                    <a:pt x="128" y="640"/>
                    <a:pt x="0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2182282" y="2644825"/>
              <a:ext cx="792793" cy="827008"/>
            </a:xfrm>
            <a:custGeom>
              <a:avLst/>
              <a:gdLst/>
              <a:ahLst/>
              <a:cxnLst/>
              <a:rect l="l" t="t" r="r" b="b"/>
              <a:pathLst>
                <a:path w="37542" h="41114" extrusionOk="0">
                  <a:moveTo>
                    <a:pt x="15676" y="0"/>
                  </a:moveTo>
                  <a:cubicBezTo>
                    <a:pt x="12945" y="0"/>
                    <a:pt x="10220" y="108"/>
                    <a:pt x="7508" y="324"/>
                  </a:cubicBezTo>
                  <a:cubicBezTo>
                    <a:pt x="6314" y="410"/>
                    <a:pt x="5119" y="495"/>
                    <a:pt x="3925" y="623"/>
                  </a:cubicBezTo>
                  <a:cubicBezTo>
                    <a:pt x="2944" y="708"/>
                    <a:pt x="1920" y="922"/>
                    <a:pt x="1237" y="1690"/>
                  </a:cubicBezTo>
                  <a:cubicBezTo>
                    <a:pt x="683" y="2372"/>
                    <a:pt x="341" y="3183"/>
                    <a:pt x="256" y="4036"/>
                  </a:cubicBezTo>
                  <a:cubicBezTo>
                    <a:pt x="128" y="5060"/>
                    <a:pt x="85" y="6084"/>
                    <a:pt x="85" y="7107"/>
                  </a:cubicBezTo>
                  <a:cubicBezTo>
                    <a:pt x="0" y="12141"/>
                    <a:pt x="43" y="17175"/>
                    <a:pt x="299" y="22252"/>
                  </a:cubicBezTo>
                  <a:cubicBezTo>
                    <a:pt x="384" y="24769"/>
                    <a:pt x="555" y="27243"/>
                    <a:pt x="768" y="29760"/>
                  </a:cubicBezTo>
                  <a:cubicBezTo>
                    <a:pt x="853" y="30998"/>
                    <a:pt x="981" y="32235"/>
                    <a:pt x="1109" y="33472"/>
                  </a:cubicBezTo>
                  <a:cubicBezTo>
                    <a:pt x="1152" y="34496"/>
                    <a:pt x="1365" y="35562"/>
                    <a:pt x="1706" y="36586"/>
                  </a:cubicBezTo>
                  <a:cubicBezTo>
                    <a:pt x="2005" y="37482"/>
                    <a:pt x="2560" y="38335"/>
                    <a:pt x="3285" y="38975"/>
                  </a:cubicBezTo>
                  <a:cubicBezTo>
                    <a:pt x="3967" y="39572"/>
                    <a:pt x="4735" y="39999"/>
                    <a:pt x="5589" y="40298"/>
                  </a:cubicBezTo>
                  <a:cubicBezTo>
                    <a:pt x="7423" y="40938"/>
                    <a:pt x="9385" y="41023"/>
                    <a:pt x="11348" y="41066"/>
                  </a:cubicBezTo>
                  <a:cubicBezTo>
                    <a:pt x="12393" y="41098"/>
                    <a:pt x="13438" y="41114"/>
                    <a:pt x="14483" y="41114"/>
                  </a:cubicBezTo>
                  <a:cubicBezTo>
                    <a:pt x="17619" y="41114"/>
                    <a:pt x="20754" y="40970"/>
                    <a:pt x="23890" y="40682"/>
                  </a:cubicBezTo>
                  <a:cubicBezTo>
                    <a:pt x="25255" y="40554"/>
                    <a:pt x="26620" y="40340"/>
                    <a:pt x="27985" y="40084"/>
                  </a:cubicBezTo>
                  <a:cubicBezTo>
                    <a:pt x="28455" y="39999"/>
                    <a:pt x="28924" y="39871"/>
                    <a:pt x="29393" y="39828"/>
                  </a:cubicBezTo>
                  <a:lnTo>
                    <a:pt x="29564" y="39828"/>
                  </a:lnTo>
                  <a:cubicBezTo>
                    <a:pt x="29607" y="39786"/>
                    <a:pt x="29649" y="39743"/>
                    <a:pt x="29692" y="39743"/>
                  </a:cubicBezTo>
                  <a:cubicBezTo>
                    <a:pt x="31612" y="39359"/>
                    <a:pt x="33745" y="38762"/>
                    <a:pt x="35067" y="37311"/>
                  </a:cubicBezTo>
                  <a:cubicBezTo>
                    <a:pt x="36390" y="35818"/>
                    <a:pt x="36731" y="33728"/>
                    <a:pt x="36902" y="31851"/>
                  </a:cubicBezTo>
                  <a:cubicBezTo>
                    <a:pt x="37371" y="26902"/>
                    <a:pt x="37541" y="21953"/>
                    <a:pt x="37371" y="17047"/>
                  </a:cubicBezTo>
                  <a:cubicBezTo>
                    <a:pt x="37286" y="14573"/>
                    <a:pt x="37158" y="12056"/>
                    <a:pt x="36944" y="9582"/>
                  </a:cubicBezTo>
                  <a:cubicBezTo>
                    <a:pt x="36816" y="8302"/>
                    <a:pt x="36688" y="7065"/>
                    <a:pt x="36560" y="5828"/>
                  </a:cubicBezTo>
                  <a:cubicBezTo>
                    <a:pt x="36475" y="5230"/>
                    <a:pt x="36390" y="4591"/>
                    <a:pt x="36304" y="3951"/>
                  </a:cubicBezTo>
                  <a:cubicBezTo>
                    <a:pt x="36262" y="3481"/>
                    <a:pt x="36262" y="2884"/>
                    <a:pt x="35878" y="2543"/>
                  </a:cubicBezTo>
                  <a:cubicBezTo>
                    <a:pt x="35494" y="2287"/>
                    <a:pt x="35025" y="2116"/>
                    <a:pt x="34555" y="2031"/>
                  </a:cubicBezTo>
                  <a:cubicBezTo>
                    <a:pt x="33958" y="1903"/>
                    <a:pt x="33361" y="1775"/>
                    <a:pt x="32806" y="1647"/>
                  </a:cubicBezTo>
                  <a:cubicBezTo>
                    <a:pt x="31612" y="1391"/>
                    <a:pt x="30417" y="1178"/>
                    <a:pt x="29223" y="964"/>
                  </a:cubicBezTo>
                  <a:cubicBezTo>
                    <a:pt x="26834" y="580"/>
                    <a:pt x="24445" y="324"/>
                    <a:pt x="22056" y="196"/>
                  </a:cubicBezTo>
                  <a:cubicBezTo>
                    <a:pt x="19928" y="66"/>
                    <a:pt x="17800" y="0"/>
                    <a:pt x="15676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2223712" y="2691168"/>
              <a:ext cx="705409" cy="608076"/>
            </a:xfrm>
            <a:custGeom>
              <a:avLst/>
              <a:gdLst/>
              <a:ahLst/>
              <a:cxnLst/>
              <a:rect l="l" t="t" r="r" b="b"/>
              <a:pathLst>
                <a:path w="33404" h="30230" extrusionOk="0">
                  <a:moveTo>
                    <a:pt x="640" y="1135"/>
                  </a:moveTo>
                  <a:cubicBezTo>
                    <a:pt x="0" y="1220"/>
                    <a:pt x="0" y="2073"/>
                    <a:pt x="640" y="2159"/>
                  </a:cubicBezTo>
                  <a:cubicBezTo>
                    <a:pt x="1110" y="1988"/>
                    <a:pt x="1110" y="1305"/>
                    <a:pt x="640" y="1135"/>
                  </a:cubicBezTo>
                  <a:close/>
                  <a:moveTo>
                    <a:pt x="25746" y="3620"/>
                  </a:moveTo>
                  <a:cubicBezTo>
                    <a:pt x="25640" y="3620"/>
                    <a:pt x="25533" y="3630"/>
                    <a:pt x="25426" y="3652"/>
                  </a:cubicBezTo>
                  <a:cubicBezTo>
                    <a:pt x="25256" y="3694"/>
                    <a:pt x="25128" y="3865"/>
                    <a:pt x="25170" y="4036"/>
                  </a:cubicBezTo>
                  <a:lnTo>
                    <a:pt x="25128" y="4078"/>
                  </a:lnTo>
                  <a:cubicBezTo>
                    <a:pt x="25128" y="4249"/>
                    <a:pt x="25256" y="4420"/>
                    <a:pt x="25426" y="4462"/>
                  </a:cubicBezTo>
                  <a:lnTo>
                    <a:pt x="26578" y="4462"/>
                  </a:lnTo>
                  <a:lnTo>
                    <a:pt x="26791" y="4505"/>
                  </a:lnTo>
                  <a:lnTo>
                    <a:pt x="27005" y="4590"/>
                  </a:lnTo>
                  <a:lnTo>
                    <a:pt x="27218" y="4590"/>
                  </a:lnTo>
                  <a:cubicBezTo>
                    <a:pt x="27346" y="4590"/>
                    <a:pt x="27474" y="4548"/>
                    <a:pt x="27559" y="4420"/>
                  </a:cubicBezTo>
                  <a:cubicBezTo>
                    <a:pt x="27602" y="4292"/>
                    <a:pt x="27559" y="4164"/>
                    <a:pt x="27431" y="4078"/>
                  </a:cubicBezTo>
                  <a:cubicBezTo>
                    <a:pt x="27133" y="3908"/>
                    <a:pt x="26834" y="3780"/>
                    <a:pt x="26493" y="3737"/>
                  </a:cubicBezTo>
                  <a:cubicBezTo>
                    <a:pt x="26365" y="3694"/>
                    <a:pt x="26194" y="3652"/>
                    <a:pt x="26066" y="3652"/>
                  </a:cubicBezTo>
                  <a:cubicBezTo>
                    <a:pt x="25960" y="3630"/>
                    <a:pt x="25853" y="3620"/>
                    <a:pt x="25746" y="3620"/>
                  </a:cubicBezTo>
                  <a:close/>
                  <a:moveTo>
                    <a:pt x="22611" y="5059"/>
                  </a:moveTo>
                  <a:lnTo>
                    <a:pt x="22483" y="5102"/>
                  </a:lnTo>
                  <a:lnTo>
                    <a:pt x="22397" y="5187"/>
                  </a:lnTo>
                  <a:cubicBezTo>
                    <a:pt x="22355" y="5230"/>
                    <a:pt x="22312" y="5273"/>
                    <a:pt x="22269" y="5315"/>
                  </a:cubicBezTo>
                  <a:cubicBezTo>
                    <a:pt x="22269" y="5358"/>
                    <a:pt x="22269" y="5401"/>
                    <a:pt x="22269" y="5401"/>
                  </a:cubicBezTo>
                  <a:cubicBezTo>
                    <a:pt x="22269" y="5486"/>
                    <a:pt x="22269" y="5529"/>
                    <a:pt x="22269" y="5571"/>
                  </a:cubicBezTo>
                  <a:lnTo>
                    <a:pt x="22312" y="5699"/>
                  </a:lnTo>
                  <a:lnTo>
                    <a:pt x="22355" y="5742"/>
                  </a:lnTo>
                  <a:cubicBezTo>
                    <a:pt x="22355" y="5785"/>
                    <a:pt x="22397" y="5827"/>
                    <a:pt x="22440" y="5870"/>
                  </a:cubicBezTo>
                  <a:lnTo>
                    <a:pt x="22483" y="5913"/>
                  </a:lnTo>
                  <a:cubicBezTo>
                    <a:pt x="22483" y="5955"/>
                    <a:pt x="22525" y="5955"/>
                    <a:pt x="22525" y="5998"/>
                  </a:cubicBezTo>
                  <a:cubicBezTo>
                    <a:pt x="22611" y="6041"/>
                    <a:pt x="22653" y="6083"/>
                    <a:pt x="22739" y="6083"/>
                  </a:cubicBezTo>
                  <a:lnTo>
                    <a:pt x="22867" y="6083"/>
                  </a:lnTo>
                  <a:cubicBezTo>
                    <a:pt x="22952" y="6083"/>
                    <a:pt x="22995" y="6083"/>
                    <a:pt x="23080" y="6041"/>
                  </a:cubicBezTo>
                  <a:lnTo>
                    <a:pt x="23165" y="5955"/>
                  </a:lnTo>
                  <a:cubicBezTo>
                    <a:pt x="23208" y="5913"/>
                    <a:pt x="23251" y="5870"/>
                    <a:pt x="23293" y="5827"/>
                  </a:cubicBezTo>
                  <a:cubicBezTo>
                    <a:pt x="23293" y="5742"/>
                    <a:pt x="23293" y="5699"/>
                    <a:pt x="23293" y="5657"/>
                  </a:cubicBezTo>
                  <a:cubicBezTo>
                    <a:pt x="23293" y="5571"/>
                    <a:pt x="23293" y="5529"/>
                    <a:pt x="23293" y="5443"/>
                  </a:cubicBezTo>
                  <a:cubicBezTo>
                    <a:pt x="23251" y="5401"/>
                    <a:pt x="23208" y="5358"/>
                    <a:pt x="23165" y="5315"/>
                  </a:cubicBezTo>
                  <a:lnTo>
                    <a:pt x="23123" y="5273"/>
                  </a:lnTo>
                  <a:lnTo>
                    <a:pt x="23080" y="5230"/>
                  </a:lnTo>
                  <a:cubicBezTo>
                    <a:pt x="23037" y="5187"/>
                    <a:pt x="22995" y="5145"/>
                    <a:pt x="22952" y="5145"/>
                  </a:cubicBezTo>
                  <a:lnTo>
                    <a:pt x="22909" y="5102"/>
                  </a:lnTo>
                  <a:lnTo>
                    <a:pt x="22867" y="5102"/>
                  </a:lnTo>
                  <a:cubicBezTo>
                    <a:pt x="22824" y="5102"/>
                    <a:pt x="22781" y="5059"/>
                    <a:pt x="22739" y="5059"/>
                  </a:cubicBezTo>
                  <a:close/>
                  <a:moveTo>
                    <a:pt x="4949" y="5827"/>
                  </a:moveTo>
                  <a:cubicBezTo>
                    <a:pt x="4309" y="5827"/>
                    <a:pt x="4309" y="6723"/>
                    <a:pt x="4949" y="6723"/>
                  </a:cubicBezTo>
                  <a:cubicBezTo>
                    <a:pt x="5546" y="6723"/>
                    <a:pt x="5546" y="5827"/>
                    <a:pt x="4949" y="5827"/>
                  </a:cubicBezTo>
                  <a:close/>
                  <a:moveTo>
                    <a:pt x="25853" y="8430"/>
                  </a:moveTo>
                  <a:cubicBezTo>
                    <a:pt x="25426" y="8515"/>
                    <a:pt x="25426" y="9155"/>
                    <a:pt x="25853" y="9283"/>
                  </a:cubicBezTo>
                  <a:cubicBezTo>
                    <a:pt x="25867" y="9284"/>
                    <a:pt x="25880" y="9284"/>
                    <a:pt x="25894" y="9284"/>
                  </a:cubicBezTo>
                  <a:cubicBezTo>
                    <a:pt x="26450" y="9284"/>
                    <a:pt x="26436" y="8430"/>
                    <a:pt x="25853" y="8430"/>
                  </a:cubicBezTo>
                  <a:close/>
                  <a:moveTo>
                    <a:pt x="23165" y="9326"/>
                  </a:moveTo>
                  <a:cubicBezTo>
                    <a:pt x="22781" y="9368"/>
                    <a:pt x="22781" y="9923"/>
                    <a:pt x="23165" y="9965"/>
                  </a:cubicBezTo>
                  <a:cubicBezTo>
                    <a:pt x="23549" y="9923"/>
                    <a:pt x="23549" y="9368"/>
                    <a:pt x="23165" y="9326"/>
                  </a:cubicBezTo>
                  <a:close/>
                  <a:moveTo>
                    <a:pt x="13396" y="9112"/>
                  </a:moveTo>
                  <a:cubicBezTo>
                    <a:pt x="13311" y="9112"/>
                    <a:pt x="13225" y="9155"/>
                    <a:pt x="13140" y="9198"/>
                  </a:cubicBezTo>
                  <a:lnTo>
                    <a:pt x="13055" y="9283"/>
                  </a:lnTo>
                  <a:cubicBezTo>
                    <a:pt x="12969" y="9326"/>
                    <a:pt x="12969" y="9368"/>
                    <a:pt x="12927" y="9454"/>
                  </a:cubicBezTo>
                  <a:cubicBezTo>
                    <a:pt x="12884" y="9496"/>
                    <a:pt x="12884" y="9539"/>
                    <a:pt x="12884" y="9624"/>
                  </a:cubicBezTo>
                  <a:cubicBezTo>
                    <a:pt x="12884" y="9709"/>
                    <a:pt x="12927" y="9752"/>
                    <a:pt x="12927" y="9837"/>
                  </a:cubicBezTo>
                  <a:cubicBezTo>
                    <a:pt x="12969" y="9880"/>
                    <a:pt x="12969" y="9923"/>
                    <a:pt x="13055" y="9965"/>
                  </a:cubicBezTo>
                  <a:lnTo>
                    <a:pt x="13225" y="10136"/>
                  </a:lnTo>
                  <a:cubicBezTo>
                    <a:pt x="13268" y="10179"/>
                    <a:pt x="13353" y="10221"/>
                    <a:pt x="13439" y="10264"/>
                  </a:cubicBezTo>
                  <a:lnTo>
                    <a:pt x="13567" y="10264"/>
                  </a:lnTo>
                  <a:cubicBezTo>
                    <a:pt x="13652" y="10264"/>
                    <a:pt x="13737" y="10221"/>
                    <a:pt x="13780" y="10179"/>
                  </a:cubicBezTo>
                  <a:lnTo>
                    <a:pt x="13908" y="10093"/>
                  </a:lnTo>
                  <a:cubicBezTo>
                    <a:pt x="13950" y="10051"/>
                    <a:pt x="13993" y="10008"/>
                    <a:pt x="13993" y="9965"/>
                  </a:cubicBezTo>
                  <a:cubicBezTo>
                    <a:pt x="14036" y="9880"/>
                    <a:pt x="14036" y="9837"/>
                    <a:pt x="14036" y="9752"/>
                  </a:cubicBezTo>
                  <a:cubicBezTo>
                    <a:pt x="14036" y="9709"/>
                    <a:pt x="14036" y="9624"/>
                    <a:pt x="13993" y="9582"/>
                  </a:cubicBezTo>
                  <a:cubicBezTo>
                    <a:pt x="13993" y="9539"/>
                    <a:pt x="13950" y="9454"/>
                    <a:pt x="13908" y="9411"/>
                  </a:cubicBezTo>
                  <a:lnTo>
                    <a:pt x="13737" y="9240"/>
                  </a:lnTo>
                  <a:cubicBezTo>
                    <a:pt x="13695" y="9198"/>
                    <a:pt x="13609" y="9155"/>
                    <a:pt x="13524" y="9112"/>
                  </a:cubicBezTo>
                  <a:close/>
                  <a:moveTo>
                    <a:pt x="12175" y="0"/>
                  </a:moveTo>
                  <a:cubicBezTo>
                    <a:pt x="9439" y="0"/>
                    <a:pt x="6704" y="108"/>
                    <a:pt x="3968" y="324"/>
                  </a:cubicBezTo>
                  <a:cubicBezTo>
                    <a:pt x="3342" y="408"/>
                    <a:pt x="3328" y="1349"/>
                    <a:pt x="3928" y="1349"/>
                  </a:cubicBezTo>
                  <a:cubicBezTo>
                    <a:pt x="3941" y="1349"/>
                    <a:pt x="3954" y="1349"/>
                    <a:pt x="3968" y="1348"/>
                  </a:cubicBezTo>
                  <a:cubicBezTo>
                    <a:pt x="6613" y="1135"/>
                    <a:pt x="9258" y="1007"/>
                    <a:pt x="11860" y="1007"/>
                  </a:cubicBezTo>
                  <a:cubicBezTo>
                    <a:pt x="16553" y="1007"/>
                    <a:pt x="21203" y="1305"/>
                    <a:pt x="25853" y="1945"/>
                  </a:cubicBezTo>
                  <a:cubicBezTo>
                    <a:pt x="27005" y="2116"/>
                    <a:pt x="28157" y="2287"/>
                    <a:pt x="29308" y="2500"/>
                  </a:cubicBezTo>
                  <a:cubicBezTo>
                    <a:pt x="30034" y="2585"/>
                    <a:pt x="31057" y="2756"/>
                    <a:pt x="31356" y="3524"/>
                  </a:cubicBezTo>
                  <a:cubicBezTo>
                    <a:pt x="31484" y="4036"/>
                    <a:pt x="31527" y="4590"/>
                    <a:pt x="31527" y="5145"/>
                  </a:cubicBezTo>
                  <a:cubicBezTo>
                    <a:pt x="31527" y="5742"/>
                    <a:pt x="31569" y="6297"/>
                    <a:pt x="31655" y="6894"/>
                  </a:cubicBezTo>
                  <a:cubicBezTo>
                    <a:pt x="31740" y="8046"/>
                    <a:pt x="31996" y="9240"/>
                    <a:pt x="32081" y="10392"/>
                  </a:cubicBezTo>
                  <a:cubicBezTo>
                    <a:pt x="32081" y="10546"/>
                    <a:pt x="32207" y="10632"/>
                    <a:pt x="32328" y="10632"/>
                  </a:cubicBezTo>
                  <a:cubicBezTo>
                    <a:pt x="32441" y="10632"/>
                    <a:pt x="32551" y="10557"/>
                    <a:pt x="32551" y="10392"/>
                  </a:cubicBezTo>
                  <a:cubicBezTo>
                    <a:pt x="32508" y="9027"/>
                    <a:pt x="32593" y="7662"/>
                    <a:pt x="32551" y="6254"/>
                  </a:cubicBezTo>
                  <a:cubicBezTo>
                    <a:pt x="32551" y="5571"/>
                    <a:pt x="32465" y="4889"/>
                    <a:pt x="32423" y="4206"/>
                  </a:cubicBezTo>
                  <a:cubicBezTo>
                    <a:pt x="32465" y="3652"/>
                    <a:pt x="32295" y="3054"/>
                    <a:pt x="31953" y="2585"/>
                  </a:cubicBezTo>
                  <a:cubicBezTo>
                    <a:pt x="31356" y="1860"/>
                    <a:pt x="30375" y="1647"/>
                    <a:pt x="29479" y="1476"/>
                  </a:cubicBezTo>
                  <a:cubicBezTo>
                    <a:pt x="28285" y="1263"/>
                    <a:pt x="27047" y="1092"/>
                    <a:pt x="25810" y="921"/>
                  </a:cubicBezTo>
                  <a:cubicBezTo>
                    <a:pt x="23421" y="580"/>
                    <a:pt x="20990" y="367"/>
                    <a:pt x="18558" y="196"/>
                  </a:cubicBezTo>
                  <a:cubicBezTo>
                    <a:pt x="16430" y="65"/>
                    <a:pt x="14302" y="0"/>
                    <a:pt x="12175" y="0"/>
                  </a:cubicBezTo>
                  <a:close/>
                  <a:moveTo>
                    <a:pt x="24573" y="12568"/>
                  </a:moveTo>
                  <a:cubicBezTo>
                    <a:pt x="24317" y="12653"/>
                    <a:pt x="24317" y="13037"/>
                    <a:pt x="24573" y="13122"/>
                  </a:cubicBezTo>
                  <a:lnTo>
                    <a:pt x="24573" y="13165"/>
                  </a:lnTo>
                  <a:cubicBezTo>
                    <a:pt x="25000" y="13165"/>
                    <a:pt x="25000" y="12568"/>
                    <a:pt x="24573" y="12568"/>
                  </a:cubicBezTo>
                  <a:close/>
                  <a:moveTo>
                    <a:pt x="23976" y="15469"/>
                  </a:moveTo>
                  <a:cubicBezTo>
                    <a:pt x="23720" y="15554"/>
                    <a:pt x="23720" y="15895"/>
                    <a:pt x="23976" y="15938"/>
                  </a:cubicBezTo>
                  <a:lnTo>
                    <a:pt x="23976" y="15981"/>
                  </a:lnTo>
                  <a:cubicBezTo>
                    <a:pt x="24274" y="15981"/>
                    <a:pt x="24274" y="15469"/>
                    <a:pt x="23976" y="15469"/>
                  </a:cubicBezTo>
                  <a:close/>
                  <a:moveTo>
                    <a:pt x="18984" y="16621"/>
                  </a:moveTo>
                  <a:cubicBezTo>
                    <a:pt x="18387" y="16706"/>
                    <a:pt x="18387" y="17602"/>
                    <a:pt x="18984" y="17644"/>
                  </a:cubicBezTo>
                  <a:cubicBezTo>
                    <a:pt x="19496" y="17474"/>
                    <a:pt x="19496" y="16791"/>
                    <a:pt x="18984" y="16621"/>
                  </a:cubicBezTo>
                  <a:close/>
                  <a:moveTo>
                    <a:pt x="23976" y="18242"/>
                  </a:moveTo>
                  <a:cubicBezTo>
                    <a:pt x="23549" y="18284"/>
                    <a:pt x="23549" y="18882"/>
                    <a:pt x="23976" y="18924"/>
                  </a:cubicBezTo>
                  <a:cubicBezTo>
                    <a:pt x="24360" y="18882"/>
                    <a:pt x="24360" y="18284"/>
                    <a:pt x="23976" y="18242"/>
                  </a:cubicBezTo>
                  <a:close/>
                  <a:moveTo>
                    <a:pt x="11131" y="18784"/>
                  </a:moveTo>
                  <a:cubicBezTo>
                    <a:pt x="11016" y="18784"/>
                    <a:pt x="11027" y="19056"/>
                    <a:pt x="11188" y="19056"/>
                  </a:cubicBezTo>
                  <a:cubicBezTo>
                    <a:pt x="11198" y="19056"/>
                    <a:pt x="11209" y="19054"/>
                    <a:pt x="11220" y="19052"/>
                  </a:cubicBezTo>
                  <a:lnTo>
                    <a:pt x="11178" y="19052"/>
                  </a:lnTo>
                  <a:lnTo>
                    <a:pt x="11306" y="19010"/>
                  </a:lnTo>
                  <a:cubicBezTo>
                    <a:pt x="11348" y="19010"/>
                    <a:pt x="11348" y="18967"/>
                    <a:pt x="11348" y="18882"/>
                  </a:cubicBezTo>
                  <a:cubicBezTo>
                    <a:pt x="11348" y="18839"/>
                    <a:pt x="11348" y="18796"/>
                    <a:pt x="11306" y="18796"/>
                  </a:cubicBezTo>
                  <a:lnTo>
                    <a:pt x="11178" y="18796"/>
                  </a:lnTo>
                  <a:cubicBezTo>
                    <a:pt x="11160" y="18788"/>
                    <a:pt x="11145" y="18784"/>
                    <a:pt x="11131" y="18784"/>
                  </a:cubicBezTo>
                  <a:close/>
                  <a:moveTo>
                    <a:pt x="7594" y="21143"/>
                  </a:moveTo>
                  <a:lnTo>
                    <a:pt x="7551" y="21185"/>
                  </a:lnTo>
                  <a:cubicBezTo>
                    <a:pt x="7509" y="21185"/>
                    <a:pt x="7509" y="21228"/>
                    <a:pt x="7509" y="21228"/>
                  </a:cubicBezTo>
                  <a:cubicBezTo>
                    <a:pt x="7466" y="21271"/>
                    <a:pt x="7466" y="21271"/>
                    <a:pt x="7466" y="21313"/>
                  </a:cubicBezTo>
                  <a:lnTo>
                    <a:pt x="7466" y="21441"/>
                  </a:lnTo>
                  <a:cubicBezTo>
                    <a:pt x="7466" y="21484"/>
                    <a:pt x="7466" y="21527"/>
                    <a:pt x="7466" y="21569"/>
                  </a:cubicBezTo>
                  <a:lnTo>
                    <a:pt x="7509" y="21569"/>
                  </a:lnTo>
                  <a:cubicBezTo>
                    <a:pt x="7551" y="21612"/>
                    <a:pt x="7551" y="21612"/>
                    <a:pt x="7594" y="21612"/>
                  </a:cubicBezTo>
                  <a:lnTo>
                    <a:pt x="7637" y="21612"/>
                  </a:lnTo>
                  <a:cubicBezTo>
                    <a:pt x="7658" y="21633"/>
                    <a:pt x="7669" y="21644"/>
                    <a:pt x="7679" y="21644"/>
                  </a:cubicBezTo>
                  <a:cubicBezTo>
                    <a:pt x="7690" y="21644"/>
                    <a:pt x="7701" y="21633"/>
                    <a:pt x="7722" y="21612"/>
                  </a:cubicBezTo>
                  <a:lnTo>
                    <a:pt x="7765" y="21612"/>
                  </a:lnTo>
                  <a:cubicBezTo>
                    <a:pt x="7765" y="21569"/>
                    <a:pt x="7807" y="21569"/>
                    <a:pt x="7807" y="21527"/>
                  </a:cubicBezTo>
                  <a:cubicBezTo>
                    <a:pt x="7807" y="21527"/>
                    <a:pt x="7807" y="21484"/>
                    <a:pt x="7807" y="21484"/>
                  </a:cubicBezTo>
                  <a:lnTo>
                    <a:pt x="7807" y="21313"/>
                  </a:lnTo>
                  <a:cubicBezTo>
                    <a:pt x="7807" y="21271"/>
                    <a:pt x="7807" y="21228"/>
                    <a:pt x="7765" y="21228"/>
                  </a:cubicBezTo>
                  <a:lnTo>
                    <a:pt x="7765" y="21185"/>
                  </a:lnTo>
                  <a:cubicBezTo>
                    <a:pt x="7765" y="21143"/>
                    <a:pt x="7722" y="21143"/>
                    <a:pt x="7722" y="21143"/>
                  </a:cubicBezTo>
                  <a:close/>
                  <a:moveTo>
                    <a:pt x="19496" y="22593"/>
                  </a:moveTo>
                  <a:cubicBezTo>
                    <a:pt x="19454" y="22593"/>
                    <a:pt x="19411" y="22593"/>
                    <a:pt x="19368" y="22636"/>
                  </a:cubicBezTo>
                  <a:lnTo>
                    <a:pt x="19283" y="22678"/>
                  </a:lnTo>
                  <a:cubicBezTo>
                    <a:pt x="19240" y="22721"/>
                    <a:pt x="19198" y="22764"/>
                    <a:pt x="19198" y="22849"/>
                  </a:cubicBezTo>
                  <a:lnTo>
                    <a:pt x="19198" y="22892"/>
                  </a:lnTo>
                  <a:cubicBezTo>
                    <a:pt x="19198" y="22934"/>
                    <a:pt x="19198" y="22977"/>
                    <a:pt x="19240" y="23020"/>
                  </a:cubicBezTo>
                  <a:cubicBezTo>
                    <a:pt x="19240" y="23062"/>
                    <a:pt x="19240" y="23062"/>
                    <a:pt x="19283" y="23105"/>
                  </a:cubicBezTo>
                  <a:cubicBezTo>
                    <a:pt x="19326" y="23148"/>
                    <a:pt x="19326" y="23148"/>
                    <a:pt x="19368" y="23148"/>
                  </a:cubicBezTo>
                  <a:cubicBezTo>
                    <a:pt x="19411" y="23190"/>
                    <a:pt x="19454" y="23190"/>
                    <a:pt x="19496" y="23190"/>
                  </a:cubicBezTo>
                  <a:lnTo>
                    <a:pt x="19667" y="23190"/>
                  </a:lnTo>
                  <a:cubicBezTo>
                    <a:pt x="19710" y="23190"/>
                    <a:pt x="19752" y="23190"/>
                    <a:pt x="19795" y="23148"/>
                  </a:cubicBezTo>
                  <a:lnTo>
                    <a:pt x="19880" y="23105"/>
                  </a:lnTo>
                  <a:cubicBezTo>
                    <a:pt x="19880" y="23062"/>
                    <a:pt x="19923" y="23020"/>
                    <a:pt x="19923" y="22977"/>
                  </a:cubicBezTo>
                  <a:lnTo>
                    <a:pt x="19923" y="22892"/>
                  </a:lnTo>
                  <a:cubicBezTo>
                    <a:pt x="19966" y="22849"/>
                    <a:pt x="19966" y="22806"/>
                    <a:pt x="19923" y="22764"/>
                  </a:cubicBezTo>
                  <a:cubicBezTo>
                    <a:pt x="19923" y="22721"/>
                    <a:pt x="19838" y="22636"/>
                    <a:pt x="19795" y="22593"/>
                  </a:cubicBezTo>
                  <a:close/>
                  <a:moveTo>
                    <a:pt x="32327" y="13323"/>
                  </a:moveTo>
                  <a:cubicBezTo>
                    <a:pt x="32227" y="13323"/>
                    <a:pt x="32124" y="13389"/>
                    <a:pt x="32124" y="13506"/>
                  </a:cubicBezTo>
                  <a:cubicBezTo>
                    <a:pt x="32252" y="14573"/>
                    <a:pt x="32295" y="15725"/>
                    <a:pt x="32337" y="16791"/>
                  </a:cubicBezTo>
                  <a:cubicBezTo>
                    <a:pt x="32380" y="17900"/>
                    <a:pt x="32423" y="19010"/>
                    <a:pt x="32423" y="20119"/>
                  </a:cubicBezTo>
                  <a:cubicBezTo>
                    <a:pt x="32423" y="21228"/>
                    <a:pt x="32380" y="22337"/>
                    <a:pt x="32295" y="23446"/>
                  </a:cubicBezTo>
                  <a:cubicBezTo>
                    <a:pt x="32295" y="24001"/>
                    <a:pt x="32252" y="24513"/>
                    <a:pt x="32167" y="25067"/>
                  </a:cubicBezTo>
                  <a:cubicBezTo>
                    <a:pt x="32167" y="25323"/>
                    <a:pt x="32124" y="25622"/>
                    <a:pt x="32081" y="25921"/>
                  </a:cubicBezTo>
                  <a:cubicBezTo>
                    <a:pt x="32039" y="26177"/>
                    <a:pt x="31996" y="26475"/>
                    <a:pt x="31996" y="26774"/>
                  </a:cubicBezTo>
                  <a:cubicBezTo>
                    <a:pt x="32039" y="26944"/>
                    <a:pt x="32124" y="27115"/>
                    <a:pt x="32337" y="27158"/>
                  </a:cubicBezTo>
                  <a:lnTo>
                    <a:pt x="32295" y="27200"/>
                  </a:lnTo>
                  <a:cubicBezTo>
                    <a:pt x="32331" y="27208"/>
                    <a:pt x="32368" y="27211"/>
                    <a:pt x="32404" y="27211"/>
                  </a:cubicBezTo>
                  <a:cubicBezTo>
                    <a:pt x="32577" y="27211"/>
                    <a:pt x="32736" y="27128"/>
                    <a:pt x="32807" y="26987"/>
                  </a:cubicBezTo>
                  <a:cubicBezTo>
                    <a:pt x="32977" y="26433"/>
                    <a:pt x="33105" y="25878"/>
                    <a:pt x="33105" y="25281"/>
                  </a:cubicBezTo>
                  <a:cubicBezTo>
                    <a:pt x="33190" y="24726"/>
                    <a:pt x="33233" y="24172"/>
                    <a:pt x="33276" y="23574"/>
                  </a:cubicBezTo>
                  <a:cubicBezTo>
                    <a:pt x="33361" y="22465"/>
                    <a:pt x="33404" y="21313"/>
                    <a:pt x="33404" y="20204"/>
                  </a:cubicBezTo>
                  <a:cubicBezTo>
                    <a:pt x="33361" y="19052"/>
                    <a:pt x="33276" y="17943"/>
                    <a:pt x="33148" y="16791"/>
                  </a:cubicBezTo>
                  <a:cubicBezTo>
                    <a:pt x="33063" y="16237"/>
                    <a:pt x="32977" y="15682"/>
                    <a:pt x="32892" y="15127"/>
                  </a:cubicBezTo>
                  <a:cubicBezTo>
                    <a:pt x="32807" y="14573"/>
                    <a:pt x="32636" y="14018"/>
                    <a:pt x="32508" y="13464"/>
                  </a:cubicBezTo>
                  <a:cubicBezTo>
                    <a:pt x="32489" y="13368"/>
                    <a:pt x="32409" y="13323"/>
                    <a:pt x="32327" y="13323"/>
                  </a:cubicBezTo>
                  <a:close/>
                  <a:moveTo>
                    <a:pt x="31783" y="29333"/>
                  </a:moveTo>
                  <a:cubicBezTo>
                    <a:pt x="31313" y="29461"/>
                    <a:pt x="31313" y="30101"/>
                    <a:pt x="31783" y="30229"/>
                  </a:cubicBezTo>
                  <a:cubicBezTo>
                    <a:pt x="32380" y="30229"/>
                    <a:pt x="32380" y="29333"/>
                    <a:pt x="31783" y="29333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2714351" y="3253057"/>
              <a:ext cx="23400" cy="12835"/>
            </a:xfrm>
            <a:custGeom>
              <a:avLst/>
              <a:gdLst/>
              <a:ahLst/>
              <a:cxnLst/>
              <a:rect l="l" t="t" r="r" b="b"/>
              <a:pathLst>
                <a:path w="1278" h="701" fill="none" extrusionOk="0">
                  <a:moveTo>
                    <a:pt x="1186" y="1"/>
                  </a:moveTo>
                  <a:cubicBezTo>
                    <a:pt x="1277" y="670"/>
                    <a:pt x="457" y="700"/>
                    <a:pt x="1" y="609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2752766" y="3199080"/>
              <a:ext cx="58446" cy="18933"/>
            </a:xfrm>
            <a:custGeom>
              <a:avLst/>
              <a:gdLst/>
              <a:ahLst/>
              <a:cxnLst/>
              <a:rect l="l" t="t" r="r" b="b"/>
              <a:pathLst>
                <a:path w="3192" h="1034" fill="none" extrusionOk="0">
                  <a:moveTo>
                    <a:pt x="2949" y="1"/>
                  </a:moveTo>
                  <a:cubicBezTo>
                    <a:pt x="3192" y="335"/>
                    <a:pt x="2888" y="882"/>
                    <a:pt x="2462" y="912"/>
                  </a:cubicBezTo>
                  <a:cubicBezTo>
                    <a:pt x="1429" y="1034"/>
                    <a:pt x="1064" y="1004"/>
                    <a:pt x="0" y="821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2275809" y="2953089"/>
              <a:ext cx="610547" cy="352321"/>
            </a:xfrm>
            <a:custGeom>
              <a:avLst/>
              <a:gdLst/>
              <a:ahLst/>
              <a:cxnLst/>
              <a:rect l="l" t="t" r="r" b="b"/>
              <a:pathLst>
                <a:path w="33345" h="19242" fill="none" extrusionOk="0">
                  <a:moveTo>
                    <a:pt x="0" y="8876"/>
                  </a:moveTo>
                  <a:cubicBezTo>
                    <a:pt x="1581" y="8572"/>
                    <a:pt x="7569" y="7113"/>
                    <a:pt x="9149" y="6688"/>
                  </a:cubicBezTo>
                  <a:cubicBezTo>
                    <a:pt x="9818" y="6445"/>
                    <a:pt x="10395" y="5989"/>
                    <a:pt x="10973" y="5502"/>
                  </a:cubicBezTo>
                  <a:cubicBezTo>
                    <a:pt x="12401" y="4256"/>
                    <a:pt x="13830" y="2979"/>
                    <a:pt x="15563" y="2220"/>
                  </a:cubicBezTo>
                  <a:cubicBezTo>
                    <a:pt x="17022" y="1581"/>
                    <a:pt x="18633" y="1156"/>
                    <a:pt x="20213" y="730"/>
                  </a:cubicBezTo>
                  <a:cubicBezTo>
                    <a:pt x="20852" y="578"/>
                    <a:pt x="21490" y="396"/>
                    <a:pt x="22098" y="213"/>
                  </a:cubicBezTo>
                  <a:cubicBezTo>
                    <a:pt x="22675" y="1"/>
                    <a:pt x="23192" y="426"/>
                    <a:pt x="23192" y="1065"/>
                  </a:cubicBezTo>
                  <a:cubicBezTo>
                    <a:pt x="23131" y="1976"/>
                    <a:pt x="22219" y="2554"/>
                    <a:pt x="21490" y="2949"/>
                  </a:cubicBezTo>
                  <a:cubicBezTo>
                    <a:pt x="20244" y="3496"/>
                    <a:pt x="18997" y="3891"/>
                    <a:pt x="17903" y="4590"/>
                  </a:cubicBezTo>
                  <a:cubicBezTo>
                    <a:pt x="17690" y="4742"/>
                    <a:pt x="17447" y="4925"/>
                    <a:pt x="17234" y="5107"/>
                  </a:cubicBezTo>
                  <a:cubicBezTo>
                    <a:pt x="17174" y="5168"/>
                    <a:pt x="17113" y="5259"/>
                    <a:pt x="17082" y="5350"/>
                  </a:cubicBezTo>
                  <a:lnTo>
                    <a:pt x="17082" y="5350"/>
                  </a:lnTo>
                  <a:cubicBezTo>
                    <a:pt x="17022" y="5533"/>
                    <a:pt x="16991" y="5715"/>
                    <a:pt x="17143" y="5897"/>
                  </a:cubicBezTo>
                  <a:cubicBezTo>
                    <a:pt x="18085" y="6688"/>
                    <a:pt x="19210" y="7022"/>
                    <a:pt x="20304" y="6992"/>
                  </a:cubicBezTo>
                  <a:cubicBezTo>
                    <a:pt x="22098" y="6961"/>
                    <a:pt x="23861" y="6779"/>
                    <a:pt x="25624" y="6657"/>
                  </a:cubicBezTo>
                  <a:cubicBezTo>
                    <a:pt x="26505" y="6597"/>
                    <a:pt x="27417" y="6566"/>
                    <a:pt x="28329" y="6597"/>
                  </a:cubicBezTo>
                  <a:cubicBezTo>
                    <a:pt x="28876" y="6597"/>
                    <a:pt x="29393" y="6566"/>
                    <a:pt x="29940" y="6566"/>
                  </a:cubicBezTo>
                  <a:cubicBezTo>
                    <a:pt x="30092" y="6566"/>
                    <a:pt x="30244" y="6536"/>
                    <a:pt x="30396" y="6536"/>
                  </a:cubicBezTo>
                  <a:lnTo>
                    <a:pt x="30396" y="6536"/>
                  </a:lnTo>
                  <a:cubicBezTo>
                    <a:pt x="30943" y="6536"/>
                    <a:pt x="31429" y="6627"/>
                    <a:pt x="31764" y="7174"/>
                  </a:cubicBezTo>
                  <a:cubicBezTo>
                    <a:pt x="32189" y="7843"/>
                    <a:pt x="31460" y="8329"/>
                    <a:pt x="30882" y="8390"/>
                  </a:cubicBezTo>
                  <a:cubicBezTo>
                    <a:pt x="30213" y="8451"/>
                    <a:pt x="29605" y="8542"/>
                    <a:pt x="28967" y="8603"/>
                  </a:cubicBezTo>
                  <a:cubicBezTo>
                    <a:pt x="28542" y="8633"/>
                    <a:pt x="28146" y="8663"/>
                    <a:pt x="27751" y="8694"/>
                  </a:cubicBezTo>
                  <a:cubicBezTo>
                    <a:pt x="26900" y="8755"/>
                    <a:pt x="26049" y="8846"/>
                    <a:pt x="25198" y="8998"/>
                  </a:cubicBezTo>
                  <a:cubicBezTo>
                    <a:pt x="24712" y="9059"/>
                    <a:pt x="24408" y="9119"/>
                    <a:pt x="23678" y="9302"/>
                  </a:cubicBezTo>
                  <a:cubicBezTo>
                    <a:pt x="23344" y="9423"/>
                    <a:pt x="22858" y="9454"/>
                    <a:pt x="22858" y="9849"/>
                  </a:cubicBezTo>
                  <a:cubicBezTo>
                    <a:pt x="22858" y="9849"/>
                    <a:pt x="22858" y="9849"/>
                    <a:pt x="22888" y="9849"/>
                  </a:cubicBezTo>
                  <a:lnTo>
                    <a:pt x="22888" y="9849"/>
                  </a:lnTo>
                  <a:cubicBezTo>
                    <a:pt x="23010" y="10183"/>
                    <a:pt x="23405" y="10274"/>
                    <a:pt x="23709" y="10426"/>
                  </a:cubicBezTo>
                  <a:cubicBezTo>
                    <a:pt x="24955" y="10822"/>
                    <a:pt x="26292" y="10822"/>
                    <a:pt x="27599" y="10882"/>
                  </a:cubicBezTo>
                  <a:cubicBezTo>
                    <a:pt x="28298" y="10943"/>
                    <a:pt x="28998" y="11004"/>
                    <a:pt x="29697" y="11125"/>
                  </a:cubicBezTo>
                  <a:lnTo>
                    <a:pt x="29697" y="11125"/>
                  </a:lnTo>
                  <a:cubicBezTo>
                    <a:pt x="29818" y="11156"/>
                    <a:pt x="29940" y="11186"/>
                    <a:pt x="30061" y="11217"/>
                  </a:cubicBezTo>
                  <a:cubicBezTo>
                    <a:pt x="30639" y="11338"/>
                    <a:pt x="33344" y="12159"/>
                    <a:pt x="32098" y="13284"/>
                  </a:cubicBezTo>
                  <a:cubicBezTo>
                    <a:pt x="31885" y="13466"/>
                    <a:pt x="31429" y="13405"/>
                    <a:pt x="31156" y="13375"/>
                  </a:cubicBezTo>
                  <a:cubicBezTo>
                    <a:pt x="30852" y="13344"/>
                    <a:pt x="30183" y="13253"/>
                    <a:pt x="29545" y="13162"/>
                  </a:cubicBezTo>
                  <a:cubicBezTo>
                    <a:pt x="28998" y="13101"/>
                    <a:pt x="28450" y="13040"/>
                    <a:pt x="28238" y="13040"/>
                  </a:cubicBezTo>
                  <a:cubicBezTo>
                    <a:pt x="27356" y="13010"/>
                    <a:pt x="26475" y="12858"/>
                    <a:pt x="25593" y="12858"/>
                  </a:cubicBezTo>
                  <a:cubicBezTo>
                    <a:pt x="24955" y="12858"/>
                    <a:pt x="24317" y="12828"/>
                    <a:pt x="23648" y="12797"/>
                  </a:cubicBezTo>
                  <a:cubicBezTo>
                    <a:pt x="23344" y="12767"/>
                    <a:pt x="22979" y="12736"/>
                    <a:pt x="22675" y="12767"/>
                  </a:cubicBezTo>
                  <a:cubicBezTo>
                    <a:pt x="22523" y="12767"/>
                    <a:pt x="22432" y="12828"/>
                    <a:pt x="22432" y="12858"/>
                  </a:cubicBezTo>
                  <a:cubicBezTo>
                    <a:pt x="22432" y="12949"/>
                    <a:pt x="22584" y="13101"/>
                    <a:pt x="22766" y="13162"/>
                  </a:cubicBezTo>
                  <a:cubicBezTo>
                    <a:pt x="23314" y="13405"/>
                    <a:pt x="23891" y="13648"/>
                    <a:pt x="24499" y="13800"/>
                  </a:cubicBezTo>
                  <a:cubicBezTo>
                    <a:pt x="25684" y="14135"/>
                    <a:pt x="26870" y="14469"/>
                    <a:pt x="28086" y="14773"/>
                  </a:cubicBezTo>
                  <a:lnTo>
                    <a:pt x="28086" y="14773"/>
                  </a:lnTo>
                  <a:cubicBezTo>
                    <a:pt x="28390" y="14834"/>
                    <a:pt x="28724" y="14925"/>
                    <a:pt x="29028" y="14986"/>
                  </a:cubicBezTo>
                  <a:cubicBezTo>
                    <a:pt x="29423" y="15107"/>
                    <a:pt x="29909" y="15229"/>
                    <a:pt x="30183" y="15594"/>
                  </a:cubicBezTo>
                  <a:cubicBezTo>
                    <a:pt x="30426" y="15928"/>
                    <a:pt x="30122" y="16475"/>
                    <a:pt x="29697" y="16506"/>
                  </a:cubicBezTo>
                  <a:cubicBezTo>
                    <a:pt x="28633" y="16627"/>
                    <a:pt x="27599" y="16536"/>
                    <a:pt x="26566" y="16354"/>
                  </a:cubicBezTo>
                  <a:cubicBezTo>
                    <a:pt x="24925" y="16080"/>
                    <a:pt x="23344" y="15594"/>
                    <a:pt x="21763" y="15259"/>
                  </a:cubicBezTo>
                  <a:cubicBezTo>
                    <a:pt x="21459" y="15198"/>
                    <a:pt x="21064" y="15047"/>
                    <a:pt x="20730" y="15077"/>
                  </a:cubicBezTo>
                  <a:lnTo>
                    <a:pt x="20730" y="15077"/>
                  </a:lnTo>
                  <a:cubicBezTo>
                    <a:pt x="20669" y="15077"/>
                    <a:pt x="20639" y="15107"/>
                    <a:pt x="20578" y="15107"/>
                  </a:cubicBezTo>
                  <a:cubicBezTo>
                    <a:pt x="20578" y="15350"/>
                    <a:pt x="21277" y="15715"/>
                    <a:pt x="21459" y="15837"/>
                  </a:cubicBezTo>
                  <a:cubicBezTo>
                    <a:pt x="21824" y="16050"/>
                    <a:pt x="22189" y="16293"/>
                    <a:pt x="22554" y="16475"/>
                  </a:cubicBezTo>
                  <a:cubicBezTo>
                    <a:pt x="23314" y="16901"/>
                    <a:pt x="24073" y="17113"/>
                    <a:pt x="24894" y="17387"/>
                  </a:cubicBezTo>
                  <a:cubicBezTo>
                    <a:pt x="25016" y="17448"/>
                    <a:pt x="25168" y="17478"/>
                    <a:pt x="25320" y="17539"/>
                  </a:cubicBezTo>
                  <a:lnTo>
                    <a:pt x="25320" y="17539"/>
                  </a:lnTo>
                  <a:cubicBezTo>
                    <a:pt x="25593" y="17661"/>
                    <a:pt x="25836" y="17813"/>
                    <a:pt x="26049" y="17995"/>
                  </a:cubicBezTo>
                  <a:cubicBezTo>
                    <a:pt x="26171" y="18147"/>
                    <a:pt x="26292" y="18329"/>
                    <a:pt x="26323" y="18542"/>
                  </a:cubicBezTo>
                  <a:cubicBezTo>
                    <a:pt x="26414" y="19180"/>
                    <a:pt x="25624" y="19241"/>
                    <a:pt x="25137" y="19150"/>
                  </a:cubicBezTo>
                  <a:cubicBezTo>
                    <a:pt x="24560" y="19059"/>
                    <a:pt x="22128" y="18116"/>
                    <a:pt x="21429" y="17873"/>
                  </a:cubicBezTo>
                  <a:cubicBezTo>
                    <a:pt x="21277" y="17813"/>
                    <a:pt x="14985" y="15715"/>
                    <a:pt x="12219" y="13952"/>
                  </a:cubicBezTo>
                  <a:cubicBezTo>
                    <a:pt x="11854" y="13709"/>
                    <a:pt x="11429" y="13861"/>
                    <a:pt x="11034" y="13891"/>
                  </a:cubicBezTo>
                  <a:cubicBezTo>
                    <a:pt x="9696" y="14226"/>
                    <a:pt x="3556" y="15867"/>
                    <a:pt x="2249" y="16232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2752766" y="3114489"/>
              <a:ext cx="111874" cy="45647"/>
            </a:xfrm>
            <a:custGeom>
              <a:avLst/>
              <a:gdLst/>
              <a:ahLst/>
              <a:cxnLst/>
              <a:rect l="l" t="t" r="r" b="b"/>
              <a:pathLst>
                <a:path w="6110" h="2493" fill="none" extrusionOk="0">
                  <a:moveTo>
                    <a:pt x="0" y="61"/>
                  </a:moveTo>
                  <a:cubicBezTo>
                    <a:pt x="699" y="92"/>
                    <a:pt x="1794" y="0"/>
                    <a:pt x="2462" y="152"/>
                  </a:cubicBezTo>
                  <a:lnTo>
                    <a:pt x="2462" y="152"/>
                  </a:lnTo>
                  <a:cubicBezTo>
                    <a:pt x="2584" y="183"/>
                    <a:pt x="2705" y="213"/>
                    <a:pt x="2827" y="244"/>
                  </a:cubicBezTo>
                  <a:cubicBezTo>
                    <a:pt x="3404" y="365"/>
                    <a:pt x="6110" y="1186"/>
                    <a:pt x="4863" y="2280"/>
                  </a:cubicBezTo>
                  <a:cubicBezTo>
                    <a:pt x="4651" y="2493"/>
                    <a:pt x="4195" y="2432"/>
                    <a:pt x="3921" y="2402"/>
                  </a:cubicBezTo>
                  <a:cubicBezTo>
                    <a:pt x="3617" y="2371"/>
                    <a:pt x="2949" y="2280"/>
                    <a:pt x="2310" y="2189"/>
                  </a:cubicBezTo>
                  <a:cubicBezTo>
                    <a:pt x="1763" y="2128"/>
                    <a:pt x="1216" y="2067"/>
                    <a:pt x="1034" y="2067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2606396" y="3033231"/>
              <a:ext cx="237096" cy="44548"/>
            </a:xfrm>
            <a:custGeom>
              <a:avLst/>
              <a:gdLst/>
              <a:ahLst/>
              <a:cxnLst/>
              <a:rect l="l" t="t" r="r" b="b"/>
              <a:pathLst>
                <a:path w="12949" h="2433" fill="none" extrusionOk="0">
                  <a:moveTo>
                    <a:pt x="0" y="305"/>
                  </a:moveTo>
                  <a:cubicBezTo>
                    <a:pt x="1763" y="274"/>
                    <a:pt x="4620" y="244"/>
                    <a:pt x="6383" y="122"/>
                  </a:cubicBezTo>
                  <a:cubicBezTo>
                    <a:pt x="7295" y="61"/>
                    <a:pt x="8207" y="31"/>
                    <a:pt x="9088" y="31"/>
                  </a:cubicBezTo>
                  <a:cubicBezTo>
                    <a:pt x="9636" y="61"/>
                    <a:pt x="10183" y="31"/>
                    <a:pt x="10730" y="1"/>
                  </a:cubicBezTo>
                  <a:cubicBezTo>
                    <a:pt x="10882" y="1"/>
                    <a:pt x="11003" y="1"/>
                    <a:pt x="11155" y="1"/>
                  </a:cubicBezTo>
                  <a:lnTo>
                    <a:pt x="11155" y="1"/>
                  </a:lnTo>
                  <a:cubicBezTo>
                    <a:pt x="11702" y="1"/>
                    <a:pt x="12189" y="61"/>
                    <a:pt x="12554" y="609"/>
                  </a:cubicBezTo>
                  <a:cubicBezTo>
                    <a:pt x="12949" y="1277"/>
                    <a:pt x="12219" y="1764"/>
                    <a:pt x="11642" y="1824"/>
                  </a:cubicBezTo>
                  <a:cubicBezTo>
                    <a:pt x="11003" y="1885"/>
                    <a:pt x="10365" y="2007"/>
                    <a:pt x="9727" y="2068"/>
                  </a:cubicBezTo>
                  <a:cubicBezTo>
                    <a:pt x="9332" y="2098"/>
                    <a:pt x="8936" y="2128"/>
                    <a:pt x="8541" y="2159"/>
                  </a:cubicBezTo>
                  <a:cubicBezTo>
                    <a:pt x="7690" y="2220"/>
                    <a:pt x="6809" y="2280"/>
                    <a:pt x="5958" y="2432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2264677" y="2913028"/>
              <a:ext cx="414630" cy="161403"/>
            </a:xfrm>
            <a:custGeom>
              <a:avLst/>
              <a:gdLst/>
              <a:ahLst/>
              <a:cxnLst/>
              <a:rect l="l" t="t" r="r" b="b"/>
              <a:pathLst>
                <a:path w="22645" h="8815" fill="none" extrusionOk="0">
                  <a:moveTo>
                    <a:pt x="0" y="8815"/>
                  </a:moveTo>
                  <a:cubicBezTo>
                    <a:pt x="1581" y="8511"/>
                    <a:pt x="6991" y="7113"/>
                    <a:pt x="8572" y="6687"/>
                  </a:cubicBezTo>
                  <a:cubicBezTo>
                    <a:pt x="9240" y="6444"/>
                    <a:pt x="9848" y="5988"/>
                    <a:pt x="10426" y="5532"/>
                  </a:cubicBezTo>
                  <a:cubicBezTo>
                    <a:pt x="11854" y="4256"/>
                    <a:pt x="13253" y="2979"/>
                    <a:pt x="14985" y="2219"/>
                  </a:cubicBezTo>
                  <a:cubicBezTo>
                    <a:pt x="16475" y="1611"/>
                    <a:pt x="18055" y="1186"/>
                    <a:pt x="19636" y="760"/>
                  </a:cubicBezTo>
                  <a:cubicBezTo>
                    <a:pt x="20274" y="578"/>
                    <a:pt x="20912" y="395"/>
                    <a:pt x="21551" y="213"/>
                  </a:cubicBezTo>
                  <a:cubicBezTo>
                    <a:pt x="22098" y="0"/>
                    <a:pt x="22645" y="456"/>
                    <a:pt x="22615" y="1094"/>
                  </a:cubicBezTo>
                  <a:cubicBezTo>
                    <a:pt x="22554" y="1976"/>
                    <a:pt x="22067" y="2310"/>
                    <a:pt x="21338" y="2705"/>
                  </a:cubicBez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21035" y="2905228"/>
              <a:ext cx="55113" cy="96311"/>
            </a:xfrm>
            <a:custGeom>
              <a:avLst/>
              <a:gdLst/>
              <a:ahLst/>
              <a:cxnLst/>
              <a:rect l="l" t="t" r="r" b="b"/>
              <a:pathLst>
                <a:path w="3010" h="5260" extrusionOk="0">
                  <a:moveTo>
                    <a:pt x="1520" y="1"/>
                  </a:moveTo>
                  <a:cubicBezTo>
                    <a:pt x="1520" y="1"/>
                    <a:pt x="1" y="2493"/>
                    <a:pt x="1" y="3466"/>
                  </a:cubicBezTo>
                  <a:cubicBezTo>
                    <a:pt x="1" y="4469"/>
                    <a:pt x="669" y="5259"/>
                    <a:pt x="1520" y="5259"/>
                  </a:cubicBezTo>
                  <a:cubicBezTo>
                    <a:pt x="2341" y="5259"/>
                    <a:pt x="3010" y="4469"/>
                    <a:pt x="3010" y="3466"/>
                  </a:cubicBezTo>
                  <a:cubicBezTo>
                    <a:pt x="3010" y="2493"/>
                    <a:pt x="1520" y="1"/>
                    <a:pt x="1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68348" y="2872948"/>
              <a:ext cx="40081" cy="70146"/>
            </a:xfrm>
            <a:custGeom>
              <a:avLst/>
              <a:gdLst/>
              <a:ahLst/>
              <a:cxnLst/>
              <a:rect l="l" t="t" r="r" b="b"/>
              <a:pathLst>
                <a:path w="2189" h="3831" extrusionOk="0">
                  <a:moveTo>
                    <a:pt x="1094" y="1"/>
                  </a:moveTo>
                  <a:cubicBezTo>
                    <a:pt x="1094" y="1"/>
                    <a:pt x="0" y="1824"/>
                    <a:pt x="0" y="2524"/>
                  </a:cubicBezTo>
                  <a:cubicBezTo>
                    <a:pt x="0" y="3253"/>
                    <a:pt x="487" y="3831"/>
                    <a:pt x="1094" y="3831"/>
                  </a:cubicBezTo>
                  <a:cubicBezTo>
                    <a:pt x="1702" y="3831"/>
                    <a:pt x="2189" y="3253"/>
                    <a:pt x="2189" y="2524"/>
                  </a:cubicBezTo>
                  <a:cubicBezTo>
                    <a:pt x="2189" y="1824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694320" y="2837885"/>
              <a:ext cx="40648" cy="70146"/>
            </a:xfrm>
            <a:custGeom>
              <a:avLst/>
              <a:gdLst/>
              <a:ahLst/>
              <a:cxnLst/>
              <a:rect l="l" t="t" r="r" b="b"/>
              <a:pathLst>
                <a:path w="2220" h="3831" extrusionOk="0">
                  <a:moveTo>
                    <a:pt x="1095" y="1"/>
                  </a:moveTo>
                  <a:cubicBezTo>
                    <a:pt x="1095" y="1"/>
                    <a:pt x="1" y="1825"/>
                    <a:pt x="1" y="2524"/>
                  </a:cubicBezTo>
                  <a:cubicBezTo>
                    <a:pt x="1" y="3253"/>
                    <a:pt x="487" y="3831"/>
                    <a:pt x="1095" y="3831"/>
                  </a:cubicBezTo>
                  <a:cubicBezTo>
                    <a:pt x="1703" y="3831"/>
                    <a:pt x="2220" y="3253"/>
                    <a:pt x="2220" y="2524"/>
                  </a:cubicBezTo>
                  <a:cubicBezTo>
                    <a:pt x="2220" y="1825"/>
                    <a:pt x="1095" y="1"/>
                    <a:pt x="1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7"/>
          <p:cNvGrpSpPr/>
          <p:nvPr/>
        </p:nvGrpSpPr>
        <p:grpSpPr>
          <a:xfrm>
            <a:off x="3486145" y="3721040"/>
            <a:ext cx="904505" cy="911169"/>
            <a:chOff x="3486145" y="3721040"/>
            <a:chExt cx="904505" cy="911169"/>
          </a:xfrm>
        </p:grpSpPr>
        <p:sp>
          <p:nvSpPr>
            <p:cNvPr id="2407" name="Google Shape;2407;p37"/>
            <p:cNvSpPr/>
            <p:nvPr/>
          </p:nvSpPr>
          <p:spPr>
            <a:xfrm>
              <a:off x="3580725" y="3803750"/>
              <a:ext cx="794609" cy="814557"/>
            </a:xfrm>
            <a:custGeom>
              <a:avLst/>
              <a:gdLst/>
              <a:ahLst/>
              <a:cxnLst/>
              <a:rect l="l" t="t" r="r" b="b"/>
              <a:pathLst>
                <a:path w="37628" h="40495" extrusionOk="0">
                  <a:moveTo>
                    <a:pt x="34172" y="1"/>
                  </a:moveTo>
                  <a:cubicBezTo>
                    <a:pt x="34172" y="1"/>
                    <a:pt x="34172" y="44"/>
                    <a:pt x="34172" y="86"/>
                  </a:cubicBezTo>
                  <a:cubicBezTo>
                    <a:pt x="34343" y="1067"/>
                    <a:pt x="34428" y="2091"/>
                    <a:pt x="34428" y="3072"/>
                  </a:cubicBezTo>
                  <a:cubicBezTo>
                    <a:pt x="34471" y="4352"/>
                    <a:pt x="34471" y="5675"/>
                    <a:pt x="34471" y="6955"/>
                  </a:cubicBezTo>
                  <a:cubicBezTo>
                    <a:pt x="34513" y="12159"/>
                    <a:pt x="34343" y="17364"/>
                    <a:pt x="33959" y="22569"/>
                  </a:cubicBezTo>
                  <a:cubicBezTo>
                    <a:pt x="33831" y="25128"/>
                    <a:pt x="33617" y="27688"/>
                    <a:pt x="33319" y="30205"/>
                  </a:cubicBezTo>
                  <a:cubicBezTo>
                    <a:pt x="33106" y="32295"/>
                    <a:pt x="32722" y="34514"/>
                    <a:pt x="31100" y="36049"/>
                  </a:cubicBezTo>
                  <a:cubicBezTo>
                    <a:pt x="29735" y="37372"/>
                    <a:pt x="27773" y="37926"/>
                    <a:pt x="25939" y="38182"/>
                  </a:cubicBezTo>
                  <a:cubicBezTo>
                    <a:pt x="24957" y="38268"/>
                    <a:pt x="23933" y="38353"/>
                    <a:pt x="22952" y="38353"/>
                  </a:cubicBezTo>
                  <a:cubicBezTo>
                    <a:pt x="21672" y="38396"/>
                    <a:pt x="20393" y="38396"/>
                    <a:pt x="19113" y="38396"/>
                  </a:cubicBezTo>
                  <a:cubicBezTo>
                    <a:pt x="17236" y="38396"/>
                    <a:pt x="15273" y="38353"/>
                    <a:pt x="13354" y="38225"/>
                  </a:cubicBezTo>
                  <a:lnTo>
                    <a:pt x="13055" y="38225"/>
                  </a:lnTo>
                  <a:cubicBezTo>
                    <a:pt x="11349" y="38140"/>
                    <a:pt x="9642" y="38054"/>
                    <a:pt x="7936" y="37798"/>
                  </a:cubicBezTo>
                  <a:cubicBezTo>
                    <a:pt x="7125" y="37713"/>
                    <a:pt x="6272" y="37542"/>
                    <a:pt x="5419" y="37414"/>
                  </a:cubicBezTo>
                  <a:cubicBezTo>
                    <a:pt x="4992" y="37329"/>
                    <a:pt x="4566" y="37286"/>
                    <a:pt x="4139" y="37159"/>
                  </a:cubicBezTo>
                  <a:lnTo>
                    <a:pt x="4011" y="37116"/>
                  </a:lnTo>
                  <a:lnTo>
                    <a:pt x="3883" y="37116"/>
                  </a:lnTo>
                  <a:cubicBezTo>
                    <a:pt x="2902" y="36945"/>
                    <a:pt x="1921" y="36689"/>
                    <a:pt x="939" y="36348"/>
                  </a:cubicBezTo>
                  <a:cubicBezTo>
                    <a:pt x="598" y="36220"/>
                    <a:pt x="299" y="36092"/>
                    <a:pt x="1" y="35921"/>
                  </a:cubicBezTo>
                  <a:lnTo>
                    <a:pt x="1" y="35921"/>
                  </a:lnTo>
                  <a:cubicBezTo>
                    <a:pt x="427" y="36391"/>
                    <a:pt x="897" y="36775"/>
                    <a:pt x="1409" y="37159"/>
                  </a:cubicBezTo>
                  <a:cubicBezTo>
                    <a:pt x="2347" y="37884"/>
                    <a:pt x="3499" y="38353"/>
                    <a:pt x="4693" y="38566"/>
                  </a:cubicBezTo>
                  <a:cubicBezTo>
                    <a:pt x="6144" y="38865"/>
                    <a:pt x="7680" y="39078"/>
                    <a:pt x="9173" y="39292"/>
                  </a:cubicBezTo>
                  <a:cubicBezTo>
                    <a:pt x="10709" y="39462"/>
                    <a:pt x="12244" y="39633"/>
                    <a:pt x="13780" y="39803"/>
                  </a:cubicBezTo>
                  <a:cubicBezTo>
                    <a:pt x="16852" y="40102"/>
                    <a:pt x="19966" y="40315"/>
                    <a:pt x="23038" y="40401"/>
                  </a:cubicBezTo>
                  <a:cubicBezTo>
                    <a:pt x="24573" y="40443"/>
                    <a:pt x="26152" y="40486"/>
                    <a:pt x="27688" y="40486"/>
                  </a:cubicBezTo>
                  <a:cubicBezTo>
                    <a:pt x="27845" y="40491"/>
                    <a:pt x="28002" y="40494"/>
                    <a:pt x="28159" y="40494"/>
                  </a:cubicBezTo>
                  <a:cubicBezTo>
                    <a:pt x="29239" y="40494"/>
                    <a:pt x="30319" y="40368"/>
                    <a:pt x="31399" y="40145"/>
                  </a:cubicBezTo>
                  <a:cubicBezTo>
                    <a:pt x="32551" y="39931"/>
                    <a:pt x="33617" y="39292"/>
                    <a:pt x="34343" y="38353"/>
                  </a:cubicBezTo>
                  <a:cubicBezTo>
                    <a:pt x="35025" y="37372"/>
                    <a:pt x="35452" y="36220"/>
                    <a:pt x="35623" y="35025"/>
                  </a:cubicBezTo>
                  <a:cubicBezTo>
                    <a:pt x="35836" y="33618"/>
                    <a:pt x="35964" y="32167"/>
                    <a:pt x="36134" y="30759"/>
                  </a:cubicBezTo>
                  <a:cubicBezTo>
                    <a:pt x="36348" y="29224"/>
                    <a:pt x="36518" y="27688"/>
                    <a:pt x="36689" y="26109"/>
                  </a:cubicBezTo>
                  <a:cubicBezTo>
                    <a:pt x="36988" y="22995"/>
                    <a:pt x="37286" y="19838"/>
                    <a:pt x="37457" y="16681"/>
                  </a:cubicBezTo>
                  <a:cubicBezTo>
                    <a:pt x="37542" y="15146"/>
                    <a:pt x="37585" y="13610"/>
                    <a:pt x="37585" y="11989"/>
                  </a:cubicBezTo>
                  <a:cubicBezTo>
                    <a:pt x="37585" y="11263"/>
                    <a:pt x="37628" y="10453"/>
                    <a:pt x="37585" y="9728"/>
                  </a:cubicBezTo>
                  <a:cubicBezTo>
                    <a:pt x="37585" y="8960"/>
                    <a:pt x="37585" y="8234"/>
                    <a:pt x="37542" y="7467"/>
                  </a:cubicBezTo>
                  <a:cubicBezTo>
                    <a:pt x="37457" y="6315"/>
                    <a:pt x="37116" y="5163"/>
                    <a:pt x="36561" y="4139"/>
                  </a:cubicBezTo>
                  <a:cubicBezTo>
                    <a:pt x="36092" y="3158"/>
                    <a:pt x="35537" y="2177"/>
                    <a:pt x="34983" y="1238"/>
                  </a:cubicBezTo>
                  <a:cubicBezTo>
                    <a:pt x="34684" y="811"/>
                    <a:pt x="34428" y="385"/>
                    <a:pt x="34172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514061" y="4183889"/>
              <a:ext cx="774801" cy="379952"/>
            </a:xfrm>
            <a:custGeom>
              <a:avLst/>
              <a:gdLst/>
              <a:ahLst/>
              <a:cxnLst/>
              <a:rect l="l" t="t" r="r" b="b"/>
              <a:pathLst>
                <a:path w="36690" h="18889" extrusionOk="0">
                  <a:moveTo>
                    <a:pt x="36689" y="1"/>
                  </a:moveTo>
                  <a:lnTo>
                    <a:pt x="36689" y="1"/>
                  </a:lnTo>
                  <a:cubicBezTo>
                    <a:pt x="36604" y="683"/>
                    <a:pt x="36476" y="1323"/>
                    <a:pt x="36391" y="1963"/>
                  </a:cubicBezTo>
                  <a:cubicBezTo>
                    <a:pt x="36092" y="3499"/>
                    <a:pt x="35623" y="4907"/>
                    <a:pt x="35324" y="6442"/>
                  </a:cubicBezTo>
                  <a:cubicBezTo>
                    <a:pt x="34983" y="8106"/>
                    <a:pt x="34513" y="9770"/>
                    <a:pt x="34002" y="11391"/>
                  </a:cubicBezTo>
                  <a:cubicBezTo>
                    <a:pt x="33703" y="12458"/>
                    <a:pt x="33148" y="13481"/>
                    <a:pt x="32423" y="14377"/>
                  </a:cubicBezTo>
                  <a:cubicBezTo>
                    <a:pt x="31527" y="15273"/>
                    <a:pt x="30333" y="15785"/>
                    <a:pt x="29096" y="15785"/>
                  </a:cubicBezTo>
                  <a:cubicBezTo>
                    <a:pt x="27816" y="15785"/>
                    <a:pt x="26536" y="15998"/>
                    <a:pt x="25213" y="16041"/>
                  </a:cubicBezTo>
                  <a:cubicBezTo>
                    <a:pt x="24747" y="16048"/>
                    <a:pt x="24281" y="16051"/>
                    <a:pt x="23815" y="16051"/>
                  </a:cubicBezTo>
                  <a:cubicBezTo>
                    <a:pt x="21337" y="16051"/>
                    <a:pt x="18853" y="15951"/>
                    <a:pt x="16340" y="15700"/>
                  </a:cubicBezTo>
                  <a:cubicBezTo>
                    <a:pt x="12330" y="15401"/>
                    <a:pt x="8320" y="15103"/>
                    <a:pt x="4352" y="14377"/>
                  </a:cubicBezTo>
                  <a:cubicBezTo>
                    <a:pt x="3542" y="14335"/>
                    <a:pt x="2817" y="14036"/>
                    <a:pt x="2177" y="13567"/>
                  </a:cubicBezTo>
                  <a:cubicBezTo>
                    <a:pt x="1835" y="13183"/>
                    <a:pt x="1579" y="12756"/>
                    <a:pt x="1366" y="12244"/>
                  </a:cubicBezTo>
                  <a:cubicBezTo>
                    <a:pt x="1110" y="11604"/>
                    <a:pt x="811" y="10965"/>
                    <a:pt x="556" y="10282"/>
                  </a:cubicBezTo>
                  <a:cubicBezTo>
                    <a:pt x="342" y="9813"/>
                    <a:pt x="129" y="9301"/>
                    <a:pt x="1" y="8746"/>
                  </a:cubicBezTo>
                  <a:lnTo>
                    <a:pt x="1" y="8746"/>
                  </a:lnTo>
                  <a:cubicBezTo>
                    <a:pt x="1" y="9045"/>
                    <a:pt x="44" y="9343"/>
                    <a:pt x="44" y="9599"/>
                  </a:cubicBezTo>
                  <a:cubicBezTo>
                    <a:pt x="257" y="11519"/>
                    <a:pt x="598" y="13567"/>
                    <a:pt x="1878" y="15060"/>
                  </a:cubicBezTo>
                  <a:cubicBezTo>
                    <a:pt x="3200" y="16510"/>
                    <a:pt x="5334" y="17108"/>
                    <a:pt x="7296" y="17534"/>
                  </a:cubicBezTo>
                  <a:cubicBezTo>
                    <a:pt x="7339" y="17534"/>
                    <a:pt x="7381" y="17534"/>
                    <a:pt x="7424" y="17577"/>
                  </a:cubicBezTo>
                  <a:lnTo>
                    <a:pt x="7595" y="17577"/>
                  </a:lnTo>
                  <a:cubicBezTo>
                    <a:pt x="8064" y="17662"/>
                    <a:pt x="8533" y="17748"/>
                    <a:pt x="9002" y="17833"/>
                  </a:cubicBezTo>
                  <a:cubicBezTo>
                    <a:pt x="10367" y="18089"/>
                    <a:pt x="11733" y="18302"/>
                    <a:pt x="13098" y="18473"/>
                  </a:cubicBezTo>
                  <a:cubicBezTo>
                    <a:pt x="16028" y="18745"/>
                    <a:pt x="19002" y="18888"/>
                    <a:pt x="21973" y="18888"/>
                  </a:cubicBezTo>
                  <a:cubicBezTo>
                    <a:pt x="23197" y="18888"/>
                    <a:pt x="24420" y="18864"/>
                    <a:pt x="25640" y="18814"/>
                  </a:cubicBezTo>
                  <a:cubicBezTo>
                    <a:pt x="27560" y="18771"/>
                    <a:pt x="29522" y="18729"/>
                    <a:pt x="31399" y="18089"/>
                  </a:cubicBezTo>
                  <a:cubicBezTo>
                    <a:pt x="32252" y="17790"/>
                    <a:pt x="33020" y="17364"/>
                    <a:pt x="33703" y="16766"/>
                  </a:cubicBezTo>
                  <a:cubicBezTo>
                    <a:pt x="34428" y="16126"/>
                    <a:pt x="34983" y="15273"/>
                    <a:pt x="35281" y="14335"/>
                  </a:cubicBezTo>
                  <a:cubicBezTo>
                    <a:pt x="35580" y="13354"/>
                    <a:pt x="35793" y="12287"/>
                    <a:pt x="35879" y="11263"/>
                  </a:cubicBezTo>
                  <a:cubicBezTo>
                    <a:pt x="36007" y="10026"/>
                    <a:pt x="36135" y="8789"/>
                    <a:pt x="36220" y="7552"/>
                  </a:cubicBezTo>
                  <a:cubicBezTo>
                    <a:pt x="36433" y="5035"/>
                    <a:pt x="36561" y="2518"/>
                    <a:pt x="36689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3502363" y="3736327"/>
              <a:ext cx="792793" cy="827531"/>
            </a:xfrm>
            <a:custGeom>
              <a:avLst/>
              <a:gdLst/>
              <a:ahLst/>
              <a:cxnLst/>
              <a:rect l="l" t="t" r="r" b="b"/>
              <a:pathLst>
                <a:path w="37542" h="41140" extrusionOk="0">
                  <a:moveTo>
                    <a:pt x="21852" y="0"/>
                  </a:moveTo>
                  <a:cubicBezTo>
                    <a:pt x="19733" y="0"/>
                    <a:pt x="17614" y="65"/>
                    <a:pt x="15486" y="196"/>
                  </a:cubicBezTo>
                  <a:cubicBezTo>
                    <a:pt x="13097" y="324"/>
                    <a:pt x="10666" y="580"/>
                    <a:pt x="8319" y="964"/>
                  </a:cubicBezTo>
                  <a:cubicBezTo>
                    <a:pt x="7125" y="1177"/>
                    <a:pt x="5930" y="1391"/>
                    <a:pt x="4736" y="1646"/>
                  </a:cubicBezTo>
                  <a:cubicBezTo>
                    <a:pt x="4138" y="1774"/>
                    <a:pt x="3584" y="1902"/>
                    <a:pt x="2987" y="2030"/>
                  </a:cubicBezTo>
                  <a:cubicBezTo>
                    <a:pt x="2517" y="2116"/>
                    <a:pt x="2048" y="2286"/>
                    <a:pt x="1664" y="2542"/>
                  </a:cubicBezTo>
                  <a:cubicBezTo>
                    <a:pt x="1280" y="2884"/>
                    <a:pt x="1280" y="3481"/>
                    <a:pt x="1195" y="3950"/>
                  </a:cubicBezTo>
                  <a:cubicBezTo>
                    <a:pt x="1110" y="4590"/>
                    <a:pt x="1067" y="5230"/>
                    <a:pt x="982" y="5827"/>
                  </a:cubicBezTo>
                  <a:cubicBezTo>
                    <a:pt x="811" y="7064"/>
                    <a:pt x="726" y="8302"/>
                    <a:pt x="598" y="9581"/>
                  </a:cubicBezTo>
                  <a:cubicBezTo>
                    <a:pt x="384" y="12056"/>
                    <a:pt x="256" y="14573"/>
                    <a:pt x="171" y="17047"/>
                  </a:cubicBezTo>
                  <a:cubicBezTo>
                    <a:pt x="0" y="21996"/>
                    <a:pt x="171" y="26944"/>
                    <a:pt x="598" y="31850"/>
                  </a:cubicBezTo>
                  <a:cubicBezTo>
                    <a:pt x="811" y="33770"/>
                    <a:pt x="1152" y="35818"/>
                    <a:pt x="2475" y="37311"/>
                  </a:cubicBezTo>
                  <a:cubicBezTo>
                    <a:pt x="3797" y="38847"/>
                    <a:pt x="5930" y="39359"/>
                    <a:pt x="7850" y="39785"/>
                  </a:cubicBezTo>
                  <a:cubicBezTo>
                    <a:pt x="7893" y="39785"/>
                    <a:pt x="7935" y="39828"/>
                    <a:pt x="7978" y="39828"/>
                  </a:cubicBezTo>
                  <a:lnTo>
                    <a:pt x="8149" y="39828"/>
                  </a:lnTo>
                  <a:cubicBezTo>
                    <a:pt x="8618" y="39913"/>
                    <a:pt x="9087" y="40041"/>
                    <a:pt x="9556" y="40127"/>
                  </a:cubicBezTo>
                  <a:cubicBezTo>
                    <a:pt x="10921" y="40383"/>
                    <a:pt x="12287" y="40553"/>
                    <a:pt x="13652" y="40724"/>
                  </a:cubicBezTo>
                  <a:cubicBezTo>
                    <a:pt x="16582" y="40996"/>
                    <a:pt x="19556" y="41139"/>
                    <a:pt x="22527" y="41139"/>
                  </a:cubicBezTo>
                  <a:cubicBezTo>
                    <a:pt x="23751" y="41139"/>
                    <a:pt x="24974" y="41115"/>
                    <a:pt x="26194" y="41065"/>
                  </a:cubicBezTo>
                  <a:cubicBezTo>
                    <a:pt x="28114" y="41022"/>
                    <a:pt x="30076" y="40980"/>
                    <a:pt x="31953" y="40297"/>
                  </a:cubicBezTo>
                  <a:cubicBezTo>
                    <a:pt x="32764" y="40041"/>
                    <a:pt x="33574" y="39615"/>
                    <a:pt x="34214" y="39017"/>
                  </a:cubicBezTo>
                  <a:cubicBezTo>
                    <a:pt x="34982" y="38377"/>
                    <a:pt x="35494" y="37524"/>
                    <a:pt x="35835" y="36586"/>
                  </a:cubicBezTo>
                  <a:cubicBezTo>
                    <a:pt x="36134" y="35605"/>
                    <a:pt x="36347" y="34538"/>
                    <a:pt x="36433" y="33514"/>
                  </a:cubicBezTo>
                  <a:cubicBezTo>
                    <a:pt x="36561" y="32277"/>
                    <a:pt x="36646" y="31040"/>
                    <a:pt x="36774" y="29803"/>
                  </a:cubicBezTo>
                  <a:cubicBezTo>
                    <a:pt x="36945" y="27286"/>
                    <a:pt x="37115" y="24769"/>
                    <a:pt x="37243" y="22252"/>
                  </a:cubicBezTo>
                  <a:cubicBezTo>
                    <a:pt x="37456" y="17218"/>
                    <a:pt x="37542" y="12184"/>
                    <a:pt x="37456" y="7150"/>
                  </a:cubicBezTo>
                  <a:cubicBezTo>
                    <a:pt x="37456" y="6126"/>
                    <a:pt x="37414" y="5059"/>
                    <a:pt x="37286" y="4035"/>
                  </a:cubicBezTo>
                  <a:cubicBezTo>
                    <a:pt x="37200" y="3182"/>
                    <a:pt x="36859" y="2372"/>
                    <a:pt x="36305" y="1689"/>
                  </a:cubicBezTo>
                  <a:cubicBezTo>
                    <a:pt x="35579" y="921"/>
                    <a:pt x="34556" y="708"/>
                    <a:pt x="33574" y="623"/>
                  </a:cubicBezTo>
                  <a:cubicBezTo>
                    <a:pt x="32380" y="495"/>
                    <a:pt x="31228" y="409"/>
                    <a:pt x="30033" y="324"/>
                  </a:cubicBezTo>
                  <a:cubicBezTo>
                    <a:pt x="27298" y="108"/>
                    <a:pt x="24576" y="0"/>
                    <a:pt x="21852" y="0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486145" y="3721040"/>
              <a:ext cx="904505" cy="911169"/>
            </a:xfrm>
            <a:custGeom>
              <a:avLst/>
              <a:gdLst/>
              <a:ahLst/>
              <a:cxnLst/>
              <a:rect l="l" t="t" r="r" b="b"/>
              <a:pathLst>
                <a:path w="42832" h="45298" extrusionOk="0">
                  <a:moveTo>
                    <a:pt x="22620" y="760"/>
                  </a:moveTo>
                  <a:cubicBezTo>
                    <a:pt x="25344" y="760"/>
                    <a:pt x="28066" y="868"/>
                    <a:pt x="30801" y="1084"/>
                  </a:cubicBezTo>
                  <a:cubicBezTo>
                    <a:pt x="31996" y="1169"/>
                    <a:pt x="33148" y="1255"/>
                    <a:pt x="34342" y="1383"/>
                  </a:cubicBezTo>
                  <a:cubicBezTo>
                    <a:pt x="35324" y="1468"/>
                    <a:pt x="36347" y="1681"/>
                    <a:pt x="37073" y="2449"/>
                  </a:cubicBezTo>
                  <a:cubicBezTo>
                    <a:pt x="37627" y="3132"/>
                    <a:pt x="37968" y="3942"/>
                    <a:pt x="38054" y="4795"/>
                  </a:cubicBezTo>
                  <a:cubicBezTo>
                    <a:pt x="38182" y="5819"/>
                    <a:pt x="38224" y="6886"/>
                    <a:pt x="38224" y="7910"/>
                  </a:cubicBezTo>
                  <a:cubicBezTo>
                    <a:pt x="38310" y="12944"/>
                    <a:pt x="38224" y="17978"/>
                    <a:pt x="38011" y="23012"/>
                  </a:cubicBezTo>
                  <a:cubicBezTo>
                    <a:pt x="37883" y="25529"/>
                    <a:pt x="37713" y="28046"/>
                    <a:pt x="37542" y="30563"/>
                  </a:cubicBezTo>
                  <a:cubicBezTo>
                    <a:pt x="37414" y="31800"/>
                    <a:pt x="37329" y="33037"/>
                    <a:pt x="37201" y="34274"/>
                  </a:cubicBezTo>
                  <a:cubicBezTo>
                    <a:pt x="37115" y="35298"/>
                    <a:pt x="36902" y="36365"/>
                    <a:pt x="36603" y="37346"/>
                  </a:cubicBezTo>
                  <a:cubicBezTo>
                    <a:pt x="36262" y="38284"/>
                    <a:pt x="35750" y="39137"/>
                    <a:pt x="34982" y="39777"/>
                  </a:cubicBezTo>
                  <a:cubicBezTo>
                    <a:pt x="34342" y="40375"/>
                    <a:pt x="33532" y="40801"/>
                    <a:pt x="32721" y="41057"/>
                  </a:cubicBezTo>
                  <a:cubicBezTo>
                    <a:pt x="30844" y="41740"/>
                    <a:pt x="28882" y="41782"/>
                    <a:pt x="26962" y="41825"/>
                  </a:cubicBezTo>
                  <a:cubicBezTo>
                    <a:pt x="25742" y="41875"/>
                    <a:pt x="24519" y="41899"/>
                    <a:pt x="23295" y="41899"/>
                  </a:cubicBezTo>
                  <a:cubicBezTo>
                    <a:pt x="20324" y="41899"/>
                    <a:pt x="17350" y="41756"/>
                    <a:pt x="14420" y="41484"/>
                  </a:cubicBezTo>
                  <a:cubicBezTo>
                    <a:pt x="13055" y="41313"/>
                    <a:pt x="11689" y="41143"/>
                    <a:pt x="10324" y="40887"/>
                  </a:cubicBezTo>
                  <a:cubicBezTo>
                    <a:pt x="9855" y="40801"/>
                    <a:pt x="9386" y="40673"/>
                    <a:pt x="8917" y="40588"/>
                  </a:cubicBezTo>
                  <a:lnTo>
                    <a:pt x="8746" y="40588"/>
                  </a:lnTo>
                  <a:cubicBezTo>
                    <a:pt x="8703" y="40588"/>
                    <a:pt x="8661" y="40545"/>
                    <a:pt x="8618" y="40545"/>
                  </a:cubicBezTo>
                  <a:cubicBezTo>
                    <a:pt x="6698" y="40119"/>
                    <a:pt x="4565" y="39607"/>
                    <a:pt x="3243" y="38071"/>
                  </a:cubicBezTo>
                  <a:cubicBezTo>
                    <a:pt x="1920" y="36578"/>
                    <a:pt x="1579" y="34530"/>
                    <a:pt x="1366" y="32610"/>
                  </a:cubicBezTo>
                  <a:cubicBezTo>
                    <a:pt x="939" y="27704"/>
                    <a:pt x="768" y="22756"/>
                    <a:pt x="939" y="17807"/>
                  </a:cubicBezTo>
                  <a:cubicBezTo>
                    <a:pt x="1024" y="15333"/>
                    <a:pt x="1152" y="12816"/>
                    <a:pt x="1366" y="10341"/>
                  </a:cubicBezTo>
                  <a:cubicBezTo>
                    <a:pt x="1494" y="9062"/>
                    <a:pt x="1579" y="7824"/>
                    <a:pt x="1750" y="6587"/>
                  </a:cubicBezTo>
                  <a:cubicBezTo>
                    <a:pt x="1835" y="5990"/>
                    <a:pt x="1878" y="5350"/>
                    <a:pt x="1963" y="4710"/>
                  </a:cubicBezTo>
                  <a:cubicBezTo>
                    <a:pt x="2048" y="4241"/>
                    <a:pt x="2048" y="3644"/>
                    <a:pt x="2432" y="3302"/>
                  </a:cubicBezTo>
                  <a:cubicBezTo>
                    <a:pt x="2816" y="3046"/>
                    <a:pt x="3285" y="2876"/>
                    <a:pt x="3755" y="2790"/>
                  </a:cubicBezTo>
                  <a:cubicBezTo>
                    <a:pt x="4352" y="2662"/>
                    <a:pt x="4906" y="2534"/>
                    <a:pt x="5504" y="2406"/>
                  </a:cubicBezTo>
                  <a:cubicBezTo>
                    <a:pt x="6698" y="2151"/>
                    <a:pt x="7893" y="1937"/>
                    <a:pt x="9087" y="1724"/>
                  </a:cubicBezTo>
                  <a:cubicBezTo>
                    <a:pt x="11434" y="1340"/>
                    <a:pt x="13865" y="1084"/>
                    <a:pt x="16254" y="956"/>
                  </a:cubicBezTo>
                  <a:cubicBezTo>
                    <a:pt x="18382" y="825"/>
                    <a:pt x="20501" y="760"/>
                    <a:pt x="22620" y="760"/>
                  </a:cubicBezTo>
                  <a:close/>
                  <a:moveTo>
                    <a:pt x="36509" y="40134"/>
                  </a:moveTo>
                  <a:cubicBezTo>
                    <a:pt x="36397" y="40134"/>
                    <a:pt x="36291" y="40233"/>
                    <a:pt x="36390" y="40332"/>
                  </a:cubicBezTo>
                  <a:cubicBezTo>
                    <a:pt x="36689" y="40759"/>
                    <a:pt x="36945" y="41143"/>
                    <a:pt x="37243" y="41569"/>
                  </a:cubicBezTo>
                  <a:lnTo>
                    <a:pt x="37627" y="42166"/>
                  </a:lnTo>
                  <a:cubicBezTo>
                    <a:pt x="37670" y="42252"/>
                    <a:pt x="37713" y="42294"/>
                    <a:pt x="37755" y="42337"/>
                  </a:cubicBezTo>
                  <a:cubicBezTo>
                    <a:pt x="37798" y="42380"/>
                    <a:pt x="37883" y="42422"/>
                    <a:pt x="37926" y="42465"/>
                  </a:cubicBezTo>
                  <a:cubicBezTo>
                    <a:pt x="38011" y="42550"/>
                    <a:pt x="38096" y="42636"/>
                    <a:pt x="38182" y="42721"/>
                  </a:cubicBezTo>
                  <a:cubicBezTo>
                    <a:pt x="38197" y="42729"/>
                    <a:pt x="38212" y="42732"/>
                    <a:pt x="38224" y="42732"/>
                  </a:cubicBezTo>
                  <a:cubicBezTo>
                    <a:pt x="38281" y="42732"/>
                    <a:pt x="38310" y="42663"/>
                    <a:pt x="38310" y="42593"/>
                  </a:cubicBezTo>
                  <a:cubicBezTo>
                    <a:pt x="38310" y="42508"/>
                    <a:pt x="38267" y="42380"/>
                    <a:pt x="38182" y="42252"/>
                  </a:cubicBezTo>
                  <a:cubicBezTo>
                    <a:pt x="38182" y="42124"/>
                    <a:pt x="38096" y="41996"/>
                    <a:pt x="38054" y="41910"/>
                  </a:cubicBezTo>
                  <a:cubicBezTo>
                    <a:pt x="37883" y="41740"/>
                    <a:pt x="37755" y="41526"/>
                    <a:pt x="37585" y="41313"/>
                  </a:cubicBezTo>
                  <a:cubicBezTo>
                    <a:pt x="37243" y="40929"/>
                    <a:pt x="36945" y="40545"/>
                    <a:pt x="36603" y="40161"/>
                  </a:cubicBezTo>
                  <a:cubicBezTo>
                    <a:pt x="36575" y="40142"/>
                    <a:pt x="36541" y="40134"/>
                    <a:pt x="36509" y="40134"/>
                  </a:cubicBezTo>
                  <a:close/>
                  <a:moveTo>
                    <a:pt x="33400" y="42966"/>
                  </a:moveTo>
                  <a:cubicBezTo>
                    <a:pt x="33334" y="42966"/>
                    <a:pt x="33284" y="43035"/>
                    <a:pt x="33318" y="43105"/>
                  </a:cubicBezTo>
                  <a:cubicBezTo>
                    <a:pt x="33489" y="43276"/>
                    <a:pt x="33702" y="43489"/>
                    <a:pt x="33873" y="43702"/>
                  </a:cubicBezTo>
                  <a:cubicBezTo>
                    <a:pt x="33916" y="43830"/>
                    <a:pt x="34001" y="43915"/>
                    <a:pt x="34086" y="44043"/>
                  </a:cubicBezTo>
                  <a:cubicBezTo>
                    <a:pt x="34172" y="44129"/>
                    <a:pt x="34172" y="44171"/>
                    <a:pt x="34214" y="44214"/>
                  </a:cubicBezTo>
                  <a:cubicBezTo>
                    <a:pt x="34214" y="44257"/>
                    <a:pt x="34257" y="44342"/>
                    <a:pt x="34300" y="44385"/>
                  </a:cubicBezTo>
                  <a:cubicBezTo>
                    <a:pt x="34325" y="44435"/>
                    <a:pt x="34364" y="44455"/>
                    <a:pt x="34401" y="44455"/>
                  </a:cubicBezTo>
                  <a:cubicBezTo>
                    <a:pt x="34428" y="44455"/>
                    <a:pt x="34453" y="44445"/>
                    <a:pt x="34470" y="44427"/>
                  </a:cubicBezTo>
                  <a:cubicBezTo>
                    <a:pt x="34556" y="44385"/>
                    <a:pt x="34556" y="44299"/>
                    <a:pt x="34556" y="44257"/>
                  </a:cubicBezTo>
                  <a:cubicBezTo>
                    <a:pt x="34513" y="44171"/>
                    <a:pt x="34470" y="44129"/>
                    <a:pt x="34385" y="44086"/>
                  </a:cubicBezTo>
                  <a:lnTo>
                    <a:pt x="34257" y="43915"/>
                  </a:lnTo>
                  <a:cubicBezTo>
                    <a:pt x="34172" y="43787"/>
                    <a:pt x="34086" y="43702"/>
                    <a:pt x="34001" y="43574"/>
                  </a:cubicBezTo>
                  <a:cubicBezTo>
                    <a:pt x="33830" y="43361"/>
                    <a:pt x="33617" y="43190"/>
                    <a:pt x="33446" y="42977"/>
                  </a:cubicBezTo>
                  <a:cubicBezTo>
                    <a:pt x="33431" y="42969"/>
                    <a:pt x="33415" y="42966"/>
                    <a:pt x="33400" y="42966"/>
                  </a:cubicBezTo>
                  <a:close/>
                  <a:moveTo>
                    <a:pt x="38694" y="4113"/>
                  </a:moveTo>
                  <a:cubicBezTo>
                    <a:pt x="38950" y="4540"/>
                    <a:pt x="39206" y="4966"/>
                    <a:pt x="39504" y="5350"/>
                  </a:cubicBezTo>
                  <a:cubicBezTo>
                    <a:pt x="39974" y="6161"/>
                    <a:pt x="40443" y="7014"/>
                    <a:pt x="40869" y="7867"/>
                  </a:cubicBezTo>
                  <a:cubicBezTo>
                    <a:pt x="40784" y="7739"/>
                    <a:pt x="40656" y="7654"/>
                    <a:pt x="40571" y="7526"/>
                  </a:cubicBezTo>
                  <a:cubicBezTo>
                    <a:pt x="40230" y="7184"/>
                    <a:pt x="39931" y="6801"/>
                    <a:pt x="39590" y="6417"/>
                  </a:cubicBezTo>
                  <a:cubicBezTo>
                    <a:pt x="39580" y="6397"/>
                    <a:pt x="39563" y="6388"/>
                    <a:pt x="39544" y="6388"/>
                  </a:cubicBezTo>
                  <a:cubicBezTo>
                    <a:pt x="39481" y="6388"/>
                    <a:pt x="39396" y="6479"/>
                    <a:pt x="39462" y="6545"/>
                  </a:cubicBezTo>
                  <a:cubicBezTo>
                    <a:pt x="39760" y="6971"/>
                    <a:pt x="40059" y="7355"/>
                    <a:pt x="40357" y="7739"/>
                  </a:cubicBezTo>
                  <a:cubicBezTo>
                    <a:pt x="40528" y="7910"/>
                    <a:pt x="40699" y="8080"/>
                    <a:pt x="40869" y="8294"/>
                  </a:cubicBezTo>
                  <a:cubicBezTo>
                    <a:pt x="40997" y="8464"/>
                    <a:pt x="41125" y="8635"/>
                    <a:pt x="41296" y="8763"/>
                  </a:cubicBezTo>
                  <a:cubicBezTo>
                    <a:pt x="41467" y="9147"/>
                    <a:pt x="41595" y="9531"/>
                    <a:pt x="41723" y="9915"/>
                  </a:cubicBezTo>
                  <a:lnTo>
                    <a:pt x="41253" y="9403"/>
                  </a:lnTo>
                  <a:cubicBezTo>
                    <a:pt x="40869" y="8976"/>
                    <a:pt x="40443" y="8550"/>
                    <a:pt x="40059" y="8080"/>
                  </a:cubicBezTo>
                  <a:cubicBezTo>
                    <a:pt x="40040" y="8061"/>
                    <a:pt x="40016" y="8053"/>
                    <a:pt x="39992" y="8053"/>
                  </a:cubicBezTo>
                  <a:cubicBezTo>
                    <a:pt x="39910" y="8053"/>
                    <a:pt x="39822" y="8152"/>
                    <a:pt x="39888" y="8251"/>
                  </a:cubicBezTo>
                  <a:lnTo>
                    <a:pt x="40997" y="9616"/>
                  </a:lnTo>
                  <a:lnTo>
                    <a:pt x="41552" y="10299"/>
                  </a:lnTo>
                  <a:cubicBezTo>
                    <a:pt x="41680" y="10469"/>
                    <a:pt x="41808" y="10640"/>
                    <a:pt x="41936" y="10853"/>
                  </a:cubicBezTo>
                  <a:cubicBezTo>
                    <a:pt x="42021" y="11109"/>
                    <a:pt x="42021" y="11365"/>
                    <a:pt x="42064" y="11621"/>
                  </a:cubicBezTo>
                  <a:cubicBezTo>
                    <a:pt x="42064" y="11664"/>
                    <a:pt x="42064" y="11664"/>
                    <a:pt x="42064" y="11664"/>
                  </a:cubicBezTo>
                  <a:cubicBezTo>
                    <a:pt x="41552" y="11237"/>
                    <a:pt x="41083" y="10768"/>
                    <a:pt x="40656" y="10299"/>
                  </a:cubicBezTo>
                  <a:cubicBezTo>
                    <a:pt x="40624" y="10267"/>
                    <a:pt x="40592" y="10253"/>
                    <a:pt x="40563" y="10253"/>
                  </a:cubicBezTo>
                  <a:cubicBezTo>
                    <a:pt x="40477" y="10253"/>
                    <a:pt x="40421" y="10373"/>
                    <a:pt x="40485" y="10469"/>
                  </a:cubicBezTo>
                  <a:cubicBezTo>
                    <a:pt x="40997" y="11109"/>
                    <a:pt x="41509" y="11707"/>
                    <a:pt x="42064" y="12261"/>
                  </a:cubicBezTo>
                  <a:lnTo>
                    <a:pt x="42064" y="13882"/>
                  </a:lnTo>
                  <a:lnTo>
                    <a:pt x="42064" y="13968"/>
                  </a:lnTo>
                  <a:lnTo>
                    <a:pt x="41637" y="13584"/>
                  </a:lnTo>
                  <a:cubicBezTo>
                    <a:pt x="41296" y="13200"/>
                    <a:pt x="40912" y="12858"/>
                    <a:pt x="40528" y="12517"/>
                  </a:cubicBezTo>
                  <a:cubicBezTo>
                    <a:pt x="40496" y="12485"/>
                    <a:pt x="40459" y="12472"/>
                    <a:pt x="40423" y="12472"/>
                  </a:cubicBezTo>
                  <a:cubicBezTo>
                    <a:pt x="40315" y="12472"/>
                    <a:pt x="40219" y="12592"/>
                    <a:pt x="40315" y="12688"/>
                  </a:cubicBezTo>
                  <a:cubicBezTo>
                    <a:pt x="40699" y="13072"/>
                    <a:pt x="41040" y="13456"/>
                    <a:pt x="41381" y="13840"/>
                  </a:cubicBezTo>
                  <a:cubicBezTo>
                    <a:pt x="41637" y="14096"/>
                    <a:pt x="41851" y="14437"/>
                    <a:pt x="42107" y="14693"/>
                  </a:cubicBezTo>
                  <a:lnTo>
                    <a:pt x="42107" y="15717"/>
                  </a:lnTo>
                  <a:lnTo>
                    <a:pt x="42021" y="15674"/>
                  </a:lnTo>
                  <a:lnTo>
                    <a:pt x="41637" y="15333"/>
                  </a:lnTo>
                  <a:cubicBezTo>
                    <a:pt x="41381" y="15077"/>
                    <a:pt x="41125" y="14863"/>
                    <a:pt x="40869" y="14607"/>
                  </a:cubicBezTo>
                  <a:cubicBezTo>
                    <a:pt x="40842" y="14580"/>
                    <a:pt x="40808" y="14568"/>
                    <a:pt x="40774" y="14568"/>
                  </a:cubicBezTo>
                  <a:cubicBezTo>
                    <a:pt x="40650" y="14568"/>
                    <a:pt x="40522" y="14721"/>
                    <a:pt x="40656" y="14821"/>
                  </a:cubicBezTo>
                  <a:cubicBezTo>
                    <a:pt x="40912" y="15077"/>
                    <a:pt x="41125" y="15333"/>
                    <a:pt x="41381" y="15589"/>
                  </a:cubicBezTo>
                  <a:lnTo>
                    <a:pt x="41723" y="15930"/>
                  </a:lnTo>
                  <a:lnTo>
                    <a:pt x="41893" y="16143"/>
                  </a:lnTo>
                  <a:cubicBezTo>
                    <a:pt x="41936" y="16186"/>
                    <a:pt x="42021" y="16271"/>
                    <a:pt x="42064" y="16314"/>
                  </a:cubicBezTo>
                  <a:lnTo>
                    <a:pt x="42064" y="16655"/>
                  </a:lnTo>
                  <a:lnTo>
                    <a:pt x="41723" y="16399"/>
                  </a:lnTo>
                  <a:cubicBezTo>
                    <a:pt x="41424" y="16101"/>
                    <a:pt x="41125" y="15845"/>
                    <a:pt x="40827" y="15589"/>
                  </a:cubicBezTo>
                  <a:cubicBezTo>
                    <a:pt x="40807" y="15569"/>
                    <a:pt x="40785" y="15561"/>
                    <a:pt x="40764" y="15561"/>
                  </a:cubicBezTo>
                  <a:cubicBezTo>
                    <a:pt x="40693" y="15561"/>
                    <a:pt x="40633" y="15651"/>
                    <a:pt x="40699" y="15717"/>
                  </a:cubicBezTo>
                  <a:cubicBezTo>
                    <a:pt x="40955" y="16015"/>
                    <a:pt x="41253" y="16314"/>
                    <a:pt x="41509" y="16570"/>
                  </a:cubicBezTo>
                  <a:lnTo>
                    <a:pt x="41893" y="16996"/>
                  </a:lnTo>
                  <a:lnTo>
                    <a:pt x="42064" y="17210"/>
                  </a:lnTo>
                  <a:lnTo>
                    <a:pt x="42064" y="18276"/>
                  </a:lnTo>
                  <a:lnTo>
                    <a:pt x="41637" y="17850"/>
                  </a:lnTo>
                  <a:cubicBezTo>
                    <a:pt x="41339" y="17551"/>
                    <a:pt x="41040" y="17295"/>
                    <a:pt x="40741" y="16954"/>
                  </a:cubicBezTo>
                  <a:cubicBezTo>
                    <a:pt x="40722" y="16935"/>
                    <a:pt x="40701" y="16926"/>
                    <a:pt x="40680" y="16926"/>
                  </a:cubicBezTo>
                  <a:cubicBezTo>
                    <a:pt x="40609" y="16926"/>
                    <a:pt x="40547" y="17025"/>
                    <a:pt x="40613" y="17124"/>
                  </a:cubicBezTo>
                  <a:cubicBezTo>
                    <a:pt x="40869" y="17423"/>
                    <a:pt x="41125" y="17764"/>
                    <a:pt x="41424" y="18063"/>
                  </a:cubicBezTo>
                  <a:cubicBezTo>
                    <a:pt x="41637" y="18319"/>
                    <a:pt x="41851" y="18532"/>
                    <a:pt x="42064" y="18788"/>
                  </a:cubicBezTo>
                  <a:cubicBezTo>
                    <a:pt x="42064" y="19300"/>
                    <a:pt x="42021" y="19812"/>
                    <a:pt x="41979" y="20324"/>
                  </a:cubicBezTo>
                  <a:lnTo>
                    <a:pt x="41552" y="19897"/>
                  </a:lnTo>
                  <a:lnTo>
                    <a:pt x="40443" y="18831"/>
                  </a:lnTo>
                  <a:cubicBezTo>
                    <a:pt x="40415" y="18803"/>
                    <a:pt x="40383" y="18791"/>
                    <a:pt x="40352" y="18791"/>
                  </a:cubicBezTo>
                  <a:cubicBezTo>
                    <a:pt x="40238" y="18791"/>
                    <a:pt x="40129" y="18944"/>
                    <a:pt x="40230" y="19044"/>
                  </a:cubicBezTo>
                  <a:lnTo>
                    <a:pt x="41296" y="20196"/>
                  </a:lnTo>
                  <a:lnTo>
                    <a:pt x="41765" y="20708"/>
                  </a:lnTo>
                  <a:lnTo>
                    <a:pt x="41936" y="20921"/>
                  </a:lnTo>
                  <a:cubicBezTo>
                    <a:pt x="41936" y="21220"/>
                    <a:pt x="41936" y="21476"/>
                    <a:pt x="41893" y="21775"/>
                  </a:cubicBezTo>
                  <a:lnTo>
                    <a:pt x="41424" y="21391"/>
                  </a:lnTo>
                  <a:cubicBezTo>
                    <a:pt x="41083" y="21092"/>
                    <a:pt x="40699" y="20836"/>
                    <a:pt x="40357" y="20537"/>
                  </a:cubicBezTo>
                  <a:cubicBezTo>
                    <a:pt x="40346" y="20531"/>
                    <a:pt x="40334" y="20529"/>
                    <a:pt x="40322" y="20529"/>
                  </a:cubicBezTo>
                  <a:cubicBezTo>
                    <a:pt x="40252" y="20529"/>
                    <a:pt x="40199" y="20629"/>
                    <a:pt x="40272" y="20665"/>
                  </a:cubicBezTo>
                  <a:cubicBezTo>
                    <a:pt x="40613" y="20964"/>
                    <a:pt x="40955" y="21263"/>
                    <a:pt x="41253" y="21561"/>
                  </a:cubicBezTo>
                  <a:cubicBezTo>
                    <a:pt x="41424" y="21732"/>
                    <a:pt x="41595" y="21860"/>
                    <a:pt x="41723" y="22030"/>
                  </a:cubicBezTo>
                  <a:cubicBezTo>
                    <a:pt x="41765" y="22116"/>
                    <a:pt x="41808" y="22158"/>
                    <a:pt x="41893" y="22201"/>
                  </a:cubicBezTo>
                  <a:cubicBezTo>
                    <a:pt x="41893" y="22414"/>
                    <a:pt x="41893" y="22585"/>
                    <a:pt x="41851" y="22756"/>
                  </a:cubicBezTo>
                  <a:cubicBezTo>
                    <a:pt x="41723" y="22628"/>
                    <a:pt x="41595" y="22500"/>
                    <a:pt x="41424" y="22414"/>
                  </a:cubicBezTo>
                  <a:cubicBezTo>
                    <a:pt x="41125" y="22201"/>
                    <a:pt x="40827" y="21988"/>
                    <a:pt x="40485" y="21817"/>
                  </a:cubicBezTo>
                  <a:cubicBezTo>
                    <a:pt x="40462" y="21805"/>
                    <a:pt x="40439" y="21800"/>
                    <a:pt x="40417" y="21800"/>
                  </a:cubicBezTo>
                  <a:cubicBezTo>
                    <a:pt x="40285" y="21800"/>
                    <a:pt x="40211" y="22000"/>
                    <a:pt x="40357" y="22073"/>
                  </a:cubicBezTo>
                  <a:cubicBezTo>
                    <a:pt x="40656" y="22244"/>
                    <a:pt x="40955" y="22457"/>
                    <a:pt x="41211" y="22713"/>
                  </a:cubicBezTo>
                  <a:cubicBezTo>
                    <a:pt x="41424" y="22884"/>
                    <a:pt x="41637" y="23097"/>
                    <a:pt x="41808" y="23310"/>
                  </a:cubicBezTo>
                  <a:cubicBezTo>
                    <a:pt x="41808" y="23524"/>
                    <a:pt x="41765" y="23780"/>
                    <a:pt x="41765" y="23993"/>
                  </a:cubicBezTo>
                  <a:lnTo>
                    <a:pt x="41339" y="23652"/>
                  </a:lnTo>
                  <a:cubicBezTo>
                    <a:pt x="41040" y="23438"/>
                    <a:pt x="40784" y="23225"/>
                    <a:pt x="40485" y="22969"/>
                  </a:cubicBezTo>
                  <a:cubicBezTo>
                    <a:pt x="40458" y="22941"/>
                    <a:pt x="40426" y="22930"/>
                    <a:pt x="40395" y="22930"/>
                  </a:cubicBezTo>
                  <a:cubicBezTo>
                    <a:pt x="40283" y="22930"/>
                    <a:pt x="40181" y="23082"/>
                    <a:pt x="40315" y="23182"/>
                  </a:cubicBezTo>
                  <a:cubicBezTo>
                    <a:pt x="40571" y="23438"/>
                    <a:pt x="40827" y="23694"/>
                    <a:pt x="41083" y="23950"/>
                  </a:cubicBezTo>
                  <a:lnTo>
                    <a:pt x="41509" y="24291"/>
                  </a:lnTo>
                  <a:lnTo>
                    <a:pt x="41723" y="24505"/>
                  </a:lnTo>
                  <a:lnTo>
                    <a:pt x="41637" y="25571"/>
                  </a:lnTo>
                  <a:lnTo>
                    <a:pt x="41339" y="25315"/>
                  </a:lnTo>
                  <a:cubicBezTo>
                    <a:pt x="41040" y="25059"/>
                    <a:pt x="40741" y="24803"/>
                    <a:pt x="40443" y="24590"/>
                  </a:cubicBezTo>
                  <a:cubicBezTo>
                    <a:pt x="40421" y="24547"/>
                    <a:pt x="40389" y="24526"/>
                    <a:pt x="40352" y="24526"/>
                  </a:cubicBezTo>
                  <a:cubicBezTo>
                    <a:pt x="40315" y="24526"/>
                    <a:pt x="40272" y="24547"/>
                    <a:pt x="40230" y="24590"/>
                  </a:cubicBezTo>
                  <a:cubicBezTo>
                    <a:pt x="40187" y="24633"/>
                    <a:pt x="40187" y="24718"/>
                    <a:pt x="40230" y="24803"/>
                  </a:cubicBezTo>
                  <a:cubicBezTo>
                    <a:pt x="40528" y="25059"/>
                    <a:pt x="40784" y="25315"/>
                    <a:pt x="41083" y="25571"/>
                  </a:cubicBezTo>
                  <a:cubicBezTo>
                    <a:pt x="41211" y="25742"/>
                    <a:pt x="41339" y="25870"/>
                    <a:pt x="41467" y="25998"/>
                  </a:cubicBezTo>
                  <a:cubicBezTo>
                    <a:pt x="41509" y="26041"/>
                    <a:pt x="41552" y="26083"/>
                    <a:pt x="41595" y="26126"/>
                  </a:cubicBezTo>
                  <a:cubicBezTo>
                    <a:pt x="41595" y="26339"/>
                    <a:pt x="41552" y="26553"/>
                    <a:pt x="41509" y="26723"/>
                  </a:cubicBezTo>
                  <a:lnTo>
                    <a:pt x="41253" y="26553"/>
                  </a:lnTo>
                  <a:cubicBezTo>
                    <a:pt x="40997" y="26339"/>
                    <a:pt x="40741" y="26126"/>
                    <a:pt x="40528" y="25913"/>
                  </a:cubicBezTo>
                  <a:cubicBezTo>
                    <a:pt x="40484" y="25868"/>
                    <a:pt x="40437" y="25850"/>
                    <a:pt x="40393" y="25850"/>
                  </a:cubicBezTo>
                  <a:cubicBezTo>
                    <a:pt x="40270" y="25850"/>
                    <a:pt x="40177" y="26000"/>
                    <a:pt x="40272" y="26126"/>
                  </a:cubicBezTo>
                  <a:cubicBezTo>
                    <a:pt x="40528" y="26339"/>
                    <a:pt x="40784" y="26595"/>
                    <a:pt x="40997" y="26808"/>
                  </a:cubicBezTo>
                  <a:lnTo>
                    <a:pt x="41381" y="27150"/>
                  </a:lnTo>
                  <a:lnTo>
                    <a:pt x="41467" y="27235"/>
                  </a:lnTo>
                  <a:cubicBezTo>
                    <a:pt x="41467" y="27576"/>
                    <a:pt x="41424" y="27918"/>
                    <a:pt x="41381" y="28302"/>
                  </a:cubicBezTo>
                  <a:cubicBezTo>
                    <a:pt x="41253" y="28216"/>
                    <a:pt x="41125" y="28088"/>
                    <a:pt x="40997" y="28003"/>
                  </a:cubicBezTo>
                  <a:lnTo>
                    <a:pt x="40272" y="27491"/>
                  </a:lnTo>
                  <a:cubicBezTo>
                    <a:pt x="40247" y="27466"/>
                    <a:pt x="40221" y="27456"/>
                    <a:pt x="40195" y="27456"/>
                  </a:cubicBezTo>
                  <a:cubicBezTo>
                    <a:pt x="40089" y="27456"/>
                    <a:pt x="39998" y="27636"/>
                    <a:pt x="40102" y="27704"/>
                  </a:cubicBezTo>
                  <a:cubicBezTo>
                    <a:pt x="40357" y="27918"/>
                    <a:pt x="40571" y="28088"/>
                    <a:pt x="40784" y="28302"/>
                  </a:cubicBezTo>
                  <a:cubicBezTo>
                    <a:pt x="40912" y="28387"/>
                    <a:pt x="41040" y="28472"/>
                    <a:pt x="41125" y="28600"/>
                  </a:cubicBezTo>
                  <a:lnTo>
                    <a:pt x="41339" y="28771"/>
                  </a:lnTo>
                  <a:lnTo>
                    <a:pt x="41253" y="29581"/>
                  </a:lnTo>
                  <a:cubicBezTo>
                    <a:pt x="41040" y="29368"/>
                    <a:pt x="40784" y="29197"/>
                    <a:pt x="40485" y="29070"/>
                  </a:cubicBezTo>
                  <a:cubicBezTo>
                    <a:pt x="40460" y="29057"/>
                    <a:pt x="40436" y="29052"/>
                    <a:pt x="40412" y="29052"/>
                  </a:cubicBezTo>
                  <a:cubicBezTo>
                    <a:pt x="40354" y="29052"/>
                    <a:pt x="40302" y="29082"/>
                    <a:pt x="40272" y="29112"/>
                  </a:cubicBezTo>
                  <a:cubicBezTo>
                    <a:pt x="40230" y="29197"/>
                    <a:pt x="40230" y="29283"/>
                    <a:pt x="40315" y="29368"/>
                  </a:cubicBezTo>
                  <a:cubicBezTo>
                    <a:pt x="40443" y="29411"/>
                    <a:pt x="40528" y="29453"/>
                    <a:pt x="40613" y="29496"/>
                  </a:cubicBezTo>
                  <a:lnTo>
                    <a:pt x="40741" y="29624"/>
                  </a:lnTo>
                  <a:lnTo>
                    <a:pt x="40784" y="29624"/>
                  </a:lnTo>
                  <a:lnTo>
                    <a:pt x="40827" y="29667"/>
                  </a:lnTo>
                  <a:cubicBezTo>
                    <a:pt x="40912" y="29752"/>
                    <a:pt x="40997" y="29837"/>
                    <a:pt x="41040" y="29923"/>
                  </a:cubicBezTo>
                  <a:lnTo>
                    <a:pt x="41083" y="29965"/>
                  </a:lnTo>
                  <a:lnTo>
                    <a:pt x="41083" y="30008"/>
                  </a:lnTo>
                  <a:lnTo>
                    <a:pt x="41168" y="30093"/>
                  </a:lnTo>
                  <a:lnTo>
                    <a:pt x="41168" y="30221"/>
                  </a:lnTo>
                  <a:lnTo>
                    <a:pt x="41083" y="30819"/>
                  </a:lnTo>
                  <a:lnTo>
                    <a:pt x="40230" y="29965"/>
                  </a:lnTo>
                  <a:cubicBezTo>
                    <a:pt x="40213" y="29949"/>
                    <a:pt x="40195" y="29942"/>
                    <a:pt x="40178" y="29942"/>
                  </a:cubicBezTo>
                  <a:cubicBezTo>
                    <a:pt x="40103" y="29942"/>
                    <a:pt x="40033" y="30067"/>
                    <a:pt x="40102" y="30136"/>
                  </a:cubicBezTo>
                  <a:cubicBezTo>
                    <a:pt x="40400" y="30520"/>
                    <a:pt x="40741" y="30904"/>
                    <a:pt x="41040" y="31288"/>
                  </a:cubicBezTo>
                  <a:lnTo>
                    <a:pt x="40912" y="32397"/>
                  </a:lnTo>
                  <a:lnTo>
                    <a:pt x="40613" y="32056"/>
                  </a:lnTo>
                  <a:cubicBezTo>
                    <a:pt x="40400" y="31842"/>
                    <a:pt x="40187" y="31629"/>
                    <a:pt x="39931" y="31416"/>
                  </a:cubicBezTo>
                  <a:cubicBezTo>
                    <a:pt x="39907" y="31380"/>
                    <a:pt x="39872" y="31364"/>
                    <a:pt x="39837" y="31364"/>
                  </a:cubicBezTo>
                  <a:cubicBezTo>
                    <a:pt x="39749" y="31364"/>
                    <a:pt x="39656" y="31464"/>
                    <a:pt x="39718" y="31586"/>
                  </a:cubicBezTo>
                  <a:cubicBezTo>
                    <a:pt x="39931" y="31800"/>
                    <a:pt x="40144" y="32056"/>
                    <a:pt x="40357" y="32312"/>
                  </a:cubicBezTo>
                  <a:lnTo>
                    <a:pt x="40656" y="32653"/>
                  </a:lnTo>
                  <a:cubicBezTo>
                    <a:pt x="40699" y="32696"/>
                    <a:pt x="40784" y="32781"/>
                    <a:pt x="40827" y="32824"/>
                  </a:cubicBezTo>
                  <a:lnTo>
                    <a:pt x="40869" y="32909"/>
                  </a:lnTo>
                  <a:cubicBezTo>
                    <a:pt x="40869" y="33080"/>
                    <a:pt x="40827" y="33250"/>
                    <a:pt x="40827" y="33421"/>
                  </a:cubicBezTo>
                  <a:lnTo>
                    <a:pt x="40571" y="33250"/>
                  </a:lnTo>
                  <a:cubicBezTo>
                    <a:pt x="40357" y="33080"/>
                    <a:pt x="40102" y="32909"/>
                    <a:pt x="39888" y="32696"/>
                  </a:cubicBezTo>
                  <a:cubicBezTo>
                    <a:pt x="39872" y="32679"/>
                    <a:pt x="39853" y="32672"/>
                    <a:pt x="39833" y="32672"/>
                  </a:cubicBezTo>
                  <a:cubicBezTo>
                    <a:pt x="39749" y="32672"/>
                    <a:pt x="39657" y="32797"/>
                    <a:pt x="39760" y="32866"/>
                  </a:cubicBezTo>
                  <a:cubicBezTo>
                    <a:pt x="39931" y="33080"/>
                    <a:pt x="40144" y="33293"/>
                    <a:pt x="40357" y="33464"/>
                  </a:cubicBezTo>
                  <a:lnTo>
                    <a:pt x="40656" y="33762"/>
                  </a:lnTo>
                  <a:lnTo>
                    <a:pt x="40741" y="33848"/>
                  </a:lnTo>
                  <a:cubicBezTo>
                    <a:pt x="40741" y="34061"/>
                    <a:pt x="40699" y="34274"/>
                    <a:pt x="40699" y="34487"/>
                  </a:cubicBezTo>
                  <a:cubicBezTo>
                    <a:pt x="40571" y="34359"/>
                    <a:pt x="40485" y="34274"/>
                    <a:pt x="40357" y="34146"/>
                  </a:cubicBezTo>
                  <a:cubicBezTo>
                    <a:pt x="40144" y="33933"/>
                    <a:pt x="39974" y="33677"/>
                    <a:pt x="39760" y="33464"/>
                  </a:cubicBezTo>
                  <a:cubicBezTo>
                    <a:pt x="39739" y="33421"/>
                    <a:pt x="39696" y="33400"/>
                    <a:pt x="39654" y="33400"/>
                  </a:cubicBezTo>
                  <a:cubicBezTo>
                    <a:pt x="39611" y="33400"/>
                    <a:pt x="39568" y="33421"/>
                    <a:pt x="39547" y="33464"/>
                  </a:cubicBezTo>
                  <a:cubicBezTo>
                    <a:pt x="39462" y="33506"/>
                    <a:pt x="39462" y="33592"/>
                    <a:pt x="39547" y="33677"/>
                  </a:cubicBezTo>
                  <a:cubicBezTo>
                    <a:pt x="39718" y="33933"/>
                    <a:pt x="39931" y="34146"/>
                    <a:pt x="40144" y="34402"/>
                  </a:cubicBezTo>
                  <a:cubicBezTo>
                    <a:pt x="40230" y="34487"/>
                    <a:pt x="40357" y="34615"/>
                    <a:pt x="40443" y="34743"/>
                  </a:cubicBezTo>
                  <a:cubicBezTo>
                    <a:pt x="40528" y="34829"/>
                    <a:pt x="40571" y="34829"/>
                    <a:pt x="40613" y="34914"/>
                  </a:cubicBezTo>
                  <a:lnTo>
                    <a:pt x="40656" y="34957"/>
                  </a:lnTo>
                  <a:cubicBezTo>
                    <a:pt x="40613" y="35255"/>
                    <a:pt x="40571" y="35554"/>
                    <a:pt x="40528" y="35853"/>
                  </a:cubicBezTo>
                  <a:lnTo>
                    <a:pt x="40443" y="35767"/>
                  </a:lnTo>
                  <a:lnTo>
                    <a:pt x="39974" y="35341"/>
                  </a:lnTo>
                  <a:lnTo>
                    <a:pt x="39120" y="34487"/>
                  </a:lnTo>
                  <a:cubicBezTo>
                    <a:pt x="39099" y="34455"/>
                    <a:pt x="39070" y="34442"/>
                    <a:pt x="39040" y="34442"/>
                  </a:cubicBezTo>
                  <a:cubicBezTo>
                    <a:pt x="38950" y="34442"/>
                    <a:pt x="38854" y="34562"/>
                    <a:pt x="38950" y="34658"/>
                  </a:cubicBezTo>
                  <a:cubicBezTo>
                    <a:pt x="39206" y="34957"/>
                    <a:pt x="39462" y="35255"/>
                    <a:pt x="39760" y="35554"/>
                  </a:cubicBezTo>
                  <a:cubicBezTo>
                    <a:pt x="39888" y="35725"/>
                    <a:pt x="40016" y="35853"/>
                    <a:pt x="40144" y="36023"/>
                  </a:cubicBezTo>
                  <a:cubicBezTo>
                    <a:pt x="40230" y="36151"/>
                    <a:pt x="40357" y="36279"/>
                    <a:pt x="40485" y="36407"/>
                  </a:cubicBezTo>
                  <a:cubicBezTo>
                    <a:pt x="40485" y="36578"/>
                    <a:pt x="40443" y="36791"/>
                    <a:pt x="40400" y="36962"/>
                  </a:cubicBezTo>
                  <a:cubicBezTo>
                    <a:pt x="40102" y="36620"/>
                    <a:pt x="39760" y="36322"/>
                    <a:pt x="39504" y="35981"/>
                  </a:cubicBezTo>
                  <a:cubicBezTo>
                    <a:pt x="39462" y="35938"/>
                    <a:pt x="39419" y="35917"/>
                    <a:pt x="39382" y="35917"/>
                  </a:cubicBezTo>
                  <a:cubicBezTo>
                    <a:pt x="39344" y="35917"/>
                    <a:pt x="39312" y="35938"/>
                    <a:pt x="39291" y="35981"/>
                  </a:cubicBezTo>
                  <a:cubicBezTo>
                    <a:pt x="39248" y="36023"/>
                    <a:pt x="39248" y="36109"/>
                    <a:pt x="39291" y="36151"/>
                  </a:cubicBezTo>
                  <a:cubicBezTo>
                    <a:pt x="39632" y="36578"/>
                    <a:pt x="40016" y="37004"/>
                    <a:pt x="40357" y="37388"/>
                  </a:cubicBezTo>
                  <a:cubicBezTo>
                    <a:pt x="40315" y="37644"/>
                    <a:pt x="40315" y="37858"/>
                    <a:pt x="40272" y="38114"/>
                  </a:cubicBezTo>
                  <a:lnTo>
                    <a:pt x="39931" y="37772"/>
                  </a:lnTo>
                  <a:cubicBezTo>
                    <a:pt x="39675" y="37516"/>
                    <a:pt x="39462" y="37303"/>
                    <a:pt x="39206" y="37047"/>
                  </a:cubicBezTo>
                  <a:cubicBezTo>
                    <a:pt x="39174" y="37015"/>
                    <a:pt x="39142" y="37002"/>
                    <a:pt x="39113" y="37002"/>
                  </a:cubicBezTo>
                  <a:cubicBezTo>
                    <a:pt x="39027" y="37002"/>
                    <a:pt x="38971" y="37122"/>
                    <a:pt x="39035" y="37218"/>
                  </a:cubicBezTo>
                  <a:cubicBezTo>
                    <a:pt x="39291" y="37474"/>
                    <a:pt x="39504" y="37730"/>
                    <a:pt x="39718" y="37986"/>
                  </a:cubicBezTo>
                  <a:lnTo>
                    <a:pt x="40016" y="38370"/>
                  </a:lnTo>
                  <a:cubicBezTo>
                    <a:pt x="40102" y="38412"/>
                    <a:pt x="40144" y="38498"/>
                    <a:pt x="40187" y="38583"/>
                  </a:cubicBezTo>
                  <a:cubicBezTo>
                    <a:pt x="40187" y="38754"/>
                    <a:pt x="40144" y="38967"/>
                    <a:pt x="40102" y="39137"/>
                  </a:cubicBezTo>
                  <a:lnTo>
                    <a:pt x="40102" y="39180"/>
                  </a:lnTo>
                  <a:cubicBezTo>
                    <a:pt x="40016" y="39009"/>
                    <a:pt x="39888" y="38881"/>
                    <a:pt x="39760" y="38754"/>
                  </a:cubicBezTo>
                  <a:cubicBezTo>
                    <a:pt x="39504" y="38455"/>
                    <a:pt x="39248" y="38199"/>
                    <a:pt x="38950" y="37986"/>
                  </a:cubicBezTo>
                  <a:cubicBezTo>
                    <a:pt x="38938" y="37980"/>
                    <a:pt x="38926" y="37977"/>
                    <a:pt x="38914" y="37977"/>
                  </a:cubicBezTo>
                  <a:cubicBezTo>
                    <a:pt x="38844" y="37977"/>
                    <a:pt x="38791" y="38077"/>
                    <a:pt x="38864" y="38114"/>
                  </a:cubicBezTo>
                  <a:cubicBezTo>
                    <a:pt x="39120" y="38327"/>
                    <a:pt x="39376" y="38583"/>
                    <a:pt x="39547" y="38881"/>
                  </a:cubicBezTo>
                  <a:cubicBezTo>
                    <a:pt x="39675" y="39009"/>
                    <a:pt x="39760" y="39137"/>
                    <a:pt x="39846" y="39308"/>
                  </a:cubicBezTo>
                  <a:lnTo>
                    <a:pt x="40016" y="39607"/>
                  </a:lnTo>
                  <a:cubicBezTo>
                    <a:pt x="39974" y="39863"/>
                    <a:pt x="39931" y="40076"/>
                    <a:pt x="39888" y="40289"/>
                  </a:cubicBezTo>
                  <a:cubicBezTo>
                    <a:pt x="39718" y="40119"/>
                    <a:pt x="39547" y="39948"/>
                    <a:pt x="39376" y="39777"/>
                  </a:cubicBezTo>
                  <a:cubicBezTo>
                    <a:pt x="39120" y="39479"/>
                    <a:pt x="38864" y="39223"/>
                    <a:pt x="38651" y="38967"/>
                  </a:cubicBezTo>
                  <a:cubicBezTo>
                    <a:pt x="38626" y="38942"/>
                    <a:pt x="38597" y="38931"/>
                    <a:pt x="38572" y="38931"/>
                  </a:cubicBezTo>
                  <a:cubicBezTo>
                    <a:pt x="38509" y="38931"/>
                    <a:pt x="38463" y="38992"/>
                    <a:pt x="38523" y="39052"/>
                  </a:cubicBezTo>
                  <a:lnTo>
                    <a:pt x="39206" y="39948"/>
                  </a:lnTo>
                  <a:cubicBezTo>
                    <a:pt x="39376" y="40204"/>
                    <a:pt x="39590" y="40417"/>
                    <a:pt x="39760" y="40673"/>
                  </a:cubicBezTo>
                  <a:cubicBezTo>
                    <a:pt x="39718" y="40844"/>
                    <a:pt x="39675" y="41015"/>
                    <a:pt x="39590" y="41143"/>
                  </a:cubicBezTo>
                  <a:lnTo>
                    <a:pt x="39547" y="41057"/>
                  </a:lnTo>
                  <a:lnTo>
                    <a:pt x="39376" y="40887"/>
                  </a:lnTo>
                  <a:lnTo>
                    <a:pt x="39078" y="40503"/>
                  </a:lnTo>
                  <a:lnTo>
                    <a:pt x="38480" y="39777"/>
                  </a:lnTo>
                  <a:cubicBezTo>
                    <a:pt x="38459" y="39745"/>
                    <a:pt x="38428" y="39731"/>
                    <a:pt x="38397" y="39731"/>
                  </a:cubicBezTo>
                  <a:cubicBezTo>
                    <a:pt x="38305" y="39731"/>
                    <a:pt x="38204" y="39842"/>
                    <a:pt x="38267" y="39905"/>
                  </a:cubicBezTo>
                  <a:lnTo>
                    <a:pt x="38864" y="40673"/>
                  </a:lnTo>
                  <a:cubicBezTo>
                    <a:pt x="38950" y="40801"/>
                    <a:pt x="39035" y="40929"/>
                    <a:pt x="39120" y="41057"/>
                  </a:cubicBezTo>
                  <a:lnTo>
                    <a:pt x="39248" y="41271"/>
                  </a:lnTo>
                  <a:cubicBezTo>
                    <a:pt x="39334" y="41356"/>
                    <a:pt x="39376" y="41398"/>
                    <a:pt x="39419" y="41484"/>
                  </a:cubicBezTo>
                  <a:lnTo>
                    <a:pt x="39462" y="41484"/>
                  </a:lnTo>
                  <a:cubicBezTo>
                    <a:pt x="39376" y="41654"/>
                    <a:pt x="39291" y="41825"/>
                    <a:pt x="39206" y="41996"/>
                  </a:cubicBezTo>
                  <a:cubicBezTo>
                    <a:pt x="39078" y="41868"/>
                    <a:pt x="38992" y="41697"/>
                    <a:pt x="38907" y="41569"/>
                  </a:cubicBezTo>
                  <a:cubicBezTo>
                    <a:pt x="38894" y="41518"/>
                    <a:pt x="38858" y="41497"/>
                    <a:pt x="38818" y="41497"/>
                  </a:cubicBezTo>
                  <a:cubicBezTo>
                    <a:pt x="38723" y="41497"/>
                    <a:pt x="38604" y="41608"/>
                    <a:pt x="38694" y="41697"/>
                  </a:cubicBezTo>
                  <a:lnTo>
                    <a:pt x="39035" y="42252"/>
                  </a:lnTo>
                  <a:cubicBezTo>
                    <a:pt x="38950" y="42337"/>
                    <a:pt x="38907" y="42422"/>
                    <a:pt x="38864" y="42465"/>
                  </a:cubicBezTo>
                  <a:cubicBezTo>
                    <a:pt x="38480" y="42977"/>
                    <a:pt x="38011" y="43361"/>
                    <a:pt x="37499" y="43660"/>
                  </a:cubicBezTo>
                  <a:cubicBezTo>
                    <a:pt x="37499" y="43617"/>
                    <a:pt x="37457" y="43574"/>
                    <a:pt x="37414" y="43532"/>
                  </a:cubicBezTo>
                  <a:cubicBezTo>
                    <a:pt x="37414" y="43489"/>
                    <a:pt x="37329" y="43446"/>
                    <a:pt x="37286" y="43404"/>
                  </a:cubicBezTo>
                  <a:cubicBezTo>
                    <a:pt x="37158" y="43276"/>
                    <a:pt x="37030" y="43148"/>
                    <a:pt x="36902" y="43020"/>
                  </a:cubicBezTo>
                  <a:lnTo>
                    <a:pt x="36518" y="42593"/>
                  </a:lnTo>
                  <a:lnTo>
                    <a:pt x="35707" y="41697"/>
                  </a:lnTo>
                  <a:cubicBezTo>
                    <a:pt x="35698" y="41677"/>
                    <a:pt x="35683" y="41669"/>
                    <a:pt x="35667" y="41669"/>
                  </a:cubicBezTo>
                  <a:cubicBezTo>
                    <a:pt x="35615" y="41669"/>
                    <a:pt x="35547" y="41760"/>
                    <a:pt x="35579" y="41825"/>
                  </a:cubicBezTo>
                  <a:lnTo>
                    <a:pt x="36433" y="42892"/>
                  </a:lnTo>
                  <a:lnTo>
                    <a:pt x="36859" y="43404"/>
                  </a:lnTo>
                  <a:cubicBezTo>
                    <a:pt x="36902" y="43489"/>
                    <a:pt x="36987" y="43574"/>
                    <a:pt x="37030" y="43660"/>
                  </a:cubicBezTo>
                  <a:cubicBezTo>
                    <a:pt x="37030" y="43745"/>
                    <a:pt x="37073" y="43787"/>
                    <a:pt x="37115" y="43830"/>
                  </a:cubicBezTo>
                  <a:lnTo>
                    <a:pt x="37158" y="43873"/>
                  </a:lnTo>
                  <a:cubicBezTo>
                    <a:pt x="36817" y="44001"/>
                    <a:pt x="36433" y="44171"/>
                    <a:pt x="36049" y="44257"/>
                  </a:cubicBezTo>
                  <a:lnTo>
                    <a:pt x="36049" y="44214"/>
                  </a:lnTo>
                  <a:cubicBezTo>
                    <a:pt x="35963" y="44086"/>
                    <a:pt x="35878" y="43915"/>
                    <a:pt x="35750" y="43787"/>
                  </a:cubicBezTo>
                  <a:lnTo>
                    <a:pt x="35409" y="43404"/>
                  </a:lnTo>
                  <a:cubicBezTo>
                    <a:pt x="35196" y="43148"/>
                    <a:pt x="34940" y="42892"/>
                    <a:pt x="34726" y="42636"/>
                  </a:cubicBezTo>
                  <a:cubicBezTo>
                    <a:pt x="34706" y="42616"/>
                    <a:pt x="34684" y="42608"/>
                    <a:pt x="34663" y="42608"/>
                  </a:cubicBezTo>
                  <a:cubicBezTo>
                    <a:pt x="34593" y="42608"/>
                    <a:pt x="34533" y="42698"/>
                    <a:pt x="34598" y="42764"/>
                  </a:cubicBezTo>
                  <a:cubicBezTo>
                    <a:pt x="34812" y="43020"/>
                    <a:pt x="35025" y="43318"/>
                    <a:pt x="35196" y="43574"/>
                  </a:cubicBezTo>
                  <a:cubicBezTo>
                    <a:pt x="35324" y="43702"/>
                    <a:pt x="35409" y="43830"/>
                    <a:pt x="35494" y="44001"/>
                  </a:cubicBezTo>
                  <a:cubicBezTo>
                    <a:pt x="35579" y="44086"/>
                    <a:pt x="35665" y="44214"/>
                    <a:pt x="35750" y="44342"/>
                  </a:cubicBezTo>
                  <a:cubicBezTo>
                    <a:pt x="35196" y="44427"/>
                    <a:pt x="34598" y="44513"/>
                    <a:pt x="34001" y="44555"/>
                  </a:cubicBezTo>
                  <a:cubicBezTo>
                    <a:pt x="33702" y="44214"/>
                    <a:pt x="33404" y="43873"/>
                    <a:pt x="33105" y="43532"/>
                  </a:cubicBezTo>
                  <a:cubicBezTo>
                    <a:pt x="33084" y="43510"/>
                    <a:pt x="33063" y="43500"/>
                    <a:pt x="33041" y="43500"/>
                  </a:cubicBezTo>
                  <a:cubicBezTo>
                    <a:pt x="33020" y="43500"/>
                    <a:pt x="32999" y="43510"/>
                    <a:pt x="32977" y="43532"/>
                  </a:cubicBezTo>
                  <a:cubicBezTo>
                    <a:pt x="32935" y="43574"/>
                    <a:pt x="32935" y="43617"/>
                    <a:pt x="32977" y="43660"/>
                  </a:cubicBezTo>
                  <a:lnTo>
                    <a:pt x="33660" y="44598"/>
                  </a:lnTo>
                  <a:lnTo>
                    <a:pt x="32508" y="44598"/>
                  </a:lnTo>
                  <a:cubicBezTo>
                    <a:pt x="32423" y="44470"/>
                    <a:pt x="32295" y="44342"/>
                    <a:pt x="32167" y="44214"/>
                  </a:cubicBezTo>
                  <a:lnTo>
                    <a:pt x="31868" y="43873"/>
                  </a:lnTo>
                  <a:cubicBezTo>
                    <a:pt x="31655" y="43660"/>
                    <a:pt x="31441" y="43404"/>
                    <a:pt x="31228" y="43190"/>
                  </a:cubicBezTo>
                  <a:cubicBezTo>
                    <a:pt x="31207" y="43148"/>
                    <a:pt x="31175" y="43126"/>
                    <a:pt x="31143" y="43126"/>
                  </a:cubicBezTo>
                  <a:cubicBezTo>
                    <a:pt x="31111" y="43126"/>
                    <a:pt x="31079" y="43148"/>
                    <a:pt x="31057" y="43190"/>
                  </a:cubicBezTo>
                  <a:cubicBezTo>
                    <a:pt x="30972" y="43233"/>
                    <a:pt x="30972" y="43318"/>
                    <a:pt x="31057" y="43361"/>
                  </a:cubicBezTo>
                  <a:cubicBezTo>
                    <a:pt x="31228" y="43617"/>
                    <a:pt x="31441" y="43830"/>
                    <a:pt x="31612" y="44086"/>
                  </a:cubicBezTo>
                  <a:lnTo>
                    <a:pt x="31868" y="44427"/>
                  </a:lnTo>
                  <a:lnTo>
                    <a:pt x="31996" y="44598"/>
                  </a:lnTo>
                  <a:lnTo>
                    <a:pt x="31185" y="44598"/>
                  </a:lnTo>
                  <a:lnTo>
                    <a:pt x="31185" y="44555"/>
                  </a:lnTo>
                  <a:lnTo>
                    <a:pt x="30332" y="43532"/>
                  </a:lnTo>
                  <a:cubicBezTo>
                    <a:pt x="30314" y="43504"/>
                    <a:pt x="30289" y="43492"/>
                    <a:pt x="30263" y="43492"/>
                  </a:cubicBezTo>
                  <a:cubicBezTo>
                    <a:pt x="30170" y="43492"/>
                    <a:pt x="30061" y="43645"/>
                    <a:pt x="30162" y="43745"/>
                  </a:cubicBezTo>
                  <a:lnTo>
                    <a:pt x="30844" y="44598"/>
                  </a:lnTo>
                  <a:lnTo>
                    <a:pt x="30290" y="44598"/>
                  </a:lnTo>
                  <a:lnTo>
                    <a:pt x="30162" y="44385"/>
                  </a:lnTo>
                  <a:lnTo>
                    <a:pt x="29906" y="44043"/>
                  </a:lnTo>
                  <a:lnTo>
                    <a:pt x="29394" y="43276"/>
                  </a:lnTo>
                  <a:cubicBezTo>
                    <a:pt x="29369" y="43238"/>
                    <a:pt x="29333" y="43223"/>
                    <a:pt x="29296" y="43223"/>
                  </a:cubicBezTo>
                  <a:cubicBezTo>
                    <a:pt x="29209" y="43223"/>
                    <a:pt x="29120" y="43313"/>
                    <a:pt x="29180" y="43404"/>
                  </a:cubicBezTo>
                  <a:cubicBezTo>
                    <a:pt x="29351" y="43660"/>
                    <a:pt x="29522" y="43915"/>
                    <a:pt x="29650" y="44171"/>
                  </a:cubicBezTo>
                  <a:lnTo>
                    <a:pt x="29906" y="44555"/>
                  </a:lnTo>
                  <a:lnTo>
                    <a:pt x="29906" y="44598"/>
                  </a:lnTo>
                  <a:lnTo>
                    <a:pt x="28285" y="44555"/>
                  </a:lnTo>
                  <a:cubicBezTo>
                    <a:pt x="28327" y="44513"/>
                    <a:pt x="28285" y="44427"/>
                    <a:pt x="28242" y="44427"/>
                  </a:cubicBezTo>
                  <a:cubicBezTo>
                    <a:pt x="28157" y="44342"/>
                    <a:pt x="28114" y="44299"/>
                    <a:pt x="28029" y="44214"/>
                  </a:cubicBezTo>
                  <a:lnTo>
                    <a:pt x="27858" y="44043"/>
                  </a:lnTo>
                  <a:lnTo>
                    <a:pt x="27474" y="43617"/>
                  </a:lnTo>
                  <a:cubicBezTo>
                    <a:pt x="27453" y="43596"/>
                    <a:pt x="27421" y="43585"/>
                    <a:pt x="27389" y="43585"/>
                  </a:cubicBezTo>
                  <a:cubicBezTo>
                    <a:pt x="27357" y="43585"/>
                    <a:pt x="27325" y="43596"/>
                    <a:pt x="27303" y="43617"/>
                  </a:cubicBezTo>
                  <a:cubicBezTo>
                    <a:pt x="27303" y="43660"/>
                    <a:pt x="27303" y="43745"/>
                    <a:pt x="27303" y="43787"/>
                  </a:cubicBezTo>
                  <a:lnTo>
                    <a:pt x="27687" y="44171"/>
                  </a:lnTo>
                  <a:lnTo>
                    <a:pt x="27858" y="44385"/>
                  </a:lnTo>
                  <a:lnTo>
                    <a:pt x="27986" y="44555"/>
                  </a:lnTo>
                  <a:lnTo>
                    <a:pt x="27602" y="44555"/>
                  </a:lnTo>
                  <a:lnTo>
                    <a:pt x="26791" y="44470"/>
                  </a:lnTo>
                  <a:lnTo>
                    <a:pt x="25896" y="43532"/>
                  </a:lnTo>
                  <a:cubicBezTo>
                    <a:pt x="25879" y="43515"/>
                    <a:pt x="25860" y="43508"/>
                    <a:pt x="25840" y="43508"/>
                  </a:cubicBezTo>
                  <a:cubicBezTo>
                    <a:pt x="25754" y="43508"/>
                    <a:pt x="25656" y="43633"/>
                    <a:pt x="25725" y="43702"/>
                  </a:cubicBezTo>
                  <a:lnTo>
                    <a:pt x="26407" y="44470"/>
                  </a:lnTo>
                  <a:lnTo>
                    <a:pt x="24701" y="44385"/>
                  </a:lnTo>
                  <a:cubicBezTo>
                    <a:pt x="24616" y="44299"/>
                    <a:pt x="24488" y="44171"/>
                    <a:pt x="24402" y="44086"/>
                  </a:cubicBezTo>
                  <a:cubicBezTo>
                    <a:pt x="24274" y="43958"/>
                    <a:pt x="24189" y="43873"/>
                    <a:pt x="24061" y="43745"/>
                  </a:cubicBezTo>
                  <a:lnTo>
                    <a:pt x="23464" y="43062"/>
                  </a:lnTo>
                  <a:cubicBezTo>
                    <a:pt x="23436" y="43035"/>
                    <a:pt x="23406" y="43023"/>
                    <a:pt x="23378" y="43023"/>
                  </a:cubicBezTo>
                  <a:cubicBezTo>
                    <a:pt x="23274" y="43023"/>
                    <a:pt x="23184" y="43175"/>
                    <a:pt x="23251" y="43276"/>
                  </a:cubicBezTo>
                  <a:lnTo>
                    <a:pt x="23848" y="43958"/>
                  </a:lnTo>
                  <a:lnTo>
                    <a:pt x="24146" y="44257"/>
                  </a:lnTo>
                  <a:lnTo>
                    <a:pt x="24232" y="44385"/>
                  </a:lnTo>
                  <a:lnTo>
                    <a:pt x="24232" y="44385"/>
                  </a:lnTo>
                  <a:lnTo>
                    <a:pt x="22909" y="44299"/>
                  </a:lnTo>
                  <a:cubicBezTo>
                    <a:pt x="22696" y="44043"/>
                    <a:pt x="22440" y="43745"/>
                    <a:pt x="22227" y="43489"/>
                  </a:cubicBezTo>
                  <a:cubicBezTo>
                    <a:pt x="22207" y="43469"/>
                    <a:pt x="22185" y="43461"/>
                    <a:pt x="22163" y="43461"/>
                  </a:cubicBezTo>
                  <a:cubicBezTo>
                    <a:pt x="22093" y="43461"/>
                    <a:pt x="22033" y="43551"/>
                    <a:pt x="22099" y="43617"/>
                  </a:cubicBezTo>
                  <a:lnTo>
                    <a:pt x="22611" y="44257"/>
                  </a:lnTo>
                  <a:lnTo>
                    <a:pt x="21672" y="44214"/>
                  </a:lnTo>
                  <a:cubicBezTo>
                    <a:pt x="21416" y="43830"/>
                    <a:pt x="21160" y="43489"/>
                    <a:pt x="20862" y="43148"/>
                  </a:cubicBezTo>
                  <a:cubicBezTo>
                    <a:pt x="20837" y="43123"/>
                    <a:pt x="20808" y="43112"/>
                    <a:pt x="20781" y="43112"/>
                  </a:cubicBezTo>
                  <a:cubicBezTo>
                    <a:pt x="20716" y="43112"/>
                    <a:pt x="20661" y="43173"/>
                    <a:pt x="20691" y="43233"/>
                  </a:cubicBezTo>
                  <a:lnTo>
                    <a:pt x="21331" y="44171"/>
                  </a:lnTo>
                  <a:cubicBezTo>
                    <a:pt x="20819" y="44129"/>
                    <a:pt x="20307" y="44086"/>
                    <a:pt x="19795" y="44043"/>
                  </a:cubicBezTo>
                  <a:lnTo>
                    <a:pt x="19752" y="44001"/>
                  </a:lnTo>
                  <a:lnTo>
                    <a:pt x="19624" y="43873"/>
                  </a:lnTo>
                  <a:lnTo>
                    <a:pt x="19368" y="43617"/>
                  </a:lnTo>
                  <a:cubicBezTo>
                    <a:pt x="19198" y="43446"/>
                    <a:pt x="19027" y="43233"/>
                    <a:pt x="18856" y="43062"/>
                  </a:cubicBezTo>
                  <a:cubicBezTo>
                    <a:pt x="18814" y="43041"/>
                    <a:pt x="18782" y="43030"/>
                    <a:pt x="18755" y="43030"/>
                  </a:cubicBezTo>
                  <a:cubicBezTo>
                    <a:pt x="18728" y="43030"/>
                    <a:pt x="18707" y="43041"/>
                    <a:pt x="18686" y="43062"/>
                  </a:cubicBezTo>
                  <a:cubicBezTo>
                    <a:pt x="18643" y="43105"/>
                    <a:pt x="18643" y="43190"/>
                    <a:pt x="18686" y="43233"/>
                  </a:cubicBezTo>
                  <a:lnTo>
                    <a:pt x="19155" y="43787"/>
                  </a:lnTo>
                  <a:lnTo>
                    <a:pt x="19326" y="44001"/>
                  </a:lnTo>
                  <a:lnTo>
                    <a:pt x="18259" y="43915"/>
                  </a:lnTo>
                  <a:lnTo>
                    <a:pt x="17961" y="43873"/>
                  </a:lnTo>
                  <a:cubicBezTo>
                    <a:pt x="17790" y="43660"/>
                    <a:pt x="17619" y="43446"/>
                    <a:pt x="17449" y="43233"/>
                  </a:cubicBezTo>
                  <a:cubicBezTo>
                    <a:pt x="17427" y="43212"/>
                    <a:pt x="17406" y="43201"/>
                    <a:pt x="17385" y="43201"/>
                  </a:cubicBezTo>
                  <a:cubicBezTo>
                    <a:pt x="17363" y="43201"/>
                    <a:pt x="17342" y="43212"/>
                    <a:pt x="17321" y="43233"/>
                  </a:cubicBezTo>
                  <a:cubicBezTo>
                    <a:pt x="17278" y="43276"/>
                    <a:pt x="17278" y="43361"/>
                    <a:pt x="17321" y="43404"/>
                  </a:cubicBezTo>
                  <a:lnTo>
                    <a:pt x="17662" y="43873"/>
                  </a:lnTo>
                  <a:lnTo>
                    <a:pt x="16425" y="43702"/>
                  </a:lnTo>
                  <a:cubicBezTo>
                    <a:pt x="16339" y="43617"/>
                    <a:pt x="16254" y="43532"/>
                    <a:pt x="16169" y="43404"/>
                  </a:cubicBezTo>
                  <a:lnTo>
                    <a:pt x="15785" y="42892"/>
                  </a:lnTo>
                  <a:cubicBezTo>
                    <a:pt x="15756" y="42872"/>
                    <a:pt x="15727" y="42864"/>
                    <a:pt x="15700" y="42864"/>
                  </a:cubicBezTo>
                  <a:cubicBezTo>
                    <a:pt x="15608" y="42864"/>
                    <a:pt x="15539" y="42963"/>
                    <a:pt x="15572" y="43062"/>
                  </a:cubicBezTo>
                  <a:lnTo>
                    <a:pt x="15998" y="43574"/>
                  </a:lnTo>
                  <a:lnTo>
                    <a:pt x="16041" y="43660"/>
                  </a:lnTo>
                  <a:lnTo>
                    <a:pt x="16041" y="43660"/>
                  </a:lnTo>
                  <a:lnTo>
                    <a:pt x="14889" y="43532"/>
                  </a:lnTo>
                  <a:cubicBezTo>
                    <a:pt x="14718" y="43276"/>
                    <a:pt x="14548" y="43062"/>
                    <a:pt x="14377" y="42806"/>
                  </a:cubicBezTo>
                  <a:cubicBezTo>
                    <a:pt x="14353" y="42790"/>
                    <a:pt x="14327" y="42783"/>
                    <a:pt x="14301" y="42783"/>
                  </a:cubicBezTo>
                  <a:cubicBezTo>
                    <a:pt x="14195" y="42783"/>
                    <a:pt x="14103" y="42908"/>
                    <a:pt x="14206" y="42977"/>
                  </a:cubicBezTo>
                  <a:cubicBezTo>
                    <a:pt x="14334" y="43148"/>
                    <a:pt x="14462" y="43318"/>
                    <a:pt x="14590" y="43489"/>
                  </a:cubicBezTo>
                  <a:lnTo>
                    <a:pt x="13695" y="43404"/>
                  </a:lnTo>
                  <a:lnTo>
                    <a:pt x="12329" y="43190"/>
                  </a:lnTo>
                  <a:cubicBezTo>
                    <a:pt x="12287" y="43148"/>
                    <a:pt x="12287" y="43148"/>
                    <a:pt x="12244" y="43148"/>
                  </a:cubicBezTo>
                  <a:lnTo>
                    <a:pt x="12201" y="43105"/>
                  </a:lnTo>
                  <a:lnTo>
                    <a:pt x="12116" y="43020"/>
                  </a:lnTo>
                  <a:cubicBezTo>
                    <a:pt x="12073" y="42934"/>
                    <a:pt x="11988" y="42892"/>
                    <a:pt x="11945" y="42849"/>
                  </a:cubicBezTo>
                  <a:cubicBezTo>
                    <a:pt x="11860" y="42721"/>
                    <a:pt x="11732" y="42593"/>
                    <a:pt x="11647" y="42465"/>
                  </a:cubicBezTo>
                  <a:cubicBezTo>
                    <a:pt x="11647" y="42415"/>
                    <a:pt x="11618" y="42394"/>
                    <a:pt x="11585" y="42394"/>
                  </a:cubicBezTo>
                  <a:cubicBezTo>
                    <a:pt x="11561" y="42394"/>
                    <a:pt x="11537" y="42405"/>
                    <a:pt x="11519" y="42422"/>
                  </a:cubicBezTo>
                  <a:cubicBezTo>
                    <a:pt x="11434" y="42465"/>
                    <a:pt x="11434" y="42508"/>
                    <a:pt x="11434" y="42593"/>
                  </a:cubicBezTo>
                  <a:cubicBezTo>
                    <a:pt x="11561" y="42721"/>
                    <a:pt x="11647" y="42849"/>
                    <a:pt x="11775" y="43020"/>
                  </a:cubicBezTo>
                  <a:lnTo>
                    <a:pt x="11903" y="43148"/>
                  </a:lnTo>
                  <a:lnTo>
                    <a:pt x="11903" y="43148"/>
                  </a:lnTo>
                  <a:lnTo>
                    <a:pt x="11050" y="43020"/>
                  </a:lnTo>
                  <a:cubicBezTo>
                    <a:pt x="10836" y="42806"/>
                    <a:pt x="10666" y="42550"/>
                    <a:pt x="10495" y="42294"/>
                  </a:cubicBezTo>
                  <a:cubicBezTo>
                    <a:pt x="10470" y="42269"/>
                    <a:pt x="10441" y="42259"/>
                    <a:pt x="10415" y="42259"/>
                  </a:cubicBezTo>
                  <a:cubicBezTo>
                    <a:pt x="10353" y="42259"/>
                    <a:pt x="10307" y="42319"/>
                    <a:pt x="10367" y="42380"/>
                  </a:cubicBezTo>
                  <a:cubicBezTo>
                    <a:pt x="10452" y="42593"/>
                    <a:pt x="10580" y="42806"/>
                    <a:pt x="10751" y="42977"/>
                  </a:cubicBezTo>
                  <a:lnTo>
                    <a:pt x="9983" y="42849"/>
                  </a:lnTo>
                  <a:cubicBezTo>
                    <a:pt x="9983" y="42806"/>
                    <a:pt x="9983" y="42764"/>
                    <a:pt x="9983" y="42764"/>
                  </a:cubicBezTo>
                  <a:lnTo>
                    <a:pt x="9386" y="42038"/>
                  </a:lnTo>
                  <a:cubicBezTo>
                    <a:pt x="9361" y="41988"/>
                    <a:pt x="9336" y="41968"/>
                    <a:pt x="9302" y="41968"/>
                  </a:cubicBezTo>
                  <a:cubicBezTo>
                    <a:pt x="9279" y="41968"/>
                    <a:pt x="9250" y="41978"/>
                    <a:pt x="9215" y="41996"/>
                  </a:cubicBezTo>
                  <a:cubicBezTo>
                    <a:pt x="9172" y="42038"/>
                    <a:pt x="9130" y="42124"/>
                    <a:pt x="9172" y="42166"/>
                  </a:cubicBezTo>
                  <a:lnTo>
                    <a:pt x="9599" y="42764"/>
                  </a:lnTo>
                  <a:lnTo>
                    <a:pt x="9172" y="42721"/>
                  </a:lnTo>
                  <a:cubicBezTo>
                    <a:pt x="8917" y="42636"/>
                    <a:pt x="8661" y="42593"/>
                    <a:pt x="8405" y="42508"/>
                  </a:cubicBezTo>
                  <a:lnTo>
                    <a:pt x="8106" y="41996"/>
                  </a:lnTo>
                  <a:cubicBezTo>
                    <a:pt x="8081" y="41946"/>
                    <a:pt x="8041" y="41925"/>
                    <a:pt x="8004" y="41925"/>
                  </a:cubicBezTo>
                  <a:cubicBezTo>
                    <a:pt x="7978" y="41925"/>
                    <a:pt x="7953" y="41935"/>
                    <a:pt x="7935" y="41953"/>
                  </a:cubicBezTo>
                  <a:cubicBezTo>
                    <a:pt x="7893" y="41996"/>
                    <a:pt x="7850" y="42038"/>
                    <a:pt x="7893" y="42124"/>
                  </a:cubicBezTo>
                  <a:lnTo>
                    <a:pt x="8063" y="42422"/>
                  </a:lnTo>
                  <a:cubicBezTo>
                    <a:pt x="7850" y="42380"/>
                    <a:pt x="7679" y="42294"/>
                    <a:pt x="7466" y="42209"/>
                  </a:cubicBezTo>
                  <a:cubicBezTo>
                    <a:pt x="7295" y="41953"/>
                    <a:pt x="7082" y="41654"/>
                    <a:pt x="6954" y="41356"/>
                  </a:cubicBezTo>
                  <a:cubicBezTo>
                    <a:pt x="6930" y="41320"/>
                    <a:pt x="6892" y="41304"/>
                    <a:pt x="6852" y="41304"/>
                  </a:cubicBezTo>
                  <a:cubicBezTo>
                    <a:pt x="6751" y="41304"/>
                    <a:pt x="6637" y="41404"/>
                    <a:pt x="6698" y="41526"/>
                  </a:cubicBezTo>
                  <a:cubicBezTo>
                    <a:pt x="6783" y="41654"/>
                    <a:pt x="6869" y="41825"/>
                    <a:pt x="6997" y="41996"/>
                  </a:cubicBezTo>
                  <a:cubicBezTo>
                    <a:pt x="6613" y="41782"/>
                    <a:pt x="6229" y="41569"/>
                    <a:pt x="5930" y="41313"/>
                  </a:cubicBezTo>
                  <a:cubicBezTo>
                    <a:pt x="5418" y="40929"/>
                    <a:pt x="4949" y="40503"/>
                    <a:pt x="4522" y="40076"/>
                  </a:cubicBezTo>
                  <a:lnTo>
                    <a:pt x="4522" y="40076"/>
                  </a:lnTo>
                  <a:cubicBezTo>
                    <a:pt x="4821" y="40204"/>
                    <a:pt x="5120" y="40375"/>
                    <a:pt x="5461" y="40503"/>
                  </a:cubicBezTo>
                  <a:cubicBezTo>
                    <a:pt x="6442" y="40844"/>
                    <a:pt x="7423" y="41100"/>
                    <a:pt x="8405" y="41271"/>
                  </a:cubicBezTo>
                  <a:lnTo>
                    <a:pt x="8533" y="41271"/>
                  </a:lnTo>
                  <a:lnTo>
                    <a:pt x="8661" y="41313"/>
                  </a:lnTo>
                  <a:cubicBezTo>
                    <a:pt x="9087" y="41441"/>
                    <a:pt x="9514" y="41484"/>
                    <a:pt x="9940" y="41569"/>
                  </a:cubicBezTo>
                  <a:cubicBezTo>
                    <a:pt x="10794" y="41697"/>
                    <a:pt x="11647" y="41825"/>
                    <a:pt x="12457" y="41953"/>
                  </a:cubicBezTo>
                  <a:cubicBezTo>
                    <a:pt x="14164" y="42166"/>
                    <a:pt x="15870" y="42294"/>
                    <a:pt x="17577" y="42380"/>
                  </a:cubicBezTo>
                  <a:lnTo>
                    <a:pt x="17875" y="42380"/>
                  </a:lnTo>
                  <a:cubicBezTo>
                    <a:pt x="19795" y="42465"/>
                    <a:pt x="21715" y="42550"/>
                    <a:pt x="23634" y="42550"/>
                  </a:cubicBezTo>
                  <a:cubicBezTo>
                    <a:pt x="24914" y="42550"/>
                    <a:pt x="26194" y="42550"/>
                    <a:pt x="27474" y="42508"/>
                  </a:cubicBezTo>
                  <a:cubicBezTo>
                    <a:pt x="28455" y="42508"/>
                    <a:pt x="29479" y="42422"/>
                    <a:pt x="30460" y="42294"/>
                  </a:cubicBezTo>
                  <a:cubicBezTo>
                    <a:pt x="32295" y="42081"/>
                    <a:pt x="34257" y="41526"/>
                    <a:pt x="35622" y="40161"/>
                  </a:cubicBezTo>
                  <a:cubicBezTo>
                    <a:pt x="37243" y="38668"/>
                    <a:pt x="37627" y="36450"/>
                    <a:pt x="37841" y="34359"/>
                  </a:cubicBezTo>
                  <a:cubicBezTo>
                    <a:pt x="38139" y="31800"/>
                    <a:pt x="38310" y="29283"/>
                    <a:pt x="38480" y="26723"/>
                  </a:cubicBezTo>
                  <a:cubicBezTo>
                    <a:pt x="38864" y="21519"/>
                    <a:pt x="39035" y="16314"/>
                    <a:pt x="38992" y="11109"/>
                  </a:cubicBezTo>
                  <a:cubicBezTo>
                    <a:pt x="38992" y="9787"/>
                    <a:pt x="38992" y="8507"/>
                    <a:pt x="38950" y="7227"/>
                  </a:cubicBezTo>
                  <a:cubicBezTo>
                    <a:pt x="38950" y="6203"/>
                    <a:pt x="38864" y="5222"/>
                    <a:pt x="38694" y="4198"/>
                  </a:cubicBezTo>
                  <a:cubicBezTo>
                    <a:pt x="38694" y="4198"/>
                    <a:pt x="38694" y="4156"/>
                    <a:pt x="38694" y="4113"/>
                  </a:cubicBezTo>
                  <a:close/>
                  <a:moveTo>
                    <a:pt x="21621" y="1"/>
                  </a:moveTo>
                  <a:cubicBezTo>
                    <a:pt x="20953" y="1"/>
                    <a:pt x="20287" y="6"/>
                    <a:pt x="19624" y="17"/>
                  </a:cubicBezTo>
                  <a:cubicBezTo>
                    <a:pt x="14633" y="145"/>
                    <a:pt x="9642" y="700"/>
                    <a:pt x="4736" y="1767"/>
                  </a:cubicBezTo>
                  <a:cubicBezTo>
                    <a:pt x="4181" y="1895"/>
                    <a:pt x="3584" y="2023"/>
                    <a:pt x="3029" y="2193"/>
                  </a:cubicBezTo>
                  <a:cubicBezTo>
                    <a:pt x="2517" y="2279"/>
                    <a:pt x="2048" y="2534"/>
                    <a:pt x="1707" y="2918"/>
                  </a:cubicBezTo>
                  <a:cubicBezTo>
                    <a:pt x="1408" y="3388"/>
                    <a:pt x="1195" y="3942"/>
                    <a:pt x="1195" y="4540"/>
                  </a:cubicBezTo>
                  <a:cubicBezTo>
                    <a:pt x="1110" y="5137"/>
                    <a:pt x="1024" y="5777"/>
                    <a:pt x="939" y="6417"/>
                  </a:cubicBezTo>
                  <a:cubicBezTo>
                    <a:pt x="640" y="8976"/>
                    <a:pt x="427" y="11536"/>
                    <a:pt x="299" y="14096"/>
                  </a:cubicBezTo>
                  <a:cubicBezTo>
                    <a:pt x="0" y="19258"/>
                    <a:pt x="0" y="24419"/>
                    <a:pt x="342" y="29581"/>
                  </a:cubicBezTo>
                  <a:cubicBezTo>
                    <a:pt x="427" y="30776"/>
                    <a:pt x="470" y="31970"/>
                    <a:pt x="640" y="33165"/>
                  </a:cubicBezTo>
                  <a:cubicBezTo>
                    <a:pt x="726" y="34189"/>
                    <a:pt x="939" y="35213"/>
                    <a:pt x="1280" y="36151"/>
                  </a:cubicBezTo>
                  <a:cubicBezTo>
                    <a:pt x="1494" y="36748"/>
                    <a:pt x="1750" y="37346"/>
                    <a:pt x="2091" y="37858"/>
                  </a:cubicBezTo>
                  <a:cubicBezTo>
                    <a:pt x="2603" y="38881"/>
                    <a:pt x="3243" y="39820"/>
                    <a:pt x="4053" y="40631"/>
                  </a:cubicBezTo>
                  <a:cubicBezTo>
                    <a:pt x="4821" y="41441"/>
                    <a:pt x="5674" y="42124"/>
                    <a:pt x="6656" y="42678"/>
                  </a:cubicBezTo>
                  <a:cubicBezTo>
                    <a:pt x="8021" y="43233"/>
                    <a:pt x="9471" y="43574"/>
                    <a:pt x="10922" y="43745"/>
                  </a:cubicBezTo>
                  <a:cubicBezTo>
                    <a:pt x="12543" y="43958"/>
                    <a:pt x="14121" y="44171"/>
                    <a:pt x="15742" y="44385"/>
                  </a:cubicBezTo>
                  <a:cubicBezTo>
                    <a:pt x="18899" y="44726"/>
                    <a:pt x="22099" y="44982"/>
                    <a:pt x="25256" y="45153"/>
                  </a:cubicBezTo>
                  <a:cubicBezTo>
                    <a:pt x="26877" y="45195"/>
                    <a:pt x="28455" y="45281"/>
                    <a:pt x="30119" y="45281"/>
                  </a:cubicBezTo>
                  <a:cubicBezTo>
                    <a:pt x="30496" y="45292"/>
                    <a:pt x="30876" y="45297"/>
                    <a:pt x="31258" y="45297"/>
                  </a:cubicBezTo>
                  <a:cubicBezTo>
                    <a:pt x="32301" y="45297"/>
                    <a:pt x="33354" y="45258"/>
                    <a:pt x="34385" y="45195"/>
                  </a:cubicBezTo>
                  <a:cubicBezTo>
                    <a:pt x="35665" y="45110"/>
                    <a:pt x="36859" y="44726"/>
                    <a:pt x="37968" y="44129"/>
                  </a:cubicBezTo>
                  <a:cubicBezTo>
                    <a:pt x="39035" y="43446"/>
                    <a:pt x="39846" y="42422"/>
                    <a:pt x="40272" y="41228"/>
                  </a:cubicBezTo>
                  <a:cubicBezTo>
                    <a:pt x="40699" y="39991"/>
                    <a:pt x="40955" y="38711"/>
                    <a:pt x="41040" y="37431"/>
                  </a:cubicBezTo>
                  <a:cubicBezTo>
                    <a:pt x="41253" y="35810"/>
                    <a:pt x="41424" y="34274"/>
                    <a:pt x="41595" y="32696"/>
                  </a:cubicBezTo>
                  <a:cubicBezTo>
                    <a:pt x="42448" y="26254"/>
                    <a:pt x="42832" y="19769"/>
                    <a:pt x="42789" y="13285"/>
                  </a:cubicBezTo>
                  <a:cubicBezTo>
                    <a:pt x="42789" y="12560"/>
                    <a:pt x="42746" y="11792"/>
                    <a:pt x="42704" y="11067"/>
                  </a:cubicBezTo>
                  <a:cubicBezTo>
                    <a:pt x="42576" y="10427"/>
                    <a:pt x="42405" y="9787"/>
                    <a:pt x="42192" y="9190"/>
                  </a:cubicBezTo>
                  <a:cubicBezTo>
                    <a:pt x="41765" y="8166"/>
                    <a:pt x="41253" y="7142"/>
                    <a:pt x="40656" y="6203"/>
                  </a:cubicBezTo>
                  <a:cubicBezTo>
                    <a:pt x="40102" y="5265"/>
                    <a:pt x="39504" y="4369"/>
                    <a:pt x="38822" y="3516"/>
                  </a:cubicBezTo>
                  <a:cubicBezTo>
                    <a:pt x="38608" y="3217"/>
                    <a:pt x="38352" y="2918"/>
                    <a:pt x="38096" y="2662"/>
                  </a:cubicBezTo>
                  <a:cubicBezTo>
                    <a:pt x="37926" y="2321"/>
                    <a:pt x="37713" y="2023"/>
                    <a:pt x="37414" y="1767"/>
                  </a:cubicBezTo>
                  <a:cubicBezTo>
                    <a:pt x="36603" y="1084"/>
                    <a:pt x="35579" y="700"/>
                    <a:pt x="34470" y="657"/>
                  </a:cubicBezTo>
                  <a:cubicBezTo>
                    <a:pt x="32039" y="359"/>
                    <a:pt x="29564" y="231"/>
                    <a:pt x="27090" y="103"/>
                  </a:cubicBezTo>
                  <a:cubicBezTo>
                    <a:pt x="25279" y="40"/>
                    <a:pt x="23444" y="1"/>
                    <a:pt x="21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543793" y="3790374"/>
              <a:ext cx="704522" cy="607232"/>
            </a:xfrm>
            <a:custGeom>
              <a:avLst/>
              <a:gdLst/>
              <a:ahLst/>
              <a:cxnLst/>
              <a:rect l="l" t="t" r="r" b="b"/>
              <a:pathLst>
                <a:path w="33362" h="30188" extrusionOk="0">
                  <a:moveTo>
                    <a:pt x="32722" y="1135"/>
                  </a:moveTo>
                  <a:cubicBezTo>
                    <a:pt x="32252" y="1263"/>
                    <a:pt x="32252" y="1946"/>
                    <a:pt x="32722" y="2116"/>
                  </a:cubicBezTo>
                  <a:cubicBezTo>
                    <a:pt x="33361" y="2074"/>
                    <a:pt x="33361" y="1178"/>
                    <a:pt x="32764" y="1135"/>
                  </a:cubicBezTo>
                  <a:close/>
                  <a:moveTo>
                    <a:pt x="7616" y="3578"/>
                  </a:moveTo>
                  <a:cubicBezTo>
                    <a:pt x="7509" y="3578"/>
                    <a:pt x="7402" y="3588"/>
                    <a:pt x="7296" y="3610"/>
                  </a:cubicBezTo>
                  <a:cubicBezTo>
                    <a:pt x="7125" y="3652"/>
                    <a:pt x="6997" y="3695"/>
                    <a:pt x="6826" y="3695"/>
                  </a:cubicBezTo>
                  <a:cubicBezTo>
                    <a:pt x="6485" y="3780"/>
                    <a:pt x="6187" y="3908"/>
                    <a:pt x="5888" y="4079"/>
                  </a:cubicBezTo>
                  <a:cubicBezTo>
                    <a:pt x="5625" y="4192"/>
                    <a:pt x="5759" y="4570"/>
                    <a:pt x="6000" y="4570"/>
                  </a:cubicBezTo>
                  <a:cubicBezTo>
                    <a:pt x="6032" y="4570"/>
                    <a:pt x="6066" y="4563"/>
                    <a:pt x="6101" y="4548"/>
                  </a:cubicBezTo>
                  <a:lnTo>
                    <a:pt x="6315" y="4548"/>
                  </a:lnTo>
                  <a:lnTo>
                    <a:pt x="6570" y="4505"/>
                  </a:lnTo>
                  <a:lnTo>
                    <a:pt x="6784" y="4463"/>
                  </a:lnTo>
                  <a:lnTo>
                    <a:pt x="7381" y="4463"/>
                  </a:lnTo>
                  <a:cubicBezTo>
                    <a:pt x="7466" y="4484"/>
                    <a:pt x="7552" y="4495"/>
                    <a:pt x="7637" y="4495"/>
                  </a:cubicBezTo>
                  <a:cubicBezTo>
                    <a:pt x="7722" y="4495"/>
                    <a:pt x="7808" y="4484"/>
                    <a:pt x="7893" y="4463"/>
                  </a:cubicBezTo>
                  <a:cubicBezTo>
                    <a:pt x="8064" y="4420"/>
                    <a:pt x="8192" y="4249"/>
                    <a:pt x="8192" y="4079"/>
                  </a:cubicBezTo>
                  <a:cubicBezTo>
                    <a:pt x="8234" y="3865"/>
                    <a:pt x="8106" y="3695"/>
                    <a:pt x="7936" y="3610"/>
                  </a:cubicBezTo>
                  <a:cubicBezTo>
                    <a:pt x="7829" y="3588"/>
                    <a:pt x="7722" y="3578"/>
                    <a:pt x="7616" y="3578"/>
                  </a:cubicBezTo>
                  <a:close/>
                  <a:moveTo>
                    <a:pt x="10735" y="5028"/>
                  </a:moveTo>
                  <a:cubicBezTo>
                    <a:pt x="10709" y="5028"/>
                    <a:pt x="10687" y="5039"/>
                    <a:pt x="10666" y="5060"/>
                  </a:cubicBezTo>
                  <a:lnTo>
                    <a:pt x="10538" y="5060"/>
                  </a:lnTo>
                  <a:lnTo>
                    <a:pt x="10453" y="5103"/>
                  </a:lnTo>
                  <a:cubicBezTo>
                    <a:pt x="10410" y="5103"/>
                    <a:pt x="10367" y="5145"/>
                    <a:pt x="10367" y="5188"/>
                  </a:cubicBezTo>
                  <a:lnTo>
                    <a:pt x="10282" y="5231"/>
                  </a:lnTo>
                  <a:cubicBezTo>
                    <a:pt x="10282" y="5231"/>
                    <a:pt x="10239" y="5273"/>
                    <a:pt x="10239" y="5273"/>
                  </a:cubicBezTo>
                  <a:cubicBezTo>
                    <a:pt x="10197" y="5316"/>
                    <a:pt x="10154" y="5359"/>
                    <a:pt x="10154" y="5444"/>
                  </a:cubicBezTo>
                  <a:cubicBezTo>
                    <a:pt x="10111" y="5487"/>
                    <a:pt x="10111" y="5529"/>
                    <a:pt x="10111" y="5615"/>
                  </a:cubicBezTo>
                  <a:cubicBezTo>
                    <a:pt x="10111" y="5657"/>
                    <a:pt x="10111" y="5700"/>
                    <a:pt x="10154" y="5785"/>
                  </a:cubicBezTo>
                  <a:cubicBezTo>
                    <a:pt x="10154" y="5828"/>
                    <a:pt x="10197" y="5871"/>
                    <a:pt x="10239" y="5913"/>
                  </a:cubicBezTo>
                  <a:lnTo>
                    <a:pt x="10325" y="5999"/>
                  </a:lnTo>
                  <a:cubicBezTo>
                    <a:pt x="10410" y="6041"/>
                    <a:pt x="10453" y="6041"/>
                    <a:pt x="10538" y="6041"/>
                  </a:cubicBezTo>
                  <a:lnTo>
                    <a:pt x="10666" y="6041"/>
                  </a:lnTo>
                  <a:cubicBezTo>
                    <a:pt x="10751" y="6041"/>
                    <a:pt x="10837" y="5999"/>
                    <a:pt x="10879" y="5913"/>
                  </a:cubicBezTo>
                  <a:cubicBezTo>
                    <a:pt x="10879" y="5913"/>
                    <a:pt x="10922" y="5913"/>
                    <a:pt x="10922" y="5871"/>
                  </a:cubicBezTo>
                  <a:lnTo>
                    <a:pt x="10965" y="5828"/>
                  </a:lnTo>
                  <a:cubicBezTo>
                    <a:pt x="11007" y="5785"/>
                    <a:pt x="11050" y="5743"/>
                    <a:pt x="11050" y="5700"/>
                  </a:cubicBezTo>
                  <a:lnTo>
                    <a:pt x="11093" y="5657"/>
                  </a:lnTo>
                  <a:lnTo>
                    <a:pt x="11135" y="5529"/>
                  </a:lnTo>
                  <a:cubicBezTo>
                    <a:pt x="11135" y="5487"/>
                    <a:pt x="11135" y="5444"/>
                    <a:pt x="11135" y="5359"/>
                  </a:cubicBezTo>
                  <a:cubicBezTo>
                    <a:pt x="11135" y="5359"/>
                    <a:pt x="11135" y="5316"/>
                    <a:pt x="11093" y="5273"/>
                  </a:cubicBezTo>
                  <a:cubicBezTo>
                    <a:pt x="11093" y="5231"/>
                    <a:pt x="11050" y="5188"/>
                    <a:pt x="11007" y="5145"/>
                  </a:cubicBezTo>
                  <a:lnTo>
                    <a:pt x="10922" y="5103"/>
                  </a:lnTo>
                  <a:lnTo>
                    <a:pt x="10837" y="5060"/>
                  </a:lnTo>
                  <a:cubicBezTo>
                    <a:pt x="10794" y="5039"/>
                    <a:pt x="10762" y="5028"/>
                    <a:pt x="10735" y="5028"/>
                  </a:cubicBezTo>
                  <a:close/>
                  <a:moveTo>
                    <a:pt x="28413" y="5785"/>
                  </a:moveTo>
                  <a:cubicBezTo>
                    <a:pt x="27858" y="5871"/>
                    <a:pt x="27858" y="6638"/>
                    <a:pt x="28413" y="6724"/>
                  </a:cubicBezTo>
                  <a:cubicBezTo>
                    <a:pt x="28967" y="6681"/>
                    <a:pt x="29010" y="5871"/>
                    <a:pt x="28455" y="5785"/>
                  </a:cubicBezTo>
                  <a:close/>
                  <a:moveTo>
                    <a:pt x="7509" y="8388"/>
                  </a:moveTo>
                  <a:cubicBezTo>
                    <a:pt x="6912" y="8388"/>
                    <a:pt x="6912" y="9241"/>
                    <a:pt x="7509" y="9241"/>
                  </a:cubicBezTo>
                  <a:cubicBezTo>
                    <a:pt x="8106" y="9241"/>
                    <a:pt x="8106" y="8388"/>
                    <a:pt x="7509" y="8388"/>
                  </a:cubicBezTo>
                  <a:close/>
                  <a:moveTo>
                    <a:pt x="10239" y="9283"/>
                  </a:moveTo>
                  <a:cubicBezTo>
                    <a:pt x="9813" y="9283"/>
                    <a:pt x="9813" y="9923"/>
                    <a:pt x="10239" y="9923"/>
                  </a:cubicBezTo>
                  <a:cubicBezTo>
                    <a:pt x="10666" y="9923"/>
                    <a:pt x="10666" y="9283"/>
                    <a:pt x="10239" y="9283"/>
                  </a:cubicBezTo>
                  <a:close/>
                  <a:moveTo>
                    <a:pt x="19838" y="9113"/>
                  </a:moveTo>
                  <a:cubicBezTo>
                    <a:pt x="19753" y="9113"/>
                    <a:pt x="19667" y="9155"/>
                    <a:pt x="19625" y="9241"/>
                  </a:cubicBezTo>
                  <a:lnTo>
                    <a:pt x="19454" y="9411"/>
                  </a:lnTo>
                  <a:cubicBezTo>
                    <a:pt x="19369" y="9497"/>
                    <a:pt x="19326" y="9625"/>
                    <a:pt x="19326" y="9753"/>
                  </a:cubicBezTo>
                  <a:cubicBezTo>
                    <a:pt x="19326" y="9838"/>
                    <a:pt x="19326" y="9881"/>
                    <a:pt x="19369" y="9923"/>
                  </a:cubicBezTo>
                  <a:cubicBezTo>
                    <a:pt x="19369" y="10009"/>
                    <a:pt x="19411" y="10051"/>
                    <a:pt x="19454" y="10094"/>
                  </a:cubicBezTo>
                  <a:lnTo>
                    <a:pt x="19539" y="10179"/>
                  </a:lnTo>
                  <a:cubicBezTo>
                    <a:pt x="19625" y="10222"/>
                    <a:pt x="19710" y="10222"/>
                    <a:pt x="19795" y="10222"/>
                  </a:cubicBezTo>
                  <a:lnTo>
                    <a:pt x="19923" y="10222"/>
                  </a:lnTo>
                  <a:cubicBezTo>
                    <a:pt x="20009" y="10222"/>
                    <a:pt x="20094" y="10179"/>
                    <a:pt x="20137" y="10094"/>
                  </a:cubicBezTo>
                  <a:lnTo>
                    <a:pt x="20307" y="9966"/>
                  </a:lnTo>
                  <a:cubicBezTo>
                    <a:pt x="20350" y="9923"/>
                    <a:pt x="20393" y="9881"/>
                    <a:pt x="20435" y="9795"/>
                  </a:cubicBezTo>
                  <a:cubicBezTo>
                    <a:pt x="20435" y="9753"/>
                    <a:pt x="20478" y="9667"/>
                    <a:pt x="20478" y="9625"/>
                  </a:cubicBezTo>
                  <a:cubicBezTo>
                    <a:pt x="20478" y="9539"/>
                    <a:pt x="20435" y="9454"/>
                    <a:pt x="20435" y="9411"/>
                  </a:cubicBezTo>
                  <a:cubicBezTo>
                    <a:pt x="20393" y="9369"/>
                    <a:pt x="20350" y="9283"/>
                    <a:pt x="20307" y="9241"/>
                  </a:cubicBezTo>
                  <a:lnTo>
                    <a:pt x="20222" y="9198"/>
                  </a:lnTo>
                  <a:cubicBezTo>
                    <a:pt x="20137" y="9113"/>
                    <a:pt x="20051" y="9113"/>
                    <a:pt x="19966" y="9113"/>
                  </a:cubicBezTo>
                  <a:close/>
                  <a:moveTo>
                    <a:pt x="21195" y="1"/>
                  </a:moveTo>
                  <a:cubicBezTo>
                    <a:pt x="19073" y="1"/>
                    <a:pt x="16956" y="66"/>
                    <a:pt x="14847" y="197"/>
                  </a:cubicBezTo>
                  <a:cubicBezTo>
                    <a:pt x="12415" y="325"/>
                    <a:pt x="9983" y="581"/>
                    <a:pt x="7552" y="922"/>
                  </a:cubicBezTo>
                  <a:cubicBezTo>
                    <a:pt x="6357" y="1093"/>
                    <a:pt x="5120" y="1263"/>
                    <a:pt x="3926" y="1476"/>
                  </a:cubicBezTo>
                  <a:cubicBezTo>
                    <a:pt x="3030" y="1647"/>
                    <a:pt x="2006" y="1860"/>
                    <a:pt x="1451" y="2586"/>
                  </a:cubicBezTo>
                  <a:cubicBezTo>
                    <a:pt x="1110" y="3055"/>
                    <a:pt x="939" y="3610"/>
                    <a:pt x="939" y="4164"/>
                  </a:cubicBezTo>
                  <a:cubicBezTo>
                    <a:pt x="897" y="4847"/>
                    <a:pt x="854" y="5529"/>
                    <a:pt x="854" y="6212"/>
                  </a:cubicBezTo>
                  <a:cubicBezTo>
                    <a:pt x="769" y="7620"/>
                    <a:pt x="897" y="8985"/>
                    <a:pt x="854" y="10393"/>
                  </a:cubicBezTo>
                  <a:cubicBezTo>
                    <a:pt x="854" y="10542"/>
                    <a:pt x="961" y="10617"/>
                    <a:pt x="1073" y="10617"/>
                  </a:cubicBezTo>
                  <a:cubicBezTo>
                    <a:pt x="1185" y="10617"/>
                    <a:pt x="1302" y="10542"/>
                    <a:pt x="1323" y="10393"/>
                  </a:cubicBezTo>
                  <a:cubicBezTo>
                    <a:pt x="1409" y="9198"/>
                    <a:pt x="1622" y="8046"/>
                    <a:pt x="1750" y="6852"/>
                  </a:cubicBezTo>
                  <a:cubicBezTo>
                    <a:pt x="1835" y="6254"/>
                    <a:pt x="1835" y="5700"/>
                    <a:pt x="1878" y="5103"/>
                  </a:cubicBezTo>
                  <a:cubicBezTo>
                    <a:pt x="1878" y="4548"/>
                    <a:pt x="1920" y="3993"/>
                    <a:pt x="2048" y="3482"/>
                  </a:cubicBezTo>
                  <a:cubicBezTo>
                    <a:pt x="2304" y="2714"/>
                    <a:pt x="3371" y="2586"/>
                    <a:pt x="4053" y="2458"/>
                  </a:cubicBezTo>
                  <a:cubicBezTo>
                    <a:pt x="5205" y="2244"/>
                    <a:pt x="6400" y="2074"/>
                    <a:pt x="7552" y="1903"/>
                  </a:cubicBezTo>
                  <a:cubicBezTo>
                    <a:pt x="11871" y="1303"/>
                    <a:pt x="16265" y="1003"/>
                    <a:pt x="20629" y="1003"/>
                  </a:cubicBezTo>
                  <a:cubicBezTo>
                    <a:pt x="20920" y="1003"/>
                    <a:pt x="21211" y="1005"/>
                    <a:pt x="21502" y="1007"/>
                  </a:cubicBezTo>
                  <a:cubicBezTo>
                    <a:pt x="24189" y="1007"/>
                    <a:pt x="26792" y="1093"/>
                    <a:pt x="29394" y="1306"/>
                  </a:cubicBezTo>
                  <a:cubicBezTo>
                    <a:pt x="29420" y="1309"/>
                    <a:pt x="29444" y="1311"/>
                    <a:pt x="29468" y="1311"/>
                  </a:cubicBezTo>
                  <a:cubicBezTo>
                    <a:pt x="30033" y="1311"/>
                    <a:pt x="30008" y="366"/>
                    <a:pt x="29394" y="325"/>
                  </a:cubicBezTo>
                  <a:cubicBezTo>
                    <a:pt x="26658" y="109"/>
                    <a:pt x="23923" y="1"/>
                    <a:pt x="21195" y="1"/>
                  </a:cubicBezTo>
                  <a:close/>
                  <a:moveTo>
                    <a:pt x="8789" y="12483"/>
                  </a:moveTo>
                  <a:cubicBezTo>
                    <a:pt x="8405" y="12483"/>
                    <a:pt x="8405" y="13123"/>
                    <a:pt x="8789" y="13123"/>
                  </a:cubicBezTo>
                  <a:cubicBezTo>
                    <a:pt x="9215" y="13123"/>
                    <a:pt x="9173" y="12483"/>
                    <a:pt x="8789" y="12483"/>
                  </a:cubicBezTo>
                  <a:close/>
                  <a:moveTo>
                    <a:pt x="9386" y="15427"/>
                  </a:moveTo>
                  <a:cubicBezTo>
                    <a:pt x="9130" y="15469"/>
                    <a:pt x="9130" y="15896"/>
                    <a:pt x="9386" y="15938"/>
                  </a:cubicBezTo>
                  <a:cubicBezTo>
                    <a:pt x="9685" y="15896"/>
                    <a:pt x="9727" y="15469"/>
                    <a:pt x="9429" y="15427"/>
                  </a:cubicBezTo>
                  <a:close/>
                  <a:moveTo>
                    <a:pt x="14377" y="16621"/>
                  </a:moveTo>
                  <a:cubicBezTo>
                    <a:pt x="13908" y="16792"/>
                    <a:pt x="13908" y="17474"/>
                    <a:pt x="14377" y="17645"/>
                  </a:cubicBezTo>
                  <a:cubicBezTo>
                    <a:pt x="14975" y="17560"/>
                    <a:pt x="14975" y="16664"/>
                    <a:pt x="14377" y="16621"/>
                  </a:cubicBezTo>
                  <a:close/>
                  <a:moveTo>
                    <a:pt x="9466" y="18240"/>
                  </a:moveTo>
                  <a:cubicBezTo>
                    <a:pt x="9454" y="18240"/>
                    <a:pt x="9442" y="18241"/>
                    <a:pt x="9429" y="18242"/>
                  </a:cubicBezTo>
                  <a:cubicBezTo>
                    <a:pt x="9002" y="18242"/>
                    <a:pt x="9002" y="18882"/>
                    <a:pt x="9429" y="18882"/>
                  </a:cubicBezTo>
                  <a:cubicBezTo>
                    <a:pt x="9842" y="18882"/>
                    <a:pt x="9855" y="18240"/>
                    <a:pt x="9466" y="18240"/>
                  </a:cubicBezTo>
                  <a:close/>
                  <a:moveTo>
                    <a:pt x="22242" y="18742"/>
                  </a:moveTo>
                  <a:cubicBezTo>
                    <a:pt x="22225" y="18742"/>
                    <a:pt x="22206" y="18745"/>
                    <a:pt x="22184" y="18754"/>
                  </a:cubicBezTo>
                  <a:lnTo>
                    <a:pt x="22099" y="18797"/>
                  </a:lnTo>
                  <a:cubicBezTo>
                    <a:pt x="21971" y="18797"/>
                    <a:pt x="21971" y="18925"/>
                    <a:pt x="22099" y="18967"/>
                  </a:cubicBezTo>
                  <a:lnTo>
                    <a:pt x="22184" y="18967"/>
                  </a:lnTo>
                  <a:cubicBezTo>
                    <a:pt x="22206" y="18976"/>
                    <a:pt x="22225" y="18980"/>
                    <a:pt x="22242" y="18980"/>
                  </a:cubicBezTo>
                  <a:cubicBezTo>
                    <a:pt x="22378" y="18980"/>
                    <a:pt x="22378" y="18742"/>
                    <a:pt x="22242" y="18742"/>
                  </a:cubicBezTo>
                  <a:close/>
                  <a:moveTo>
                    <a:pt x="25682" y="21100"/>
                  </a:moveTo>
                  <a:cubicBezTo>
                    <a:pt x="25640" y="21100"/>
                    <a:pt x="25640" y="21143"/>
                    <a:pt x="25597" y="21143"/>
                  </a:cubicBezTo>
                  <a:lnTo>
                    <a:pt x="25597" y="21186"/>
                  </a:lnTo>
                  <a:cubicBezTo>
                    <a:pt x="25597" y="21228"/>
                    <a:pt x="25597" y="21271"/>
                    <a:pt x="25597" y="21271"/>
                  </a:cubicBezTo>
                  <a:lnTo>
                    <a:pt x="25597" y="21442"/>
                  </a:lnTo>
                  <a:cubicBezTo>
                    <a:pt x="25597" y="21484"/>
                    <a:pt x="25597" y="21484"/>
                    <a:pt x="25597" y="21527"/>
                  </a:cubicBezTo>
                  <a:cubicBezTo>
                    <a:pt x="25597" y="21527"/>
                    <a:pt x="25640" y="21570"/>
                    <a:pt x="25640" y="21570"/>
                  </a:cubicBezTo>
                  <a:cubicBezTo>
                    <a:pt x="25640" y="21570"/>
                    <a:pt x="25682" y="21612"/>
                    <a:pt x="25682" y="21612"/>
                  </a:cubicBezTo>
                  <a:lnTo>
                    <a:pt x="25810" y="21612"/>
                  </a:lnTo>
                  <a:cubicBezTo>
                    <a:pt x="25853" y="21612"/>
                    <a:pt x="25896" y="21612"/>
                    <a:pt x="25896" y="21570"/>
                  </a:cubicBezTo>
                  <a:lnTo>
                    <a:pt x="25896" y="21527"/>
                  </a:lnTo>
                  <a:cubicBezTo>
                    <a:pt x="25896" y="21484"/>
                    <a:pt x="25896" y="21484"/>
                    <a:pt x="25896" y="21442"/>
                  </a:cubicBezTo>
                  <a:lnTo>
                    <a:pt x="25896" y="21271"/>
                  </a:lnTo>
                  <a:cubicBezTo>
                    <a:pt x="25896" y="21271"/>
                    <a:pt x="25896" y="21228"/>
                    <a:pt x="25896" y="21186"/>
                  </a:cubicBezTo>
                  <a:cubicBezTo>
                    <a:pt x="25896" y="21186"/>
                    <a:pt x="25853" y="21143"/>
                    <a:pt x="25853" y="21143"/>
                  </a:cubicBezTo>
                  <a:cubicBezTo>
                    <a:pt x="25853" y="21143"/>
                    <a:pt x="25810" y="21100"/>
                    <a:pt x="25810" y="21100"/>
                  </a:cubicBezTo>
                  <a:close/>
                  <a:moveTo>
                    <a:pt x="13652" y="22594"/>
                  </a:moveTo>
                  <a:cubicBezTo>
                    <a:pt x="13609" y="22594"/>
                    <a:pt x="13567" y="22636"/>
                    <a:pt x="13567" y="22636"/>
                  </a:cubicBezTo>
                  <a:cubicBezTo>
                    <a:pt x="13524" y="22679"/>
                    <a:pt x="13482" y="22722"/>
                    <a:pt x="13482" y="22764"/>
                  </a:cubicBezTo>
                  <a:cubicBezTo>
                    <a:pt x="13482" y="22807"/>
                    <a:pt x="13482" y="22807"/>
                    <a:pt x="13482" y="22850"/>
                  </a:cubicBezTo>
                  <a:lnTo>
                    <a:pt x="13482" y="22935"/>
                  </a:lnTo>
                  <a:cubicBezTo>
                    <a:pt x="13482" y="22978"/>
                    <a:pt x="13524" y="23063"/>
                    <a:pt x="13567" y="23063"/>
                  </a:cubicBezTo>
                  <a:lnTo>
                    <a:pt x="13609" y="23148"/>
                  </a:lnTo>
                  <a:lnTo>
                    <a:pt x="14036" y="23148"/>
                  </a:lnTo>
                  <a:cubicBezTo>
                    <a:pt x="14079" y="23106"/>
                    <a:pt x="14121" y="23106"/>
                    <a:pt x="14121" y="23063"/>
                  </a:cubicBezTo>
                  <a:cubicBezTo>
                    <a:pt x="14164" y="23063"/>
                    <a:pt x="14164" y="23020"/>
                    <a:pt x="14207" y="22978"/>
                  </a:cubicBezTo>
                  <a:cubicBezTo>
                    <a:pt x="14207" y="22935"/>
                    <a:pt x="14207" y="22892"/>
                    <a:pt x="14207" y="22850"/>
                  </a:cubicBezTo>
                  <a:lnTo>
                    <a:pt x="14207" y="22807"/>
                  </a:lnTo>
                  <a:cubicBezTo>
                    <a:pt x="14164" y="22722"/>
                    <a:pt x="14164" y="22679"/>
                    <a:pt x="14121" y="22679"/>
                  </a:cubicBezTo>
                  <a:lnTo>
                    <a:pt x="14036" y="22636"/>
                  </a:lnTo>
                  <a:cubicBezTo>
                    <a:pt x="13993" y="22594"/>
                    <a:pt x="13951" y="22594"/>
                    <a:pt x="13908" y="22594"/>
                  </a:cubicBezTo>
                  <a:close/>
                  <a:moveTo>
                    <a:pt x="1022" y="13255"/>
                  </a:moveTo>
                  <a:cubicBezTo>
                    <a:pt x="944" y="13255"/>
                    <a:pt x="871" y="13293"/>
                    <a:pt x="854" y="13379"/>
                  </a:cubicBezTo>
                  <a:cubicBezTo>
                    <a:pt x="726" y="13976"/>
                    <a:pt x="598" y="14488"/>
                    <a:pt x="470" y="15085"/>
                  </a:cubicBezTo>
                  <a:cubicBezTo>
                    <a:pt x="385" y="15640"/>
                    <a:pt x="299" y="16194"/>
                    <a:pt x="214" y="16749"/>
                  </a:cubicBezTo>
                  <a:cubicBezTo>
                    <a:pt x="86" y="17858"/>
                    <a:pt x="1" y="19010"/>
                    <a:pt x="1" y="20119"/>
                  </a:cubicBezTo>
                  <a:cubicBezTo>
                    <a:pt x="1" y="21271"/>
                    <a:pt x="1" y="22380"/>
                    <a:pt x="86" y="23532"/>
                  </a:cubicBezTo>
                  <a:cubicBezTo>
                    <a:pt x="129" y="24087"/>
                    <a:pt x="214" y="24684"/>
                    <a:pt x="257" y="25239"/>
                  </a:cubicBezTo>
                  <a:cubicBezTo>
                    <a:pt x="299" y="25793"/>
                    <a:pt x="385" y="26390"/>
                    <a:pt x="555" y="26945"/>
                  </a:cubicBezTo>
                  <a:cubicBezTo>
                    <a:pt x="661" y="27050"/>
                    <a:pt x="795" y="27127"/>
                    <a:pt x="958" y="27127"/>
                  </a:cubicBezTo>
                  <a:cubicBezTo>
                    <a:pt x="993" y="27127"/>
                    <a:pt x="1029" y="27123"/>
                    <a:pt x="1067" y="27116"/>
                  </a:cubicBezTo>
                  <a:cubicBezTo>
                    <a:pt x="1238" y="27073"/>
                    <a:pt x="1366" y="26902"/>
                    <a:pt x="1366" y="26732"/>
                  </a:cubicBezTo>
                  <a:cubicBezTo>
                    <a:pt x="1366" y="26433"/>
                    <a:pt x="1366" y="26134"/>
                    <a:pt x="1281" y="25836"/>
                  </a:cubicBezTo>
                  <a:cubicBezTo>
                    <a:pt x="1281" y="25580"/>
                    <a:pt x="1238" y="25281"/>
                    <a:pt x="1195" y="24983"/>
                  </a:cubicBezTo>
                  <a:cubicBezTo>
                    <a:pt x="1153" y="24471"/>
                    <a:pt x="1110" y="23916"/>
                    <a:pt x="1067" y="23404"/>
                  </a:cubicBezTo>
                  <a:cubicBezTo>
                    <a:pt x="982" y="22295"/>
                    <a:pt x="939" y="21186"/>
                    <a:pt x="939" y="20077"/>
                  </a:cubicBezTo>
                  <a:cubicBezTo>
                    <a:pt x="939" y="18967"/>
                    <a:pt x="982" y="17858"/>
                    <a:pt x="1025" y="16749"/>
                  </a:cubicBezTo>
                  <a:cubicBezTo>
                    <a:pt x="1067" y="15640"/>
                    <a:pt x="1110" y="14531"/>
                    <a:pt x="1238" y="13464"/>
                  </a:cubicBezTo>
                  <a:cubicBezTo>
                    <a:pt x="1263" y="13337"/>
                    <a:pt x="1137" y="13255"/>
                    <a:pt x="1022" y="13255"/>
                  </a:cubicBezTo>
                  <a:close/>
                  <a:moveTo>
                    <a:pt x="1622" y="29291"/>
                  </a:moveTo>
                  <a:cubicBezTo>
                    <a:pt x="1067" y="29334"/>
                    <a:pt x="1067" y="30145"/>
                    <a:pt x="1622" y="30187"/>
                  </a:cubicBezTo>
                  <a:cubicBezTo>
                    <a:pt x="2134" y="30145"/>
                    <a:pt x="2134" y="29334"/>
                    <a:pt x="1622" y="2929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" name="Google Shape;2412;p37"/>
            <p:cNvGrpSpPr/>
            <p:nvPr/>
          </p:nvGrpSpPr>
          <p:grpSpPr>
            <a:xfrm>
              <a:off x="3776533" y="3934788"/>
              <a:ext cx="323740" cy="430601"/>
              <a:chOff x="3823248" y="3672298"/>
              <a:chExt cx="363263" cy="483170"/>
            </a:xfrm>
          </p:grpSpPr>
          <p:sp>
            <p:nvSpPr>
              <p:cNvPr id="2413" name="Google Shape;2413;p37"/>
              <p:cNvSpPr/>
              <p:nvPr/>
            </p:nvSpPr>
            <p:spPr>
              <a:xfrm>
                <a:off x="3823248" y="3672298"/>
                <a:ext cx="341088" cy="483170"/>
              </a:xfrm>
              <a:custGeom>
                <a:avLst/>
                <a:gdLst/>
                <a:ahLst/>
                <a:cxnLst/>
                <a:rect l="l" t="t" r="r" b="b"/>
                <a:pathLst>
                  <a:path w="21308" h="30184" fill="none" extrusionOk="0">
                    <a:moveTo>
                      <a:pt x="0" y="27873"/>
                    </a:moveTo>
                    <a:cubicBezTo>
                      <a:pt x="0" y="27873"/>
                      <a:pt x="4104" y="21399"/>
                      <a:pt x="4195" y="18177"/>
                    </a:cubicBezTo>
                    <a:cubicBezTo>
                      <a:pt x="4286" y="14925"/>
                      <a:pt x="2706" y="13648"/>
                      <a:pt x="1794" y="11004"/>
                    </a:cubicBezTo>
                    <a:cubicBezTo>
                      <a:pt x="882" y="8268"/>
                      <a:pt x="1946" y="5259"/>
                      <a:pt x="1946" y="5259"/>
                    </a:cubicBezTo>
                    <a:cubicBezTo>
                      <a:pt x="1946" y="5259"/>
                      <a:pt x="3070" y="1"/>
                      <a:pt x="10791" y="821"/>
                    </a:cubicBezTo>
                    <a:cubicBezTo>
                      <a:pt x="18542" y="1672"/>
                      <a:pt x="19332" y="6870"/>
                      <a:pt x="19089" y="9970"/>
                    </a:cubicBezTo>
                    <a:cubicBezTo>
                      <a:pt x="19089" y="9970"/>
                      <a:pt x="18694" y="10669"/>
                      <a:pt x="19818" y="12037"/>
                    </a:cubicBezTo>
                    <a:cubicBezTo>
                      <a:pt x="20974" y="13405"/>
                      <a:pt x="21308" y="13831"/>
                      <a:pt x="20730" y="14408"/>
                    </a:cubicBezTo>
                    <a:cubicBezTo>
                      <a:pt x="20183" y="14986"/>
                      <a:pt x="19636" y="15046"/>
                      <a:pt x="19636" y="15046"/>
                    </a:cubicBezTo>
                    <a:cubicBezTo>
                      <a:pt x="19636" y="15046"/>
                      <a:pt x="19940" y="16019"/>
                      <a:pt x="19910" y="16323"/>
                    </a:cubicBezTo>
                    <a:cubicBezTo>
                      <a:pt x="19849" y="16627"/>
                      <a:pt x="19332" y="16901"/>
                      <a:pt x="19332" y="16901"/>
                    </a:cubicBezTo>
                    <a:cubicBezTo>
                      <a:pt x="19332" y="16901"/>
                      <a:pt x="19849" y="17691"/>
                      <a:pt x="18998" y="18116"/>
                    </a:cubicBezTo>
                    <a:cubicBezTo>
                      <a:pt x="18998" y="18116"/>
                      <a:pt x="18724" y="18360"/>
                      <a:pt x="18755" y="19302"/>
                    </a:cubicBezTo>
                    <a:cubicBezTo>
                      <a:pt x="18815" y="20274"/>
                      <a:pt x="18238" y="20882"/>
                      <a:pt x="16566" y="20700"/>
                    </a:cubicBezTo>
                    <a:cubicBezTo>
                      <a:pt x="14925" y="20548"/>
                      <a:pt x="13739" y="20183"/>
                      <a:pt x="13071" y="21369"/>
                    </a:cubicBezTo>
                    <a:cubicBezTo>
                      <a:pt x="12432" y="22554"/>
                      <a:pt x="12068" y="23861"/>
                      <a:pt x="12341" y="25168"/>
                    </a:cubicBezTo>
                    <a:cubicBezTo>
                      <a:pt x="12584" y="26475"/>
                      <a:pt x="16232" y="30183"/>
                      <a:pt x="16232" y="30183"/>
                    </a:cubicBezTo>
                  </a:path>
                </a:pathLst>
              </a:custGeom>
              <a:noFill/>
              <a:ln w="190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7"/>
              <p:cNvSpPr/>
              <p:nvPr/>
            </p:nvSpPr>
            <p:spPr>
              <a:xfrm>
                <a:off x="3983824" y="3853247"/>
                <a:ext cx="202687" cy="167951"/>
              </a:xfrm>
              <a:custGeom>
                <a:avLst/>
                <a:gdLst/>
                <a:ahLst/>
                <a:cxnLst/>
                <a:rect l="l" t="t" r="r" b="b"/>
                <a:pathLst>
                  <a:path w="12662" h="10492" extrusionOk="0">
                    <a:moveTo>
                      <a:pt x="10489" y="1"/>
                    </a:moveTo>
                    <a:cubicBezTo>
                      <a:pt x="10468" y="1"/>
                      <a:pt x="10447" y="2"/>
                      <a:pt x="10426" y="4"/>
                    </a:cubicBezTo>
                    <a:cubicBezTo>
                      <a:pt x="8602" y="65"/>
                      <a:pt x="2857" y="338"/>
                      <a:pt x="942" y="1311"/>
                    </a:cubicBezTo>
                    <a:lnTo>
                      <a:pt x="0" y="7694"/>
                    </a:lnTo>
                    <a:cubicBezTo>
                      <a:pt x="0" y="7694"/>
                      <a:pt x="5076" y="10369"/>
                      <a:pt x="7629" y="10490"/>
                    </a:cubicBezTo>
                    <a:cubicBezTo>
                      <a:pt x="7652" y="10491"/>
                      <a:pt x="7675" y="10492"/>
                      <a:pt x="7698" y="10492"/>
                    </a:cubicBezTo>
                    <a:cubicBezTo>
                      <a:pt x="10139" y="10492"/>
                      <a:pt x="12662" y="4074"/>
                      <a:pt x="11216" y="520"/>
                    </a:cubicBezTo>
                    <a:cubicBezTo>
                      <a:pt x="11102" y="207"/>
                      <a:pt x="10802" y="1"/>
                      <a:pt x="10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7"/>
              <p:cNvSpPr/>
              <p:nvPr/>
            </p:nvSpPr>
            <p:spPr>
              <a:xfrm>
                <a:off x="3832501" y="3771513"/>
                <a:ext cx="183446" cy="114886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7177" extrusionOk="0">
                    <a:moveTo>
                      <a:pt x="408" y="1"/>
                    </a:moveTo>
                    <a:cubicBezTo>
                      <a:pt x="286" y="1"/>
                      <a:pt x="170" y="68"/>
                      <a:pt x="91" y="186"/>
                    </a:cubicBezTo>
                    <a:cubicBezTo>
                      <a:pt x="0" y="368"/>
                      <a:pt x="61" y="611"/>
                      <a:pt x="213" y="702"/>
                    </a:cubicBezTo>
                    <a:lnTo>
                      <a:pt x="10821" y="7116"/>
                    </a:lnTo>
                    <a:cubicBezTo>
                      <a:pt x="10882" y="7146"/>
                      <a:pt x="10942" y="7177"/>
                      <a:pt x="11003" y="7177"/>
                    </a:cubicBezTo>
                    <a:cubicBezTo>
                      <a:pt x="11155" y="7177"/>
                      <a:pt x="11277" y="7116"/>
                      <a:pt x="11338" y="6994"/>
                    </a:cubicBezTo>
                    <a:cubicBezTo>
                      <a:pt x="11459" y="6812"/>
                      <a:pt x="11398" y="6569"/>
                      <a:pt x="11216" y="6478"/>
                    </a:cubicBezTo>
                    <a:lnTo>
                      <a:pt x="608" y="64"/>
                    </a:lnTo>
                    <a:cubicBezTo>
                      <a:pt x="543" y="21"/>
                      <a:pt x="475" y="1"/>
                      <a:pt x="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7"/>
              <p:cNvSpPr/>
              <p:nvPr/>
            </p:nvSpPr>
            <p:spPr>
              <a:xfrm>
                <a:off x="3869479" y="3964659"/>
                <a:ext cx="138193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616" extrusionOk="0">
                    <a:moveTo>
                      <a:pt x="8231" y="0"/>
                    </a:moveTo>
                    <a:cubicBezTo>
                      <a:pt x="8213" y="0"/>
                      <a:pt x="8195" y="2"/>
                      <a:pt x="8177" y="4"/>
                    </a:cubicBezTo>
                    <a:lnTo>
                      <a:pt x="365" y="855"/>
                    </a:lnTo>
                    <a:cubicBezTo>
                      <a:pt x="152" y="886"/>
                      <a:pt x="0" y="1068"/>
                      <a:pt x="30" y="1281"/>
                    </a:cubicBezTo>
                    <a:cubicBezTo>
                      <a:pt x="30" y="1463"/>
                      <a:pt x="213" y="1615"/>
                      <a:pt x="395" y="1615"/>
                    </a:cubicBezTo>
                    <a:lnTo>
                      <a:pt x="426" y="1615"/>
                    </a:lnTo>
                    <a:lnTo>
                      <a:pt x="8268" y="734"/>
                    </a:lnTo>
                    <a:cubicBezTo>
                      <a:pt x="8480" y="734"/>
                      <a:pt x="8632" y="551"/>
                      <a:pt x="8602" y="339"/>
                    </a:cubicBezTo>
                    <a:cubicBezTo>
                      <a:pt x="8574" y="144"/>
                      <a:pt x="8419" y="0"/>
                      <a:pt x="8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7" name="Google Shape;2417;p37"/>
          <p:cNvSpPr txBox="1"/>
          <p:nvPr/>
        </p:nvSpPr>
        <p:spPr>
          <a:xfrm>
            <a:off x="1733550" y="1638300"/>
            <a:ext cx="9735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4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18" name="Google Shape;2418;p37"/>
          <p:cNvGrpSpPr/>
          <p:nvPr/>
        </p:nvGrpSpPr>
        <p:grpSpPr>
          <a:xfrm>
            <a:off x="3648075" y="1602131"/>
            <a:ext cx="1868748" cy="661825"/>
            <a:chOff x="763387" y="3289152"/>
            <a:chExt cx="2581500" cy="661825"/>
          </a:xfrm>
        </p:grpSpPr>
        <p:sp>
          <p:nvSpPr>
            <p:cNvPr id="2419" name="Google Shape;2419;p37"/>
            <p:cNvSpPr txBox="1"/>
            <p:nvPr/>
          </p:nvSpPr>
          <p:spPr>
            <a:xfrm>
              <a:off x="763387" y="3289152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37"/>
            <p:cNvSpPr txBox="1"/>
            <p:nvPr/>
          </p:nvSpPr>
          <p:spPr>
            <a:xfrm>
              <a:off x="763388" y="3525577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3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1" name="Google Shape;2421;p37"/>
          <p:cNvGrpSpPr/>
          <p:nvPr/>
        </p:nvGrpSpPr>
        <p:grpSpPr>
          <a:xfrm>
            <a:off x="5048250" y="2745212"/>
            <a:ext cx="1868748" cy="661825"/>
            <a:chOff x="763387" y="3301058"/>
            <a:chExt cx="2581500" cy="661825"/>
          </a:xfrm>
        </p:grpSpPr>
        <p:sp>
          <p:nvSpPr>
            <p:cNvPr id="2422" name="Google Shape;2422;p37"/>
            <p:cNvSpPr txBox="1"/>
            <p:nvPr/>
          </p:nvSpPr>
          <p:spPr>
            <a:xfrm>
              <a:off x="763387" y="3301058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3" name="Google Shape;2423;p37"/>
            <p:cNvSpPr txBox="1"/>
            <p:nvPr/>
          </p:nvSpPr>
          <p:spPr>
            <a:xfrm>
              <a:off x="763388" y="3537483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4" name="Google Shape;2424;p37"/>
          <p:cNvSpPr txBox="1"/>
          <p:nvPr/>
        </p:nvSpPr>
        <p:spPr>
          <a:xfrm>
            <a:off x="3106926" y="2761775"/>
            <a:ext cx="10209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4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5" name="Google Shape;2425;p37"/>
          <p:cNvSpPr txBox="1"/>
          <p:nvPr/>
        </p:nvSpPr>
        <p:spPr>
          <a:xfrm>
            <a:off x="4495789" y="3901825"/>
            <a:ext cx="10209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4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26" name="Google Shape;2426;p37"/>
          <p:cNvGrpSpPr/>
          <p:nvPr/>
        </p:nvGrpSpPr>
        <p:grpSpPr>
          <a:xfrm>
            <a:off x="6353175" y="3888219"/>
            <a:ext cx="1868748" cy="661825"/>
            <a:chOff x="763387" y="3293902"/>
            <a:chExt cx="2581500" cy="661825"/>
          </a:xfrm>
        </p:grpSpPr>
        <p:sp>
          <p:nvSpPr>
            <p:cNvPr id="2427" name="Google Shape;2427;p37"/>
            <p:cNvSpPr txBox="1"/>
            <p:nvPr/>
          </p:nvSpPr>
          <p:spPr>
            <a:xfrm>
              <a:off x="763387" y="3293902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8" name="Google Shape;2428;p37"/>
            <p:cNvSpPr txBox="1"/>
            <p:nvPr/>
          </p:nvSpPr>
          <p:spPr>
            <a:xfrm>
              <a:off x="763388" y="3530327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9" name="Google Shape;2429;p37"/>
          <p:cNvSpPr/>
          <p:nvPr/>
        </p:nvSpPr>
        <p:spPr>
          <a:xfrm>
            <a:off x="1150200" y="2596725"/>
            <a:ext cx="819150" cy="552450"/>
          </a:xfrm>
          <a:custGeom>
            <a:avLst/>
            <a:gdLst/>
            <a:ahLst/>
            <a:cxnLst/>
            <a:rect l="l" t="t" r="r" b="b"/>
            <a:pathLst>
              <a:path w="32766" h="22098" extrusionOk="0">
                <a:moveTo>
                  <a:pt x="0" y="0"/>
                </a:moveTo>
                <a:cubicBezTo>
                  <a:pt x="2962" y="12836"/>
                  <a:pt x="19592" y="22098"/>
                  <a:pt x="32766" y="2209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0" name="Google Shape;2430;p37"/>
          <p:cNvSpPr/>
          <p:nvPr/>
        </p:nvSpPr>
        <p:spPr>
          <a:xfrm>
            <a:off x="2562000" y="3741050"/>
            <a:ext cx="819150" cy="552450"/>
          </a:xfrm>
          <a:custGeom>
            <a:avLst/>
            <a:gdLst/>
            <a:ahLst/>
            <a:cxnLst/>
            <a:rect l="l" t="t" r="r" b="b"/>
            <a:pathLst>
              <a:path w="32766" h="22098" extrusionOk="0">
                <a:moveTo>
                  <a:pt x="0" y="0"/>
                </a:moveTo>
                <a:cubicBezTo>
                  <a:pt x="2962" y="12836"/>
                  <a:pt x="19592" y="22098"/>
                  <a:pt x="32766" y="22098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39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522" name="Google Shape;2522;p39"/>
          <p:cNvGrpSpPr/>
          <p:nvPr/>
        </p:nvGrpSpPr>
        <p:grpSpPr>
          <a:xfrm>
            <a:off x="2021174" y="1976987"/>
            <a:ext cx="1475413" cy="2141763"/>
            <a:chOff x="2021149" y="1976987"/>
            <a:chExt cx="1475413" cy="2141763"/>
          </a:xfrm>
        </p:grpSpPr>
        <p:sp>
          <p:nvSpPr>
            <p:cNvPr id="2523" name="Google Shape;2523;p39"/>
            <p:cNvSpPr/>
            <p:nvPr/>
          </p:nvSpPr>
          <p:spPr>
            <a:xfrm>
              <a:off x="2077913" y="2210750"/>
              <a:ext cx="1361700" cy="1908000"/>
            </a:xfrm>
            <a:prstGeom prst="rect">
              <a:avLst/>
            </a:pr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 txBox="1"/>
            <p:nvPr/>
          </p:nvSpPr>
          <p:spPr>
            <a:xfrm>
              <a:off x="2257613" y="1976987"/>
              <a:ext cx="1002300" cy="9609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2020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25" name="Google Shape;2525;p39"/>
            <p:cNvSpPr txBox="1"/>
            <p:nvPr/>
          </p:nvSpPr>
          <p:spPr>
            <a:xfrm>
              <a:off x="2021149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26" name="Google Shape;2526;p39"/>
            <p:cNvSpPr txBox="1"/>
            <p:nvPr/>
          </p:nvSpPr>
          <p:spPr>
            <a:xfrm>
              <a:off x="2021163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39"/>
          <p:cNvGrpSpPr/>
          <p:nvPr/>
        </p:nvGrpSpPr>
        <p:grpSpPr>
          <a:xfrm>
            <a:off x="3717274" y="1978821"/>
            <a:ext cx="1475409" cy="2139929"/>
            <a:chOff x="3717249" y="1978821"/>
            <a:chExt cx="1475409" cy="2139929"/>
          </a:xfrm>
        </p:grpSpPr>
        <p:sp>
          <p:nvSpPr>
            <p:cNvPr id="2528" name="Google Shape;2528;p39"/>
            <p:cNvSpPr/>
            <p:nvPr/>
          </p:nvSpPr>
          <p:spPr>
            <a:xfrm>
              <a:off x="3771513" y="2210750"/>
              <a:ext cx="1361700" cy="1908000"/>
            </a:xfrm>
            <a:prstGeom prst="rect">
              <a:avLst/>
            </a:prstGeom>
            <a:solidFill>
              <a:srgbClr val="5390D9">
                <a:alpha val="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 txBox="1"/>
            <p:nvPr/>
          </p:nvSpPr>
          <p:spPr>
            <a:xfrm>
              <a:off x="3953838" y="1978821"/>
              <a:ext cx="1002300" cy="9567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2021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0" name="Google Shape;2530;p39"/>
            <p:cNvSpPr txBox="1"/>
            <p:nvPr/>
          </p:nvSpPr>
          <p:spPr>
            <a:xfrm>
              <a:off x="3717249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1" name="Google Shape;2531;p39"/>
            <p:cNvSpPr txBox="1"/>
            <p:nvPr/>
          </p:nvSpPr>
          <p:spPr>
            <a:xfrm>
              <a:off x="3717259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2" name="Google Shape;2532;p39"/>
          <p:cNvGrpSpPr/>
          <p:nvPr/>
        </p:nvGrpSpPr>
        <p:grpSpPr>
          <a:xfrm>
            <a:off x="5408151" y="1974042"/>
            <a:ext cx="1475405" cy="2144708"/>
            <a:chOff x="5408151" y="1974042"/>
            <a:chExt cx="1475405" cy="2144708"/>
          </a:xfrm>
        </p:grpSpPr>
        <p:sp>
          <p:nvSpPr>
            <p:cNvPr id="2533" name="Google Shape;2533;p39"/>
            <p:cNvSpPr/>
            <p:nvPr/>
          </p:nvSpPr>
          <p:spPr>
            <a:xfrm>
              <a:off x="5465000" y="2210750"/>
              <a:ext cx="1361700" cy="1908000"/>
            </a:xfrm>
            <a:prstGeom prst="rect">
              <a:avLst/>
            </a:prstGeom>
            <a:solidFill>
              <a:srgbClr val="56CFE1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 txBox="1"/>
            <p:nvPr/>
          </p:nvSpPr>
          <p:spPr>
            <a:xfrm>
              <a:off x="5644588" y="1974042"/>
              <a:ext cx="1002300" cy="960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2022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5" name="Google Shape;2535;p39"/>
            <p:cNvSpPr txBox="1"/>
            <p:nvPr/>
          </p:nvSpPr>
          <p:spPr>
            <a:xfrm>
              <a:off x="5408151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6" name="Google Shape;2536;p39"/>
            <p:cNvSpPr txBox="1"/>
            <p:nvPr/>
          </p:nvSpPr>
          <p:spPr>
            <a:xfrm>
              <a:off x="5408157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7" name="Google Shape;2537;p39"/>
          <p:cNvGrpSpPr/>
          <p:nvPr/>
        </p:nvGrpSpPr>
        <p:grpSpPr>
          <a:xfrm>
            <a:off x="7099037" y="1975016"/>
            <a:ext cx="1475401" cy="2143734"/>
            <a:chOff x="7099037" y="1975016"/>
            <a:chExt cx="1475401" cy="2143734"/>
          </a:xfrm>
        </p:grpSpPr>
        <p:sp>
          <p:nvSpPr>
            <p:cNvPr id="2538" name="Google Shape;2538;p39"/>
            <p:cNvSpPr/>
            <p:nvPr/>
          </p:nvSpPr>
          <p:spPr>
            <a:xfrm>
              <a:off x="7158513" y="2210750"/>
              <a:ext cx="1361700" cy="1908000"/>
            </a:xfrm>
            <a:prstGeom prst="rect">
              <a:avLst/>
            </a:prstGeom>
            <a:solidFill>
              <a:srgbClr val="64DFD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 txBox="1"/>
            <p:nvPr/>
          </p:nvSpPr>
          <p:spPr>
            <a:xfrm>
              <a:off x="7335463" y="1975016"/>
              <a:ext cx="1002300" cy="9609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2023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40" name="Google Shape;2540;p39"/>
            <p:cNvSpPr txBox="1"/>
            <p:nvPr/>
          </p:nvSpPr>
          <p:spPr>
            <a:xfrm>
              <a:off x="7099037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41" name="Google Shape;2541;p39"/>
            <p:cNvSpPr txBox="1"/>
            <p:nvPr/>
          </p:nvSpPr>
          <p:spPr>
            <a:xfrm>
              <a:off x="7099038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2" name="Google Shape;2542;p39"/>
          <p:cNvGrpSpPr/>
          <p:nvPr/>
        </p:nvGrpSpPr>
        <p:grpSpPr>
          <a:xfrm>
            <a:off x="569573" y="1938220"/>
            <a:ext cx="8001139" cy="997855"/>
            <a:chOff x="569573" y="1938220"/>
            <a:chExt cx="8001139" cy="997855"/>
          </a:xfrm>
        </p:grpSpPr>
        <p:grpSp>
          <p:nvGrpSpPr>
            <p:cNvPr id="2543" name="Google Shape;2543;p39"/>
            <p:cNvGrpSpPr/>
            <p:nvPr/>
          </p:nvGrpSpPr>
          <p:grpSpPr>
            <a:xfrm>
              <a:off x="569573" y="1938220"/>
              <a:ext cx="1098246" cy="994175"/>
              <a:chOff x="185859" y="2132299"/>
              <a:chExt cx="881276" cy="797765"/>
            </a:xfrm>
          </p:grpSpPr>
          <p:sp>
            <p:nvSpPr>
              <p:cNvPr id="2544" name="Google Shape;2544;p39"/>
              <p:cNvSpPr/>
              <p:nvPr/>
            </p:nvSpPr>
            <p:spPr>
              <a:xfrm>
                <a:off x="294944" y="2353870"/>
                <a:ext cx="663109" cy="576194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13723" fill="none" extrusionOk="0">
                    <a:moveTo>
                      <a:pt x="15792" y="1"/>
                    </a:moveTo>
                    <a:lnTo>
                      <a:pt x="15792" y="13722"/>
                    </a:lnTo>
                    <a:lnTo>
                      <a:pt x="1" y="13722"/>
                    </a:ln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9"/>
              <p:cNvSpPr/>
              <p:nvPr/>
            </p:nvSpPr>
            <p:spPr>
              <a:xfrm>
                <a:off x="185859" y="2132299"/>
                <a:ext cx="881276" cy="293199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6983" fill="none" extrusionOk="0">
                    <a:moveTo>
                      <a:pt x="0" y="6983"/>
                    </a:moveTo>
                    <a:lnTo>
                      <a:pt x="10474" y="1"/>
                    </a:lnTo>
                    <a:lnTo>
                      <a:pt x="20988" y="6983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9"/>
              <p:cNvSpPr/>
              <p:nvPr/>
            </p:nvSpPr>
            <p:spPr>
              <a:xfrm>
                <a:off x="806316" y="2144223"/>
                <a:ext cx="104003" cy="177313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223" fill="none" extrusionOk="0">
                    <a:moveTo>
                      <a:pt x="0" y="1"/>
                    </a:moveTo>
                    <a:lnTo>
                      <a:pt x="2476" y="1"/>
                    </a:lnTo>
                    <a:lnTo>
                      <a:pt x="2476" y="4223"/>
                    </a:lnTo>
                    <a:lnTo>
                      <a:pt x="0" y="255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9"/>
              <p:cNvSpPr/>
              <p:nvPr/>
            </p:nvSpPr>
            <p:spPr>
              <a:xfrm>
                <a:off x="528481" y="2461275"/>
                <a:ext cx="190917" cy="23185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5522" fill="none" extrusionOk="0">
                    <a:moveTo>
                      <a:pt x="4547" y="1340"/>
                    </a:moveTo>
                    <a:lnTo>
                      <a:pt x="4547" y="3248"/>
                    </a:lnTo>
                    <a:cubicBezTo>
                      <a:pt x="4547" y="4506"/>
                      <a:pt x="3532" y="5521"/>
                      <a:pt x="2273" y="5521"/>
                    </a:cubicBezTo>
                    <a:lnTo>
                      <a:pt x="2273" y="5521"/>
                    </a:lnTo>
                    <a:cubicBezTo>
                      <a:pt x="1015" y="5521"/>
                      <a:pt x="0" y="4506"/>
                      <a:pt x="0" y="3248"/>
                    </a:cubicBezTo>
                    <a:lnTo>
                      <a:pt x="0" y="1340"/>
                    </a:lnTo>
                    <a:cubicBezTo>
                      <a:pt x="0" y="1340"/>
                      <a:pt x="2192" y="1462"/>
                      <a:pt x="3370" y="0"/>
                    </a:cubicBezTo>
                    <a:cubicBezTo>
                      <a:pt x="3370" y="0"/>
                      <a:pt x="3532" y="934"/>
                      <a:pt x="4547" y="1340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9"/>
              <p:cNvSpPr/>
              <p:nvPr/>
            </p:nvSpPr>
            <p:spPr>
              <a:xfrm>
                <a:off x="579581" y="2682846"/>
                <a:ext cx="90399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990" fill="none" extrusionOk="0">
                    <a:moveTo>
                      <a:pt x="2153" y="1"/>
                    </a:moveTo>
                    <a:lnTo>
                      <a:pt x="2153" y="934"/>
                    </a:lnTo>
                    <a:cubicBezTo>
                      <a:pt x="2153" y="1503"/>
                      <a:pt x="1665" y="1990"/>
                      <a:pt x="1056" y="1990"/>
                    </a:cubicBezTo>
                    <a:lnTo>
                      <a:pt x="1056" y="1990"/>
                    </a:lnTo>
                    <a:cubicBezTo>
                      <a:pt x="488" y="1990"/>
                      <a:pt x="1" y="1503"/>
                      <a:pt x="1" y="934"/>
                    </a:cubicBez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9"/>
              <p:cNvSpPr/>
              <p:nvPr/>
            </p:nvSpPr>
            <p:spPr>
              <a:xfrm>
                <a:off x="719359" y="2534587"/>
                <a:ext cx="30735" cy="596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421" fill="none" extrusionOk="0">
                    <a:moveTo>
                      <a:pt x="1" y="0"/>
                    </a:moveTo>
                    <a:cubicBezTo>
                      <a:pt x="407" y="0"/>
                      <a:pt x="732" y="325"/>
                      <a:pt x="732" y="690"/>
                    </a:cubicBezTo>
                    <a:cubicBezTo>
                      <a:pt x="732" y="1096"/>
                      <a:pt x="407" y="1421"/>
                      <a:pt x="1" y="1421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9"/>
              <p:cNvSpPr/>
              <p:nvPr/>
            </p:nvSpPr>
            <p:spPr>
              <a:xfrm>
                <a:off x="497788" y="2534587"/>
                <a:ext cx="30735" cy="596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421" fill="none" extrusionOk="0">
                    <a:moveTo>
                      <a:pt x="731" y="1421"/>
                    </a:moveTo>
                    <a:cubicBezTo>
                      <a:pt x="325" y="1421"/>
                      <a:pt x="0" y="1096"/>
                      <a:pt x="0" y="690"/>
                    </a:cubicBezTo>
                    <a:cubicBezTo>
                      <a:pt x="0" y="325"/>
                      <a:pt x="325" y="0"/>
                      <a:pt x="731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9"/>
              <p:cNvSpPr/>
              <p:nvPr/>
            </p:nvSpPr>
            <p:spPr>
              <a:xfrm>
                <a:off x="477340" y="2345346"/>
                <a:ext cx="325571" cy="172233"/>
              </a:xfrm>
              <a:custGeom>
                <a:avLst/>
                <a:gdLst/>
                <a:ahLst/>
                <a:cxnLst/>
                <a:rect l="l" t="t" r="r" b="b"/>
                <a:pathLst>
                  <a:path w="7754" h="4102" fill="none" extrusionOk="0">
                    <a:moveTo>
                      <a:pt x="1218" y="4101"/>
                    </a:moveTo>
                    <a:cubicBezTo>
                      <a:pt x="1218" y="4101"/>
                      <a:pt x="325" y="3817"/>
                      <a:pt x="163" y="2843"/>
                    </a:cubicBezTo>
                    <a:cubicBezTo>
                      <a:pt x="0" y="1828"/>
                      <a:pt x="528" y="407"/>
                      <a:pt x="3004" y="569"/>
                    </a:cubicBezTo>
                    <a:cubicBezTo>
                      <a:pt x="5521" y="732"/>
                      <a:pt x="5968" y="1"/>
                      <a:pt x="5968" y="1"/>
                    </a:cubicBezTo>
                    <a:cubicBezTo>
                      <a:pt x="5968" y="1"/>
                      <a:pt x="7754" y="2112"/>
                      <a:pt x="5765" y="4101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434722" y="2703295"/>
                <a:ext cx="144899" cy="218251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5198" fill="none" extrusionOk="0">
                    <a:moveTo>
                      <a:pt x="3451" y="1"/>
                    </a:moveTo>
                    <a:lnTo>
                      <a:pt x="1096" y="935"/>
                    </a:lnTo>
                    <a:cubicBezTo>
                      <a:pt x="406" y="1178"/>
                      <a:pt x="0" y="1787"/>
                      <a:pt x="0" y="2518"/>
                    </a:cubicBezTo>
                    <a:lnTo>
                      <a:pt x="0" y="5197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673340" y="2703295"/>
                <a:ext cx="144941" cy="218251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5198" fill="none" extrusionOk="0">
                    <a:moveTo>
                      <a:pt x="1" y="1"/>
                    </a:moveTo>
                    <a:lnTo>
                      <a:pt x="2355" y="935"/>
                    </a:lnTo>
                    <a:cubicBezTo>
                      <a:pt x="3005" y="1178"/>
                      <a:pt x="3451" y="1787"/>
                      <a:pt x="3451" y="2518"/>
                    </a:cubicBezTo>
                    <a:lnTo>
                      <a:pt x="3451" y="5197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54" name="Google Shape;2554;p39"/>
            <p:cNvCxnSpPr/>
            <p:nvPr/>
          </p:nvCxnSpPr>
          <p:spPr>
            <a:xfrm>
              <a:off x="702913" y="2936075"/>
              <a:ext cx="7867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0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560" name="Google Shape;2560;p40"/>
          <p:cNvGrpSpPr/>
          <p:nvPr/>
        </p:nvGrpSpPr>
        <p:grpSpPr>
          <a:xfrm>
            <a:off x="4780943" y="2895347"/>
            <a:ext cx="1481107" cy="560200"/>
            <a:chOff x="4844393" y="2545982"/>
            <a:chExt cx="1481107" cy="560200"/>
          </a:xfrm>
        </p:grpSpPr>
        <p:sp>
          <p:nvSpPr>
            <p:cNvPr id="2561" name="Google Shape;2561;p40"/>
            <p:cNvSpPr/>
            <p:nvPr/>
          </p:nvSpPr>
          <p:spPr>
            <a:xfrm rot="-5400000" flipH="1">
              <a:off x="5360793" y="2141475"/>
              <a:ext cx="471758" cy="1457657"/>
            </a:xfrm>
            <a:prstGeom prst="flowChartOffpageConnector">
              <a:avLst/>
            </a:pr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 rot="-5400000" flipH="1">
              <a:off x="5337342" y="2053033"/>
              <a:ext cx="471758" cy="1457657"/>
            </a:xfrm>
            <a:prstGeom prst="flowChartOffpageConnector">
              <a:avLst/>
            </a:pr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40"/>
          <p:cNvGrpSpPr/>
          <p:nvPr/>
        </p:nvGrpSpPr>
        <p:grpSpPr>
          <a:xfrm>
            <a:off x="6679193" y="2895341"/>
            <a:ext cx="1527982" cy="560213"/>
            <a:chOff x="6634943" y="2558236"/>
            <a:chExt cx="1527982" cy="560213"/>
          </a:xfrm>
        </p:grpSpPr>
        <p:sp>
          <p:nvSpPr>
            <p:cNvPr id="2564" name="Google Shape;2564;p40"/>
            <p:cNvSpPr/>
            <p:nvPr/>
          </p:nvSpPr>
          <p:spPr>
            <a:xfrm rot="-5400000" flipH="1">
              <a:off x="7198218" y="2153741"/>
              <a:ext cx="471758" cy="1457657"/>
            </a:xfrm>
            <a:prstGeom prst="flowChartOffpageConnector">
              <a:avLst/>
            </a:prstGeom>
            <a:solidFill>
              <a:srgbClr val="72EFDD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 rot="-5400000" flipH="1">
              <a:off x="7127892" y="2065287"/>
              <a:ext cx="471758" cy="1457657"/>
            </a:xfrm>
            <a:prstGeom prst="flowChartOffpageConnector">
              <a:avLst/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0"/>
          <p:cNvGrpSpPr/>
          <p:nvPr/>
        </p:nvGrpSpPr>
        <p:grpSpPr>
          <a:xfrm>
            <a:off x="1012929" y="2895334"/>
            <a:ext cx="1528017" cy="560226"/>
            <a:chOff x="1210500" y="2861250"/>
            <a:chExt cx="1974437" cy="723900"/>
          </a:xfrm>
        </p:grpSpPr>
        <p:sp>
          <p:nvSpPr>
            <p:cNvPr id="2567" name="Google Shape;2567;p40"/>
            <p:cNvSpPr/>
            <p:nvPr/>
          </p:nvSpPr>
          <p:spPr>
            <a:xfrm rot="-5400000" flipH="1">
              <a:off x="1938355" y="2338568"/>
              <a:ext cx="609600" cy="1883563"/>
            </a:xfrm>
            <a:prstGeom prst="flowChartOffpageConnector">
              <a:avLst/>
            </a:pr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 rot="-5400000" flipH="1">
              <a:off x="1847482" y="2224268"/>
              <a:ext cx="609600" cy="1883563"/>
            </a:xfrm>
            <a:prstGeom prst="flowChartOffpageConnector">
              <a:avLst/>
            </a:pr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40"/>
          <p:cNvGrpSpPr/>
          <p:nvPr/>
        </p:nvGrpSpPr>
        <p:grpSpPr>
          <a:xfrm>
            <a:off x="6943745" y="1661765"/>
            <a:ext cx="967452" cy="967452"/>
            <a:chOff x="6321663" y="1494225"/>
            <a:chExt cx="1250100" cy="1250100"/>
          </a:xfrm>
        </p:grpSpPr>
        <p:sp>
          <p:nvSpPr>
            <p:cNvPr id="2570" name="Google Shape;2570;p40"/>
            <p:cNvSpPr/>
            <p:nvPr/>
          </p:nvSpPr>
          <p:spPr>
            <a:xfrm>
              <a:off x="6429238" y="1601825"/>
              <a:ext cx="1034100" cy="1034075"/>
            </a:xfrm>
            <a:custGeom>
              <a:avLst/>
              <a:gdLst/>
              <a:ahLst/>
              <a:cxnLst/>
              <a:rect l="l" t="t" r="r" b="b"/>
              <a:pathLst>
                <a:path w="41364" h="41363" extrusionOk="0">
                  <a:moveTo>
                    <a:pt x="20682" y="0"/>
                  </a:moveTo>
                  <a:cubicBezTo>
                    <a:pt x="9274" y="0"/>
                    <a:pt x="1" y="9273"/>
                    <a:pt x="1" y="20681"/>
                  </a:cubicBezTo>
                  <a:cubicBezTo>
                    <a:pt x="1" y="32123"/>
                    <a:pt x="9274" y="41363"/>
                    <a:pt x="20682" y="41363"/>
                  </a:cubicBezTo>
                  <a:cubicBezTo>
                    <a:pt x="32124" y="41363"/>
                    <a:pt x="41364" y="32123"/>
                    <a:pt x="41364" y="20681"/>
                  </a:cubicBezTo>
                  <a:cubicBezTo>
                    <a:pt x="41364" y="9273"/>
                    <a:pt x="32124" y="0"/>
                    <a:pt x="2068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6902913" y="1942050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1735" y="1"/>
                  </a:moveTo>
                  <a:cubicBezTo>
                    <a:pt x="768" y="1"/>
                    <a:pt x="1" y="768"/>
                    <a:pt x="1" y="1769"/>
                  </a:cubicBezTo>
                  <a:cubicBezTo>
                    <a:pt x="1" y="2736"/>
                    <a:pt x="768" y="3503"/>
                    <a:pt x="1735" y="3503"/>
                  </a:cubicBezTo>
                  <a:cubicBezTo>
                    <a:pt x="2703" y="3503"/>
                    <a:pt x="3503" y="2736"/>
                    <a:pt x="3503" y="1769"/>
                  </a:cubicBezTo>
                  <a:cubicBezTo>
                    <a:pt x="3503" y="768"/>
                    <a:pt x="2703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6849538" y="2052125"/>
              <a:ext cx="193500" cy="359450"/>
            </a:xfrm>
            <a:custGeom>
              <a:avLst/>
              <a:gdLst/>
              <a:ahLst/>
              <a:cxnLst/>
              <a:rect l="l" t="t" r="r" b="b"/>
              <a:pathLst>
                <a:path w="7740" h="14378" extrusionOk="0">
                  <a:moveTo>
                    <a:pt x="1269" y="1"/>
                  </a:moveTo>
                  <a:cubicBezTo>
                    <a:pt x="568" y="1"/>
                    <a:pt x="1" y="568"/>
                    <a:pt x="1" y="1302"/>
                  </a:cubicBezTo>
                  <a:lnTo>
                    <a:pt x="1" y="6105"/>
                  </a:lnTo>
                  <a:cubicBezTo>
                    <a:pt x="1" y="6506"/>
                    <a:pt x="335" y="6839"/>
                    <a:pt x="768" y="6839"/>
                  </a:cubicBezTo>
                  <a:cubicBezTo>
                    <a:pt x="1168" y="6839"/>
                    <a:pt x="1502" y="6506"/>
                    <a:pt x="1502" y="6105"/>
                  </a:cubicBezTo>
                  <a:lnTo>
                    <a:pt x="1502" y="13410"/>
                  </a:lnTo>
                  <a:cubicBezTo>
                    <a:pt x="1502" y="13944"/>
                    <a:pt x="1936" y="14378"/>
                    <a:pt x="2469" y="14378"/>
                  </a:cubicBezTo>
                  <a:cubicBezTo>
                    <a:pt x="3003" y="14378"/>
                    <a:pt x="3437" y="13944"/>
                    <a:pt x="3437" y="13410"/>
                  </a:cubicBezTo>
                  <a:lnTo>
                    <a:pt x="3437" y="7306"/>
                  </a:lnTo>
                  <a:cubicBezTo>
                    <a:pt x="3437" y="7039"/>
                    <a:pt x="3637" y="6839"/>
                    <a:pt x="3870" y="6839"/>
                  </a:cubicBezTo>
                  <a:cubicBezTo>
                    <a:pt x="4137" y="6839"/>
                    <a:pt x="4337" y="7039"/>
                    <a:pt x="4337" y="7306"/>
                  </a:cubicBezTo>
                  <a:lnTo>
                    <a:pt x="4337" y="13410"/>
                  </a:lnTo>
                  <a:cubicBezTo>
                    <a:pt x="4337" y="13944"/>
                    <a:pt x="4771" y="14378"/>
                    <a:pt x="5305" y="14378"/>
                  </a:cubicBezTo>
                  <a:cubicBezTo>
                    <a:pt x="5838" y="14378"/>
                    <a:pt x="6272" y="13944"/>
                    <a:pt x="6272" y="13410"/>
                  </a:cubicBezTo>
                  <a:lnTo>
                    <a:pt x="6272" y="6105"/>
                  </a:lnTo>
                  <a:cubicBezTo>
                    <a:pt x="6272" y="6506"/>
                    <a:pt x="6606" y="6839"/>
                    <a:pt x="7006" y="6839"/>
                  </a:cubicBezTo>
                  <a:cubicBezTo>
                    <a:pt x="7406" y="6839"/>
                    <a:pt x="7740" y="6506"/>
                    <a:pt x="7740" y="6105"/>
                  </a:cubicBezTo>
                  <a:lnTo>
                    <a:pt x="7740" y="1302"/>
                  </a:lnTo>
                  <a:cubicBezTo>
                    <a:pt x="7740" y="568"/>
                    <a:pt x="7173" y="1"/>
                    <a:pt x="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6589363" y="1747750"/>
              <a:ext cx="713875" cy="696350"/>
            </a:xfrm>
            <a:custGeom>
              <a:avLst/>
              <a:gdLst/>
              <a:ahLst/>
              <a:cxnLst/>
              <a:rect l="l" t="t" r="r" b="b"/>
              <a:pathLst>
                <a:path w="28555" h="27854" fill="none" extrusionOk="0">
                  <a:moveTo>
                    <a:pt x="14277" y="1"/>
                  </a:moveTo>
                  <a:lnTo>
                    <a:pt x="1" y="10108"/>
                  </a:lnTo>
                  <a:lnTo>
                    <a:pt x="4204" y="10108"/>
                  </a:lnTo>
                  <a:lnTo>
                    <a:pt x="4204" y="27854"/>
                  </a:lnTo>
                  <a:lnTo>
                    <a:pt x="24385" y="27854"/>
                  </a:lnTo>
                  <a:lnTo>
                    <a:pt x="24385" y="10108"/>
                  </a:lnTo>
                  <a:lnTo>
                    <a:pt x="28554" y="10108"/>
                  </a:lnTo>
                  <a:close/>
                </a:path>
              </a:pathLst>
            </a:custGeom>
            <a:noFill/>
            <a:ln w="17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6321663" y="1494225"/>
              <a:ext cx="1250100" cy="1250100"/>
            </a:xfrm>
            <a:custGeom>
              <a:avLst/>
              <a:gdLst/>
              <a:ahLst/>
              <a:cxnLst/>
              <a:rect l="l" t="t" r="r" b="b"/>
              <a:pathLst>
                <a:path w="50004" h="50004" fill="none" extrusionOk="0">
                  <a:moveTo>
                    <a:pt x="24985" y="50003"/>
                  </a:moveTo>
                  <a:cubicBezTo>
                    <a:pt x="18314" y="50003"/>
                    <a:pt x="12043" y="47402"/>
                    <a:pt x="7306" y="42665"/>
                  </a:cubicBezTo>
                  <a:cubicBezTo>
                    <a:pt x="2603" y="37961"/>
                    <a:pt x="1" y="31690"/>
                    <a:pt x="1" y="24985"/>
                  </a:cubicBezTo>
                  <a:cubicBezTo>
                    <a:pt x="1" y="18314"/>
                    <a:pt x="2603" y="12043"/>
                    <a:pt x="7306" y="7306"/>
                  </a:cubicBezTo>
                  <a:cubicBezTo>
                    <a:pt x="12043" y="2603"/>
                    <a:pt x="18314" y="1"/>
                    <a:pt x="24985" y="1"/>
                  </a:cubicBezTo>
                  <a:cubicBezTo>
                    <a:pt x="31657" y="1"/>
                    <a:pt x="37961" y="2603"/>
                    <a:pt x="42665" y="7306"/>
                  </a:cubicBezTo>
                  <a:cubicBezTo>
                    <a:pt x="47401" y="12043"/>
                    <a:pt x="50003" y="18314"/>
                    <a:pt x="50003" y="24985"/>
                  </a:cubicBezTo>
                  <a:cubicBezTo>
                    <a:pt x="50003" y="31690"/>
                    <a:pt x="47401" y="37961"/>
                    <a:pt x="42665" y="42665"/>
                  </a:cubicBezTo>
                  <a:cubicBezTo>
                    <a:pt x="37961" y="47402"/>
                    <a:pt x="31657" y="50003"/>
                    <a:pt x="24985" y="50003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w="26675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40"/>
          <p:cNvGrpSpPr/>
          <p:nvPr/>
        </p:nvGrpSpPr>
        <p:grpSpPr>
          <a:xfrm>
            <a:off x="5013376" y="1661765"/>
            <a:ext cx="1061017" cy="967452"/>
            <a:chOff x="3834113" y="1427088"/>
            <a:chExt cx="1371000" cy="1250100"/>
          </a:xfrm>
        </p:grpSpPr>
        <p:sp>
          <p:nvSpPr>
            <p:cNvPr id="2576" name="Google Shape;2576;p40"/>
            <p:cNvSpPr/>
            <p:nvPr/>
          </p:nvSpPr>
          <p:spPr>
            <a:xfrm>
              <a:off x="4002563" y="1534688"/>
              <a:ext cx="1034100" cy="1034075"/>
            </a:xfrm>
            <a:custGeom>
              <a:avLst/>
              <a:gdLst/>
              <a:ahLst/>
              <a:cxnLst/>
              <a:rect l="l" t="t" r="r" b="b"/>
              <a:pathLst>
                <a:path w="41364" h="41363" extrusionOk="0">
                  <a:moveTo>
                    <a:pt x="20682" y="0"/>
                  </a:moveTo>
                  <a:cubicBezTo>
                    <a:pt x="9240" y="0"/>
                    <a:pt x="0" y="9273"/>
                    <a:pt x="0" y="20681"/>
                  </a:cubicBezTo>
                  <a:cubicBezTo>
                    <a:pt x="0" y="32123"/>
                    <a:pt x="9240" y="41363"/>
                    <a:pt x="20682" y="41363"/>
                  </a:cubicBezTo>
                  <a:cubicBezTo>
                    <a:pt x="32090" y="41363"/>
                    <a:pt x="41363" y="32123"/>
                    <a:pt x="41363" y="20681"/>
                  </a:cubicBezTo>
                  <a:cubicBezTo>
                    <a:pt x="41363" y="9273"/>
                    <a:pt x="32090" y="0"/>
                    <a:pt x="206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4101788" y="2271038"/>
              <a:ext cx="475375" cy="38375"/>
            </a:xfrm>
            <a:custGeom>
              <a:avLst/>
              <a:gdLst/>
              <a:ahLst/>
              <a:cxnLst/>
              <a:rect l="l" t="t" r="r" b="b"/>
              <a:pathLst>
                <a:path w="19015" h="1535" fill="none" extrusionOk="0">
                  <a:moveTo>
                    <a:pt x="1" y="0"/>
                  </a:moveTo>
                  <a:lnTo>
                    <a:pt x="19014" y="0"/>
                  </a:lnTo>
                  <a:lnTo>
                    <a:pt x="19014" y="1535"/>
                  </a:lnTo>
                  <a:lnTo>
                    <a:pt x="868" y="1535"/>
                  </a:lnTo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4666363" y="2042538"/>
              <a:ext cx="243525" cy="242700"/>
            </a:xfrm>
            <a:custGeom>
              <a:avLst/>
              <a:gdLst/>
              <a:ahLst/>
              <a:cxnLst/>
              <a:rect l="l" t="t" r="r" b="b"/>
              <a:pathLst>
                <a:path w="9741" h="9708" extrusionOk="0">
                  <a:moveTo>
                    <a:pt x="5204" y="1"/>
                  </a:moveTo>
                  <a:lnTo>
                    <a:pt x="1" y="4504"/>
                  </a:lnTo>
                  <a:lnTo>
                    <a:pt x="4537" y="9707"/>
                  </a:lnTo>
                  <a:lnTo>
                    <a:pt x="9741" y="5171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56CFE1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4517938" y="1814888"/>
              <a:ext cx="471175" cy="551250"/>
            </a:xfrm>
            <a:custGeom>
              <a:avLst/>
              <a:gdLst/>
              <a:ahLst/>
              <a:cxnLst/>
              <a:rect l="l" t="t" r="r" b="b"/>
              <a:pathLst>
                <a:path w="18847" h="22050" fill="none" extrusionOk="0">
                  <a:moveTo>
                    <a:pt x="4170" y="0"/>
                  </a:moveTo>
                  <a:lnTo>
                    <a:pt x="0" y="3636"/>
                  </a:lnTo>
                  <a:cubicBezTo>
                    <a:pt x="4370" y="8606"/>
                    <a:pt x="2969" y="13310"/>
                    <a:pt x="5337" y="16011"/>
                  </a:cubicBezTo>
                  <a:cubicBezTo>
                    <a:pt x="7706" y="18747"/>
                    <a:pt x="10574" y="22049"/>
                    <a:pt x="10574" y="22049"/>
                  </a:cubicBezTo>
                  <a:lnTo>
                    <a:pt x="18847" y="14811"/>
                  </a:lnTo>
                  <a:lnTo>
                    <a:pt x="12276" y="7305"/>
                  </a:lnTo>
                  <a:cubicBezTo>
                    <a:pt x="11942" y="6938"/>
                    <a:pt x="11608" y="6605"/>
                    <a:pt x="11241" y="6271"/>
                  </a:cubicBezTo>
                  <a:close/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4492913" y="1785688"/>
              <a:ext cx="129275" cy="120100"/>
            </a:xfrm>
            <a:custGeom>
              <a:avLst/>
              <a:gdLst/>
              <a:ahLst/>
              <a:cxnLst/>
              <a:rect l="l" t="t" r="r" b="b"/>
              <a:pathLst>
                <a:path w="5171" h="4804" fill="none" extrusionOk="0">
                  <a:moveTo>
                    <a:pt x="1001" y="4804"/>
                  </a:moveTo>
                  <a:lnTo>
                    <a:pt x="0" y="3636"/>
                  </a:lnTo>
                  <a:lnTo>
                    <a:pt x="4137" y="1"/>
                  </a:lnTo>
                  <a:lnTo>
                    <a:pt x="5171" y="1168"/>
                  </a:lnTo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4379488" y="1687288"/>
              <a:ext cx="216850" cy="189325"/>
            </a:xfrm>
            <a:custGeom>
              <a:avLst/>
              <a:gdLst/>
              <a:ahLst/>
              <a:cxnLst/>
              <a:rect l="l" t="t" r="r" b="b"/>
              <a:pathLst>
                <a:path w="8674" h="7573" fill="none" extrusionOk="0">
                  <a:moveTo>
                    <a:pt x="1" y="5805"/>
                  </a:moveTo>
                  <a:lnTo>
                    <a:pt x="968" y="6939"/>
                  </a:lnTo>
                  <a:lnTo>
                    <a:pt x="2669" y="5438"/>
                  </a:lnTo>
                  <a:lnTo>
                    <a:pt x="4537" y="7572"/>
                  </a:lnTo>
                  <a:lnTo>
                    <a:pt x="8674" y="3937"/>
                  </a:lnTo>
                  <a:lnTo>
                    <a:pt x="7973" y="3103"/>
                  </a:lnTo>
                  <a:cubicBezTo>
                    <a:pt x="7339" y="2402"/>
                    <a:pt x="7406" y="1301"/>
                    <a:pt x="8107" y="701"/>
                  </a:cubicBezTo>
                  <a:lnTo>
                    <a:pt x="8107" y="701"/>
                  </a:lnTo>
                  <a:lnTo>
                    <a:pt x="8107" y="701"/>
                  </a:lnTo>
                  <a:cubicBezTo>
                    <a:pt x="7573" y="67"/>
                    <a:pt x="6639" y="0"/>
                    <a:pt x="6005" y="534"/>
                  </a:cubicBezTo>
                  <a:close/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4351138" y="1832388"/>
              <a:ext cx="52575" cy="52575"/>
            </a:xfrm>
            <a:custGeom>
              <a:avLst/>
              <a:gdLst/>
              <a:ahLst/>
              <a:cxnLst/>
              <a:rect l="l" t="t" r="r" b="b"/>
              <a:pathLst>
                <a:path w="2103" h="2103" fill="none" extrusionOk="0">
                  <a:moveTo>
                    <a:pt x="1" y="1001"/>
                  </a:moveTo>
                  <a:lnTo>
                    <a:pt x="1135" y="1"/>
                  </a:lnTo>
                  <a:lnTo>
                    <a:pt x="2102" y="1135"/>
                  </a:lnTo>
                  <a:lnTo>
                    <a:pt x="968" y="2102"/>
                  </a:lnTo>
                  <a:close/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4403688" y="1829888"/>
              <a:ext cx="99250" cy="154300"/>
            </a:xfrm>
            <a:custGeom>
              <a:avLst/>
              <a:gdLst/>
              <a:ahLst/>
              <a:cxnLst/>
              <a:rect l="l" t="t" r="r" b="b"/>
              <a:pathLst>
                <a:path w="3970" h="6172" fill="none" extrusionOk="0">
                  <a:moveTo>
                    <a:pt x="1435" y="0"/>
                  </a:moveTo>
                  <a:cubicBezTo>
                    <a:pt x="1568" y="101"/>
                    <a:pt x="3970" y="2502"/>
                    <a:pt x="2836" y="6172"/>
                  </a:cubicBezTo>
                  <a:lnTo>
                    <a:pt x="1701" y="6038"/>
                  </a:lnTo>
                  <a:cubicBezTo>
                    <a:pt x="2535" y="3336"/>
                    <a:pt x="100" y="1301"/>
                    <a:pt x="0" y="1235"/>
                  </a:cubicBezTo>
                </a:path>
              </a:pathLst>
            </a:custGeom>
            <a:noFill/>
            <a:ln w="17525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4120988" y="1866588"/>
              <a:ext cx="195150" cy="53400"/>
            </a:xfrm>
            <a:custGeom>
              <a:avLst/>
              <a:gdLst/>
              <a:ahLst/>
              <a:cxnLst/>
              <a:rect l="l" t="t" r="r" b="b"/>
              <a:pathLst>
                <a:path w="7806" h="2136" extrusionOk="0">
                  <a:moveTo>
                    <a:pt x="7672" y="0"/>
                  </a:moveTo>
                  <a:lnTo>
                    <a:pt x="6805" y="134"/>
                  </a:lnTo>
                  <a:lnTo>
                    <a:pt x="6972" y="1001"/>
                  </a:lnTo>
                  <a:lnTo>
                    <a:pt x="7806" y="834"/>
                  </a:lnTo>
                  <a:lnTo>
                    <a:pt x="7672" y="0"/>
                  </a:lnTo>
                  <a:close/>
                  <a:moveTo>
                    <a:pt x="5971" y="267"/>
                  </a:moveTo>
                  <a:lnTo>
                    <a:pt x="5104" y="434"/>
                  </a:lnTo>
                  <a:lnTo>
                    <a:pt x="5271" y="1268"/>
                  </a:lnTo>
                  <a:lnTo>
                    <a:pt x="6104" y="1134"/>
                  </a:lnTo>
                  <a:lnTo>
                    <a:pt x="5971" y="267"/>
                  </a:lnTo>
                  <a:close/>
                  <a:moveTo>
                    <a:pt x="4270" y="567"/>
                  </a:moveTo>
                  <a:lnTo>
                    <a:pt x="3403" y="701"/>
                  </a:lnTo>
                  <a:lnTo>
                    <a:pt x="3569" y="1568"/>
                  </a:lnTo>
                  <a:lnTo>
                    <a:pt x="4403" y="1435"/>
                  </a:lnTo>
                  <a:lnTo>
                    <a:pt x="4270" y="567"/>
                  </a:lnTo>
                  <a:close/>
                  <a:moveTo>
                    <a:pt x="2569" y="867"/>
                  </a:moveTo>
                  <a:lnTo>
                    <a:pt x="1701" y="1001"/>
                  </a:lnTo>
                  <a:lnTo>
                    <a:pt x="1868" y="1835"/>
                  </a:lnTo>
                  <a:lnTo>
                    <a:pt x="2702" y="1701"/>
                  </a:lnTo>
                  <a:lnTo>
                    <a:pt x="2569" y="867"/>
                  </a:lnTo>
                  <a:close/>
                  <a:moveTo>
                    <a:pt x="867" y="1134"/>
                  </a:moveTo>
                  <a:lnTo>
                    <a:pt x="0" y="1268"/>
                  </a:lnTo>
                  <a:lnTo>
                    <a:pt x="167" y="2135"/>
                  </a:lnTo>
                  <a:lnTo>
                    <a:pt x="1001" y="2002"/>
                  </a:lnTo>
                  <a:lnTo>
                    <a:pt x="867" y="1134"/>
                  </a:lnTo>
                  <a:close/>
                </a:path>
              </a:pathLst>
            </a:custGeom>
            <a:solidFill>
              <a:srgbClr val="86CCF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4281938" y="1914113"/>
              <a:ext cx="77575" cy="191825"/>
            </a:xfrm>
            <a:custGeom>
              <a:avLst/>
              <a:gdLst/>
              <a:ahLst/>
              <a:cxnLst/>
              <a:rect l="l" t="t" r="r" b="b"/>
              <a:pathLst>
                <a:path w="3103" h="7673" extrusionOk="0">
                  <a:moveTo>
                    <a:pt x="2302" y="1"/>
                  </a:moveTo>
                  <a:lnTo>
                    <a:pt x="2035" y="801"/>
                  </a:lnTo>
                  <a:lnTo>
                    <a:pt x="2869" y="1068"/>
                  </a:lnTo>
                  <a:lnTo>
                    <a:pt x="3102" y="234"/>
                  </a:lnTo>
                  <a:lnTo>
                    <a:pt x="2302" y="1"/>
                  </a:lnTo>
                  <a:close/>
                  <a:moveTo>
                    <a:pt x="1768" y="1635"/>
                  </a:moveTo>
                  <a:lnTo>
                    <a:pt x="1534" y="2469"/>
                  </a:lnTo>
                  <a:lnTo>
                    <a:pt x="2335" y="2702"/>
                  </a:lnTo>
                  <a:lnTo>
                    <a:pt x="2602" y="1902"/>
                  </a:lnTo>
                  <a:lnTo>
                    <a:pt x="1768" y="1635"/>
                  </a:lnTo>
                  <a:close/>
                  <a:moveTo>
                    <a:pt x="1268" y="3303"/>
                  </a:moveTo>
                  <a:lnTo>
                    <a:pt x="1001" y="4103"/>
                  </a:lnTo>
                  <a:lnTo>
                    <a:pt x="1835" y="4370"/>
                  </a:lnTo>
                  <a:lnTo>
                    <a:pt x="2102" y="3536"/>
                  </a:lnTo>
                  <a:lnTo>
                    <a:pt x="1268" y="3303"/>
                  </a:lnTo>
                  <a:close/>
                  <a:moveTo>
                    <a:pt x="767" y="4937"/>
                  </a:moveTo>
                  <a:lnTo>
                    <a:pt x="500" y="5771"/>
                  </a:lnTo>
                  <a:lnTo>
                    <a:pt x="1334" y="6005"/>
                  </a:lnTo>
                  <a:lnTo>
                    <a:pt x="1568" y="5204"/>
                  </a:lnTo>
                  <a:lnTo>
                    <a:pt x="767" y="4937"/>
                  </a:lnTo>
                  <a:close/>
                  <a:moveTo>
                    <a:pt x="234" y="6572"/>
                  </a:moveTo>
                  <a:lnTo>
                    <a:pt x="0" y="7406"/>
                  </a:lnTo>
                  <a:lnTo>
                    <a:pt x="801" y="7673"/>
                  </a:lnTo>
                  <a:lnTo>
                    <a:pt x="1067" y="6839"/>
                  </a:lnTo>
                  <a:lnTo>
                    <a:pt x="234" y="6572"/>
                  </a:lnTo>
                  <a:close/>
                </a:path>
              </a:pathLst>
            </a:custGeom>
            <a:solidFill>
              <a:srgbClr val="86CCF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4155163" y="1905763"/>
              <a:ext cx="160150" cy="144300"/>
            </a:xfrm>
            <a:custGeom>
              <a:avLst/>
              <a:gdLst/>
              <a:ahLst/>
              <a:cxnLst/>
              <a:rect l="l" t="t" r="r" b="b"/>
              <a:pathLst>
                <a:path w="6406" h="5772" extrusionOk="0">
                  <a:moveTo>
                    <a:pt x="5838" y="1"/>
                  </a:moveTo>
                  <a:lnTo>
                    <a:pt x="5204" y="568"/>
                  </a:lnTo>
                  <a:lnTo>
                    <a:pt x="5772" y="1202"/>
                  </a:lnTo>
                  <a:lnTo>
                    <a:pt x="6405" y="635"/>
                  </a:lnTo>
                  <a:lnTo>
                    <a:pt x="5838" y="1"/>
                  </a:lnTo>
                  <a:close/>
                  <a:moveTo>
                    <a:pt x="4537" y="1135"/>
                  </a:moveTo>
                  <a:lnTo>
                    <a:pt x="3904" y="1702"/>
                  </a:lnTo>
                  <a:lnTo>
                    <a:pt x="4471" y="2336"/>
                  </a:lnTo>
                  <a:lnTo>
                    <a:pt x="5104" y="1769"/>
                  </a:lnTo>
                  <a:lnTo>
                    <a:pt x="4537" y="1135"/>
                  </a:lnTo>
                  <a:close/>
                  <a:moveTo>
                    <a:pt x="3236" y="2269"/>
                  </a:moveTo>
                  <a:lnTo>
                    <a:pt x="2603" y="2836"/>
                  </a:lnTo>
                  <a:lnTo>
                    <a:pt x="3170" y="3470"/>
                  </a:lnTo>
                  <a:lnTo>
                    <a:pt x="3803" y="2903"/>
                  </a:lnTo>
                  <a:lnTo>
                    <a:pt x="3236" y="2269"/>
                  </a:lnTo>
                  <a:close/>
                  <a:moveTo>
                    <a:pt x="1935" y="3403"/>
                  </a:moveTo>
                  <a:lnTo>
                    <a:pt x="1302" y="3970"/>
                  </a:lnTo>
                  <a:lnTo>
                    <a:pt x="1869" y="4604"/>
                  </a:lnTo>
                  <a:lnTo>
                    <a:pt x="2503" y="4037"/>
                  </a:lnTo>
                  <a:lnTo>
                    <a:pt x="1935" y="3403"/>
                  </a:lnTo>
                  <a:close/>
                  <a:moveTo>
                    <a:pt x="635" y="4538"/>
                  </a:moveTo>
                  <a:lnTo>
                    <a:pt x="1" y="5105"/>
                  </a:lnTo>
                  <a:lnTo>
                    <a:pt x="568" y="5772"/>
                  </a:lnTo>
                  <a:lnTo>
                    <a:pt x="1202" y="5205"/>
                  </a:lnTo>
                  <a:lnTo>
                    <a:pt x="635" y="4538"/>
                  </a:lnTo>
                  <a:close/>
                </a:path>
              </a:pathLst>
            </a:custGeom>
            <a:solidFill>
              <a:srgbClr val="86CCF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3834113" y="1427088"/>
              <a:ext cx="1371000" cy="1250100"/>
            </a:xfrm>
            <a:custGeom>
              <a:avLst/>
              <a:gdLst/>
              <a:ahLst/>
              <a:cxnLst/>
              <a:rect l="l" t="t" r="r" b="b"/>
              <a:pathLst>
                <a:path w="54840" h="50004" fill="none" extrusionOk="0">
                  <a:moveTo>
                    <a:pt x="27420" y="50003"/>
                  </a:moveTo>
                  <a:cubicBezTo>
                    <a:pt x="20748" y="50003"/>
                    <a:pt x="14444" y="47402"/>
                    <a:pt x="9741" y="42665"/>
                  </a:cubicBezTo>
                  <a:cubicBezTo>
                    <a:pt x="0" y="32924"/>
                    <a:pt x="0" y="17080"/>
                    <a:pt x="9741" y="7306"/>
                  </a:cubicBezTo>
                  <a:cubicBezTo>
                    <a:pt x="14444" y="2603"/>
                    <a:pt x="20748" y="1"/>
                    <a:pt x="27420" y="1"/>
                  </a:cubicBezTo>
                  <a:cubicBezTo>
                    <a:pt x="34091" y="1"/>
                    <a:pt x="40362" y="2603"/>
                    <a:pt x="45099" y="7306"/>
                  </a:cubicBezTo>
                  <a:cubicBezTo>
                    <a:pt x="54839" y="17080"/>
                    <a:pt x="54839" y="32924"/>
                    <a:pt x="45099" y="42665"/>
                  </a:cubicBezTo>
                  <a:cubicBezTo>
                    <a:pt x="40362" y="47402"/>
                    <a:pt x="34091" y="50003"/>
                    <a:pt x="27420" y="5000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40"/>
          <p:cNvGrpSpPr/>
          <p:nvPr/>
        </p:nvGrpSpPr>
        <p:grpSpPr>
          <a:xfrm>
            <a:off x="1225600" y="1601179"/>
            <a:ext cx="1071250" cy="1071250"/>
            <a:chOff x="1311525" y="1312838"/>
            <a:chExt cx="1406025" cy="1406025"/>
          </a:xfrm>
        </p:grpSpPr>
        <p:sp>
          <p:nvSpPr>
            <p:cNvPr id="2589" name="Google Shape;2589;p40"/>
            <p:cNvSpPr/>
            <p:nvPr/>
          </p:nvSpPr>
          <p:spPr>
            <a:xfrm>
              <a:off x="1446600" y="1499213"/>
              <a:ext cx="1135850" cy="1034100"/>
            </a:xfrm>
            <a:custGeom>
              <a:avLst/>
              <a:gdLst/>
              <a:ahLst/>
              <a:cxnLst/>
              <a:rect l="l" t="t" r="r" b="b"/>
              <a:pathLst>
                <a:path w="45434" h="41364" extrusionOk="0">
                  <a:moveTo>
                    <a:pt x="22717" y="1"/>
                  </a:moveTo>
                  <a:cubicBezTo>
                    <a:pt x="17430" y="1"/>
                    <a:pt x="12143" y="2019"/>
                    <a:pt x="8107" y="6055"/>
                  </a:cubicBezTo>
                  <a:cubicBezTo>
                    <a:pt x="1" y="14127"/>
                    <a:pt x="1" y="27203"/>
                    <a:pt x="8107" y="35309"/>
                  </a:cubicBezTo>
                  <a:cubicBezTo>
                    <a:pt x="12143" y="39345"/>
                    <a:pt x="17430" y="41364"/>
                    <a:pt x="22717" y="41364"/>
                  </a:cubicBezTo>
                  <a:cubicBezTo>
                    <a:pt x="28004" y="41364"/>
                    <a:pt x="33291" y="39345"/>
                    <a:pt x="37328" y="35309"/>
                  </a:cubicBezTo>
                  <a:cubicBezTo>
                    <a:pt x="45433" y="27203"/>
                    <a:pt x="45433" y="14127"/>
                    <a:pt x="37328" y="6055"/>
                  </a:cubicBezTo>
                  <a:cubicBezTo>
                    <a:pt x="33291" y="2019"/>
                    <a:pt x="28004" y="1"/>
                    <a:pt x="227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1717625" y="2170938"/>
              <a:ext cx="593800" cy="169325"/>
            </a:xfrm>
            <a:custGeom>
              <a:avLst/>
              <a:gdLst/>
              <a:ahLst/>
              <a:cxnLst/>
              <a:rect l="l" t="t" r="r" b="b"/>
              <a:pathLst>
                <a:path w="23752" h="6773" extrusionOk="0">
                  <a:moveTo>
                    <a:pt x="11876" y="1"/>
                  </a:moveTo>
                  <a:cubicBezTo>
                    <a:pt x="5305" y="1"/>
                    <a:pt x="1" y="1535"/>
                    <a:pt x="1" y="3403"/>
                  </a:cubicBezTo>
                  <a:cubicBezTo>
                    <a:pt x="1" y="5238"/>
                    <a:pt x="5305" y="6772"/>
                    <a:pt x="11876" y="6772"/>
                  </a:cubicBezTo>
                  <a:cubicBezTo>
                    <a:pt x="18447" y="6772"/>
                    <a:pt x="23751" y="5238"/>
                    <a:pt x="23751" y="3403"/>
                  </a:cubicBezTo>
                  <a:cubicBezTo>
                    <a:pt x="23751" y="1535"/>
                    <a:pt x="18447" y="1"/>
                    <a:pt x="11876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1958650" y="1651413"/>
              <a:ext cx="111775" cy="111775"/>
            </a:xfrm>
            <a:custGeom>
              <a:avLst/>
              <a:gdLst/>
              <a:ahLst/>
              <a:cxnLst/>
              <a:rect l="l" t="t" r="r" b="b"/>
              <a:pathLst>
                <a:path w="4471" h="4471" fill="none" extrusionOk="0">
                  <a:moveTo>
                    <a:pt x="4470" y="2235"/>
                  </a:moveTo>
                  <a:cubicBezTo>
                    <a:pt x="4470" y="3469"/>
                    <a:pt x="3469" y="4470"/>
                    <a:pt x="2235" y="4470"/>
                  </a:cubicBezTo>
                  <a:cubicBezTo>
                    <a:pt x="1001" y="4470"/>
                    <a:pt x="0" y="3469"/>
                    <a:pt x="0" y="2235"/>
                  </a:cubicBezTo>
                  <a:cubicBezTo>
                    <a:pt x="0" y="1001"/>
                    <a:pt x="1001" y="0"/>
                    <a:pt x="2235" y="0"/>
                  </a:cubicBezTo>
                  <a:cubicBezTo>
                    <a:pt x="3469" y="0"/>
                    <a:pt x="4470" y="1001"/>
                    <a:pt x="4470" y="2235"/>
                  </a:cubicBezTo>
                  <a:close/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1891100" y="1792338"/>
              <a:ext cx="246850" cy="218525"/>
            </a:xfrm>
            <a:custGeom>
              <a:avLst/>
              <a:gdLst/>
              <a:ahLst/>
              <a:cxnLst/>
              <a:rect l="l" t="t" r="r" b="b"/>
              <a:pathLst>
                <a:path w="9874" h="8741" fill="none" extrusionOk="0">
                  <a:moveTo>
                    <a:pt x="7973" y="2436"/>
                  </a:moveTo>
                  <a:lnTo>
                    <a:pt x="7973" y="7806"/>
                  </a:lnTo>
                  <a:cubicBezTo>
                    <a:pt x="7973" y="8340"/>
                    <a:pt x="8406" y="8740"/>
                    <a:pt x="8940" y="8740"/>
                  </a:cubicBezTo>
                  <a:lnTo>
                    <a:pt x="8940" y="8740"/>
                  </a:lnTo>
                  <a:cubicBezTo>
                    <a:pt x="9474" y="8740"/>
                    <a:pt x="9874" y="8340"/>
                    <a:pt x="9874" y="7806"/>
                  </a:cubicBezTo>
                  <a:lnTo>
                    <a:pt x="9874" y="1635"/>
                  </a:lnTo>
                  <a:cubicBezTo>
                    <a:pt x="9874" y="734"/>
                    <a:pt x="9140" y="1"/>
                    <a:pt x="8239" y="1"/>
                  </a:cubicBezTo>
                  <a:lnTo>
                    <a:pt x="4937" y="1"/>
                  </a:lnTo>
                  <a:lnTo>
                    <a:pt x="1635" y="1"/>
                  </a:lnTo>
                  <a:cubicBezTo>
                    <a:pt x="734" y="1"/>
                    <a:pt x="0" y="734"/>
                    <a:pt x="0" y="1635"/>
                  </a:cubicBezTo>
                  <a:lnTo>
                    <a:pt x="0" y="7806"/>
                  </a:lnTo>
                  <a:cubicBezTo>
                    <a:pt x="0" y="8340"/>
                    <a:pt x="401" y="8740"/>
                    <a:pt x="934" y="8740"/>
                  </a:cubicBezTo>
                  <a:lnTo>
                    <a:pt x="934" y="8740"/>
                  </a:lnTo>
                  <a:cubicBezTo>
                    <a:pt x="1468" y="8740"/>
                    <a:pt x="1902" y="8340"/>
                    <a:pt x="1902" y="7806"/>
                  </a:cubicBezTo>
                  <a:lnTo>
                    <a:pt x="1902" y="2436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1938625" y="1987488"/>
              <a:ext cx="151800" cy="263550"/>
            </a:xfrm>
            <a:custGeom>
              <a:avLst/>
              <a:gdLst/>
              <a:ahLst/>
              <a:cxnLst/>
              <a:rect l="l" t="t" r="r" b="b"/>
              <a:pathLst>
                <a:path w="6072" h="10542" extrusionOk="0">
                  <a:moveTo>
                    <a:pt x="1" y="0"/>
                  </a:moveTo>
                  <a:lnTo>
                    <a:pt x="1" y="9307"/>
                  </a:lnTo>
                  <a:cubicBezTo>
                    <a:pt x="1" y="10007"/>
                    <a:pt x="534" y="10541"/>
                    <a:pt x="1235" y="10541"/>
                  </a:cubicBezTo>
                  <a:cubicBezTo>
                    <a:pt x="1902" y="10541"/>
                    <a:pt x="2469" y="10007"/>
                    <a:pt x="2469" y="9307"/>
                  </a:cubicBezTo>
                  <a:lnTo>
                    <a:pt x="2469" y="1535"/>
                  </a:lnTo>
                  <a:cubicBezTo>
                    <a:pt x="2469" y="1201"/>
                    <a:pt x="2703" y="934"/>
                    <a:pt x="3036" y="934"/>
                  </a:cubicBezTo>
                  <a:cubicBezTo>
                    <a:pt x="3370" y="934"/>
                    <a:pt x="3603" y="1201"/>
                    <a:pt x="3603" y="1535"/>
                  </a:cubicBezTo>
                  <a:lnTo>
                    <a:pt x="3603" y="9307"/>
                  </a:lnTo>
                  <a:cubicBezTo>
                    <a:pt x="3603" y="10007"/>
                    <a:pt x="4170" y="10541"/>
                    <a:pt x="4837" y="10541"/>
                  </a:cubicBezTo>
                  <a:cubicBezTo>
                    <a:pt x="5538" y="10541"/>
                    <a:pt x="6072" y="10007"/>
                    <a:pt x="6072" y="9307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1938625" y="1853213"/>
              <a:ext cx="151800" cy="397825"/>
            </a:xfrm>
            <a:custGeom>
              <a:avLst/>
              <a:gdLst/>
              <a:ahLst/>
              <a:cxnLst/>
              <a:rect l="l" t="t" r="r" b="b"/>
              <a:pathLst>
                <a:path w="6072" h="15913" fill="none" extrusionOk="0">
                  <a:moveTo>
                    <a:pt x="6072" y="5371"/>
                  </a:moveTo>
                  <a:lnTo>
                    <a:pt x="6072" y="1"/>
                  </a:lnTo>
                  <a:lnTo>
                    <a:pt x="6072" y="14678"/>
                  </a:lnTo>
                  <a:cubicBezTo>
                    <a:pt x="6072" y="15378"/>
                    <a:pt x="5538" y="15912"/>
                    <a:pt x="4837" y="15912"/>
                  </a:cubicBezTo>
                  <a:lnTo>
                    <a:pt x="4837" y="15912"/>
                  </a:lnTo>
                  <a:cubicBezTo>
                    <a:pt x="4170" y="15912"/>
                    <a:pt x="3603" y="15378"/>
                    <a:pt x="3603" y="14678"/>
                  </a:cubicBezTo>
                  <a:lnTo>
                    <a:pt x="3603" y="6906"/>
                  </a:lnTo>
                  <a:cubicBezTo>
                    <a:pt x="3603" y="6572"/>
                    <a:pt x="3370" y="6305"/>
                    <a:pt x="3036" y="6305"/>
                  </a:cubicBezTo>
                  <a:lnTo>
                    <a:pt x="3036" y="6305"/>
                  </a:lnTo>
                  <a:lnTo>
                    <a:pt x="3036" y="6305"/>
                  </a:lnTo>
                  <a:cubicBezTo>
                    <a:pt x="2703" y="6305"/>
                    <a:pt x="2469" y="6572"/>
                    <a:pt x="2469" y="6906"/>
                  </a:cubicBezTo>
                  <a:lnTo>
                    <a:pt x="2469" y="14678"/>
                  </a:lnTo>
                  <a:cubicBezTo>
                    <a:pt x="2469" y="15378"/>
                    <a:pt x="1902" y="15912"/>
                    <a:pt x="1235" y="15912"/>
                  </a:cubicBezTo>
                  <a:lnTo>
                    <a:pt x="1235" y="15912"/>
                  </a:lnTo>
                  <a:cubicBezTo>
                    <a:pt x="534" y="15912"/>
                    <a:pt x="1" y="15378"/>
                    <a:pt x="1" y="14678"/>
                  </a:cubicBezTo>
                  <a:lnTo>
                    <a:pt x="1" y="1"/>
                  </a:lnTo>
                  <a:lnTo>
                    <a:pt x="1" y="5371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2139600" y="2256013"/>
              <a:ext cx="126775" cy="25"/>
            </a:xfrm>
            <a:custGeom>
              <a:avLst/>
              <a:gdLst/>
              <a:ahLst/>
              <a:cxnLst/>
              <a:rect l="l" t="t" r="r" b="b"/>
              <a:pathLst>
                <a:path w="5071" h="1" fill="none" extrusionOk="0">
                  <a:moveTo>
                    <a:pt x="1" y="0"/>
                  </a:moveTo>
                  <a:lnTo>
                    <a:pt x="5071" y="0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2240500" y="2223488"/>
              <a:ext cx="35900" cy="65075"/>
            </a:xfrm>
            <a:custGeom>
              <a:avLst/>
              <a:gdLst/>
              <a:ahLst/>
              <a:cxnLst/>
              <a:rect l="l" t="t" r="r" b="b"/>
              <a:pathLst>
                <a:path w="1436" h="2603" fill="none" extrusionOk="0">
                  <a:moveTo>
                    <a:pt x="1" y="0"/>
                  </a:moveTo>
                  <a:lnTo>
                    <a:pt x="1435" y="1301"/>
                  </a:lnTo>
                  <a:lnTo>
                    <a:pt x="1" y="2602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1762675" y="2256013"/>
              <a:ext cx="126775" cy="25"/>
            </a:xfrm>
            <a:custGeom>
              <a:avLst/>
              <a:gdLst/>
              <a:ahLst/>
              <a:cxnLst/>
              <a:rect l="l" t="t" r="r" b="b"/>
              <a:pathLst>
                <a:path w="5071" h="1" fill="none" extrusionOk="0">
                  <a:moveTo>
                    <a:pt x="5071" y="0"/>
                  </a:moveTo>
                  <a:lnTo>
                    <a:pt x="0" y="0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1752650" y="2223488"/>
              <a:ext cx="35900" cy="65075"/>
            </a:xfrm>
            <a:custGeom>
              <a:avLst/>
              <a:gdLst/>
              <a:ahLst/>
              <a:cxnLst/>
              <a:rect l="l" t="t" r="r" b="b"/>
              <a:pathLst>
                <a:path w="1436" h="2603" fill="none" extrusionOk="0">
                  <a:moveTo>
                    <a:pt x="1435" y="2602"/>
                  </a:moveTo>
                  <a:lnTo>
                    <a:pt x="1" y="1301"/>
                  </a:lnTo>
                  <a:lnTo>
                    <a:pt x="1435" y="0"/>
                  </a:lnTo>
                </a:path>
              </a:pathLst>
            </a:custGeom>
            <a:noFill/>
            <a:ln w="1752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1311525" y="1312838"/>
              <a:ext cx="1406025" cy="1406025"/>
            </a:xfrm>
            <a:custGeom>
              <a:avLst/>
              <a:gdLst/>
              <a:ahLst/>
              <a:cxnLst/>
              <a:rect l="l" t="t" r="r" b="b"/>
              <a:pathLst>
                <a:path w="56241" h="56241" fill="none" extrusionOk="0">
                  <a:moveTo>
                    <a:pt x="47534" y="12376"/>
                  </a:moveTo>
                  <a:cubicBezTo>
                    <a:pt x="56240" y="23117"/>
                    <a:pt x="54572" y="38861"/>
                    <a:pt x="43865" y="47534"/>
                  </a:cubicBezTo>
                  <a:cubicBezTo>
                    <a:pt x="33124" y="56240"/>
                    <a:pt x="17379" y="54573"/>
                    <a:pt x="8706" y="43865"/>
                  </a:cubicBezTo>
                  <a:cubicBezTo>
                    <a:pt x="0" y="33124"/>
                    <a:pt x="1668" y="17379"/>
                    <a:pt x="12376" y="8706"/>
                  </a:cubicBezTo>
                  <a:cubicBezTo>
                    <a:pt x="23117" y="0"/>
                    <a:pt x="38861" y="1668"/>
                    <a:pt x="47534" y="12376"/>
                  </a:cubicBezTo>
                  <a:close/>
                </a:path>
              </a:pathLst>
            </a:custGeom>
            <a:noFill/>
            <a:ln w="26675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40"/>
          <p:cNvGrpSpPr/>
          <p:nvPr/>
        </p:nvGrpSpPr>
        <p:grpSpPr>
          <a:xfrm>
            <a:off x="2897334" y="2895334"/>
            <a:ext cx="1528017" cy="560226"/>
            <a:chOff x="1210500" y="2861250"/>
            <a:chExt cx="1974437" cy="723900"/>
          </a:xfrm>
        </p:grpSpPr>
        <p:sp>
          <p:nvSpPr>
            <p:cNvPr id="2601" name="Google Shape;2601;p40"/>
            <p:cNvSpPr/>
            <p:nvPr/>
          </p:nvSpPr>
          <p:spPr>
            <a:xfrm rot="-5400000" flipH="1">
              <a:off x="1938355" y="2338568"/>
              <a:ext cx="609600" cy="1883563"/>
            </a:xfrm>
            <a:prstGeom prst="flowChartOffpageConnector">
              <a:avLst/>
            </a:pr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 rot="-5400000" flipH="1">
              <a:off x="1847482" y="2224268"/>
              <a:ext cx="609600" cy="1883563"/>
            </a:xfrm>
            <a:prstGeom prst="flowChartOffpageConnector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40"/>
          <p:cNvGrpSpPr/>
          <p:nvPr/>
        </p:nvGrpSpPr>
        <p:grpSpPr>
          <a:xfrm>
            <a:off x="3090921" y="1581991"/>
            <a:ext cx="1109418" cy="1109418"/>
            <a:chOff x="3050650" y="1525600"/>
            <a:chExt cx="1146922" cy="1146922"/>
          </a:xfrm>
        </p:grpSpPr>
        <p:sp>
          <p:nvSpPr>
            <p:cNvPr id="2604" name="Google Shape;2604;p40"/>
            <p:cNvSpPr/>
            <p:nvPr/>
          </p:nvSpPr>
          <p:spPr>
            <a:xfrm>
              <a:off x="3165961" y="1682931"/>
              <a:ext cx="915669" cy="831652"/>
            </a:xfrm>
            <a:custGeom>
              <a:avLst/>
              <a:gdLst/>
              <a:ahLst/>
              <a:cxnLst/>
              <a:rect l="l" t="t" r="r" b="b"/>
              <a:pathLst>
                <a:path w="45567" h="41386" extrusionOk="0">
                  <a:moveTo>
                    <a:pt x="22803" y="0"/>
                  </a:moveTo>
                  <a:cubicBezTo>
                    <a:pt x="13458" y="0"/>
                    <a:pt x="4976" y="6372"/>
                    <a:pt x="2669" y="15855"/>
                  </a:cubicBezTo>
                  <a:cubicBezTo>
                    <a:pt x="0" y="26930"/>
                    <a:pt x="6839" y="38104"/>
                    <a:pt x="17946" y="40806"/>
                  </a:cubicBezTo>
                  <a:cubicBezTo>
                    <a:pt x="19571" y="41198"/>
                    <a:pt x="21198" y="41385"/>
                    <a:pt x="22800" y="41385"/>
                  </a:cubicBezTo>
                  <a:cubicBezTo>
                    <a:pt x="32118" y="41385"/>
                    <a:pt x="40592" y="35040"/>
                    <a:pt x="42898" y="25562"/>
                  </a:cubicBezTo>
                  <a:cubicBezTo>
                    <a:pt x="45566" y="14454"/>
                    <a:pt x="38728" y="3279"/>
                    <a:pt x="27653" y="577"/>
                  </a:cubicBezTo>
                  <a:cubicBezTo>
                    <a:pt x="26029" y="187"/>
                    <a:pt x="24403" y="0"/>
                    <a:pt x="2280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3673394" y="1963401"/>
              <a:ext cx="51560" cy="73811"/>
            </a:xfrm>
            <a:custGeom>
              <a:avLst/>
              <a:gdLst/>
              <a:ahLst/>
              <a:cxnLst/>
              <a:rect l="l" t="t" r="r" b="b"/>
              <a:pathLst>
                <a:path w="3170" h="4538" extrusionOk="0">
                  <a:moveTo>
                    <a:pt x="1602" y="1"/>
                  </a:moveTo>
                  <a:cubicBezTo>
                    <a:pt x="1602" y="1"/>
                    <a:pt x="1" y="1602"/>
                    <a:pt x="1" y="2970"/>
                  </a:cubicBezTo>
                  <a:cubicBezTo>
                    <a:pt x="1" y="3837"/>
                    <a:pt x="734" y="4537"/>
                    <a:pt x="1602" y="4537"/>
                  </a:cubicBezTo>
                  <a:cubicBezTo>
                    <a:pt x="2469" y="4537"/>
                    <a:pt x="3169" y="3837"/>
                    <a:pt x="3169" y="2970"/>
                  </a:cubicBezTo>
                  <a:cubicBezTo>
                    <a:pt x="3169" y="1602"/>
                    <a:pt x="1602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3340797" y="1993752"/>
              <a:ext cx="382520" cy="207314"/>
            </a:xfrm>
            <a:custGeom>
              <a:avLst/>
              <a:gdLst/>
              <a:ahLst/>
              <a:cxnLst/>
              <a:rect l="l" t="t" r="r" b="b"/>
              <a:pathLst>
                <a:path w="23518" h="12746" extrusionOk="0">
                  <a:moveTo>
                    <a:pt x="15751" y="1"/>
                  </a:moveTo>
                  <a:cubicBezTo>
                    <a:pt x="15558" y="1"/>
                    <a:pt x="15362" y="45"/>
                    <a:pt x="15178" y="136"/>
                  </a:cubicBezTo>
                  <a:lnTo>
                    <a:pt x="13077" y="1137"/>
                  </a:lnTo>
                  <a:cubicBezTo>
                    <a:pt x="12576" y="1371"/>
                    <a:pt x="12043" y="1537"/>
                    <a:pt x="11509" y="1604"/>
                  </a:cubicBezTo>
                  <a:cubicBezTo>
                    <a:pt x="10808" y="1704"/>
                    <a:pt x="10108" y="1971"/>
                    <a:pt x="9474" y="2338"/>
                  </a:cubicBezTo>
                  <a:lnTo>
                    <a:pt x="6338" y="4306"/>
                  </a:lnTo>
                  <a:lnTo>
                    <a:pt x="1" y="4306"/>
                  </a:lnTo>
                  <a:lnTo>
                    <a:pt x="2803" y="10811"/>
                  </a:lnTo>
                  <a:lnTo>
                    <a:pt x="6338" y="10811"/>
                  </a:lnTo>
                  <a:lnTo>
                    <a:pt x="7306" y="11578"/>
                  </a:lnTo>
                  <a:cubicBezTo>
                    <a:pt x="8240" y="12345"/>
                    <a:pt x="9441" y="12745"/>
                    <a:pt x="10675" y="12745"/>
                  </a:cubicBezTo>
                  <a:lnTo>
                    <a:pt x="18414" y="12745"/>
                  </a:lnTo>
                  <a:cubicBezTo>
                    <a:pt x="19014" y="12745"/>
                    <a:pt x="19548" y="12345"/>
                    <a:pt x="19581" y="11745"/>
                  </a:cubicBezTo>
                  <a:cubicBezTo>
                    <a:pt x="19648" y="11077"/>
                    <a:pt x="19114" y="10510"/>
                    <a:pt x="18480" y="10510"/>
                  </a:cubicBezTo>
                  <a:lnTo>
                    <a:pt x="21082" y="10510"/>
                  </a:lnTo>
                  <a:cubicBezTo>
                    <a:pt x="21683" y="10510"/>
                    <a:pt x="22183" y="10077"/>
                    <a:pt x="22250" y="9476"/>
                  </a:cubicBezTo>
                  <a:cubicBezTo>
                    <a:pt x="22317" y="8809"/>
                    <a:pt x="21783" y="8242"/>
                    <a:pt x="21116" y="8242"/>
                  </a:cubicBezTo>
                  <a:lnTo>
                    <a:pt x="22283" y="8242"/>
                  </a:lnTo>
                  <a:cubicBezTo>
                    <a:pt x="22850" y="8242"/>
                    <a:pt x="23384" y="7808"/>
                    <a:pt x="23451" y="7241"/>
                  </a:cubicBezTo>
                  <a:cubicBezTo>
                    <a:pt x="23517" y="6574"/>
                    <a:pt x="22984" y="6007"/>
                    <a:pt x="22317" y="6007"/>
                  </a:cubicBezTo>
                  <a:lnTo>
                    <a:pt x="20449" y="6007"/>
                  </a:lnTo>
                  <a:cubicBezTo>
                    <a:pt x="21082" y="6007"/>
                    <a:pt x="21583" y="5507"/>
                    <a:pt x="21583" y="4873"/>
                  </a:cubicBezTo>
                  <a:cubicBezTo>
                    <a:pt x="21583" y="4239"/>
                    <a:pt x="21082" y="3739"/>
                    <a:pt x="20449" y="3739"/>
                  </a:cubicBezTo>
                  <a:lnTo>
                    <a:pt x="13610" y="3739"/>
                  </a:lnTo>
                  <a:lnTo>
                    <a:pt x="16246" y="2471"/>
                  </a:lnTo>
                  <a:cubicBezTo>
                    <a:pt x="16846" y="2171"/>
                    <a:pt x="17180" y="1471"/>
                    <a:pt x="16946" y="837"/>
                  </a:cubicBezTo>
                  <a:cubicBezTo>
                    <a:pt x="16753" y="305"/>
                    <a:pt x="16261" y="1"/>
                    <a:pt x="1575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3340797" y="1990532"/>
              <a:ext cx="382520" cy="210534"/>
            </a:xfrm>
            <a:custGeom>
              <a:avLst/>
              <a:gdLst/>
              <a:ahLst/>
              <a:cxnLst/>
              <a:rect l="l" t="t" r="r" b="b"/>
              <a:pathLst>
                <a:path w="23518" h="12944" fill="none" extrusionOk="0">
                  <a:moveTo>
                    <a:pt x="2803" y="11009"/>
                  </a:moveTo>
                  <a:lnTo>
                    <a:pt x="6338" y="11009"/>
                  </a:lnTo>
                  <a:lnTo>
                    <a:pt x="7306" y="11776"/>
                  </a:lnTo>
                  <a:cubicBezTo>
                    <a:pt x="8240" y="12543"/>
                    <a:pt x="9441" y="12943"/>
                    <a:pt x="10675" y="12943"/>
                  </a:cubicBezTo>
                  <a:lnTo>
                    <a:pt x="10942" y="12943"/>
                  </a:lnTo>
                  <a:lnTo>
                    <a:pt x="11609" y="12943"/>
                  </a:lnTo>
                  <a:lnTo>
                    <a:pt x="18414" y="12943"/>
                  </a:lnTo>
                  <a:cubicBezTo>
                    <a:pt x="19014" y="12943"/>
                    <a:pt x="19548" y="12543"/>
                    <a:pt x="19581" y="11943"/>
                  </a:cubicBezTo>
                  <a:cubicBezTo>
                    <a:pt x="19648" y="11275"/>
                    <a:pt x="19114" y="10708"/>
                    <a:pt x="18480" y="10708"/>
                  </a:cubicBezTo>
                  <a:lnTo>
                    <a:pt x="21082" y="10708"/>
                  </a:lnTo>
                  <a:cubicBezTo>
                    <a:pt x="21683" y="10708"/>
                    <a:pt x="22183" y="10275"/>
                    <a:pt x="22250" y="9674"/>
                  </a:cubicBezTo>
                  <a:cubicBezTo>
                    <a:pt x="22317" y="9007"/>
                    <a:pt x="21783" y="8440"/>
                    <a:pt x="21116" y="8440"/>
                  </a:cubicBezTo>
                  <a:lnTo>
                    <a:pt x="22283" y="8440"/>
                  </a:lnTo>
                  <a:cubicBezTo>
                    <a:pt x="22850" y="8440"/>
                    <a:pt x="23384" y="8006"/>
                    <a:pt x="23451" y="7439"/>
                  </a:cubicBezTo>
                  <a:cubicBezTo>
                    <a:pt x="23517" y="6772"/>
                    <a:pt x="22984" y="6205"/>
                    <a:pt x="22317" y="6205"/>
                  </a:cubicBezTo>
                  <a:lnTo>
                    <a:pt x="20449" y="6205"/>
                  </a:lnTo>
                  <a:cubicBezTo>
                    <a:pt x="21082" y="6205"/>
                    <a:pt x="21583" y="5705"/>
                    <a:pt x="21583" y="5071"/>
                  </a:cubicBezTo>
                  <a:lnTo>
                    <a:pt x="21583" y="5071"/>
                  </a:lnTo>
                  <a:cubicBezTo>
                    <a:pt x="21583" y="4437"/>
                    <a:pt x="21082" y="3937"/>
                    <a:pt x="20449" y="3937"/>
                  </a:cubicBezTo>
                  <a:lnTo>
                    <a:pt x="13610" y="3937"/>
                  </a:lnTo>
                  <a:lnTo>
                    <a:pt x="16246" y="2669"/>
                  </a:lnTo>
                  <a:cubicBezTo>
                    <a:pt x="16846" y="2369"/>
                    <a:pt x="17180" y="1669"/>
                    <a:pt x="16946" y="1035"/>
                  </a:cubicBezTo>
                  <a:cubicBezTo>
                    <a:pt x="16679" y="301"/>
                    <a:pt x="15845" y="1"/>
                    <a:pt x="15178" y="334"/>
                  </a:cubicBezTo>
                  <a:lnTo>
                    <a:pt x="13077" y="1335"/>
                  </a:lnTo>
                  <a:cubicBezTo>
                    <a:pt x="12576" y="1569"/>
                    <a:pt x="12043" y="1735"/>
                    <a:pt x="11509" y="1802"/>
                  </a:cubicBezTo>
                  <a:cubicBezTo>
                    <a:pt x="10808" y="1902"/>
                    <a:pt x="10108" y="2169"/>
                    <a:pt x="9474" y="2536"/>
                  </a:cubicBezTo>
                  <a:lnTo>
                    <a:pt x="6338" y="4504"/>
                  </a:lnTo>
                  <a:lnTo>
                    <a:pt x="1" y="4504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3575736" y="2127812"/>
              <a:ext cx="108520" cy="16"/>
            </a:xfrm>
            <a:custGeom>
              <a:avLst/>
              <a:gdLst/>
              <a:ahLst/>
              <a:cxnLst/>
              <a:rect l="l" t="t" r="r" b="b"/>
              <a:pathLst>
                <a:path w="6672" h="1" fill="none" extrusionOk="0">
                  <a:moveTo>
                    <a:pt x="6672" y="0"/>
                  </a:moveTo>
                  <a:lnTo>
                    <a:pt x="0" y="0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3571393" y="2164702"/>
              <a:ext cx="70005" cy="16"/>
            </a:xfrm>
            <a:custGeom>
              <a:avLst/>
              <a:gdLst/>
              <a:ahLst/>
              <a:cxnLst/>
              <a:rect l="l" t="t" r="r" b="b"/>
              <a:pathLst>
                <a:path w="4304" h="1" fill="none" extrusionOk="0">
                  <a:moveTo>
                    <a:pt x="4303" y="0"/>
                  </a:moveTo>
                  <a:lnTo>
                    <a:pt x="0" y="0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3578452" y="2091459"/>
              <a:ext cx="94955" cy="16"/>
            </a:xfrm>
            <a:custGeom>
              <a:avLst/>
              <a:gdLst/>
              <a:ahLst/>
              <a:cxnLst/>
              <a:rect l="l" t="t" r="r" b="b"/>
              <a:pathLst>
                <a:path w="5838" h="1" fill="none" extrusionOk="0">
                  <a:moveTo>
                    <a:pt x="5838" y="0"/>
                  </a:moveTo>
                  <a:lnTo>
                    <a:pt x="0" y="0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3531233" y="2054553"/>
              <a:ext cx="30952" cy="16"/>
            </a:xfrm>
            <a:custGeom>
              <a:avLst/>
              <a:gdLst/>
              <a:ahLst/>
              <a:cxnLst/>
              <a:rect l="l" t="t" r="r" b="b"/>
              <a:pathLst>
                <a:path w="1903" h="1" fill="none" extrusionOk="0">
                  <a:moveTo>
                    <a:pt x="1902" y="1"/>
                  </a:moveTo>
                  <a:lnTo>
                    <a:pt x="1" y="1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3329411" y="2000519"/>
              <a:ext cx="355390" cy="232020"/>
            </a:xfrm>
            <a:custGeom>
              <a:avLst/>
              <a:gdLst/>
              <a:ahLst/>
              <a:cxnLst/>
              <a:rect l="l" t="t" r="r" b="b"/>
              <a:pathLst>
                <a:path w="21850" h="14265" extrusionOk="0">
                  <a:moveTo>
                    <a:pt x="12733" y="0"/>
                  </a:moveTo>
                  <a:cubicBezTo>
                    <a:pt x="12428" y="0"/>
                    <a:pt x="12120" y="104"/>
                    <a:pt x="11875" y="321"/>
                  </a:cubicBezTo>
                  <a:lnTo>
                    <a:pt x="10141" y="1855"/>
                  </a:lnTo>
                  <a:cubicBezTo>
                    <a:pt x="9707" y="2222"/>
                    <a:pt x="9273" y="2489"/>
                    <a:pt x="8773" y="2722"/>
                  </a:cubicBezTo>
                  <a:cubicBezTo>
                    <a:pt x="8106" y="3023"/>
                    <a:pt x="7505" y="3423"/>
                    <a:pt x="7005" y="3957"/>
                  </a:cubicBezTo>
                  <a:lnTo>
                    <a:pt x="4470" y="6692"/>
                  </a:lnTo>
                  <a:lnTo>
                    <a:pt x="0" y="7993"/>
                  </a:lnTo>
                  <a:lnTo>
                    <a:pt x="1735" y="14264"/>
                  </a:lnTo>
                  <a:lnTo>
                    <a:pt x="6205" y="12963"/>
                  </a:lnTo>
                  <a:lnTo>
                    <a:pt x="7339" y="13463"/>
                  </a:lnTo>
                  <a:cubicBezTo>
                    <a:pt x="8023" y="13745"/>
                    <a:pt x="8756" y="13893"/>
                    <a:pt x="9486" y="13893"/>
                  </a:cubicBezTo>
                  <a:cubicBezTo>
                    <a:pt x="9966" y="13893"/>
                    <a:pt x="10445" y="13829"/>
                    <a:pt x="10908" y="13697"/>
                  </a:cubicBezTo>
                  <a:lnTo>
                    <a:pt x="11175" y="13630"/>
                  </a:lnTo>
                  <a:lnTo>
                    <a:pt x="11809" y="13430"/>
                  </a:lnTo>
                  <a:lnTo>
                    <a:pt x="18380" y="11629"/>
                  </a:lnTo>
                  <a:cubicBezTo>
                    <a:pt x="18947" y="11462"/>
                    <a:pt x="19347" y="10928"/>
                    <a:pt x="19247" y="10328"/>
                  </a:cubicBezTo>
                  <a:cubicBezTo>
                    <a:pt x="19137" y="9778"/>
                    <a:pt x="18687" y="9409"/>
                    <a:pt x="18177" y="9409"/>
                  </a:cubicBezTo>
                  <a:cubicBezTo>
                    <a:pt x="18092" y="9409"/>
                    <a:pt x="18005" y="9419"/>
                    <a:pt x="17919" y="9440"/>
                  </a:cubicBezTo>
                  <a:lnTo>
                    <a:pt x="17919" y="9440"/>
                  </a:lnTo>
                  <a:lnTo>
                    <a:pt x="20348" y="8760"/>
                  </a:lnTo>
                  <a:cubicBezTo>
                    <a:pt x="20915" y="8593"/>
                    <a:pt x="21315" y="8026"/>
                    <a:pt x="21215" y="7459"/>
                  </a:cubicBezTo>
                  <a:cubicBezTo>
                    <a:pt x="21102" y="6894"/>
                    <a:pt x="20631" y="6521"/>
                    <a:pt x="20084" y="6521"/>
                  </a:cubicBezTo>
                  <a:cubicBezTo>
                    <a:pt x="19985" y="6521"/>
                    <a:pt x="19883" y="6533"/>
                    <a:pt x="19781" y="6559"/>
                  </a:cubicBezTo>
                  <a:lnTo>
                    <a:pt x="20915" y="6258"/>
                  </a:lnTo>
                  <a:cubicBezTo>
                    <a:pt x="21482" y="6092"/>
                    <a:pt x="21849" y="5558"/>
                    <a:pt x="21749" y="4957"/>
                  </a:cubicBezTo>
                  <a:cubicBezTo>
                    <a:pt x="21664" y="4393"/>
                    <a:pt x="21173" y="4019"/>
                    <a:pt x="20640" y="4019"/>
                  </a:cubicBezTo>
                  <a:cubicBezTo>
                    <a:pt x="20543" y="4019"/>
                    <a:pt x="20445" y="4031"/>
                    <a:pt x="20348" y="4057"/>
                  </a:cubicBezTo>
                  <a:lnTo>
                    <a:pt x="18547" y="4557"/>
                  </a:lnTo>
                  <a:cubicBezTo>
                    <a:pt x="19147" y="4390"/>
                    <a:pt x="19514" y="3790"/>
                    <a:pt x="19347" y="3189"/>
                  </a:cubicBezTo>
                  <a:cubicBezTo>
                    <a:pt x="19208" y="2687"/>
                    <a:pt x="18742" y="2349"/>
                    <a:pt x="18242" y="2349"/>
                  </a:cubicBezTo>
                  <a:cubicBezTo>
                    <a:pt x="18144" y="2349"/>
                    <a:pt x="18045" y="2362"/>
                    <a:pt x="17946" y="2389"/>
                  </a:cubicBezTo>
                  <a:lnTo>
                    <a:pt x="11342" y="4224"/>
                  </a:lnTo>
                  <a:lnTo>
                    <a:pt x="13543" y="2289"/>
                  </a:lnTo>
                  <a:cubicBezTo>
                    <a:pt x="14043" y="1855"/>
                    <a:pt x="14177" y="1088"/>
                    <a:pt x="13777" y="521"/>
                  </a:cubicBezTo>
                  <a:cubicBezTo>
                    <a:pt x="13530" y="180"/>
                    <a:pt x="13134" y="0"/>
                    <a:pt x="1273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3329411" y="1997591"/>
              <a:ext cx="355390" cy="234948"/>
            </a:xfrm>
            <a:custGeom>
              <a:avLst/>
              <a:gdLst/>
              <a:ahLst/>
              <a:cxnLst/>
              <a:rect l="l" t="t" r="r" b="b"/>
              <a:pathLst>
                <a:path w="21850" h="14445" fill="none" extrusionOk="0">
                  <a:moveTo>
                    <a:pt x="1735" y="14444"/>
                  </a:moveTo>
                  <a:lnTo>
                    <a:pt x="6205" y="13143"/>
                  </a:lnTo>
                  <a:lnTo>
                    <a:pt x="7339" y="13643"/>
                  </a:lnTo>
                  <a:cubicBezTo>
                    <a:pt x="8473" y="14110"/>
                    <a:pt x="9740" y="14211"/>
                    <a:pt x="10908" y="13877"/>
                  </a:cubicBezTo>
                  <a:lnTo>
                    <a:pt x="11175" y="13810"/>
                  </a:lnTo>
                  <a:lnTo>
                    <a:pt x="11809" y="13610"/>
                  </a:lnTo>
                  <a:lnTo>
                    <a:pt x="18380" y="11809"/>
                  </a:lnTo>
                  <a:cubicBezTo>
                    <a:pt x="18947" y="11642"/>
                    <a:pt x="19347" y="11108"/>
                    <a:pt x="19247" y="10508"/>
                  </a:cubicBezTo>
                  <a:cubicBezTo>
                    <a:pt x="19114" y="9841"/>
                    <a:pt x="18480" y="9440"/>
                    <a:pt x="17846" y="9641"/>
                  </a:cubicBezTo>
                  <a:lnTo>
                    <a:pt x="20348" y="8940"/>
                  </a:lnTo>
                  <a:cubicBezTo>
                    <a:pt x="20915" y="8773"/>
                    <a:pt x="21315" y="8206"/>
                    <a:pt x="21215" y="7639"/>
                  </a:cubicBezTo>
                  <a:cubicBezTo>
                    <a:pt x="21082" y="6972"/>
                    <a:pt x="20448" y="6572"/>
                    <a:pt x="19781" y="6739"/>
                  </a:cubicBezTo>
                  <a:lnTo>
                    <a:pt x="20915" y="6438"/>
                  </a:lnTo>
                  <a:cubicBezTo>
                    <a:pt x="21482" y="6272"/>
                    <a:pt x="21849" y="5738"/>
                    <a:pt x="21749" y="5137"/>
                  </a:cubicBezTo>
                  <a:cubicBezTo>
                    <a:pt x="21649" y="4470"/>
                    <a:pt x="20982" y="4070"/>
                    <a:pt x="20348" y="4237"/>
                  </a:cubicBezTo>
                  <a:lnTo>
                    <a:pt x="18547" y="4737"/>
                  </a:lnTo>
                  <a:cubicBezTo>
                    <a:pt x="19147" y="4570"/>
                    <a:pt x="19514" y="3970"/>
                    <a:pt x="19347" y="3369"/>
                  </a:cubicBezTo>
                  <a:lnTo>
                    <a:pt x="19347" y="3369"/>
                  </a:lnTo>
                  <a:cubicBezTo>
                    <a:pt x="19180" y="2769"/>
                    <a:pt x="18547" y="2402"/>
                    <a:pt x="17946" y="2569"/>
                  </a:cubicBezTo>
                  <a:lnTo>
                    <a:pt x="11342" y="4404"/>
                  </a:lnTo>
                  <a:lnTo>
                    <a:pt x="13543" y="2469"/>
                  </a:lnTo>
                  <a:cubicBezTo>
                    <a:pt x="14043" y="2035"/>
                    <a:pt x="14177" y="1268"/>
                    <a:pt x="13777" y="701"/>
                  </a:cubicBezTo>
                  <a:cubicBezTo>
                    <a:pt x="13343" y="100"/>
                    <a:pt x="12442" y="0"/>
                    <a:pt x="11875" y="501"/>
                  </a:cubicBezTo>
                  <a:lnTo>
                    <a:pt x="10141" y="2035"/>
                  </a:lnTo>
                  <a:cubicBezTo>
                    <a:pt x="9707" y="2402"/>
                    <a:pt x="9273" y="2669"/>
                    <a:pt x="8773" y="2902"/>
                  </a:cubicBezTo>
                  <a:cubicBezTo>
                    <a:pt x="8106" y="3203"/>
                    <a:pt x="7505" y="3603"/>
                    <a:pt x="7005" y="4137"/>
                  </a:cubicBezTo>
                  <a:lnTo>
                    <a:pt x="4470" y="6872"/>
                  </a:lnTo>
                  <a:lnTo>
                    <a:pt x="0" y="8173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3546425" y="2107187"/>
              <a:ext cx="104730" cy="28773"/>
            </a:xfrm>
            <a:custGeom>
              <a:avLst/>
              <a:gdLst/>
              <a:ahLst/>
              <a:cxnLst/>
              <a:rect l="l" t="t" r="r" b="b"/>
              <a:pathLst>
                <a:path w="6439" h="1769" fill="none" extrusionOk="0">
                  <a:moveTo>
                    <a:pt x="6439" y="1"/>
                  </a:moveTo>
                  <a:lnTo>
                    <a:pt x="1" y="1768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3551858" y="2154390"/>
              <a:ext cx="67841" cy="18461"/>
            </a:xfrm>
            <a:custGeom>
              <a:avLst/>
              <a:gdLst/>
              <a:ahLst/>
              <a:cxnLst/>
              <a:rect l="l" t="t" r="r" b="b"/>
              <a:pathLst>
                <a:path w="4171" h="1135" fill="none" extrusionOk="0">
                  <a:moveTo>
                    <a:pt x="4170" y="1"/>
                  </a:moveTo>
                  <a:lnTo>
                    <a:pt x="1" y="1135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3539919" y="2074640"/>
              <a:ext cx="91165" cy="25504"/>
            </a:xfrm>
            <a:custGeom>
              <a:avLst/>
              <a:gdLst/>
              <a:ahLst/>
              <a:cxnLst/>
              <a:rect l="l" t="t" r="r" b="b"/>
              <a:pathLst>
                <a:path w="5605" h="1568" fill="none" extrusionOk="0">
                  <a:moveTo>
                    <a:pt x="5605" y="0"/>
                  </a:moveTo>
                  <a:lnTo>
                    <a:pt x="1" y="1568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3484584" y="2069208"/>
              <a:ext cx="29310" cy="8149"/>
            </a:xfrm>
            <a:custGeom>
              <a:avLst/>
              <a:gdLst/>
              <a:ahLst/>
              <a:cxnLst/>
              <a:rect l="l" t="t" r="r" b="b"/>
              <a:pathLst>
                <a:path w="1802" h="501" fill="none" extrusionOk="0">
                  <a:moveTo>
                    <a:pt x="1802" y="1"/>
                  </a:moveTo>
                  <a:lnTo>
                    <a:pt x="0" y="501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3740131" y="2018752"/>
              <a:ext cx="156811" cy="261525"/>
            </a:xfrm>
            <a:custGeom>
              <a:avLst/>
              <a:gdLst/>
              <a:ahLst/>
              <a:cxnLst/>
              <a:rect l="l" t="t" r="r" b="b"/>
              <a:pathLst>
                <a:path w="9641" h="16079" extrusionOk="0">
                  <a:moveTo>
                    <a:pt x="2002" y="0"/>
                  </a:moveTo>
                  <a:cubicBezTo>
                    <a:pt x="901" y="0"/>
                    <a:pt x="0" y="868"/>
                    <a:pt x="0" y="1968"/>
                  </a:cubicBezTo>
                  <a:lnTo>
                    <a:pt x="0" y="14077"/>
                  </a:lnTo>
                  <a:cubicBezTo>
                    <a:pt x="0" y="15178"/>
                    <a:pt x="901" y="16078"/>
                    <a:pt x="2002" y="16078"/>
                  </a:cubicBezTo>
                  <a:lnTo>
                    <a:pt x="7639" y="16078"/>
                  </a:lnTo>
                  <a:cubicBezTo>
                    <a:pt x="8740" y="16078"/>
                    <a:pt x="9641" y="15178"/>
                    <a:pt x="9641" y="14077"/>
                  </a:cubicBezTo>
                  <a:lnTo>
                    <a:pt x="9641" y="1968"/>
                  </a:lnTo>
                  <a:cubicBezTo>
                    <a:pt x="9641" y="868"/>
                    <a:pt x="8740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3795467" y="1917825"/>
              <a:ext cx="45591" cy="45591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" y="1"/>
                  </a:moveTo>
                  <a:lnTo>
                    <a:pt x="1" y="1402"/>
                  </a:lnTo>
                  <a:lnTo>
                    <a:pt x="1" y="2803"/>
                  </a:lnTo>
                  <a:lnTo>
                    <a:pt x="2803" y="28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FFFF"/>
            </a:solidFill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3810122" y="1963401"/>
              <a:ext cx="16834" cy="27699"/>
            </a:xfrm>
            <a:custGeom>
              <a:avLst/>
              <a:gdLst/>
              <a:ahLst/>
              <a:cxnLst/>
              <a:rect l="l" t="t" r="r" b="b"/>
              <a:pathLst>
                <a:path w="1035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1035" y="1702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3781901" y="1991085"/>
              <a:ext cx="73274" cy="27683"/>
            </a:xfrm>
            <a:custGeom>
              <a:avLst/>
              <a:gdLst/>
              <a:ahLst/>
              <a:cxnLst/>
              <a:rect l="l" t="t" r="r" b="b"/>
              <a:pathLst>
                <a:path w="4505" h="1702" extrusionOk="0">
                  <a:moveTo>
                    <a:pt x="768" y="0"/>
                  </a:moveTo>
                  <a:cubicBezTo>
                    <a:pt x="335" y="0"/>
                    <a:pt x="1" y="334"/>
                    <a:pt x="1" y="767"/>
                  </a:cubicBezTo>
                  <a:lnTo>
                    <a:pt x="1" y="1701"/>
                  </a:lnTo>
                  <a:lnTo>
                    <a:pt x="4504" y="1701"/>
                  </a:lnTo>
                  <a:lnTo>
                    <a:pt x="4504" y="767"/>
                  </a:lnTo>
                  <a:cubicBezTo>
                    <a:pt x="4504" y="334"/>
                    <a:pt x="4137" y="0"/>
                    <a:pt x="3704" y="0"/>
                  </a:cubicBezTo>
                  <a:close/>
                </a:path>
              </a:pathLst>
            </a:custGeom>
            <a:solidFill>
              <a:srgbClr val="FFFFFF"/>
            </a:solidFill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3740131" y="2078967"/>
              <a:ext cx="70005" cy="140546"/>
            </a:xfrm>
            <a:custGeom>
              <a:avLst/>
              <a:gdLst/>
              <a:ahLst/>
              <a:cxnLst/>
              <a:rect l="l" t="t" r="r" b="b"/>
              <a:pathLst>
                <a:path w="4304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4304" y="8640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FFFFFF"/>
            </a:solidFill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3701062" y="1940613"/>
              <a:ext cx="94418" cy="16"/>
            </a:xfrm>
            <a:custGeom>
              <a:avLst/>
              <a:gdLst/>
              <a:ahLst/>
              <a:cxnLst/>
              <a:rect l="l" t="t" r="r" b="b"/>
              <a:pathLst>
                <a:path w="5805" h="1" extrusionOk="0">
                  <a:moveTo>
                    <a:pt x="1" y="1"/>
                  </a:moveTo>
                  <a:lnTo>
                    <a:pt x="5805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3701062" y="1940613"/>
              <a:ext cx="94418" cy="16"/>
            </a:xfrm>
            <a:custGeom>
              <a:avLst/>
              <a:gdLst/>
              <a:ahLst/>
              <a:cxnLst/>
              <a:rect l="l" t="t" r="r" b="b"/>
              <a:pathLst>
                <a:path w="5805" h="1" fill="none" extrusionOk="0">
                  <a:moveTo>
                    <a:pt x="1" y="1"/>
                  </a:moveTo>
                  <a:lnTo>
                    <a:pt x="5805" y="1"/>
                  </a:lnTo>
                </a:path>
              </a:pathLst>
            </a:custGeom>
            <a:noFill/>
            <a:ln w="17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3050650" y="1525600"/>
              <a:ext cx="1146922" cy="1146922"/>
            </a:xfrm>
            <a:custGeom>
              <a:avLst/>
              <a:gdLst/>
              <a:ahLst/>
              <a:cxnLst/>
              <a:rect l="l" t="t" r="r" b="b"/>
              <a:pathLst>
                <a:path w="57075" h="57075" fill="none" extrusionOk="0">
                  <a:moveTo>
                    <a:pt x="41364" y="7105"/>
                  </a:moveTo>
                  <a:cubicBezTo>
                    <a:pt x="53206" y="14211"/>
                    <a:pt x="57075" y="29555"/>
                    <a:pt x="49970" y="41397"/>
                  </a:cubicBezTo>
                  <a:cubicBezTo>
                    <a:pt x="42865" y="53239"/>
                    <a:pt x="27521" y="57075"/>
                    <a:pt x="15679" y="49970"/>
                  </a:cubicBezTo>
                  <a:cubicBezTo>
                    <a:pt x="3837" y="42898"/>
                    <a:pt x="1" y="27520"/>
                    <a:pt x="7073" y="15678"/>
                  </a:cubicBezTo>
                  <a:cubicBezTo>
                    <a:pt x="14178" y="3836"/>
                    <a:pt x="29522" y="0"/>
                    <a:pt x="41364" y="7105"/>
                  </a:cubicBezTo>
                  <a:close/>
                </a:path>
              </a:pathLst>
            </a:custGeom>
            <a:noFill/>
            <a:ln w="266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0"/>
          <p:cNvGrpSpPr/>
          <p:nvPr/>
        </p:nvGrpSpPr>
        <p:grpSpPr>
          <a:xfrm>
            <a:off x="936838" y="3018663"/>
            <a:ext cx="1481100" cy="1172850"/>
            <a:chOff x="1929750" y="3118675"/>
            <a:chExt cx="1481100" cy="1172850"/>
          </a:xfrm>
        </p:grpSpPr>
        <p:sp>
          <p:nvSpPr>
            <p:cNvPr id="2627" name="Google Shape;2627;p40"/>
            <p:cNvSpPr txBox="1"/>
            <p:nvPr/>
          </p:nvSpPr>
          <p:spPr>
            <a:xfrm>
              <a:off x="1929750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01</a:t>
              </a:r>
              <a:endParaRPr sz="1600" b="1" dirty="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28" name="Google Shape;2628;p40"/>
            <p:cNvSpPr txBox="1"/>
            <p:nvPr/>
          </p:nvSpPr>
          <p:spPr>
            <a:xfrm>
              <a:off x="1929750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9" name="Google Shape;2629;p40"/>
          <p:cNvGrpSpPr/>
          <p:nvPr/>
        </p:nvGrpSpPr>
        <p:grpSpPr>
          <a:xfrm>
            <a:off x="2811163" y="3018663"/>
            <a:ext cx="1481100" cy="1172850"/>
            <a:chOff x="1996425" y="3118675"/>
            <a:chExt cx="1481100" cy="1172850"/>
          </a:xfrm>
        </p:grpSpPr>
        <p:sp>
          <p:nvSpPr>
            <p:cNvPr id="2630" name="Google Shape;2630;p40"/>
            <p:cNvSpPr txBox="1"/>
            <p:nvPr/>
          </p:nvSpPr>
          <p:spPr>
            <a:xfrm>
              <a:off x="1996425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02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1" name="Google Shape;2631;p40"/>
            <p:cNvSpPr txBox="1"/>
            <p:nvPr/>
          </p:nvSpPr>
          <p:spPr>
            <a:xfrm>
              <a:off x="1996425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2" name="Google Shape;2632;p40"/>
          <p:cNvGrpSpPr/>
          <p:nvPr/>
        </p:nvGrpSpPr>
        <p:grpSpPr>
          <a:xfrm>
            <a:off x="4685688" y="3018663"/>
            <a:ext cx="1481100" cy="1172850"/>
            <a:chOff x="1929750" y="3118675"/>
            <a:chExt cx="1481100" cy="1172850"/>
          </a:xfrm>
        </p:grpSpPr>
        <p:sp>
          <p:nvSpPr>
            <p:cNvPr id="2633" name="Google Shape;2633;p40"/>
            <p:cNvSpPr txBox="1"/>
            <p:nvPr/>
          </p:nvSpPr>
          <p:spPr>
            <a:xfrm>
              <a:off x="1929750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03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4" name="Google Shape;2634;p40"/>
            <p:cNvSpPr txBox="1"/>
            <p:nvPr/>
          </p:nvSpPr>
          <p:spPr>
            <a:xfrm>
              <a:off x="1929750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5" name="Google Shape;2635;p40"/>
          <p:cNvGrpSpPr/>
          <p:nvPr/>
        </p:nvGrpSpPr>
        <p:grpSpPr>
          <a:xfrm>
            <a:off x="6550488" y="3018663"/>
            <a:ext cx="1481100" cy="1172850"/>
            <a:chOff x="1996425" y="3118675"/>
            <a:chExt cx="1481100" cy="1172850"/>
          </a:xfrm>
        </p:grpSpPr>
        <p:sp>
          <p:nvSpPr>
            <p:cNvPr id="2636" name="Google Shape;2636;p40"/>
            <p:cNvSpPr txBox="1"/>
            <p:nvPr/>
          </p:nvSpPr>
          <p:spPr>
            <a:xfrm>
              <a:off x="1996425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04</a:t>
              </a:r>
              <a:endParaRPr sz="1600" b="1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7" name="Google Shape;2637;p40"/>
            <p:cNvSpPr txBox="1"/>
            <p:nvPr/>
          </p:nvSpPr>
          <p:spPr>
            <a:xfrm>
              <a:off x="1996425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41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643" name="Google Shape;2643;p41"/>
          <p:cNvGrpSpPr/>
          <p:nvPr/>
        </p:nvGrpSpPr>
        <p:grpSpPr>
          <a:xfrm flipH="1">
            <a:off x="6347475" y="1683886"/>
            <a:ext cx="1993523" cy="1072572"/>
            <a:chOff x="720000" y="1603818"/>
            <a:chExt cx="1993523" cy="1072572"/>
          </a:xfrm>
        </p:grpSpPr>
        <p:sp>
          <p:nvSpPr>
            <p:cNvPr id="2644" name="Google Shape;2644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45" name="Google Shape;2645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46" name="Google Shape;2646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47" name="Google Shape;2647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2648" name="Google Shape;2648;p41"/>
          <p:cNvGrpSpPr/>
          <p:nvPr/>
        </p:nvGrpSpPr>
        <p:grpSpPr>
          <a:xfrm flipH="1">
            <a:off x="6346113" y="3542524"/>
            <a:ext cx="1993523" cy="1072572"/>
            <a:chOff x="720000" y="1603818"/>
            <a:chExt cx="1993523" cy="1072572"/>
          </a:xfrm>
        </p:grpSpPr>
        <p:sp>
          <p:nvSpPr>
            <p:cNvPr id="2649" name="Google Shape;2649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50" name="Google Shape;2650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51" name="Google Shape;2651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52" name="Google Shape;2652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2653" name="Google Shape;2653;p41"/>
          <p:cNvGrpSpPr/>
          <p:nvPr/>
        </p:nvGrpSpPr>
        <p:grpSpPr>
          <a:xfrm flipH="1">
            <a:off x="805725" y="1683886"/>
            <a:ext cx="1993523" cy="1072572"/>
            <a:chOff x="720000" y="1603818"/>
            <a:chExt cx="1993523" cy="1072572"/>
          </a:xfrm>
        </p:grpSpPr>
        <p:sp>
          <p:nvSpPr>
            <p:cNvPr id="2654" name="Google Shape;2654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sz="20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55" name="Google Shape;2655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56" name="Google Shape;2656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57" name="Google Shape;2657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2658" name="Google Shape;2658;p41"/>
          <p:cNvGrpSpPr/>
          <p:nvPr/>
        </p:nvGrpSpPr>
        <p:grpSpPr>
          <a:xfrm flipH="1">
            <a:off x="804363" y="3533761"/>
            <a:ext cx="1993523" cy="1072572"/>
            <a:chOff x="720000" y="1603818"/>
            <a:chExt cx="1993523" cy="1072572"/>
          </a:xfrm>
        </p:grpSpPr>
        <p:sp>
          <p:nvSpPr>
            <p:cNvPr id="2659" name="Google Shape;2659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85 %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60" name="Google Shape;2660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61" name="Google Shape;2661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62" name="Google Shape;2662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  <p:grpSp>
        <p:nvGrpSpPr>
          <p:cNvPr id="2663" name="Google Shape;2663;p41"/>
          <p:cNvGrpSpPr/>
          <p:nvPr/>
        </p:nvGrpSpPr>
        <p:grpSpPr>
          <a:xfrm>
            <a:off x="2996837" y="1381202"/>
            <a:ext cx="3153059" cy="3086104"/>
            <a:chOff x="2996837" y="1381202"/>
            <a:chExt cx="3153059" cy="3086104"/>
          </a:xfrm>
        </p:grpSpPr>
        <p:sp>
          <p:nvSpPr>
            <p:cNvPr id="2664" name="Google Shape;2664;p41"/>
            <p:cNvSpPr/>
            <p:nvPr/>
          </p:nvSpPr>
          <p:spPr>
            <a:xfrm>
              <a:off x="3244934" y="1623872"/>
              <a:ext cx="2630700" cy="25881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5" name="Google Shape;2665;p41"/>
            <p:cNvGrpSpPr/>
            <p:nvPr/>
          </p:nvGrpSpPr>
          <p:grpSpPr>
            <a:xfrm>
              <a:off x="2996837" y="2504578"/>
              <a:ext cx="591249" cy="591785"/>
              <a:chOff x="1335000" y="1790324"/>
              <a:chExt cx="661500" cy="662100"/>
            </a:xfrm>
          </p:grpSpPr>
          <p:sp>
            <p:nvSpPr>
              <p:cNvPr id="2666" name="Google Shape;2666;p41"/>
              <p:cNvSpPr/>
              <p:nvPr/>
            </p:nvSpPr>
            <p:spPr>
              <a:xfrm>
                <a:off x="1335000" y="1790324"/>
                <a:ext cx="661500" cy="662100"/>
              </a:xfrm>
              <a:prstGeom prst="pie">
                <a:avLst>
                  <a:gd name="adj1" fmla="val 15523255"/>
                  <a:gd name="adj2" fmla="val 10817427"/>
                </a:avLst>
              </a:prstGeom>
              <a:solidFill>
                <a:srgbClr val="FFFFFF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41"/>
              <p:cNvSpPr/>
              <p:nvPr/>
            </p:nvSpPr>
            <p:spPr>
              <a:xfrm>
                <a:off x="1335000" y="1790324"/>
                <a:ext cx="661500" cy="662100"/>
              </a:xfrm>
              <a:prstGeom prst="pie">
                <a:avLst>
                  <a:gd name="adj1" fmla="val 18600914"/>
                  <a:gd name="adj2" fmla="val 1620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8" name="Google Shape;2668;p41"/>
            <p:cNvGrpSpPr/>
            <p:nvPr/>
          </p:nvGrpSpPr>
          <p:grpSpPr>
            <a:xfrm>
              <a:off x="4264670" y="1381202"/>
              <a:ext cx="591249" cy="591785"/>
              <a:chOff x="1335000" y="1790710"/>
              <a:chExt cx="661500" cy="662100"/>
            </a:xfrm>
          </p:grpSpPr>
          <p:sp>
            <p:nvSpPr>
              <p:cNvPr id="2669" name="Google Shape;2669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name="adj1" fmla="val 4914434"/>
                  <a:gd name="adj2" fmla="val 10817427"/>
                </a:avLst>
              </a:prstGeom>
              <a:solidFill>
                <a:srgbClr val="FFFFFF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name="adj1" fmla="val 10731763"/>
                  <a:gd name="adj2" fmla="val 5379247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1" name="Google Shape;2671;p41"/>
            <p:cNvGrpSpPr/>
            <p:nvPr/>
          </p:nvGrpSpPr>
          <p:grpSpPr>
            <a:xfrm>
              <a:off x="4264670" y="3867007"/>
              <a:ext cx="591249" cy="600298"/>
              <a:chOff x="1335000" y="1781185"/>
              <a:chExt cx="661500" cy="671625"/>
            </a:xfrm>
          </p:grpSpPr>
          <p:sp>
            <p:nvSpPr>
              <p:cNvPr id="2672" name="Google Shape;2672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name="adj1" fmla="val 15523255"/>
                  <a:gd name="adj2" fmla="val 10817427"/>
                </a:avLst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41"/>
              <p:cNvSpPr/>
              <p:nvPr/>
            </p:nvSpPr>
            <p:spPr>
              <a:xfrm>
                <a:off x="1335000" y="1781185"/>
                <a:ext cx="661500" cy="662100"/>
              </a:xfrm>
              <a:prstGeom prst="pie">
                <a:avLst>
                  <a:gd name="adj1" fmla="val 21588404"/>
                  <a:gd name="adj2" fmla="val 1620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41"/>
            <p:cNvGrpSpPr/>
            <p:nvPr/>
          </p:nvGrpSpPr>
          <p:grpSpPr>
            <a:xfrm>
              <a:off x="5550134" y="2504578"/>
              <a:ext cx="599762" cy="591785"/>
              <a:chOff x="1373100" y="1790324"/>
              <a:chExt cx="671025" cy="662100"/>
            </a:xfrm>
          </p:grpSpPr>
          <p:sp>
            <p:nvSpPr>
              <p:cNvPr id="2675" name="Google Shape;2675;p41"/>
              <p:cNvSpPr/>
              <p:nvPr/>
            </p:nvSpPr>
            <p:spPr>
              <a:xfrm>
                <a:off x="1373100" y="1790324"/>
                <a:ext cx="661500" cy="662100"/>
              </a:xfrm>
              <a:prstGeom prst="pie">
                <a:avLst>
                  <a:gd name="adj1" fmla="val 16154806"/>
                  <a:gd name="adj2" fmla="val 5371396"/>
                </a:avLst>
              </a:prstGeom>
              <a:solidFill>
                <a:srgbClr val="FFFFFF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41"/>
              <p:cNvSpPr/>
              <p:nvPr/>
            </p:nvSpPr>
            <p:spPr>
              <a:xfrm>
                <a:off x="1382625" y="1790324"/>
                <a:ext cx="661500" cy="662100"/>
              </a:xfrm>
              <a:prstGeom prst="pie">
                <a:avLst>
                  <a:gd name="adj1" fmla="val 5441387"/>
                  <a:gd name="adj2" fmla="val 16200000"/>
                </a:avLst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7" name="Google Shape;2677;p41"/>
            <p:cNvGrpSpPr/>
            <p:nvPr/>
          </p:nvGrpSpPr>
          <p:grpSpPr>
            <a:xfrm>
              <a:off x="3869200" y="2300882"/>
              <a:ext cx="1399802" cy="1232864"/>
              <a:chOff x="3671350" y="2300882"/>
              <a:chExt cx="1399802" cy="1232864"/>
            </a:xfrm>
          </p:grpSpPr>
          <p:sp>
            <p:nvSpPr>
              <p:cNvPr id="2678" name="Google Shape;2678;p41"/>
              <p:cNvSpPr/>
              <p:nvPr/>
            </p:nvSpPr>
            <p:spPr>
              <a:xfrm>
                <a:off x="3671350" y="2300882"/>
                <a:ext cx="1399802" cy="1232864"/>
              </a:xfrm>
              <a:custGeom>
                <a:avLst/>
                <a:gdLst/>
                <a:ahLst/>
                <a:cxnLst/>
                <a:rect l="l" t="t" r="r" b="b"/>
                <a:pathLst>
                  <a:path w="36577" h="32217" extrusionOk="0">
                    <a:moveTo>
                      <a:pt x="18316" y="1"/>
                    </a:moveTo>
                    <a:cubicBezTo>
                      <a:pt x="12048" y="1"/>
                      <a:pt x="6070" y="3685"/>
                      <a:pt x="3451" y="9837"/>
                    </a:cubicBezTo>
                    <a:cubicBezTo>
                      <a:pt x="1" y="17996"/>
                      <a:pt x="3816" y="27455"/>
                      <a:pt x="12017" y="30946"/>
                    </a:cubicBezTo>
                    <a:cubicBezTo>
                      <a:pt x="14055" y="31808"/>
                      <a:pt x="16174" y="32217"/>
                      <a:pt x="18262" y="32217"/>
                    </a:cubicBezTo>
                    <a:cubicBezTo>
                      <a:pt x="24530" y="32217"/>
                      <a:pt x="30507" y="28532"/>
                      <a:pt x="33126" y="22381"/>
                    </a:cubicBezTo>
                    <a:cubicBezTo>
                      <a:pt x="36577" y="14221"/>
                      <a:pt x="32761" y="4762"/>
                      <a:pt x="24561" y="1271"/>
                    </a:cubicBezTo>
                    <a:cubicBezTo>
                      <a:pt x="22522" y="409"/>
                      <a:pt x="20403" y="1"/>
                      <a:pt x="18316" y="1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1"/>
              <p:cNvSpPr/>
              <p:nvPr/>
            </p:nvSpPr>
            <p:spPr>
              <a:xfrm>
                <a:off x="4083051" y="3034606"/>
                <a:ext cx="139839" cy="139868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655" fill="none" extrusionOk="0">
                    <a:moveTo>
                      <a:pt x="3167" y="2152"/>
                    </a:moveTo>
                    <a:lnTo>
                      <a:pt x="2152" y="3167"/>
                    </a:lnTo>
                    <a:cubicBezTo>
                      <a:pt x="1665" y="3654"/>
                      <a:pt x="934" y="3654"/>
                      <a:pt x="447" y="3167"/>
                    </a:cubicBezTo>
                    <a:lnTo>
                      <a:pt x="447" y="3167"/>
                    </a:lnTo>
                    <a:cubicBezTo>
                      <a:pt x="0" y="2721"/>
                      <a:pt x="0" y="1949"/>
                      <a:pt x="447" y="1503"/>
                    </a:cubicBezTo>
                    <a:lnTo>
                      <a:pt x="1502" y="447"/>
                    </a:lnTo>
                    <a:cubicBezTo>
                      <a:pt x="1949" y="1"/>
                      <a:pt x="2720" y="1"/>
                      <a:pt x="3167" y="447"/>
                    </a:cubicBezTo>
                    <a:lnTo>
                      <a:pt x="3167" y="447"/>
                    </a:lnTo>
                    <a:cubicBezTo>
                      <a:pt x="3654" y="934"/>
                      <a:pt x="3654" y="1665"/>
                      <a:pt x="3167" y="2152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41"/>
              <p:cNvSpPr/>
              <p:nvPr/>
            </p:nvSpPr>
            <p:spPr>
              <a:xfrm>
                <a:off x="4403058" y="3135597"/>
                <a:ext cx="141446" cy="8235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2152" fill="none" extrusionOk="0">
                    <a:moveTo>
                      <a:pt x="3249" y="0"/>
                    </a:moveTo>
                    <a:cubicBezTo>
                      <a:pt x="3695" y="488"/>
                      <a:pt x="3695" y="1218"/>
                      <a:pt x="3249" y="1665"/>
                    </a:cubicBezTo>
                    <a:lnTo>
                      <a:pt x="3249" y="1665"/>
                    </a:lnTo>
                    <a:cubicBezTo>
                      <a:pt x="2802" y="2152"/>
                      <a:pt x="2031" y="2152"/>
                      <a:pt x="1584" y="1665"/>
                    </a:cubicBezTo>
                    <a:lnTo>
                      <a:pt x="1" y="82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41"/>
              <p:cNvSpPr/>
              <p:nvPr/>
            </p:nvSpPr>
            <p:spPr>
              <a:xfrm>
                <a:off x="4328510" y="3183739"/>
                <a:ext cx="135208" cy="8239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2153" fill="none" extrusionOk="0">
                    <a:moveTo>
                      <a:pt x="3086" y="1"/>
                    </a:moveTo>
                    <a:cubicBezTo>
                      <a:pt x="3532" y="447"/>
                      <a:pt x="3532" y="1219"/>
                      <a:pt x="3086" y="1665"/>
                    </a:cubicBezTo>
                    <a:lnTo>
                      <a:pt x="3086" y="1665"/>
                    </a:lnTo>
                    <a:cubicBezTo>
                      <a:pt x="2598" y="2152"/>
                      <a:pt x="1868" y="2152"/>
                      <a:pt x="1381" y="1665"/>
                    </a:cubicBezTo>
                    <a:lnTo>
                      <a:pt x="0" y="285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41"/>
              <p:cNvSpPr/>
              <p:nvPr/>
            </p:nvSpPr>
            <p:spPr>
              <a:xfrm>
                <a:off x="4233755" y="2722372"/>
                <a:ext cx="388402" cy="441224"/>
              </a:xfrm>
              <a:custGeom>
                <a:avLst/>
                <a:gdLst/>
                <a:ahLst/>
                <a:cxnLst/>
                <a:rect l="l" t="t" r="r" b="b"/>
                <a:pathLst>
                  <a:path w="10149" h="11530" fill="none" extrusionOk="0">
                    <a:moveTo>
                      <a:pt x="6982" y="10027"/>
                    </a:moveTo>
                    <a:lnTo>
                      <a:pt x="7997" y="11083"/>
                    </a:lnTo>
                    <a:cubicBezTo>
                      <a:pt x="8484" y="11529"/>
                      <a:pt x="9215" y="11529"/>
                      <a:pt x="9702" y="11083"/>
                    </a:cubicBezTo>
                    <a:lnTo>
                      <a:pt x="9702" y="11083"/>
                    </a:lnTo>
                    <a:cubicBezTo>
                      <a:pt x="10149" y="10636"/>
                      <a:pt x="10149" y="9865"/>
                      <a:pt x="9702" y="9418"/>
                    </a:cubicBezTo>
                    <a:lnTo>
                      <a:pt x="4547" y="4344"/>
                    </a:lnTo>
                    <a:cubicBezTo>
                      <a:pt x="4303" y="4141"/>
                      <a:pt x="3978" y="4141"/>
                      <a:pt x="3735" y="4344"/>
                    </a:cubicBezTo>
                    <a:lnTo>
                      <a:pt x="2152" y="5846"/>
                    </a:lnTo>
                    <a:cubicBezTo>
                      <a:pt x="1664" y="6333"/>
                      <a:pt x="934" y="6333"/>
                      <a:pt x="447" y="5846"/>
                    </a:cubicBezTo>
                    <a:lnTo>
                      <a:pt x="447" y="5846"/>
                    </a:lnTo>
                    <a:cubicBezTo>
                      <a:pt x="0" y="5399"/>
                      <a:pt x="0" y="4628"/>
                      <a:pt x="447" y="4181"/>
                    </a:cubicBezTo>
                    <a:lnTo>
                      <a:pt x="2598" y="2070"/>
                    </a:lnTo>
                    <a:cubicBezTo>
                      <a:pt x="2598" y="2070"/>
                      <a:pt x="4587" y="0"/>
                      <a:pt x="6617" y="2070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1"/>
              <p:cNvSpPr/>
              <p:nvPr/>
            </p:nvSpPr>
            <p:spPr>
              <a:xfrm>
                <a:off x="4142062" y="3116960"/>
                <a:ext cx="129008" cy="128961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0" fill="none" extrusionOk="0">
                    <a:moveTo>
                      <a:pt x="2883" y="2152"/>
                    </a:moveTo>
                    <a:lnTo>
                      <a:pt x="2152" y="2883"/>
                    </a:lnTo>
                    <a:cubicBezTo>
                      <a:pt x="1665" y="3370"/>
                      <a:pt x="935" y="3370"/>
                      <a:pt x="447" y="2883"/>
                    </a:cubicBezTo>
                    <a:lnTo>
                      <a:pt x="447" y="2883"/>
                    </a:lnTo>
                    <a:cubicBezTo>
                      <a:pt x="1" y="2436"/>
                      <a:pt x="1" y="1665"/>
                      <a:pt x="447" y="1218"/>
                    </a:cubicBezTo>
                    <a:lnTo>
                      <a:pt x="1219" y="447"/>
                    </a:lnTo>
                    <a:cubicBezTo>
                      <a:pt x="1665" y="0"/>
                      <a:pt x="2437" y="0"/>
                      <a:pt x="2883" y="447"/>
                    </a:cubicBezTo>
                    <a:lnTo>
                      <a:pt x="2883" y="447"/>
                    </a:lnTo>
                    <a:cubicBezTo>
                      <a:pt x="3370" y="934"/>
                      <a:pt x="3370" y="1665"/>
                      <a:pt x="2883" y="2152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1"/>
              <p:cNvSpPr/>
              <p:nvPr/>
            </p:nvSpPr>
            <p:spPr>
              <a:xfrm>
                <a:off x="4222848" y="3197745"/>
                <a:ext cx="99464" cy="9945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599" fill="none" extrusionOk="0">
                    <a:moveTo>
                      <a:pt x="2112" y="2111"/>
                    </a:moveTo>
                    <a:lnTo>
                      <a:pt x="2112" y="2111"/>
                    </a:lnTo>
                    <a:cubicBezTo>
                      <a:pt x="1665" y="2598"/>
                      <a:pt x="894" y="2598"/>
                      <a:pt x="447" y="2111"/>
                    </a:cubicBezTo>
                    <a:lnTo>
                      <a:pt x="447" y="2111"/>
                    </a:lnTo>
                    <a:cubicBezTo>
                      <a:pt x="1" y="1665"/>
                      <a:pt x="1" y="893"/>
                      <a:pt x="447" y="447"/>
                    </a:cubicBezTo>
                    <a:lnTo>
                      <a:pt x="447" y="447"/>
                    </a:lnTo>
                    <a:cubicBezTo>
                      <a:pt x="894" y="0"/>
                      <a:pt x="1665" y="0"/>
                      <a:pt x="2112" y="447"/>
                    </a:cubicBezTo>
                    <a:lnTo>
                      <a:pt x="2112" y="447"/>
                    </a:lnTo>
                    <a:cubicBezTo>
                      <a:pt x="2599" y="893"/>
                      <a:pt x="2599" y="1665"/>
                      <a:pt x="2112" y="2111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1"/>
              <p:cNvSpPr/>
              <p:nvPr/>
            </p:nvSpPr>
            <p:spPr>
              <a:xfrm>
                <a:off x="4300535" y="3255224"/>
                <a:ext cx="91695" cy="6218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1625" fill="none" extrusionOk="0">
                    <a:moveTo>
                      <a:pt x="2274" y="0"/>
                    </a:moveTo>
                    <a:cubicBezTo>
                      <a:pt x="2396" y="406"/>
                      <a:pt x="2274" y="853"/>
                      <a:pt x="1990" y="1177"/>
                    </a:cubicBezTo>
                    <a:lnTo>
                      <a:pt x="1990" y="1177"/>
                    </a:lnTo>
                    <a:cubicBezTo>
                      <a:pt x="1503" y="1624"/>
                      <a:pt x="772" y="1624"/>
                      <a:pt x="285" y="1177"/>
                    </a:cubicBezTo>
                    <a:lnTo>
                      <a:pt x="285" y="1177"/>
                    </a:lnTo>
                    <a:cubicBezTo>
                      <a:pt x="163" y="1015"/>
                      <a:pt x="82" y="893"/>
                      <a:pt x="1" y="731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1"/>
              <p:cNvSpPr/>
              <p:nvPr/>
            </p:nvSpPr>
            <p:spPr>
              <a:xfrm>
                <a:off x="3921478" y="2638449"/>
                <a:ext cx="310752" cy="310732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8120" fill="none" extrusionOk="0">
                    <a:moveTo>
                      <a:pt x="7957" y="2477"/>
                    </a:moveTo>
                    <a:lnTo>
                      <a:pt x="2477" y="7958"/>
                    </a:lnTo>
                    <a:cubicBezTo>
                      <a:pt x="2314" y="8120"/>
                      <a:pt x="2030" y="8120"/>
                      <a:pt x="1868" y="7958"/>
                    </a:cubicBezTo>
                    <a:lnTo>
                      <a:pt x="163" y="6253"/>
                    </a:lnTo>
                    <a:cubicBezTo>
                      <a:pt x="0" y="6090"/>
                      <a:pt x="0" y="5847"/>
                      <a:pt x="163" y="5684"/>
                    </a:cubicBezTo>
                    <a:lnTo>
                      <a:pt x="5684" y="163"/>
                    </a:lnTo>
                    <a:cubicBezTo>
                      <a:pt x="5805" y="1"/>
                      <a:pt x="6090" y="1"/>
                      <a:pt x="6252" y="163"/>
                    </a:cubicBezTo>
                    <a:lnTo>
                      <a:pt x="7957" y="1909"/>
                    </a:lnTo>
                    <a:cubicBezTo>
                      <a:pt x="8119" y="2071"/>
                      <a:pt x="8119" y="2315"/>
                      <a:pt x="7957" y="2477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1"/>
              <p:cNvSpPr/>
              <p:nvPr/>
            </p:nvSpPr>
            <p:spPr>
              <a:xfrm>
                <a:off x="4485414" y="2640018"/>
                <a:ext cx="310752" cy="309163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8079" fill="none" extrusionOk="0">
                    <a:moveTo>
                      <a:pt x="5684" y="7917"/>
                    </a:moveTo>
                    <a:lnTo>
                      <a:pt x="163" y="2436"/>
                    </a:lnTo>
                    <a:cubicBezTo>
                      <a:pt x="0" y="2274"/>
                      <a:pt x="0" y="2030"/>
                      <a:pt x="163" y="1868"/>
                    </a:cubicBezTo>
                    <a:lnTo>
                      <a:pt x="1868" y="122"/>
                    </a:lnTo>
                    <a:cubicBezTo>
                      <a:pt x="2030" y="1"/>
                      <a:pt x="2314" y="1"/>
                      <a:pt x="2477" y="122"/>
                    </a:cubicBezTo>
                    <a:lnTo>
                      <a:pt x="7957" y="5643"/>
                    </a:lnTo>
                    <a:cubicBezTo>
                      <a:pt x="8119" y="5806"/>
                      <a:pt x="8119" y="6049"/>
                      <a:pt x="7957" y="6212"/>
                    </a:cubicBezTo>
                    <a:lnTo>
                      <a:pt x="6252" y="7917"/>
                    </a:lnTo>
                    <a:cubicBezTo>
                      <a:pt x="6090" y="8079"/>
                      <a:pt x="5846" y="8079"/>
                      <a:pt x="5684" y="7917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1"/>
              <p:cNvSpPr/>
              <p:nvPr/>
            </p:nvSpPr>
            <p:spPr>
              <a:xfrm>
                <a:off x="4024001" y="2933653"/>
                <a:ext cx="11657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5" fill="none" extrusionOk="0">
                    <a:moveTo>
                      <a:pt x="1" y="0"/>
                    </a:moveTo>
                    <a:lnTo>
                      <a:pt x="3045" y="3045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1"/>
              <p:cNvSpPr/>
              <p:nvPr/>
            </p:nvSpPr>
            <p:spPr>
              <a:xfrm>
                <a:off x="4572400" y="2933653"/>
                <a:ext cx="11657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5" fill="none" extrusionOk="0">
                    <a:moveTo>
                      <a:pt x="1" y="3045"/>
                    </a:moveTo>
                    <a:lnTo>
                      <a:pt x="3045" y="0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1"/>
              <p:cNvSpPr/>
              <p:nvPr/>
            </p:nvSpPr>
            <p:spPr>
              <a:xfrm>
                <a:off x="4466777" y="2744109"/>
                <a:ext cx="35744" cy="35780"/>
              </a:xfrm>
              <a:custGeom>
                <a:avLst/>
                <a:gdLst/>
                <a:ahLst/>
                <a:cxnLst/>
                <a:rect l="l" t="t" r="r" b="b"/>
                <a:pathLst>
                  <a:path w="934" h="935" fill="none" extrusionOk="0">
                    <a:moveTo>
                      <a:pt x="934" y="0"/>
                    </a:moveTo>
                    <a:lnTo>
                      <a:pt x="0" y="934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1"/>
              <p:cNvSpPr/>
              <p:nvPr/>
            </p:nvSpPr>
            <p:spPr>
              <a:xfrm>
                <a:off x="4215080" y="2744109"/>
                <a:ext cx="142977" cy="37311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975" fill="none" extrusionOk="0">
                    <a:moveTo>
                      <a:pt x="1" y="0"/>
                    </a:moveTo>
                    <a:lnTo>
                      <a:pt x="975" y="975"/>
                    </a:lnTo>
                    <a:cubicBezTo>
                      <a:pt x="975" y="975"/>
                      <a:pt x="2193" y="122"/>
                      <a:pt x="3736" y="975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1"/>
              <p:cNvSpPr/>
              <p:nvPr/>
            </p:nvSpPr>
            <p:spPr>
              <a:xfrm>
                <a:off x="4490083" y="2526628"/>
                <a:ext cx="55951" cy="5437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21" fill="none" extrusionOk="0">
                    <a:moveTo>
                      <a:pt x="1462" y="690"/>
                    </a:moveTo>
                    <a:cubicBezTo>
                      <a:pt x="1462" y="1096"/>
                      <a:pt x="1137" y="1421"/>
                      <a:pt x="731" y="1421"/>
                    </a:cubicBezTo>
                    <a:cubicBezTo>
                      <a:pt x="325" y="1421"/>
                      <a:pt x="0" y="1096"/>
                      <a:pt x="0" y="690"/>
                    </a:cubicBezTo>
                    <a:cubicBezTo>
                      <a:pt x="0" y="325"/>
                      <a:pt x="325" y="0"/>
                      <a:pt x="731" y="0"/>
                    </a:cubicBezTo>
                    <a:cubicBezTo>
                      <a:pt x="1137" y="0"/>
                      <a:pt x="1462" y="325"/>
                      <a:pt x="1462" y="690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1"/>
              <p:cNvSpPr/>
              <p:nvPr/>
            </p:nvSpPr>
            <p:spPr>
              <a:xfrm>
                <a:off x="4707567" y="3121629"/>
                <a:ext cx="28014" cy="2797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fill="none" extrusionOk="0">
                    <a:moveTo>
                      <a:pt x="731" y="365"/>
                    </a:moveTo>
                    <a:cubicBezTo>
                      <a:pt x="731" y="162"/>
                      <a:pt x="569" y="0"/>
                      <a:pt x="366" y="0"/>
                    </a:cubicBezTo>
                    <a:cubicBezTo>
                      <a:pt x="163" y="0"/>
                      <a:pt x="1" y="162"/>
                      <a:pt x="1" y="365"/>
                    </a:cubicBezTo>
                    <a:cubicBezTo>
                      <a:pt x="1" y="568"/>
                      <a:pt x="163" y="731"/>
                      <a:pt x="366" y="731"/>
                    </a:cubicBezTo>
                    <a:cubicBezTo>
                      <a:pt x="569" y="731"/>
                      <a:pt x="731" y="568"/>
                      <a:pt x="731" y="365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1"/>
              <p:cNvSpPr/>
              <p:nvPr/>
            </p:nvSpPr>
            <p:spPr>
              <a:xfrm>
                <a:off x="4617481" y="2498654"/>
                <a:ext cx="26445" cy="2801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732" fill="none" extrusionOk="0">
                    <a:moveTo>
                      <a:pt x="690" y="366"/>
                    </a:moveTo>
                    <a:cubicBezTo>
                      <a:pt x="690" y="569"/>
                      <a:pt x="528" y="731"/>
                      <a:pt x="365" y="731"/>
                    </a:cubicBezTo>
                    <a:cubicBezTo>
                      <a:pt x="162" y="731"/>
                      <a:pt x="0" y="569"/>
                      <a:pt x="0" y="366"/>
                    </a:cubicBezTo>
                    <a:cubicBezTo>
                      <a:pt x="0" y="163"/>
                      <a:pt x="162" y="0"/>
                      <a:pt x="365" y="0"/>
                    </a:cubicBezTo>
                    <a:cubicBezTo>
                      <a:pt x="528" y="0"/>
                      <a:pt x="690" y="163"/>
                      <a:pt x="690" y="366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1"/>
              <p:cNvSpPr/>
              <p:nvPr/>
            </p:nvSpPr>
            <p:spPr>
              <a:xfrm>
                <a:off x="4227517" y="2504853"/>
                <a:ext cx="118101" cy="118094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086" fill="none" extrusionOk="0">
                    <a:moveTo>
                      <a:pt x="1" y="1"/>
                    </a:moveTo>
                    <a:lnTo>
                      <a:pt x="3086" y="3086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1"/>
              <p:cNvSpPr/>
              <p:nvPr/>
            </p:nvSpPr>
            <p:spPr>
              <a:xfrm>
                <a:off x="4227517" y="2504853"/>
                <a:ext cx="118101" cy="118094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086" fill="none" extrusionOk="0">
                    <a:moveTo>
                      <a:pt x="1" y="3086"/>
                    </a:moveTo>
                    <a:lnTo>
                      <a:pt x="3086" y="1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7" name="Google Shape;2697;p41"/>
            <p:cNvSpPr/>
            <p:nvPr/>
          </p:nvSpPr>
          <p:spPr>
            <a:xfrm rot="2700000">
              <a:off x="5562400" y="1643062"/>
              <a:ext cx="182434" cy="182434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1"/>
            <p:cNvSpPr/>
            <p:nvPr/>
          </p:nvSpPr>
          <p:spPr>
            <a:xfrm rot="2700000">
              <a:off x="5781696" y="1806434"/>
              <a:ext cx="108612" cy="108612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1"/>
            <p:cNvSpPr/>
            <p:nvPr/>
          </p:nvSpPr>
          <p:spPr>
            <a:xfrm rot="-4146499">
              <a:off x="3497536" y="4122725"/>
              <a:ext cx="143858" cy="143858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1"/>
            <p:cNvSpPr/>
            <p:nvPr/>
          </p:nvSpPr>
          <p:spPr>
            <a:xfrm rot="-4149799">
              <a:off x="3410353" y="4031910"/>
              <a:ext cx="86026" cy="86026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42"/>
          <p:cNvSpPr/>
          <p:nvPr/>
        </p:nvSpPr>
        <p:spPr>
          <a:xfrm rot="10800000" flipH="1">
            <a:off x="3796505" y="935180"/>
            <a:ext cx="1531800" cy="1531800"/>
          </a:xfrm>
          <a:prstGeom prst="arc">
            <a:avLst>
              <a:gd name="adj1" fmla="val 10926897"/>
              <a:gd name="adj2" fmla="val 578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42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cxnSp>
        <p:nvCxnSpPr>
          <p:cNvPr id="2707" name="Google Shape;2707;p42"/>
          <p:cNvCxnSpPr/>
          <p:nvPr/>
        </p:nvCxnSpPr>
        <p:spPr>
          <a:xfrm>
            <a:off x="2729250" y="1217925"/>
            <a:ext cx="3666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8" name="Google Shape;2708;p42"/>
          <p:cNvCxnSpPr/>
          <p:nvPr/>
        </p:nvCxnSpPr>
        <p:spPr>
          <a:xfrm>
            <a:off x="4572000" y="2466975"/>
            <a:ext cx="0" cy="417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9" name="Google Shape;2709;p42"/>
          <p:cNvCxnSpPr/>
          <p:nvPr/>
        </p:nvCxnSpPr>
        <p:spPr>
          <a:xfrm>
            <a:off x="1063500" y="2876040"/>
            <a:ext cx="7017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710" name="Google Shape;2710;p42"/>
          <p:cNvGrpSpPr/>
          <p:nvPr/>
        </p:nvGrpSpPr>
        <p:grpSpPr>
          <a:xfrm>
            <a:off x="1622560" y="2979534"/>
            <a:ext cx="428135" cy="545596"/>
            <a:chOff x="1246475" y="2642250"/>
            <a:chExt cx="375425" cy="478425"/>
          </a:xfrm>
        </p:grpSpPr>
        <p:sp>
          <p:nvSpPr>
            <p:cNvPr id="2711" name="Google Shape;2711;p42"/>
            <p:cNvSpPr/>
            <p:nvPr/>
          </p:nvSpPr>
          <p:spPr>
            <a:xfrm>
              <a:off x="1246475" y="2642250"/>
              <a:ext cx="347300" cy="478425"/>
            </a:xfrm>
            <a:custGeom>
              <a:avLst/>
              <a:gdLst/>
              <a:ahLst/>
              <a:cxnLst/>
              <a:rect l="l" t="t" r="r" b="b"/>
              <a:pathLst>
                <a:path w="13892" h="19137" extrusionOk="0">
                  <a:moveTo>
                    <a:pt x="8529" y="643"/>
                  </a:moveTo>
                  <a:cubicBezTo>
                    <a:pt x="8616" y="643"/>
                    <a:pt x="8704" y="666"/>
                    <a:pt x="8785" y="717"/>
                  </a:cubicBezTo>
                  <a:lnTo>
                    <a:pt x="8846" y="778"/>
                  </a:lnTo>
                  <a:cubicBezTo>
                    <a:pt x="8967" y="839"/>
                    <a:pt x="9059" y="960"/>
                    <a:pt x="9089" y="1082"/>
                  </a:cubicBezTo>
                  <a:cubicBezTo>
                    <a:pt x="9119" y="1234"/>
                    <a:pt x="9089" y="1355"/>
                    <a:pt x="9028" y="1477"/>
                  </a:cubicBezTo>
                  <a:lnTo>
                    <a:pt x="4347" y="8954"/>
                  </a:lnTo>
                  <a:cubicBezTo>
                    <a:pt x="4286" y="9015"/>
                    <a:pt x="4286" y="9106"/>
                    <a:pt x="4286" y="9198"/>
                  </a:cubicBezTo>
                  <a:cubicBezTo>
                    <a:pt x="4317" y="9258"/>
                    <a:pt x="4378" y="9349"/>
                    <a:pt x="4438" y="9380"/>
                  </a:cubicBezTo>
                  <a:lnTo>
                    <a:pt x="5229" y="9897"/>
                  </a:lnTo>
                  <a:cubicBezTo>
                    <a:pt x="5277" y="9926"/>
                    <a:pt x="5332" y="9939"/>
                    <a:pt x="5388" y="9939"/>
                  </a:cubicBezTo>
                  <a:cubicBezTo>
                    <a:pt x="5505" y="9939"/>
                    <a:pt x="5623" y="9878"/>
                    <a:pt x="5685" y="9775"/>
                  </a:cubicBezTo>
                  <a:lnTo>
                    <a:pt x="8572" y="5185"/>
                  </a:lnTo>
                  <a:cubicBezTo>
                    <a:pt x="8603" y="5094"/>
                    <a:pt x="8694" y="5033"/>
                    <a:pt x="8815" y="5033"/>
                  </a:cubicBezTo>
                  <a:cubicBezTo>
                    <a:pt x="8853" y="5021"/>
                    <a:pt x="8896" y="5013"/>
                    <a:pt x="8938" y="5013"/>
                  </a:cubicBezTo>
                  <a:cubicBezTo>
                    <a:pt x="8997" y="5013"/>
                    <a:pt x="9053" y="5028"/>
                    <a:pt x="9089" y="5064"/>
                  </a:cubicBezTo>
                  <a:lnTo>
                    <a:pt x="9393" y="5246"/>
                  </a:lnTo>
                  <a:cubicBezTo>
                    <a:pt x="9575" y="5368"/>
                    <a:pt x="9606" y="5611"/>
                    <a:pt x="9514" y="5793"/>
                  </a:cubicBezTo>
                  <a:lnTo>
                    <a:pt x="6627" y="10383"/>
                  </a:lnTo>
                  <a:cubicBezTo>
                    <a:pt x="6536" y="10535"/>
                    <a:pt x="6566" y="10717"/>
                    <a:pt x="6718" y="10839"/>
                  </a:cubicBezTo>
                  <a:lnTo>
                    <a:pt x="7539" y="11325"/>
                  </a:lnTo>
                  <a:cubicBezTo>
                    <a:pt x="7582" y="11347"/>
                    <a:pt x="7640" y="11368"/>
                    <a:pt x="7703" y="11368"/>
                  </a:cubicBezTo>
                  <a:cubicBezTo>
                    <a:pt x="7729" y="11368"/>
                    <a:pt x="7755" y="11364"/>
                    <a:pt x="7782" y="11356"/>
                  </a:cubicBezTo>
                  <a:cubicBezTo>
                    <a:pt x="7843" y="11356"/>
                    <a:pt x="7934" y="11295"/>
                    <a:pt x="7964" y="11234"/>
                  </a:cubicBezTo>
                  <a:lnTo>
                    <a:pt x="10274" y="7526"/>
                  </a:lnTo>
                  <a:cubicBezTo>
                    <a:pt x="10335" y="7435"/>
                    <a:pt x="10426" y="7374"/>
                    <a:pt x="10548" y="7343"/>
                  </a:cubicBezTo>
                  <a:cubicBezTo>
                    <a:pt x="10572" y="7335"/>
                    <a:pt x="10599" y="7331"/>
                    <a:pt x="10627" y="7331"/>
                  </a:cubicBezTo>
                  <a:cubicBezTo>
                    <a:pt x="10702" y="7331"/>
                    <a:pt x="10785" y="7360"/>
                    <a:pt x="10852" y="7404"/>
                  </a:cubicBezTo>
                  <a:lnTo>
                    <a:pt x="11095" y="7556"/>
                  </a:lnTo>
                  <a:cubicBezTo>
                    <a:pt x="11277" y="7678"/>
                    <a:pt x="11338" y="7921"/>
                    <a:pt x="11217" y="8134"/>
                  </a:cubicBezTo>
                  <a:lnTo>
                    <a:pt x="8907" y="11812"/>
                  </a:lnTo>
                  <a:cubicBezTo>
                    <a:pt x="8876" y="11872"/>
                    <a:pt x="8846" y="11964"/>
                    <a:pt x="8876" y="12055"/>
                  </a:cubicBezTo>
                  <a:cubicBezTo>
                    <a:pt x="8876" y="12146"/>
                    <a:pt x="8937" y="12207"/>
                    <a:pt x="8998" y="12267"/>
                  </a:cubicBezTo>
                  <a:lnTo>
                    <a:pt x="9818" y="12754"/>
                  </a:lnTo>
                  <a:cubicBezTo>
                    <a:pt x="9864" y="12788"/>
                    <a:pt x="9922" y="12805"/>
                    <a:pt x="9982" y="12805"/>
                  </a:cubicBezTo>
                  <a:cubicBezTo>
                    <a:pt x="10083" y="12805"/>
                    <a:pt x="10187" y="12758"/>
                    <a:pt x="10244" y="12663"/>
                  </a:cubicBezTo>
                  <a:lnTo>
                    <a:pt x="12189" y="9562"/>
                  </a:lnTo>
                  <a:cubicBezTo>
                    <a:pt x="12286" y="9408"/>
                    <a:pt x="12443" y="9327"/>
                    <a:pt x="12607" y="9327"/>
                  </a:cubicBezTo>
                  <a:cubicBezTo>
                    <a:pt x="12702" y="9327"/>
                    <a:pt x="12799" y="9355"/>
                    <a:pt x="12888" y="9410"/>
                  </a:cubicBezTo>
                  <a:lnTo>
                    <a:pt x="12980" y="9471"/>
                  </a:lnTo>
                  <a:cubicBezTo>
                    <a:pt x="13071" y="9532"/>
                    <a:pt x="13162" y="9653"/>
                    <a:pt x="13192" y="9775"/>
                  </a:cubicBezTo>
                  <a:cubicBezTo>
                    <a:pt x="13223" y="9897"/>
                    <a:pt x="13192" y="10049"/>
                    <a:pt x="13132" y="10170"/>
                  </a:cubicBezTo>
                  <a:lnTo>
                    <a:pt x="11186" y="13240"/>
                  </a:lnTo>
                  <a:lnTo>
                    <a:pt x="11156" y="13301"/>
                  </a:lnTo>
                  <a:lnTo>
                    <a:pt x="9514" y="15945"/>
                  </a:lnTo>
                  <a:cubicBezTo>
                    <a:pt x="8785" y="17100"/>
                    <a:pt x="7660" y="17951"/>
                    <a:pt x="6414" y="18316"/>
                  </a:cubicBezTo>
                  <a:cubicBezTo>
                    <a:pt x="5986" y="18441"/>
                    <a:pt x="5555" y="18502"/>
                    <a:pt x="5132" y="18502"/>
                  </a:cubicBezTo>
                  <a:cubicBezTo>
                    <a:pt x="4320" y="18502"/>
                    <a:pt x="3537" y="18280"/>
                    <a:pt x="2858" y="17860"/>
                  </a:cubicBezTo>
                  <a:cubicBezTo>
                    <a:pt x="1672" y="17100"/>
                    <a:pt x="943" y="15793"/>
                    <a:pt x="852" y="14243"/>
                  </a:cubicBezTo>
                  <a:cubicBezTo>
                    <a:pt x="852" y="14213"/>
                    <a:pt x="852" y="14182"/>
                    <a:pt x="821" y="14152"/>
                  </a:cubicBezTo>
                  <a:lnTo>
                    <a:pt x="669" y="6158"/>
                  </a:lnTo>
                  <a:cubicBezTo>
                    <a:pt x="669" y="5945"/>
                    <a:pt x="730" y="5763"/>
                    <a:pt x="882" y="5611"/>
                  </a:cubicBezTo>
                  <a:cubicBezTo>
                    <a:pt x="1034" y="5459"/>
                    <a:pt x="1216" y="5398"/>
                    <a:pt x="1429" y="5368"/>
                  </a:cubicBezTo>
                  <a:lnTo>
                    <a:pt x="1581" y="5368"/>
                  </a:lnTo>
                  <a:cubicBezTo>
                    <a:pt x="1794" y="5368"/>
                    <a:pt x="1976" y="5459"/>
                    <a:pt x="2128" y="5580"/>
                  </a:cubicBezTo>
                  <a:cubicBezTo>
                    <a:pt x="2280" y="5732"/>
                    <a:pt x="2371" y="5915"/>
                    <a:pt x="2371" y="6128"/>
                  </a:cubicBezTo>
                  <a:lnTo>
                    <a:pt x="2402" y="8802"/>
                  </a:lnTo>
                  <a:cubicBezTo>
                    <a:pt x="2402" y="8954"/>
                    <a:pt x="2523" y="9076"/>
                    <a:pt x="2645" y="9106"/>
                  </a:cubicBezTo>
                  <a:cubicBezTo>
                    <a:pt x="2671" y="9112"/>
                    <a:pt x="2697" y="9114"/>
                    <a:pt x="2723" y="9114"/>
                  </a:cubicBezTo>
                  <a:cubicBezTo>
                    <a:pt x="2846" y="9114"/>
                    <a:pt x="2959" y="9055"/>
                    <a:pt x="3010" y="8954"/>
                  </a:cubicBezTo>
                  <a:lnTo>
                    <a:pt x="8086" y="900"/>
                  </a:lnTo>
                  <a:cubicBezTo>
                    <a:pt x="8187" y="737"/>
                    <a:pt x="8356" y="643"/>
                    <a:pt x="8529" y="643"/>
                  </a:cubicBezTo>
                  <a:close/>
                  <a:moveTo>
                    <a:pt x="8521" y="1"/>
                  </a:moveTo>
                  <a:cubicBezTo>
                    <a:pt x="8134" y="1"/>
                    <a:pt x="7758" y="196"/>
                    <a:pt x="7539" y="535"/>
                  </a:cubicBezTo>
                  <a:lnTo>
                    <a:pt x="3040" y="7708"/>
                  </a:lnTo>
                  <a:lnTo>
                    <a:pt x="3010" y="6128"/>
                  </a:lnTo>
                  <a:cubicBezTo>
                    <a:pt x="2979" y="5732"/>
                    <a:pt x="2827" y="5398"/>
                    <a:pt x="2554" y="5124"/>
                  </a:cubicBezTo>
                  <a:cubicBezTo>
                    <a:pt x="2311" y="4881"/>
                    <a:pt x="1946" y="4729"/>
                    <a:pt x="1551" y="4729"/>
                  </a:cubicBezTo>
                  <a:lnTo>
                    <a:pt x="1399" y="4729"/>
                  </a:lnTo>
                  <a:cubicBezTo>
                    <a:pt x="1034" y="4760"/>
                    <a:pt x="669" y="4912"/>
                    <a:pt x="396" y="5185"/>
                  </a:cubicBezTo>
                  <a:cubicBezTo>
                    <a:pt x="153" y="5428"/>
                    <a:pt x="1" y="5793"/>
                    <a:pt x="31" y="6188"/>
                  </a:cubicBezTo>
                  <a:lnTo>
                    <a:pt x="183" y="14274"/>
                  </a:lnTo>
                  <a:cubicBezTo>
                    <a:pt x="183" y="14304"/>
                    <a:pt x="183" y="14365"/>
                    <a:pt x="213" y="14395"/>
                  </a:cubicBezTo>
                  <a:cubicBezTo>
                    <a:pt x="335" y="16097"/>
                    <a:pt x="1156" y="17556"/>
                    <a:pt x="2523" y="18407"/>
                  </a:cubicBezTo>
                  <a:cubicBezTo>
                    <a:pt x="3314" y="18894"/>
                    <a:pt x="4195" y="19137"/>
                    <a:pt x="5107" y="19137"/>
                  </a:cubicBezTo>
                  <a:cubicBezTo>
                    <a:pt x="5593" y="19137"/>
                    <a:pt x="6110" y="19076"/>
                    <a:pt x="6596" y="18924"/>
                  </a:cubicBezTo>
                  <a:cubicBezTo>
                    <a:pt x="8025" y="18529"/>
                    <a:pt x="9241" y="17587"/>
                    <a:pt x="10062" y="16280"/>
                  </a:cubicBezTo>
                  <a:lnTo>
                    <a:pt x="11764" y="13605"/>
                  </a:lnTo>
                  <a:lnTo>
                    <a:pt x="11764" y="13544"/>
                  </a:lnTo>
                  <a:lnTo>
                    <a:pt x="13679" y="10505"/>
                  </a:lnTo>
                  <a:cubicBezTo>
                    <a:pt x="13831" y="10231"/>
                    <a:pt x="13891" y="9927"/>
                    <a:pt x="13831" y="9623"/>
                  </a:cubicBezTo>
                  <a:cubicBezTo>
                    <a:pt x="13770" y="9349"/>
                    <a:pt x="13588" y="9076"/>
                    <a:pt x="13314" y="8924"/>
                  </a:cubicBezTo>
                  <a:lnTo>
                    <a:pt x="13223" y="8863"/>
                  </a:lnTo>
                  <a:cubicBezTo>
                    <a:pt x="13028" y="8744"/>
                    <a:pt x="12814" y="8687"/>
                    <a:pt x="12605" y="8687"/>
                  </a:cubicBezTo>
                  <a:cubicBezTo>
                    <a:pt x="12225" y="8687"/>
                    <a:pt x="11858" y="8875"/>
                    <a:pt x="11642" y="9228"/>
                  </a:cubicBezTo>
                  <a:lnTo>
                    <a:pt x="9879" y="12024"/>
                  </a:lnTo>
                  <a:lnTo>
                    <a:pt x="9636" y="11872"/>
                  </a:lnTo>
                  <a:lnTo>
                    <a:pt x="11764" y="8468"/>
                  </a:lnTo>
                  <a:cubicBezTo>
                    <a:pt x="12068" y="7982"/>
                    <a:pt x="11916" y="7313"/>
                    <a:pt x="11429" y="7009"/>
                  </a:cubicBezTo>
                  <a:lnTo>
                    <a:pt x="11186" y="6857"/>
                  </a:lnTo>
                  <a:cubicBezTo>
                    <a:pt x="11020" y="6753"/>
                    <a:pt x="10840" y="6706"/>
                    <a:pt x="10655" y="6706"/>
                  </a:cubicBezTo>
                  <a:cubicBezTo>
                    <a:pt x="10569" y="6706"/>
                    <a:pt x="10483" y="6716"/>
                    <a:pt x="10396" y="6735"/>
                  </a:cubicBezTo>
                  <a:cubicBezTo>
                    <a:pt x="10122" y="6796"/>
                    <a:pt x="9879" y="6948"/>
                    <a:pt x="9727" y="7191"/>
                  </a:cubicBezTo>
                  <a:lnTo>
                    <a:pt x="7600" y="10596"/>
                  </a:lnTo>
                  <a:lnTo>
                    <a:pt x="7326" y="10444"/>
                  </a:lnTo>
                  <a:lnTo>
                    <a:pt x="10062" y="6128"/>
                  </a:lnTo>
                  <a:cubicBezTo>
                    <a:pt x="10366" y="5641"/>
                    <a:pt x="10214" y="5003"/>
                    <a:pt x="9727" y="4699"/>
                  </a:cubicBezTo>
                  <a:lnTo>
                    <a:pt x="9454" y="4517"/>
                  </a:lnTo>
                  <a:cubicBezTo>
                    <a:pt x="9284" y="4410"/>
                    <a:pt x="9095" y="4360"/>
                    <a:pt x="8909" y="4360"/>
                  </a:cubicBezTo>
                  <a:cubicBezTo>
                    <a:pt x="8562" y="4360"/>
                    <a:pt x="8223" y="4535"/>
                    <a:pt x="8025" y="4851"/>
                  </a:cubicBezTo>
                  <a:lnTo>
                    <a:pt x="5289" y="9167"/>
                  </a:lnTo>
                  <a:lnTo>
                    <a:pt x="5046" y="9015"/>
                  </a:lnTo>
                  <a:lnTo>
                    <a:pt x="9575" y="1811"/>
                  </a:lnTo>
                  <a:cubicBezTo>
                    <a:pt x="9727" y="1568"/>
                    <a:pt x="9788" y="1264"/>
                    <a:pt x="9727" y="960"/>
                  </a:cubicBezTo>
                  <a:cubicBezTo>
                    <a:pt x="9636" y="656"/>
                    <a:pt x="9454" y="383"/>
                    <a:pt x="9211" y="231"/>
                  </a:cubicBezTo>
                  <a:lnTo>
                    <a:pt x="9119" y="170"/>
                  </a:lnTo>
                  <a:cubicBezTo>
                    <a:pt x="8931" y="55"/>
                    <a:pt x="8724" y="1"/>
                    <a:pt x="8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1515475" y="2671575"/>
              <a:ext cx="106425" cy="106400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852" y="0"/>
                  </a:moveTo>
                  <a:lnTo>
                    <a:pt x="1" y="851"/>
                  </a:lnTo>
                  <a:lnTo>
                    <a:pt x="1247" y="2128"/>
                  </a:lnTo>
                  <a:lnTo>
                    <a:pt x="1" y="3374"/>
                  </a:lnTo>
                  <a:lnTo>
                    <a:pt x="852" y="4255"/>
                  </a:lnTo>
                  <a:lnTo>
                    <a:pt x="2128" y="3009"/>
                  </a:lnTo>
                  <a:lnTo>
                    <a:pt x="3375" y="4255"/>
                  </a:lnTo>
                  <a:lnTo>
                    <a:pt x="4256" y="3374"/>
                  </a:lnTo>
                  <a:lnTo>
                    <a:pt x="2979" y="2128"/>
                  </a:lnTo>
                  <a:lnTo>
                    <a:pt x="4256" y="851"/>
                  </a:lnTo>
                  <a:lnTo>
                    <a:pt x="3375" y="0"/>
                  </a:lnTo>
                  <a:lnTo>
                    <a:pt x="2128" y="1246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42"/>
          <p:cNvGrpSpPr/>
          <p:nvPr/>
        </p:nvGrpSpPr>
        <p:grpSpPr>
          <a:xfrm>
            <a:off x="3497300" y="3028568"/>
            <a:ext cx="325869" cy="496587"/>
            <a:chOff x="2570650" y="2830763"/>
            <a:chExt cx="285750" cy="435450"/>
          </a:xfrm>
        </p:grpSpPr>
        <p:sp>
          <p:nvSpPr>
            <p:cNvPr id="2714" name="Google Shape;2714;p42"/>
            <p:cNvSpPr/>
            <p:nvPr/>
          </p:nvSpPr>
          <p:spPr>
            <a:xfrm>
              <a:off x="2570650" y="2830763"/>
              <a:ext cx="285750" cy="435450"/>
            </a:xfrm>
            <a:custGeom>
              <a:avLst/>
              <a:gdLst/>
              <a:ahLst/>
              <a:cxnLst/>
              <a:rect l="l" t="t" r="r" b="b"/>
              <a:pathLst>
                <a:path w="11430" h="17418" extrusionOk="0">
                  <a:moveTo>
                    <a:pt x="8421" y="4499"/>
                  </a:moveTo>
                  <a:cubicBezTo>
                    <a:pt x="9667" y="4499"/>
                    <a:pt x="10700" y="5472"/>
                    <a:pt x="10791" y="6688"/>
                  </a:cubicBezTo>
                  <a:lnTo>
                    <a:pt x="6080" y="6688"/>
                  </a:lnTo>
                  <a:cubicBezTo>
                    <a:pt x="6171" y="5472"/>
                    <a:pt x="7174" y="4499"/>
                    <a:pt x="8421" y="4499"/>
                  </a:cubicBezTo>
                  <a:close/>
                  <a:moveTo>
                    <a:pt x="10791" y="7326"/>
                  </a:moveTo>
                  <a:lnTo>
                    <a:pt x="10791" y="7782"/>
                  </a:lnTo>
                  <a:lnTo>
                    <a:pt x="6050" y="7782"/>
                  </a:lnTo>
                  <a:lnTo>
                    <a:pt x="6050" y="7326"/>
                  </a:lnTo>
                  <a:close/>
                  <a:moveTo>
                    <a:pt x="1946" y="9211"/>
                  </a:moveTo>
                  <a:lnTo>
                    <a:pt x="1946" y="16779"/>
                  </a:lnTo>
                  <a:lnTo>
                    <a:pt x="639" y="16779"/>
                  </a:lnTo>
                  <a:lnTo>
                    <a:pt x="639" y="9211"/>
                  </a:lnTo>
                  <a:close/>
                  <a:moveTo>
                    <a:pt x="4864" y="1"/>
                  </a:moveTo>
                  <a:cubicBezTo>
                    <a:pt x="2737" y="1"/>
                    <a:pt x="1004" y="1733"/>
                    <a:pt x="1004" y="3861"/>
                  </a:cubicBezTo>
                  <a:lnTo>
                    <a:pt x="1004" y="8542"/>
                  </a:lnTo>
                  <a:lnTo>
                    <a:pt x="305" y="8542"/>
                  </a:lnTo>
                  <a:cubicBezTo>
                    <a:pt x="123" y="8542"/>
                    <a:pt x="1" y="8694"/>
                    <a:pt x="1" y="8876"/>
                  </a:cubicBezTo>
                  <a:lnTo>
                    <a:pt x="1" y="17114"/>
                  </a:lnTo>
                  <a:cubicBezTo>
                    <a:pt x="1" y="17296"/>
                    <a:pt x="123" y="17418"/>
                    <a:pt x="305" y="17418"/>
                  </a:cubicBezTo>
                  <a:lnTo>
                    <a:pt x="2281" y="17418"/>
                  </a:lnTo>
                  <a:cubicBezTo>
                    <a:pt x="2463" y="17418"/>
                    <a:pt x="2585" y="17296"/>
                    <a:pt x="2585" y="17114"/>
                  </a:cubicBezTo>
                  <a:lnTo>
                    <a:pt x="2585" y="8876"/>
                  </a:lnTo>
                  <a:cubicBezTo>
                    <a:pt x="2585" y="8694"/>
                    <a:pt x="2463" y="8542"/>
                    <a:pt x="2281" y="8542"/>
                  </a:cubicBezTo>
                  <a:lnTo>
                    <a:pt x="1642" y="8542"/>
                  </a:lnTo>
                  <a:lnTo>
                    <a:pt x="1642" y="3861"/>
                  </a:lnTo>
                  <a:cubicBezTo>
                    <a:pt x="1642" y="2098"/>
                    <a:pt x="3101" y="639"/>
                    <a:pt x="4864" y="639"/>
                  </a:cubicBezTo>
                  <a:cubicBezTo>
                    <a:pt x="6658" y="639"/>
                    <a:pt x="8086" y="2098"/>
                    <a:pt x="8086" y="3861"/>
                  </a:cubicBezTo>
                  <a:lnTo>
                    <a:pt x="8086" y="3892"/>
                  </a:lnTo>
                  <a:cubicBezTo>
                    <a:pt x="6597" y="4043"/>
                    <a:pt x="5411" y="5320"/>
                    <a:pt x="5411" y="6870"/>
                  </a:cubicBezTo>
                  <a:lnTo>
                    <a:pt x="5411" y="7022"/>
                  </a:lnTo>
                  <a:lnTo>
                    <a:pt x="5411" y="8116"/>
                  </a:lnTo>
                  <a:cubicBezTo>
                    <a:pt x="5411" y="8299"/>
                    <a:pt x="5563" y="8451"/>
                    <a:pt x="5746" y="8451"/>
                  </a:cubicBezTo>
                  <a:lnTo>
                    <a:pt x="11095" y="8451"/>
                  </a:lnTo>
                  <a:cubicBezTo>
                    <a:pt x="11278" y="8451"/>
                    <a:pt x="11430" y="8299"/>
                    <a:pt x="11430" y="8116"/>
                  </a:cubicBezTo>
                  <a:lnTo>
                    <a:pt x="11430" y="7022"/>
                  </a:lnTo>
                  <a:lnTo>
                    <a:pt x="11430" y="6870"/>
                  </a:lnTo>
                  <a:cubicBezTo>
                    <a:pt x="11430" y="5320"/>
                    <a:pt x="10244" y="4043"/>
                    <a:pt x="8755" y="3892"/>
                  </a:cubicBezTo>
                  <a:lnTo>
                    <a:pt x="8755" y="3861"/>
                  </a:lnTo>
                  <a:cubicBezTo>
                    <a:pt x="8755" y="1733"/>
                    <a:pt x="6992" y="1"/>
                    <a:pt x="4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2718850" y="3054188"/>
              <a:ext cx="16725" cy="53200"/>
            </a:xfrm>
            <a:custGeom>
              <a:avLst/>
              <a:gdLst/>
              <a:ahLst/>
              <a:cxnLst/>
              <a:rect l="l" t="t" r="r" b="b"/>
              <a:pathLst>
                <a:path w="669" h="2128" extrusionOk="0">
                  <a:moveTo>
                    <a:pt x="334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52" y="2128"/>
                    <a:pt x="334" y="2128"/>
                  </a:cubicBezTo>
                  <a:cubicBezTo>
                    <a:pt x="517" y="2128"/>
                    <a:pt x="669" y="1976"/>
                    <a:pt x="669" y="1794"/>
                  </a:cubicBezTo>
                  <a:lnTo>
                    <a:pt x="669" y="304"/>
                  </a:lnTo>
                  <a:cubicBezTo>
                    <a:pt x="669" y="12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2756825" y="3054188"/>
              <a:ext cx="16000" cy="53200"/>
            </a:xfrm>
            <a:custGeom>
              <a:avLst/>
              <a:gdLst/>
              <a:ahLst/>
              <a:cxnLst/>
              <a:rect l="l" t="t" r="r" b="b"/>
              <a:pathLst>
                <a:path w="640" h="2128" extrusionOk="0">
                  <a:moveTo>
                    <a:pt x="305" y="0"/>
                  </a:moveTo>
                  <a:cubicBezTo>
                    <a:pt x="123" y="0"/>
                    <a:pt x="1" y="122"/>
                    <a:pt x="1" y="304"/>
                  </a:cubicBezTo>
                  <a:lnTo>
                    <a:pt x="1" y="1794"/>
                  </a:lnTo>
                  <a:cubicBezTo>
                    <a:pt x="1" y="1976"/>
                    <a:pt x="123" y="2128"/>
                    <a:pt x="305" y="2128"/>
                  </a:cubicBezTo>
                  <a:cubicBezTo>
                    <a:pt x="487" y="2128"/>
                    <a:pt x="639" y="1976"/>
                    <a:pt x="639" y="1794"/>
                  </a:cubicBezTo>
                  <a:lnTo>
                    <a:pt x="639" y="304"/>
                  </a:lnTo>
                  <a:cubicBezTo>
                    <a:pt x="63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2794075" y="3054188"/>
              <a:ext cx="15975" cy="53200"/>
            </a:xfrm>
            <a:custGeom>
              <a:avLst/>
              <a:gdLst/>
              <a:ahLst/>
              <a:cxnLst/>
              <a:rect l="l" t="t" r="r" b="b"/>
              <a:pathLst>
                <a:path w="639" h="212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22" y="2128"/>
                    <a:pt x="304" y="2128"/>
                  </a:cubicBezTo>
                  <a:cubicBezTo>
                    <a:pt x="487" y="2128"/>
                    <a:pt x="639" y="1976"/>
                    <a:pt x="639" y="1794"/>
                  </a:cubicBezTo>
                  <a:lnTo>
                    <a:pt x="639" y="304"/>
                  </a:lnTo>
                  <a:cubicBezTo>
                    <a:pt x="639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2830550" y="3054188"/>
              <a:ext cx="16725" cy="53200"/>
            </a:xfrm>
            <a:custGeom>
              <a:avLst/>
              <a:gdLst/>
              <a:ahLst/>
              <a:cxnLst/>
              <a:rect l="l" t="t" r="r" b="b"/>
              <a:pathLst>
                <a:path w="669" h="2128" extrusionOk="0">
                  <a:moveTo>
                    <a:pt x="335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52" y="2128"/>
                    <a:pt x="335" y="2128"/>
                  </a:cubicBezTo>
                  <a:cubicBezTo>
                    <a:pt x="517" y="2128"/>
                    <a:pt x="669" y="1976"/>
                    <a:pt x="669" y="1794"/>
                  </a:cubicBezTo>
                  <a:lnTo>
                    <a:pt x="669" y="304"/>
                  </a:ln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2737850" y="3114963"/>
              <a:ext cx="15975" cy="53225"/>
            </a:xfrm>
            <a:custGeom>
              <a:avLst/>
              <a:gdLst/>
              <a:ahLst/>
              <a:cxnLst/>
              <a:rect l="l" t="t" r="r" b="b"/>
              <a:pathLst>
                <a:path w="639" h="2129" extrusionOk="0">
                  <a:moveTo>
                    <a:pt x="334" y="1"/>
                  </a:moveTo>
                  <a:cubicBezTo>
                    <a:pt x="152" y="1"/>
                    <a:pt x="0" y="153"/>
                    <a:pt x="0" y="305"/>
                  </a:cubicBezTo>
                  <a:lnTo>
                    <a:pt x="0" y="1794"/>
                  </a:lnTo>
                  <a:cubicBezTo>
                    <a:pt x="0" y="1977"/>
                    <a:pt x="152" y="2129"/>
                    <a:pt x="334" y="2129"/>
                  </a:cubicBezTo>
                  <a:cubicBezTo>
                    <a:pt x="517" y="2129"/>
                    <a:pt x="638" y="1977"/>
                    <a:pt x="638" y="1794"/>
                  </a:cubicBezTo>
                  <a:lnTo>
                    <a:pt x="638" y="305"/>
                  </a:lnTo>
                  <a:cubicBezTo>
                    <a:pt x="638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2775075" y="3114963"/>
              <a:ext cx="15975" cy="53225"/>
            </a:xfrm>
            <a:custGeom>
              <a:avLst/>
              <a:gdLst/>
              <a:ahLst/>
              <a:cxnLst/>
              <a:rect l="l" t="t" r="r" b="b"/>
              <a:pathLst>
                <a:path w="639" h="2129" extrusionOk="0">
                  <a:moveTo>
                    <a:pt x="335" y="1"/>
                  </a:moveTo>
                  <a:cubicBezTo>
                    <a:pt x="152" y="1"/>
                    <a:pt x="0" y="153"/>
                    <a:pt x="0" y="305"/>
                  </a:cubicBezTo>
                  <a:lnTo>
                    <a:pt x="0" y="1794"/>
                  </a:lnTo>
                  <a:cubicBezTo>
                    <a:pt x="0" y="1977"/>
                    <a:pt x="152" y="2129"/>
                    <a:pt x="335" y="2129"/>
                  </a:cubicBezTo>
                  <a:cubicBezTo>
                    <a:pt x="517" y="2129"/>
                    <a:pt x="639" y="1977"/>
                    <a:pt x="639" y="1794"/>
                  </a:cubicBezTo>
                  <a:lnTo>
                    <a:pt x="639" y="305"/>
                  </a:lnTo>
                  <a:cubicBezTo>
                    <a:pt x="63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2812300" y="3114963"/>
              <a:ext cx="16000" cy="53225"/>
            </a:xfrm>
            <a:custGeom>
              <a:avLst/>
              <a:gdLst/>
              <a:ahLst/>
              <a:cxnLst/>
              <a:rect l="l" t="t" r="r" b="b"/>
              <a:pathLst>
                <a:path w="640" h="2129" extrusionOk="0">
                  <a:moveTo>
                    <a:pt x="335" y="1"/>
                  </a:moveTo>
                  <a:cubicBezTo>
                    <a:pt x="153" y="1"/>
                    <a:pt x="1" y="153"/>
                    <a:pt x="1" y="305"/>
                  </a:cubicBezTo>
                  <a:lnTo>
                    <a:pt x="1" y="1794"/>
                  </a:lnTo>
                  <a:cubicBezTo>
                    <a:pt x="1" y="1977"/>
                    <a:pt x="153" y="2129"/>
                    <a:pt x="335" y="2129"/>
                  </a:cubicBezTo>
                  <a:cubicBezTo>
                    <a:pt x="487" y="2129"/>
                    <a:pt x="639" y="1977"/>
                    <a:pt x="639" y="1794"/>
                  </a:cubicBezTo>
                  <a:lnTo>
                    <a:pt x="639" y="305"/>
                  </a:ln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2" name="Google Shape;2722;p42"/>
          <p:cNvGrpSpPr/>
          <p:nvPr/>
        </p:nvGrpSpPr>
        <p:grpSpPr>
          <a:xfrm>
            <a:off x="5224675" y="2971999"/>
            <a:ext cx="518255" cy="560678"/>
            <a:chOff x="4344775" y="2777963"/>
            <a:chExt cx="454450" cy="491650"/>
          </a:xfrm>
        </p:grpSpPr>
        <p:sp>
          <p:nvSpPr>
            <p:cNvPr id="2723" name="Google Shape;2723;p42"/>
            <p:cNvSpPr/>
            <p:nvPr/>
          </p:nvSpPr>
          <p:spPr>
            <a:xfrm>
              <a:off x="4458000" y="2851663"/>
              <a:ext cx="245475" cy="417950"/>
            </a:xfrm>
            <a:custGeom>
              <a:avLst/>
              <a:gdLst/>
              <a:ahLst/>
              <a:cxnLst/>
              <a:rect l="l" t="t" r="r" b="b"/>
              <a:pathLst>
                <a:path w="9819" h="16718" extrusionOk="0">
                  <a:moveTo>
                    <a:pt x="8329" y="639"/>
                  </a:moveTo>
                  <a:cubicBezTo>
                    <a:pt x="8816" y="639"/>
                    <a:pt x="9180" y="1003"/>
                    <a:pt x="9180" y="1490"/>
                  </a:cubicBezTo>
                  <a:lnTo>
                    <a:pt x="9180" y="15229"/>
                  </a:lnTo>
                  <a:cubicBezTo>
                    <a:pt x="9180" y="15715"/>
                    <a:pt x="8816" y="16080"/>
                    <a:pt x="8329" y="16080"/>
                  </a:cubicBezTo>
                  <a:lnTo>
                    <a:pt x="1490" y="16080"/>
                  </a:lnTo>
                  <a:cubicBezTo>
                    <a:pt x="1004" y="16080"/>
                    <a:pt x="639" y="15715"/>
                    <a:pt x="639" y="15229"/>
                  </a:cubicBezTo>
                  <a:lnTo>
                    <a:pt x="639" y="1490"/>
                  </a:lnTo>
                  <a:cubicBezTo>
                    <a:pt x="639" y="1003"/>
                    <a:pt x="1004" y="639"/>
                    <a:pt x="1490" y="639"/>
                  </a:cubicBezTo>
                  <a:close/>
                  <a:moveTo>
                    <a:pt x="1490" y="0"/>
                  </a:moveTo>
                  <a:cubicBezTo>
                    <a:pt x="670" y="0"/>
                    <a:pt x="1" y="669"/>
                    <a:pt x="1" y="1490"/>
                  </a:cubicBezTo>
                  <a:lnTo>
                    <a:pt x="1" y="15229"/>
                  </a:lnTo>
                  <a:cubicBezTo>
                    <a:pt x="1" y="16049"/>
                    <a:pt x="670" y="16718"/>
                    <a:pt x="1490" y="16718"/>
                  </a:cubicBezTo>
                  <a:lnTo>
                    <a:pt x="8329" y="16718"/>
                  </a:lnTo>
                  <a:cubicBezTo>
                    <a:pt x="9150" y="16718"/>
                    <a:pt x="9819" y="16049"/>
                    <a:pt x="9819" y="15229"/>
                  </a:cubicBezTo>
                  <a:lnTo>
                    <a:pt x="9819" y="1490"/>
                  </a:lnTo>
                  <a:cubicBezTo>
                    <a:pt x="9819" y="669"/>
                    <a:pt x="9150" y="0"/>
                    <a:pt x="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4499050" y="2892688"/>
              <a:ext cx="163400" cy="311575"/>
            </a:xfrm>
            <a:custGeom>
              <a:avLst/>
              <a:gdLst/>
              <a:ahLst/>
              <a:cxnLst/>
              <a:rect l="l" t="t" r="r" b="b"/>
              <a:pathLst>
                <a:path w="6536" h="12463" extrusionOk="0">
                  <a:moveTo>
                    <a:pt x="5715" y="396"/>
                  </a:moveTo>
                  <a:cubicBezTo>
                    <a:pt x="5958" y="396"/>
                    <a:pt x="6171" y="578"/>
                    <a:pt x="6171" y="821"/>
                  </a:cubicBezTo>
                  <a:lnTo>
                    <a:pt x="6171" y="11612"/>
                  </a:lnTo>
                  <a:cubicBezTo>
                    <a:pt x="6171" y="11885"/>
                    <a:pt x="5958" y="12098"/>
                    <a:pt x="5684" y="12098"/>
                  </a:cubicBezTo>
                  <a:lnTo>
                    <a:pt x="851" y="12098"/>
                  </a:lnTo>
                  <a:cubicBezTo>
                    <a:pt x="608" y="12098"/>
                    <a:pt x="395" y="11885"/>
                    <a:pt x="395" y="11612"/>
                  </a:cubicBezTo>
                  <a:lnTo>
                    <a:pt x="395" y="821"/>
                  </a:lnTo>
                  <a:cubicBezTo>
                    <a:pt x="395" y="578"/>
                    <a:pt x="578" y="396"/>
                    <a:pt x="821" y="396"/>
                  </a:cubicBezTo>
                  <a:lnTo>
                    <a:pt x="1581" y="396"/>
                  </a:lnTo>
                  <a:cubicBezTo>
                    <a:pt x="1642" y="761"/>
                    <a:pt x="1976" y="1034"/>
                    <a:pt x="2341" y="1034"/>
                  </a:cubicBezTo>
                  <a:lnTo>
                    <a:pt x="4195" y="1034"/>
                  </a:lnTo>
                  <a:cubicBezTo>
                    <a:pt x="4590" y="1034"/>
                    <a:pt x="4894" y="761"/>
                    <a:pt x="4985" y="396"/>
                  </a:cubicBezTo>
                  <a:close/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lnTo>
                    <a:pt x="0" y="11612"/>
                  </a:lnTo>
                  <a:cubicBezTo>
                    <a:pt x="0" y="12098"/>
                    <a:pt x="395" y="12463"/>
                    <a:pt x="851" y="12463"/>
                  </a:cubicBezTo>
                  <a:lnTo>
                    <a:pt x="5684" y="12463"/>
                  </a:lnTo>
                  <a:cubicBezTo>
                    <a:pt x="6140" y="12463"/>
                    <a:pt x="6535" y="12098"/>
                    <a:pt x="6535" y="11612"/>
                  </a:cubicBezTo>
                  <a:lnTo>
                    <a:pt x="6535" y="821"/>
                  </a:lnTo>
                  <a:cubicBezTo>
                    <a:pt x="6535" y="365"/>
                    <a:pt x="6171" y="1"/>
                    <a:pt x="5715" y="1"/>
                  </a:cubicBezTo>
                  <a:lnTo>
                    <a:pt x="4803" y="1"/>
                  </a:lnTo>
                  <a:cubicBezTo>
                    <a:pt x="4681" y="1"/>
                    <a:pt x="4620" y="122"/>
                    <a:pt x="4620" y="214"/>
                  </a:cubicBezTo>
                  <a:cubicBezTo>
                    <a:pt x="4620" y="457"/>
                    <a:pt x="4408" y="639"/>
                    <a:pt x="4195" y="639"/>
                  </a:cubicBezTo>
                  <a:lnTo>
                    <a:pt x="2341" y="639"/>
                  </a:lnTo>
                  <a:cubicBezTo>
                    <a:pt x="2098" y="639"/>
                    <a:pt x="1915" y="457"/>
                    <a:pt x="1915" y="183"/>
                  </a:cubicBezTo>
                  <a:cubicBezTo>
                    <a:pt x="1915" y="92"/>
                    <a:pt x="182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4568200" y="3217938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17" y="0"/>
                  </a:moveTo>
                  <a:cubicBezTo>
                    <a:pt x="243" y="0"/>
                    <a:pt x="0" y="243"/>
                    <a:pt x="0" y="486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1003" y="760"/>
                    <a:pt x="1003" y="486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4563625" y="3213363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70" y="396"/>
                  </a:moveTo>
                  <a:cubicBezTo>
                    <a:pt x="852" y="396"/>
                    <a:pt x="974" y="517"/>
                    <a:pt x="974" y="669"/>
                  </a:cubicBezTo>
                  <a:cubicBezTo>
                    <a:pt x="974" y="852"/>
                    <a:pt x="852" y="973"/>
                    <a:pt x="670" y="973"/>
                  </a:cubicBezTo>
                  <a:cubicBezTo>
                    <a:pt x="518" y="973"/>
                    <a:pt x="396" y="852"/>
                    <a:pt x="396" y="669"/>
                  </a:cubicBezTo>
                  <a:cubicBezTo>
                    <a:pt x="396" y="517"/>
                    <a:pt x="518" y="396"/>
                    <a:pt x="670" y="396"/>
                  </a:cubicBezTo>
                  <a:close/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4344775" y="2953488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2037" y="1003"/>
                  </a:moveTo>
                  <a:cubicBezTo>
                    <a:pt x="2220" y="1581"/>
                    <a:pt x="2493" y="1855"/>
                    <a:pt x="3071" y="2037"/>
                  </a:cubicBezTo>
                  <a:cubicBezTo>
                    <a:pt x="2493" y="2219"/>
                    <a:pt x="2220" y="2493"/>
                    <a:pt x="2037" y="3070"/>
                  </a:cubicBezTo>
                  <a:cubicBezTo>
                    <a:pt x="1855" y="2493"/>
                    <a:pt x="1581" y="2219"/>
                    <a:pt x="1004" y="2037"/>
                  </a:cubicBezTo>
                  <a:cubicBezTo>
                    <a:pt x="1581" y="1855"/>
                    <a:pt x="1855" y="1581"/>
                    <a:pt x="2037" y="1003"/>
                  </a:cubicBezTo>
                  <a:close/>
                  <a:moveTo>
                    <a:pt x="2037" y="0"/>
                  </a:moveTo>
                  <a:cubicBezTo>
                    <a:pt x="1946" y="0"/>
                    <a:pt x="1855" y="61"/>
                    <a:pt x="1855" y="152"/>
                  </a:cubicBezTo>
                  <a:cubicBezTo>
                    <a:pt x="1612" y="1459"/>
                    <a:pt x="1460" y="1611"/>
                    <a:pt x="153" y="1855"/>
                  </a:cubicBezTo>
                  <a:cubicBezTo>
                    <a:pt x="62" y="1855"/>
                    <a:pt x="1" y="1946"/>
                    <a:pt x="1" y="2037"/>
                  </a:cubicBezTo>
                  <a:cubicBezTo>
                    <a:pt x="1" y="2128"/>
                    <a:pt x="62" y="2219"/>
                    <a:pt x="153" y="2219"/>
                  </a:cubicBezTo>
                  <a:cubicBezTo>
                    <a:pt x="1460" y="2462"/>
                    <a:pt x="1612" y="2645"/>
                    <a:pt x="1855" y="3921"/>
                  </a:cubicBezTo>
                  <a:cubicBezTo>
                    <a:pt x="1855" y="4013"/>
                    <a:pt x="1946" y="4073"/>
                    <a:pt x="2037" y="4073"/>
                  </a:cubicBezTo>
                  <a:cubicBezTo>
                    <a:pt x="2129" y="4073"/>
                    <a:pt x="2220" y="4013"/>
                    <a:pt x="2220" y="3921"/>
                  </a:cubicBezTo>
                  <a:cubicBezTo>
                    <a:pt x="2463" y="2614"/>
                    <a:pt x="2615" y="2462"/>
                    <a:pt x="3922" y="2219"/>
                  </a:cubicBezTo>
                  <a:cubicBezTo>
                    <a:pt x="4013" y="2219"/>
                    <a:pt x="4074" y="2128"/>
                    <a:pt x="4074" y="2037"/>
                  </a:cubicBezTo>
                  <a:cubicBezTo>
                    <a:pt x="4074" y="1946"/>
                    <a:pt x="4013" y="1885"/>
                    <a:pt x="3922" y="1855"/>
                  </a:cubicBezTo>
                  <a:cubicBezTo>
                    <a:pt x="2615" y="1611"/>
                    <a:pt x="2463" y="1459"/>
                    <a:pt x="2220" y="152"/>
                  </a:cubicBezTo>
                  <a:cubicBezTo>
                    <a:pt x="2220" y="61"/>
                    <a:pt x="2129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4684450" y="2777963"/>
              <a:ext cx="114775" cy="115525"/>
            </a:xfrm>
            <a:custGeom>
              <a:avLst/>
              <a:gdLst/>
              <a:ahLst/>
              <a:cxnLst/>
              <a:rect l="l" t="t" r="r" b="b"/>
              <a:pathLst>
                <a:path w="4591" h="4621" extrusionOk="0">
                  <a:moveTo>
                    <a:pt x="2311" y="1033"/>
                  </a:moveTo>
                  <a:cubicBezTo>
                    <a:pt x="2524" y="1763"/>
                    <a:pt x="2828" y="2067"/>
                    <a:pt x="3587" y="2310"/>
                  </a:cubicBezTo>
                  <a:cubicBezTo>
                    <a:pt x="2828" y="2523"/>
                    <a:pt x="2524" y="2857"/>
                    <a:pt x="2311" y="3587"/>
                  </a:cubicBezTo>
                  <a:cubicBezTo>
                    <a:pt x="2068" y="2857"/>
                    <a:pt x="1764" y="2523"/>
                    <a:pt x="1034" y="2310"/>
                  </a:cubicBezTo>
                  <a:cubicBezTo>
                    <a:pt x="1764" y="2097"/>
                    <a:pt x="2068" y="1763"/>
                    <a:pt x="2311" y="1033"/>
                  </a:cubicBezTo>
                  <a:close/>
                  <a:moveTo>
                    <a:pt x="2311" y="0"/>
                  </a:moveTo>
                  <a:cubicBezTo>
                    <a:pt x="2220" y="0"/>
                    <a:pt x="2128" y="61"/>
                    <a:pt x="2128" y="152"/>
                  </a:cubicBezTo>
                  <a:cubicBezTo>
                    <a:pt x="1825" y="1641"/>
                    <a:pt x="1642" y="1824"/>
                    <a:pt x="153" y="2128"/>
                  </a:cubicBezTo>
                  <a:cubicBezTo>
                    <a:pt x="62" y="2128"/>
                    <a:pt x="1" y="2219"/>
                    <a:pt x="1" y="2310"/>
                  </a:cubicBezTo>
                  <a:cubicBezTo>
                    <a:pt x="1" y="2401"/>
                    <a:pt x="62" y="2462"/>
                    <a:pt x="153" y="2492"/>
                  </a:cubicBezTo>
                  <a:cubicBezTo>
                    <a:pt x="1642" y="2766"/>
                    <a:pt x="1825" y="2948"/>
                    <a:pt x="2128" y="4438"/>
                  </a:cubicBezTo>
                  <a:cubicBezTo>
                    <a:pt x="2128" y="4529"/>
                    <a:pt x="2220" y="4620"/>
                    <a:pt x="2311" y="4620"/>
                  </a:cubicBezTo>
                  <a:cubicBezTo>
                    <a:pt x="2402" y="4620"/>
                    <a:pt x="2463" y="4529"/>
                    <a:pt x="2493" y="4438"/>
                  </a:cubicBezTo>
                  <a:cubicBezTo>
                    <a:pt x="2767" y="2948"/>
                    <a:pt x="2949" y="2766"/>
                    <a:pt x="4439" y="2492"/>
                  </a:cubicBezTo>
                  <a:cubicBezTo>
                    <a:pt x="4530" y="2462"/>
                    <a:pt x="4591" y="2401"/>
                    <a:pt x="4591" y="2310"/>
                  </a:cubicBezTo>
                  <a:cubicBezTo>
                    <a:pt x="4591" y="2219"/>
                    <a:pt x="4530" y="2128"/>
                    <a:pt x="4439" y="2128"/>
                  </a:cubicBezTo>
                  <a:cubicBezTo>
                    <a:pt x="2949" y="1824"/>
                    <a:pt x="2767" y="1641"/>
                    <a:pt x="2493" y="152"/>
                  </a:cubicBezTo>
                  <a:cubicBezTo>
                    <a:pt x="2463" y="61"/>
                    <a:pt x="2402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4708775" y="3091788"/>
              <a:ext cx="84375" cy="84375"/>
            </a:xfrm>
            <a:custGeom>
              <a:avLst/>
              <a:gdLst/>
              <a:ahLst/>
              <a:cxnLst/>
              <a:rect l="l" t="t" r="r" b="b"/>
              <a:pathLst>
                <a:path w="3375" h="3375" extrusionOk="0">
                  <a:moveTo>
                    <a:pt x="1703" y="973"/>
                  </a:moveTo>
                  <a:cubicBezTo>
                    <a:pt x="1824" y="1368"/>
                    <a:pt x="2037" y="1551"/>
                    <a:pt x="2432" y="1703"/>
                  </a:cubicBezTo>
                  <a:cubicBezTo>
                    <a:pt x="2037" y="1855"/>
                    <a:pt x="1824" y="2067"/>
                    <a:pt x="1703" y="2432"/>
                  </a:cubicBezTo>
                  <a:cubicBezTo>
                    <a:pt x="1551" y="2037"/>
                    <a:pt x="1338" y="1855"/>
                    <a:pt x="973" y="1703"/>
                  </a:cubicBezTo>
                  <a:cubicBezTo>
                    <a:pt x="1338" y="1551"/>
                    <a:pt x="1551" y="1368"/>
                    <a:pt x="1703" y="973"/>
                  </a:cubicBezTo>
                  <a:close/>
                  <a:moveTo>
                    <a:pt x="1703" y="0"/>
                  </a:moveTo>
                  <a:cubicBezTo>
                    <a:pt x="1611" y="0"/>
                    <a:pt x="1520" y="92"/>
                    <a:pt x="1520" y="183"/>
                  </a:cubicBezTo>
                  <a:cubicBezTo>
                    <a:pt x="1307" y="1216"/>
                    <a:pt x="1186" y="1307"/>
                    <a:pt x="152" y="1520"/>
                  </a:cubicBezTo>
                  <a:cubicBezTo>
                    <a:pt x="61" y="1520"/>
                    <a:pt x="0" y="1611"/>
                    <a:pt x="0" y="1703"/>
                  </a:cubicBezTo>
                  <a:cubicBezTo>
                    <a:pt x="0" y="1794"/>
                    <a:pt x="61" y="1855"/>
                    <a:pt x="152" y="1885"/>
                  </a:cubicBezTo>
                  <a:cubicBezTo>
                    <a:pt x="1186" y="2098"/>
                    <a:pt x="1307" y="2189"/>
                    <a:pt x="1520" y="3222"/>
                  </a:cubicBezTo>
                  <a:cubicBezTo>
                    <a:pt x="1520" y="3314"/>
                    <a:pt x="1611" y="3374"/>
                    <a:pt x="1703" y="3374"/>
                  </a:cubicBezTo>
                  <a:cubicBezTo>
                    <a:pt x="1794" y="3374"/>
                    <a:pt x="1855" y="3314"/>
                    <a:pt x="1885" y="3222"/>
                  </a:cubicBezTo>
                  <a:cubicBezTo>
                    <a:pt x="2067" y="2189"/>
                    <a:pt x="2189" y="2098"/>
                    <a:pt x="3222" y="1885"/>
                  </a:cubicBezTo>
                  <a:cubicBezTo>
                    <a:pt x="3314" y="1885"/>
                    <a:pt x="3374" y="1794"/>
                    <a:pt x="3374" y="1703"/>
                  </a:cubicBezTo>
                  <a:cubicBezTo>
                    <a:pt x="3374" y="1611"/>
                    <a:pt x="3314" y="1520"/>
                    <a:pt x="3222" y="1520"/>
                  </a:cubicBezTo>
                  <a:cubicBezTo>
                    <a:pt x="2189" y="1307"/>
                    <a:pt x="2067" y="1216"/>
                    <a:pt x="1885" y="183"/>
                  </a:cubicBezTo>
                  <a:cubicBezTo>
                    <a:pt x="1855" y="92"/>
                    <a:pt x="1794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42"/>
          <p:cNvGrpSpPr/>
          <p:nvPr/>
        </p:nvGrpSpPr>
        <p:grpSpPr>
          <a:xfrm>
            <a:off x="4124006" y="1357014"/>
            <a:ext cx="876801" cy="875632"/>
            <a:chOff x="4207036" y="1463674"/>
            <a:chExt cx="729938" cy="728964"/>
          </a:xfrm>
        </p:grpSpPr>
        <p:sp>
          <p:nvSpPr>
            <p:cNvPr id="2731" name="Google Shape;2731;p42"/>
            <p:cNvSpPr/>
            <p:nvPr/>
          </p:nvSpPr>
          <p:spPr>
            <a:xfrm>
              <a:off x="4538967" y="1536449"/>
              <a:ext cx="398006" cy="508803"/>
            </a:xfrm>
            <a:custGeom>
              <a:avLst/>
              <a:gdLst/>
              <a:ahLst/>
              <a:cxnLst/>
              <a:rect l="l" t="t" r="r" b="b"/>
              <a:pathLst>
                <a:path w="13011" h="16633" extrusionOk="0">
                  <a:moveTo>
                    <a:pt x="5260" y="657"/>
                  </a:moveTo>
                  <a:cubicBezTo>
                    <a:pt x="5482" y="657"/>
                    <a:pt x="5690" y="803"/>
                    <a:pt x="5746" y="1026"/>
                  </a:cubicBezTo>
                  <a:lnTo>
                    <a:pt x="7235" y="8017"/>
                  </a:lnTo>
                  <a:lnTo>
                    <a:pt x="6353" y="8199"/>
                  </a:lnTo>
                  <a:lnTo>
                    <a:pt x="4834" y="1208"/>
                  </a:lnTo>
                  <a:cubicBezTo>
                    <a:pt x="4773" y="965"/>
                    <a:pt x="4955" y="722"/>
                    <a:pt x="5198" y="661"/>
                  </a:cubicBezTo>
                  <a:cubicBezTo>
                    <a:pt x="5219" y="658"/>
                    <a:pt x="5240" y="657"/>
                    <a:pt x="5260" y="657"/>
                  </a:cubicBezTo>
                  <a:close/>
                  <a:moveTo>
                    <a:pt x="3227" y="2777"/>
                  </a:moveTo>
                  <a:cubicBezTo>
                    <a:pt x="3435" y="2777"/>
                    <a:pt x="3626" y="2942"/>
                    <a:pt x="3679" y="3153"/>
                  </a:cubicBezTo>
                  <a:lnTo>
                    <a:pt x="4834" y="8533"/>
                  </a:lnTo>
                  <a:lnTo>
                    <a:pt x="3922" y="8716"/>
                  </a:lnTo>
                  <a:lnTo>
                    <a:pt x="2767" y="3336"/>
                  </a:lnTo>
                  <a:cubicBezTo>
                    <a:pt x="2706" y="3092"/>
                    <a:pt x="2858" y="2849"/>
                    <a:pt x="3131" y="2789"/>
                  </a:cubicBezTo>
                  <a:cubicBezTo>
                    <a:pt x="3163" y="2781"/>
                    <a:pt x="3195" y="2777"/>
                    <a:pt x="3227" y="2777"/>
                  </a:cubicBezTo>
                  <a:close/>
                  <a:moveTo>
                    <a:pt x="8133" y="2106"/>
                  </a:moveTo>
                  <a:cubicBezTo>
                    <a:pt x="8337" y="2106"/>
                    <a:pt x="8521" y="2247"/>
                    <a:pt x="8572" y="2454"/>
                  </a:cubicBezTo>
                  <a:lnTo>
                    <a:pt x="9879" y="8472"/>
                  </a:lnTo>
                  <a:lnTo>
                    <a:pt x="8998" y="10783"/>
                  </a:lnTo>
                  <a:lnTo>
                    <a:pt x="6505" y="11299"/>
                  </a:lnTo>
                  <a:cubicBezTo>
                    <a:pt x="5502" y="11512"/>
                    <a:pt x="4864" y="12515"/>
                    <a:pt x="5077" y="13488"/>
                  </a:cubicBezTo>
                  <a:cubicBezTo>
                    <a:pt x="5127" y="13638"/>
                    <a:pt x="5239" y="13747"/>
                    <a:pt x="5378" y="13747"/>
                  </a:cubicBezTo>
                  <a:cubicBezTo>
                    <a:pt x="5408" y="13747"/>
                    <a:pt x="5440" y="13742"/>
                    <a:pt x="5472" y="13731"/>
                  </a:cubicBezTo>
                  <a:cubicBezTo>
                    <a:pt x="5654" y="13701"/>
                    <a:pt x="5746" y="13549"/>
                    <a:pt x="5715" y="13366"/>
                  </a:cubicBezTo>
                  <a:cubicBezTo>
                    <a:pt x="5594" y="12728"/>
                    <a:pt x="5989" y="12090"/>
                    <a:pt x="6627" y="11938"/>
                  </a:cubicBezTo>
                  <a:lnTo>
                    <a:pt x="9302" y="11360"/>
                  </a:lnTo>
                  <a:cubicBezTo>
                    <a:pt x="9393" y="11360"/>
                    <a:pt x="9484" y="11269"/>
                    <a:pt x="9545" y="11178"/>
                  </a:cubicBezTo>
                  <a:lnTo>
                    <a:pt x="10913" y="7621"/>
                  </a:lnTo>
                  <a:cubicBezTo>
                    <a:pt x="10977" y="7428"/>
                    <a:pt x="11179" y="7325"/>
                    <a:pt x="11421" y="7325"/>
                  </a:cubicBezTo>
                  <a:cubicBezTo>
                    <a:pt x="11521" y="7325"/>
                    <a:pt x="11627" y="7343"/>
                    <a:pt x="11733" y="7378"/>
                  </a:cubicBezTo>
                  <a:cubicBezTo>
                    <a:pt x="12068" y="7530"/>
                    <a:pt x="12281" y="7834"/>
                    <a:pt x="12189" y="8108"/>
                  </a:cubicBezTo>
                  <a:lnTo>
                    <a:pt x="10001" y="13579"/>
                  </a:lnTo>
                  <a:cubicBezTo>
                    <a:pt x="9454" y="14795"/>
                    <a:pt x="8451" y="15646"/>
                    <a:pt x="7205" y="15919"/>
                  </a:cubicBezTo>
                  <a:cubicBezTo>
                    <a:pt x="6934" y="15978"/>
                    <a:pt x="6663" y="16006"/>
                    <a:pt x="6395" y="16006"/>
                  </a:cubicBezTo>
                  <a:cubicBezTo>
                    <a:pt x="4433" y="16006"/>
                    <a:pt x="2613" y="14499"/>
                    <a:pt x="2159" y="12333"/>
                  </a:cubicBezTo>
                  <a:lnTo>
                    <a:pt x="761" y="5889"/>
                  </a:lnTo>
                  <a:cubicBezTo>
                    <a:pt x="700" y="5646"/>
                    <a:pt x="882" y="5403"/>
                    <a:pt x="1125" y="5342"/>
                  </a:cubicBezTo>
                  <a:cubicBezTo>
                    <a:pt x="1146" y="5339"/>
                    <a:pt x="1167" y="5338"/>
                    <a:pt x="1187" y="5338"/>
                  </a:cubicBezTo>
                  <a:cubicBezTo>
                    <a:pt x="1409" y="5338"/>
                    <a:pt x="1617" y="5484"/>
                    <a:pt x="1672" y="5706"/>
                  </a:cubicBezTo>
                  <a:lnTo>
                    <a:pt x="2372" y="9050"/>
                  </a:lnTo>
                  <a:lnTo>
                    <a:pt x="2128" y="9111"/>
                  </a:lnTo>
                  <a:cubicBezTo>
                    <a:pt x="1946" y="9172"/>
                    <a:pt x="1855" y="9324"/>
                    <a:pt x="1885" y="9506"/>
                  </a:cubicBezTo>
                  <a:cubicBezTo>
                    <a:pt x="1912" y="9665"/>
                    <a:pt x="2054" y="9755"/>
                    <a:pt x="2211" y="9755"/>
                  </a:cubicBezTo>
                  <a:cubicBezTo>
                    <a:pt x="2234" y="9755"/>
                    <a:pt x="2257" y="9753"/>
                    <a:pt x="2280" y="9749"/>
                  </a:cubicBezTo>
                  <a:lnTo>
                    <a:pt x="2828" y="9628"/>
                  </a:lnTo>
                  <a:lnTo>
                    <a:pt x="3739" y="9445"/>
                  </a:lnTo>
                  <a:lnTo>
                    <a:pt x="5259" y="9111"/>
                  </a:lnTo>
                  <a:lnTo>
                    <a:pt x="6171" y="8898"/>
                  </a:lnTo>
                  <a:lnTo>
                    <a:pt x="7691" y="8594"/>
                  </a:lnTo>
                  <a:lnTo>
                    <a:pt x="8572" y="8381"/>
                  </a:lnTo>
                  <a:lnTo>
                    <a:pt x="9119" y="8260"/>
                  </a:lnTo>
                  <a:cubicBezTo>
                    <a:pt x="9302" y="8229"/>
                    <a:pt x="9393" y="8077"/>
                    <a:pt x="9363" y="7895"/>
                  </a:cubicBezTo>
                  <a:cubicBezTo>
                    <a:pt x="9338" y="7745"/>
                    <a:pt x="9210" y="7636"/>
                    <a:pt x="9064" y="7636"/>
                  </a:cubicBezTo>
                  <a:cubicBezTo>
                    <a:pt x="9032" y="7636"/>
                    <a:pt x="9000" y="7641"/>
                    <a:pt x="8967" y="7652"/>
                  </a:cubicBezTo>
                  <a:lnTo>
                    <a:pt x="8755" y="7682"/>
                  </a:lnTo>
                  <a:lnTo>
                    <a:pt x="7691" y="2667"/>
                  </a:lnTo>
                  <a:cubicBezTo>
                    <a:pt x="7630" y="2393"/>
                    <a:pt x="7782" y="2181"/>
                    <a:pt x="8025" y="2120"/>
                  </a:cubicBezTo>
                  <a:cubicBezTo>
                    <a:pt x="8061" y="2111"/>
                    <a:pt x="8098" y="2106"/>
                    <a:pt x="8133" y="2106"/>
                  </a:cubicBezTo>
                  <a:close/>
                  <a:moveTo>
                    <a:pt x="5268" y="0"/>
                  </a:moveTo>
                  <a:cubicBezTo>
                    <a:pt x="5195" y="0"/>
                    <a:pt x="5121" y="8"/>
                    <a:pt x="5046" y="23"/>
                  </a:cubicBezTo>
                  <a:cubicBezTo>
                    <a:pt x="4439" y="174"/>
                    <a:pt x="4074" y="752"/>
                    <a:pt x="4195" y="1360"/>
                  </a:cubicBezTo>
                  <a:lnTo>
                    <a:pt x="5715" y="8321"/>
                  </a:lnTo>
                  <a:lnTo>
                    <a:pt x="5442" y="8381"/>
                  </a:lnTo>
                  <a:lnTo>
                    <a:pt x="4287" y="3001"/>
                  </a:lnTo>
                  <a:cubicBezTo>
                    <a:pt x="4181" y="2472"/>
                    <a:pt x="3706" y="2127"/>
                    <a:pt x="3204" y="2127"/>
                  </a:cubicBezTo>
                  <a:cubicBezTo>
                    <a:pt x="3129" y="2127"/>
                    <a:pt x="3054" y="2135"/>
                    <a:pt x="2980" y="2150"/>
                  </a:cubicBezTo>
                  <a:cubicBezTo>
                    <a:pt x="2372" y="2272"/>
                    <a:pt x="2007" y="2880"/>
                    <a:pt x="2128" y="3457"/>
                  </a:cubicBezTo>
                  <a:lnTo>
                    <a:pt x="3283" y="8868"/>
                  </a:lnTo>
                  <a:lnTo>
                    <a:pt x="3040" y="8898"/>
                  </a:lnTo>
                  <a:lnTo>
                    <a:pt x="2311" y="5555"/>
                  </a:lnTo>
                  <a:cubicBezTo>
                    <a:pt x="2204" y="5048"/>
                    <a:pt x="1723" y="4681"/>
                    <a:pt x="1216" y="4681"/>
                  </a:cubicBezTo>
                  <a:cubicBezTo>
                    <a:pt x="1146" y="4681"/>
                    <a:pt x="1075" y="4689"/>
                    <a:pt x="1004" y="4703"/>
                  </a:cubicBezTo>
                  <a:cubicBezTo>
                    <a:pt x="396" y="4825"/>
                    <a:pt x="1" y="5433"/>
                    <a:pt x="153" y="6010"/>
                  </a:cubicBezTo>
                  <a:lnTo>
                    <a:pt x="1521" y="12454"/>
                  </a:lnTo>
                  <a:cubicBezTo>
                    <a:pt x="2053" y="14906"/>
                    <a:pt x="4128" y="16633"/>
                    <a:pt x="6392" y="16633"/>
                  </a:cubicBezTo>
                  <a:cubicBezTo>
                    <a:pt x="6711" y="16633"/>
                    <a:pt x="7034" y="16599"/>
                    <a:pt x="7356" y="16527"/>
                  </a:cubicBezTo>
                  <a:cubicBezTo>
                    <a:pt x="8785" y="16223"/>
                    <a:pt x="9971" y="15251"/>
                    <a:pt x="10609" y="13822"/>
                  </a:cubicBezTo>
                  <a:lnTo>
                    <a:pt x="12767" y="8321"/>
                  </a:lnTo>
                  <a:cubicBezTo>
                    <a:pt x="13010" y="7743"/>
                    <a:pt x="12645" y="7044"/>
                    <a:pt x="11946" y="6770"/>
                  </a:cubicBezTo>
                  <a:cubicBezTo>
                    <a:pt x="11773" y="6708"/>
                    <a:pt x="11595" y="6677"/>
                    <a:pt x="11421" y="6677"/>
                  </a:cubicBezTo>
                  <a:cubicBezTo>
                    <a:pt x="10921" y="6677"/>
                    <a:pt x="10463" y="6927"/>
                    <a:pt x="10305" y="7378"/>
                  </a:cubicBezTo>
                  <a:lnTo>
                    <a:pt x="9211" y="2302"/>
                  </a:lnTo>
                  <a:cubicBezTo>
                    <a:pt x="9107" y="1809"/>
                    <a:pt x="8648" y="1449"/>
                    <a:pt x="8157" y="1449"/>
                  </a:cubicBezTo>
                  <a:cubicBezTo>
                    <a:pt x="8073" y="1449"/>
                    <a:pt x="7988" y="1459"/>
                    <a:pt x="7904" y="1482"/>
                  </a:cubicBezTo>
                  <a:cubicBezTo>
                    <a:pt x="7296" y="1603"/>
                    <a:pt x="6901" y="2181"/>
                    <a:pt x="7053" y="2789"/>
                  </a:cubicBezTo>
                  <a:lnTo>
                    <a:pt x="8116" y="7804"/>
                  </a:lnTo>
                  <a:lnTo>
                    <a:pt x="7873" y="7865"/>
                  </a:lnTo>
                  <a:lnTo>
                    <a:pt x="6353" y="874"/>
                  </a:lnTo>
                  <a:cubicBezTo>
                    <a:pt x="6247" y="367"/>
                    <a:pt x="5789" y="0"/>
                    <a:pt x="5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4207036" y="1723174"/>
              <a:ext cx="409141" cy="469465"/>
            </a:xfrm>
            <a:custGeom>
              <a:avLst/>
              <a:gdLst/>
              <a:ahLst/>
              <a:cxnLst/>
              <a:rect l="l" t="t" r="r" b="b"/>
              <a:pathLst>
                <a:path w="13375" h="15347" extrusionOk="0">
                  <a:moveTo>
                    <a:pt x="5712" y="1227"/>
                  </a:moveTo>
                  <a:cubicBezTo>
                    <a:pt x="5879" y="1227"/>
                    <a:pt x="6043" y="1339"/>
                    <a:pt x="6110" y="1517"/>
                  </a:cubicBezTo>
                  <a:lnTo>
                    <a:pt x="8207" y="6624"/>
                  </a:lnTo>
                  <a:lnTo>
                    <a:pt x="7356" y="6958"/>
                  </a:lnTo>
                  <a:lnTo>
                    <a:pt x="5259" y="1852"/>
                  </a:lnTo>
                  <a:cubicBezTo>
                    <a:pt x="5168" y="1639"/>
                    <a:pt x="5289" y="1365"/>
                    <a:pt x="5532" y="1274"/>
                  </a:cubicBezTo>
                  <a:cubicBezTo>
                    <a:pt x="5589" y="1242"/>
                    <a:pt x="5651" y="1227"/>
                    <a:pt x="5712" y="1227"/>
                  </a:cubicBezTo>
                  <a:close/>
                  <a:moveTo>
                    <a:pt x="2781" y="636"/>
                  </a:moveTo>
                  <a:cubicBezTo>
                    <a:pt x="2972" y="636"/>
                    <a:pt x="3152" y="751"/>
                    <a:pt x="3222" y="940"/>
                  </a:cubicBezTo>
                  <a:lnTo>
                    <a:pt x="5897" y="7536"/>
                  </a:lnTo>
                  <a:lnTo>
                    <a:pt x="5046" y="7900"/>
                  </a:lnTo>
                  <a:lnTo>
                    <a:pt x="2371" y="1274"/>
                  </a:lnTo>
                  <a:cubicBezTo>
                    <a:pt x="2250" y="1031"/>
                    <a:pt x="2371" y="788"/>
                    <a:pt x="2614" y="666"/>
                  </a:cubicBezTo>
                  <a:cubicBezTo>
                    <a:pt x="2669" y="646"/>
                    <a:pt x="2726" y="636"/>
                    <a:pt x="2781" y="636"/>
                  </a:cubicBezTo>
                  <a:close/>
                  <a:moveTo>
                    <a:pt x="8756" y="2216"/>
                  </a:moveTo>
                  <a:cubicBezTo>
                    <a:pt x="8933" y="2216"/>
                    <a:pt x="9117" y="2326"/>
                    <a:pt x="9210" y="2490"/>
                  </a:cubicBezTo>
                  <a:lnTo>
                    <a:pt x="11672" y="8600"/>
                  </a:lnTo>
                  <a:cubicBezTo>
                    <a:pt x="12645" y="10940"/>
                    <a:pt x="11672" y="13524"/>
                    <a:pt x="9545" y="14405"/>
                  </a:cubicBezTo>
                  <a:cubicBezTo>
                    <a:pt x="9066" y="14602"/>
                    <a:pt x="8567" y="14699"/>
                    <a:pt x="8066" y="14699"/>
                  </a:cubicBezTo>
                  <a:cubicBezTo>
                    <a:pt x="7328" y="14699"/>
                    <a:pt x="6586" y="14487"/>
                    <a:pt x="5897" y="14071"/>
                  </a:cubicBezTo>
                  <a:lnTo>
                    <a:pt x="1034" y="10758"/>
                  </a:lnTo>
                  <a:cubicBezTo>
                    <a:pt x="791" y="10606"/>
                    <a:pt x="791" y="10211"/>
                    <a:pt x="1004" y="9907"/>
                  </a:cubicBezTo>
                  <a:cubicBezTo>
                    <a:pt x="1154" y="9691"/>
                    <a:pt x="1381" y="9568"/>
                    <a:pt x="1576" y="9568"/>
                  </a:cubicBezTo>
                  <a:cubicBezTo>
                    <a:pt x="1657" y="9568"/>
                    <a:pt x="1732" y="9589"/>
                    <a:pt x="1794" y="9633"/>
                  </a:cubicBezTo>
                  <a:lnTo>
                    <a:pt x="4925" y="11791"/>
                  </a:lnTo>
                  <a:cubicBezTo>
                    <a:pt x="4981" y="11829"/>
                    <a:pt x="5049" y="11855"/>
                    <a:pt x="5114" y="11855"/>
                  </a:cubicBezTo>
                  <a:cubicBezTo>
                    <a:pt x="5154" y="11855"/>
                    <a:pt x="5194" y="11845"/>
                    <a:pt x="5229" y="11822"/>
                  </a:cubicBezTo>
                  <a:lnTo>
                    <a:pt x="7751" y="10788"/>
                  </a:lnTo>
                  <a:cubicBezTo>
                    <a:pt x="7894" y="10731"/>
                    <a:pt x="8041" y="10704"/>
                    <a:pt x="8187" y="10704"/>
                  </a:cubicBezTo>
                  <a:cubicBezTo>
                    <a:pt x="8664" y="10704"/>
                    <a:pt x="9123" y="10991"/>
                    <a:pt x="9332" y="11457"/>
                  </a:cubicBezTo>
                  <a:cubicBezTo>
                    <a:pt x="9380" y="11576"/>
                    <a:pt x="9503" y="11658"/>
                    <a:pt x="9627" y="11658"/>
                  </a:cubicBezTo>
                  <a:cubicBezTo>
                    <a:pt x="9661" y="11658"/>
                    <a:pt x="9695" y="11652"/>
                    <a:pt x="9727" y="11639"/>
                  </a:cubicBezTo>
                  <a:cubicBezTo>
                    <a:pt x="9909" y="11578"/>
                    <a:pt x="10001" y="11366"/>
                    <a:pt x="9909" y="11214"/>
                  </a:cubicBezTo>
                  <a:cubicBezTo>
                    <a:pt x="9634" y="10502"/>
                    <a:pt x="8943" y="10068"/>
                    <a:pt x="8215" y="10068"/>
                  </a:cubicBezTo>
                  <a:cubicBezTo>
                    <a:pt x="7979" y="10068"/>
                    <a:pt x="7739" y="10114"/>
                    <a:pt x="7508" y="10211"/>
                  </a:cubicBezTo>
                  <a:lnTo>
                    <a:pt x="5168" y="11153"/>
                  </a:lnTo>
                  <a:lnTo>
                    <a:pt x="3131" y="9755"/>
                  </a:lnTo>
                  <a:lnTo>
                    <a:pt x="821" y="4071"/>
                  </a:lnTo>
                  <a:cubicBezTo>
                    <a:pt x="730" y="3827"/>
                    <a:pt x="821" y="3584"/>
                    <a:pt x="1064" y="3463"/>
                  </a:cubicBezTo>
                  <a:cubicBezTo>
                    <a:pt x="1119" y="3442"/>
                    <a:pt x="1175" y="3432"/>
                    <a:pt x="1231" y="3432"/>
                  </a:cubicBezTo>
                  <a:cubicBezTo>
                    <a:pt x="1421" y="3432"/>
                    <a:pt x="1602" y="3548"/>
                    <a:pt x="1672" y="3736"/>
                  </a:cubicBezTo>
                  <a:lnTo>
                    <a:pt x="3618" y="8478"/>
                  </a:lnTo>
                  <a:lnTo>
                    <a:pt x="3405" y="8569"/>
                  </a:lnTo>
                  <a:cubicBezTo>
                    <a:pt x="3222" y="8630"/>
                    <a:pt x="3162" y="8812"/>
                    <a:pt x="3222" y="8995"/>
                  </a:cubicBezTo>
                  <a:cubicBezTo>
                    <a:pt x="3270" y="9114"/>
                    <a:pt x="3393" y="9196"/>
                    <a:pt x="3532" y="9196"/>
                  </a:cubicBezTo>
                  <a:cubicBezTo>
                    <a:pt x="3570" y="9196"/>
                    <a:pt x="3609" y="9190"/>
                    <a:pt x="3648" y="9177"/>
                  </a:cubicBezTo>
                  <a:lnTo>
                    <a:pt x="4134" y="8964"/>
                  </a:lnTo>
                  <a:lnTo>
                    <a:pt x="4985" y="8630"/>
                  </a:lnTo>
                  <a:lnTo>
                    <a:pt x="6444" y="8022"/>
                  </a:lnTo>
                  <a:lnTo>
                    <a:pt x="7295" y="7688"/>
                  </a:lnTo>
                  <a:lnTo>
                    <a:pt x="8724" y="7110"/>
                  </a:lnTo>
                  <a:lnTo>
                    <a:pt x="9575" y="6745"/>
                  </a:lnTo>
                  <a:lnTo>
                    <a:pt x="10122" y="6533"/>
                  </a:lnTo>
                  <a:cubicBezTo>
                    <a:pt x="10305" y="6472"/>
                    <a:pt x="10365" y="6290"/>
                    <a:pt x="10305" y="6107"/>
                  </a:cubicBezTo>
                  <a:cubicBezTo>
                    <a:pt x="10257" y="5988"/>
                    <a:pt x="10134" y="5906"/>
                    <a:pt x="9995" y="5906"/>
                  </a:cubicBezTo>
                  <a:cubicBezTo>
                    <a:pt x="9957" y="5906"/>
                    <a:pt x="9918" y="5912"/>
                    <a:pt x="9879" y="5925"/>
                  </a:cubicBezTo>
                  <a:lnTo>
                    <a:pt x="9636" y="6016"/>
                  </a:lnTo>
                  <a:lnTo>
                    <a:pt x="8329" y="2855"/>
                  </a:lnTo>
                  <a:cubicBezTo>
                    <a:pt x="8238" y="2612"/>
                    <a:pt x="8359" y="2338"/>
                    <a:pt x="8602" y="2247"/>
                  </a:cubicBezTo>
                  <a:cubicBezTo>
                    <a:pt x="8651" y="2226"/>
                    <a:pt x="8703" y="2216"/>
                    <a:pt x="8756" y="2216"/>
                  </a:cubicBezTo>
                  <a:close/>
                  <a:moveTo>
                    <a:pt x="2805" y="0"/>
                  </a:moveTo>
                  <a:cubicBezTo>
                    <a:pt x="2661" y="0"/>
                    <a:pt x="2515" y="29"/>
                    <a:pt x="2371" y="89"/>
                  </a:cubicBezTo>
                  <a:cubicBezTo>
                    <a:pt x="1794" y="302"/>
                    <a:pt x="1520" y="970"/>
                    <a:pt x="1763" y="1517"/>
                  </a:cubicBezTo>
                  <a:lnTo>
                    <a:pt x="4469" y="8144"/>
                  </a:lnTo>
                  <a:lnTo>
                    <a:pt x="4195" y="8235"/>
                  </a:lnTo>
                  <a:lnTo>
                    <a:pt x="2280" y="3493"/>
                  </a:lnTo>
                  <a:cubicBezTo>
                    <a:pt x="2097" y="3059"/>
                    <a:pt x="1691" y="2796"/>
                    <a:pt x="1255" y="2796"/>
                  </a:cubicBezTo>
                  <a:cubicBezTo>
                    <a:pt x="1111" y="2796"/>
                    <a:pt x="964" y="2825"/>
                    <a:pt x="821" y="2885"/>
                  </a:cubicBezTo>
                  <a:cubicBezTo>
                    <a:pt x="274" y="3098"/>
                    <a:pt x="0" y="3736"/>
                    <a:pt x="213" y="4314"/>
                  </a:cubicBezTo>
                  <a:lnTo>
                    <a:pt x="2159" y="9086"/>
                  </a:lnTo>
                  <a:cubicBezTo>
                    <a:pt x="1986" y="8964"/>
                    <a:pt x="1787" y="8907"/>
                    <a:pt x="1582" y="8907"/>
                  </a:cubicBezTo>
                  <a:cubicBezTo>
                    <a:pt x="1172" y="8907"/>
                    <a:pt x="740" y="9137"/>
                    <a:pt x="456" y="9542"/>
                  </a:cubicBezTo>
                  <a:cubicBezTo>
                    <a:pt x="61" y="10150"/>
                    <a:pt x="152" y="10940"/>
                    <a:pt x="669" y="11305"/>
                  </a:cubicBezTo>
                  <a:lnTo>
                    <a:pt x="5532" y="14618"/>
                  </a:lnTo>
                  <a:lnTo>
                    <a:pt x="5563" y="14618"/>
                  </a:lnTo>
                  <a:cubicBezTo>
                    <a:pt x="6340" y="15106"/>
                    <a:pt x="7203" y="15347"/>
                    <a:pt x="8063" y="15347"/>
                  </a:cubicBezTo>
                  <a:cubicBezTo>
                    <a:pt x="8649" y="15347"/>
                    <a:pt x="9233" y="15235"/>
                    <a:pt x="9788" y="15013"/>
                  </a:cubicBezTo>
                  <a:cubicBezTo>
                    <a:pt x="12250" y="14010"/>
                    <a:pt x="13375" y="11031"/>
                    <a:pt x="12280" y="8356"/>
                  </a:cubicBezTo>
                  <a:lnTo>
                    <a:pt x="9788" y="2277"/>
                  </a:lnTo>
                  <a:cubicBezTo>
                    <a:pt x="9628" y="1843"/>
                    <a:pt x="9227" y="1581"/>
                    <a:pt x="8793" y="1581"/>
                  </a:cubicBezTo>
                  <a:cubicBezTo>
                    <a:pt x="8649" y="1581"/>
                    <a:pt x="8502" y="1609"/>
                    <a:pt x="8359" y="1669"/>
                  </a:cubicBezTo>
                  <a:cubicBezTo>
                    <a:pt x="7782" y="1882"/>
                    <a:pt x="7508" y="2551"/>
                    <a:pt x="7751" y="3098"/>
                  </a:cubicBezTo>
                  <a:lnTo>
                    <a:pt x="9058" y="6290"/>
                  </a:lnTo>
                  <a:lnTo>
                    <a:pt x="8785" y="6381"/>
                  </a:lnTo>
                  <a:lnTo>
                    <a:pt x="6718" y="1274"/>
                  </a:lnTo>
                  <a:cubicBezTo>
                    <a:pt x="6558" y="840"/>
                    <a:pt x="6140" y="578"/>
                    <a:pt x="5710" y="578"/>
                  </a:cubicBezTo>
                  <a:cubicBezTo>
                    <a:pt x="5568" y="578"/>
                    <a:pt x="5425" y="606"/>
                    <a:pt x="5289" y="666"/>
                  </a:cubicBezTo>
                  <a:cubicBezTo>
                    <a:pt x="4712" y="910"/>
                    <a:pt x="4438" y="1548"/>
                    <a:pt x="4681" y="2095"/>
                  </a:cubicBezTo>
                  <a:lnTo>
                    <a:pt x="6748" y="7201"/>
                  </a:lnTo>
                  <a:lnTo>
                    <a:pt x="6505" y="7323"/>
                  </a:lnTo>
                  <a:lnTo>
                    <a:pt x="3800" y="697"/>
                  </a:lnTo>
                  <a:cubicBezTo>
                    <a:pt x="3640" y="262"/>
                    <a:pt x="3239" y="0"/>
                    <a:pt x="2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4397642" y="1595703"/>
              <a:ext cx="100458" cy="100458"/>
            </a:xfrm>
            <a:custGeom>
              <a:avLst/>
              <a:gdLst/>
              <a:ahLst/>
              <a:cxnLst/>
              <a:rect l="l" t="t" r="r" b="b"/>
              <a:pathLst>
                <a:path w="3284" h="3284" extrusionOk="0">
                  <a:moveTo>
                    <a:pt x="1642" y="456"/>
                  </a:moveTo>
                  <a:cubicBezTo>
                    <a:pt x="2280" y="456"/>
                    <a:pt x="2827" y="973"/>
                    <a:pt x="2827" y="1642"/>
                  </a:cubicBezTo>
                  <a:cubicBezTo>
                    <a:pt x="2827" y="2280"/>
                    <a:pt x="2280" y="2827"/>
                    <a:pt x="1642" y="2827"/>
                  </a:cubicBezTo>
                  <a:cubicBezTo>
                    <a:pt x="973" y="2827"/>
                    <a:pt x="457" y="2280"/>
                    <a:pt x="457" y="1642"/>
                  </a:cubicBezTo>
                  <a:cubicBezTo>
                    <a:pt x="457" y="973"/>
                    <a:pt x="973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1" y="730"/>
                    <a:pt x="1" y="1642"/>
                  </a:cubicBezTo>
                  <a:cubicBezTo>
                    <a:pt x="1" y="2554"/>
                    <a:pt x="730" y="3283"/>
                    <a:pt x="1642" y="3283"/>
                  </a:cubicBezTo>
                  <a:cubicBezTo>
                    <a:pt x="2523" y="3283"/>
                    <a:pt x="3283" y="2523"/>
                    <a:pt x="3283" y="1642"/>
                  </a:cubicBezTo>
                  <a:cubicBezTo>
                    <a:pt x="3283" y="730"/>
                    <a:pt x="2523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4422756" y="1619625"/>
              <a:ext cx="26063" cy="20740"/>
            </a:xfrm>
            <a:custGeom>
              <a:avLst/>
              <a:gdLst/>
              <a:ahLst/>
              <a:cxnLst/>
              <a:rect l="l" t="t" r="r" b="b"/>
              <a:pathLst>
                <a:path w="852" h="678" extrusionOk="0">
                  <a:moveTo>
                    <a:pt x="734" y="1"/>
                  </a:moveTo>
                  <a:cubicBezTo>
                    <a:pt x="722" y="1"/>
                    <a:pt x="710" y="3"/>
                    <a:pt x="699" y="9"/>
                  </a:cubicBezTo>
                  <a:cubicBezTo>
                    <a:pt x="426" y="39"/>
                    <a:pt x="152" y="221"/>
                    <a:pt x="31" y="465"/>
                  </a:cubicBezTo>
                  <a:cubicBezTo>
                    <a:pt x="0" y="556"/>
                    <a:pt x="31" y="617"/>
                    <a:pt x="91" y="677"/>
                  </a:cubicBezTo>
                  <a:lnTo>
                    <a:pt x="183" y="677"/>
                  </a:lnTo>
                  <a:cubicBezTo>
                    <a:pt x="213" y="677"/>
                    <a:pt x="274" y="647"/>
                    <a:pt x="304" y="586"/>
                  </a:cubicBezTo>
                  <a:cubicBezTo>
                    <a:pt x="395" y="434"/>
                    <a:pt x="547" y="313"/>
                    <a:pt x="730" y="282"/>
                  </a:cubicBezTo>
                  <a:cubicBezTo>
                    <a:pt x="821" y="282"/>
                    <a:pt x="851" y="191"/>
                    <a:pt x="851" y="130"/>
                  </a:cubicBezTo>
                  <a:cubicBezTo>
                    <a:pt x="851" y="55"/>
                    <a:pt x="790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4484119" y="1519471"/>
              <a:ext cx="66962" cy="66962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5" y="456"/>
                  </a:moveTo>
                  <a:cubicBezTo>
                    <a:pt x="1429" y="456"/>
                    <a:pt x="1733" y="729"/>
                    <a:pt x="1733" y="1094"/>
                  </a:cubicBezTo>
                  <a:cubicBezTo>
                    <a:pt x="1733" y="1429"/>
                    <a:pt x="1429" y="1733"/>
                    <a:pt x="1095" y="1733"/>
                  </a:cubicBezTo>
                  <a:cubicBezTo>
                    <a:pt x="730" y="1733"/>
                    <a:pt x="456" y="1429"/>
                    <a:pt x="456" y="1094"/>
                  </a:cubicBezTo>
                  <a:cubicBezTo>
                    <a:pt x="456" y="729"/>
                    <a:pt x="730" y="456"/>
                    <a:pt x="1095" y="456"/>
                  </a:cubicBezTo>
                  <a:close/>
                  <a:moveTo>
                    <a:pt x="1095" y="0"/>
                  </a:moveTo>
                  <a:cubicBezTo>
                    <a:pt x="487" y="0"/>
                    <a:pt x="0" y="486"/>
                    <a:pt x="0" y="1094"/>
                  </a:cubicBezTo>
                  <a:cubicBezTo>
                    <a:pt x="0" y="1672"/>
                    <a:pt x="487" y="2188"/>
                    <a:pt x="1095" y="2188"/>
                  </a:cubicBezTo>
                  <a:cubicBezTo>
                    <a:pt x="1703" y="2188"/>
                    <a:pt x="2189" y="1672"/>
                    <a:pt x="2189" y="1094"/>
                  </a:cubicBezTo>
                  <a:cubicBezTo>
                    <a:pt x="2189" y="486"/>
                    <a:pt x="1672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4501770" y="1536205"/>
              <a:ext cx="16794" cy="13031"/>
            </a:xfrm>
            <a:custGeom>
              <a:avLst/>
              <a:gdLst/>
              <a:ahLst/>
              <a:cxnLst/>
              <a:rect l="l" t="t" r="r" b="b"/>
              <a:pathLst>
                <a:path w="549" h="426" extrusionOk="0">
                  <a:moveTo>
                    <a:pt x="426" y="0"/>
                  </a:moveTo>
                  <a:cubicBezTo>
                    <a:pt x="244" y="31"/>
                    <a:pt x="122" y="152"/>
                    <a:pt x="31" y="304"/>
                  </a:cubicBezTo>
                  <a:cubicBezTo>
                    <a:pt x="1" y="334"/>
                    <a:pt x="31" y="395"/>
                    <a:pt x="62" y="426"/>
                  </a:cubicBezTo>
                  <a:lnTo>
                    <a:pt x="122" y="426"/>
                  </a:lnTo>
                  <a:cubicBezTo>
                    <a:pt x="153" y="426"/>
                    <a:pt x="183" y="426"/>
                    <a:pt x="183" y="365"/>
                  </a:cubicBezTo>
                  <a:cubicBezTo>
                    <a:pt x="244" y="274"/>
                    <a:pt x="335" y="213"/>
                    <a:pt x="457" y="182"/>
                  </a:cubicBezTo>
                  <a:cubicBezTo>
                    <a:pt x="518" y="182"/>
                    <a:pt x="548" y="122"/>
                    <a:pt x="548" y="91"/>
                  </a:cubicBezTo>
                  <a:cubicBezTo>
                    <a:pt x="518" y="31"/>
                    <a:pt x="487" y="0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4636610" y="2074568"/>
              <a:ext cx="100458" cy="100427"/>
            </a:xfrm>
            <a:custGeom>
              <a:avLst/>
              <a:gdLst/>
              <a:ahLst/>
              <a:cxnLst/>
              <a:rect l="l" t="t" r="r" b="b"/>
              <a:pathLst>
                <a:path w="3284" h="3283" extrusionOk="0">
                  <a:moveTo>
                    <a:pt x="1642" y="456"/>
                  </a:moveTo>
                  <a:cubicBezTo>
                    <a:pt x="2280" y="456"/>
                    <a:pt x="2827" y="973"/>
                    <a:pt x="2827" y="1642"/>
                  </a:cubicBezTo>
                  <a:cubicBezTo>
                    <a:pt x="2827" y="2280"/>
                    <a:pt x="2280" y="2827"/>
                    <a:pt x="1642" y="2827"/>
                  </a:cubicBezTo>
                  <a:cubicBezTo>
                    <a:pt x="973" y="2827"/>
                    <a:pt x="456" y="2280"/>
                    <a:pt x="456" y="1642"/>
                  </a:cubicBezTo>
                  <a:cubicBezTo>
                    <a:pt x="456" y="973"/>
                    <a:pt x="973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0" y="730"/>
                    <a:pt x="0" y="1642"/>
                  </a:cubicBezTo>
                  <a:cubicBezTo>
                    <a:pt x="0" y="2523"/>
                    <a:pt x="730" y="3283"/>
                    <a:pt x="1642" y="3283"/>
                  </a:cubicBezTo>
                  <a:cubicBezTo>
                    <a:pt x="2523" y="3283"/>
                    <a:pt x="3283" y="2523"/>
                    <a:pt x="3283" y="1642"/>
                  </a:cubicBezTo>
                  <a:cubicBezTo>
                    <a:pt x="3283" y="730"/>
                    <a:pt x="2523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4661694" y="2098490"/>
              <a:ext cx="26093" cy="20740"/>
            </a:xfrm>
            <a:custGeom>
              <a:avLst/>
              <a:gdLst/>
              <a:ahLst/>
              <a:cxnLst/>
              <a:rect l="l" t="t" r="r" b="b"/>
              <a:pathLst>
                <a:path w="853" h="678" extrusionOk="0">
                  <a:moveTo>
                    <a:pt x="735" y="1"/>
                  </a:moveTo>
                  <a:cubicBezTo>
                    <a:pt x="723" y="1"/>
                    <a:pt x="711" y="3"/>
                    <a:pt x="700" y="8"/>
                  </a:cubicBezTo>
                  <a:cubicBezTo>
                    <a:pt x="427" y="39"/>
                    <a:pt x="153" y="221"/>
                    <a:pt x="31" y="464"/>
                  </a:cubicBezTo>
                  <a:cubicBezTo>
                    <a:pt x="1" y="525"/>
                    <a:pt x="31" y="616"/>
                    <a:pt x="92" y="677"/>
                  </a:cubicBezTo>
                  <a:lnTo>
                    <a:pt x="183" y="677"/>
                  </a:lnTo>
                  <a:cubicBezTo>
                    <a:pt x="214" y="677"/>
                    <a:pt x="275" y="647"/>
                    <a:pt x="305" y="586"/>
                  </a:cubicBezTo>
                  <a:cubicBezTo>
                    <a:pt x="396" y="434"/>
                    <a:pt x="548" y="312"/>
                    <a:pt x="730" y="282"/>
                  </a:cubicBezTo>
                  <a:cubicBezTo>
                    <a:pt x="822" y="282"/>
                    <a:pt x="852" y="191"/>
                    <a:pt x="852" y="130"/>
                  </a:cubicBezTo>
                  <a:cubicBezTo>
                    <a:pt x="852" y="55"/>
                    <a:pt x="790" y="1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4786287" y="1463674"/>
              <a:ext cx="100458" cy="100427"/>
            </a:xfrm>
            <a:custGeom>
              <a:avLst/>
              <a:gdLst/>
              <a:ahLst/>
              <a:cxnLst/>
              <a:rect l="l" t="t" r="r" b="b"/>
              <a:pathLst>
                <a:path w="3284" h="3283" extrusionOk="0">
                  <a:moveTo>
                    <a:pt x="1642" y="456"/>
                  </a:moveTo>
                  <a:cubicBezTo>
                    <a:pt x="2281" y="456"/>
                    <a:pt x="2828" y="1003"/>
                    <a:pt x="2828" y="1642"/>
                  </a:cubicBezTo>
                  <a:cubicBezTo>
                    <a:pt x="2828" y="2310"/>
                    <a:pt x="2281" y="2827"/>
                    <a:pt x="1642" y="2827"/>
                  </a:cubicBezTo>
                  <a:cubicBezTo>
                    <a:pt x="974" y="2827"/>
                    <a:pt x="457" y="2310"/>
                    <a:pt x="457" y="1642"/>
                  </a:cubicBezTo>
                  <a:cubicBezTo>
                    <a:pt x="457" y="1003"/>
                    <a:pt x="974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1" y="760"/>
                    <a:pt x="1" y="1642"/>
                  </a:cubicBezTo>
                  <a:cubicBezTo>
                    <a:pt x="1" y="2553"/>
                    <a:pt x="730" y="3283"/>
                    <a:pt x="1642" y="3283"/>
                  </a:cubicBezTo>
                  <a:cubicBezTo>
                    <a:pt x="2554" y="3283"/>
                    <a:pt x="3284" y="2553"/>
                    <a:pt x="3284" y="1642"/>
                  </a:cubicBezTo>
                  <a:cubicBezTo>
                    <a:pt x="3284" y="760"/>
                    <a:pt x="2554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4811401" y="1487841"/>
              <a:ext cx="26063" cy="21413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700" y="1"/>
                  </a:moveTo>
                  <a:cubicBezTo>
                    <a:pt x="426" y="61"/>
                    <a:pt x="183" y="213"/>
                    <a:pt x="61" y="487"/>
                  </a:cubicBezTo>
                  <a:cubicBezTo>
                    <a:pt x="1" y="548"/>
                    <a:pt x="31" y="639"/>
                    <a:pt x="122" y="669"/>
                  </a:cubicBezTo>
                  <a:cubicBezTo>
                    <a:pt x="122" y="669"/>
                    <a:pt x="153" y="700"/>
                    <a:pt x="183" y="700"/>
                  </a:cubicBezTo>
                  <a:cubicBezTo>
                    <a:pt x="244" y="700"/>
                    <a:pt x="274" y="669"/>
                    <a:pt x="305" y="608"/>
                  </a:cubicBezTo>
                  <a:cubicBezTo>
                    <a:pt x="396" y="426"/>
                    <a:pt x="548" y="305"/>
                    <a:pt x="730" y="305"/>
                  </a:cubicBezTo>
                  <a:cubicBezTo>
                    <a:pt x="821" y="274"/>
                    <a:pt x="852" y="213"/>
                    <a:pt x="852" y="122"/>
                  </a:cubicBezTo>
                  <a:cubicBezTo>
                    <a:pt x="852" y="61"/>
                    <a:pt x="761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42"/>
          <p:cNvGrpSpPr/>
          <p:nvPr/>
        </p:nvGrpSpPr>
        <p:grpSpPr>
          <a:xfrm flipH="1">
            <a:off x="1033915" y="3590162"/>
            <a:ext cx="1605404" cy="999838"/>
            <a:chOff x="591956" y="3677443"/>
            <a:chExt cx="2178000" cy="831121"/>
          </a:xfrm>
        </p:grpSpPr>
        <p:sp>
          <p:nvSpPr>
            <p:cNvPr id="2742" name="Google Shape;2742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3" name="Google Shape;2743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/>
            </a:p>
          </p:txBody>
        </p:sp>
      </p:grpSp>
      <p:grpSp>
        <p:nvGrpSpPr>
          <p:cNvPr id="2744" name="Google Shape;2744;p42"/>
          <p:cNvGrpSpPr/>
          <p:nvPr/>
        </p:nvGrpSpPr>
        <p:grpSpPr>
          <a:xfrm flipH="1">
            <a:off x="2857517" y="3590162"/>
            <a:ext cx="1605404" cy="999838"/>
            <a:chOff x="591956" y="3677443"/>
            <a:chExt cx="2178000" cy="831121"/>
          </a:xfrm>
        </p:grpSpPr>
        <p:sp>
          <p:nvSpPr>
            <p:cNvPr id="2745" name="Google Shape;2745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6" name="Google Shape;2746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 the second planet from the Sun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7" name="Google Shape;2747;p42"/>
          <p:cNvGrpSpPr/>
          <p:nvPr/>
        </p:nvGrpSpPr>
        <p:grpSpPr>
          <a:xfrm flipH="1">
            <a:off x="4681107" y="3590162"/>
            <a:ext cx="1605404" cy="999838"/>
            <a:chOff x="591956" y="3677443"/>
            <a:chExt cx="2178000" cy="831121"/>
          </a:xfrm>
        </p:grpSpPr>
        <p:sp>
          <p:nvSpPr>
            <p:cNvPr id="2748" name="Google Shape;2748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9" name="Google Shape;2749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/>
            </a:p>
          </p:txBody>
        </p:sp>
      </p:grpSp>
      <p:grpSp>
        <p:nvGrpSpPr>
          <p:cNvPr id="2750" name="Google Shape;2750;p42"/>
          <p:cNvGrpSpPr/>
          <p:nvPr/>
        </p:nvGrpSpPr>
        <p:grpSpPr>
          <a:xfrm flipH="1">
            <a:off x="6504684" y="3590162"/>
            <a:ext cx="1605404" cy="999838"/>
            <a:chOff x="591956" y="3677443"/>
            <a:chExt cx="2178000" cy="831121"/>
          </a:xfrm>
        </p:grpSpPr>
        <p:sp>
          <p:nvSpPr>
            <p:cNvPr id="2751" name="Google Shape;2751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2" name="Google Shape;2752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/>
            </a:p>
          </p:txBody>
        </p:sp>
      </p:grpSp>
      <p:sp>
        <p:nvSpPr>
          <p:cNvPr id="2753" name="Google Shape;2753;p42"/>
          <p:cNvSpPr/>
          <p:nvPr/>
        </p:nvSpPr>
        <p:spPr>
          <a:xfrm>
            <a:off x="7031792" y="3165808"/>
            <a:ext cx="551184" cy="358770"/>
          </a:xfrm>
          <a:custGeom>
            <a:avLst/>
            <a:gdLst/>
            <a:ahLst/>
            <a:cxnLst/>
            <a:rect l="l" t="t" r="r" b="b"/>
            <a:pathLst>
              <a:path w="19333" h="12584" extrusionOk="0">
                <a:moveTo>
                  <a:pt x="13192" y="638"/>
                </a:moveTo>
                <a:cubicBezTo>
                  <a:pt x="13192" y="638"/>
                  <a:pt x="13253" y="699"/>
                  <a:pt x="13253" y="790"/>
                </a:cubicBezTo>
                <a:lnTo>
                  <a:pt x="13253" y="2888"/>
                </a:lnTo>
                <a:lnTo>
                  <a:pt x="13101" y="2888"/>
                </a:lnTo>
                <a:lnTo>
                  <a:pt x="13101" y="790"/>
                </a:lnTo>
                <a:cubicBezTo>
                  <a:pt x="13101" y="699"/>
                  <a:pt x="13162" y="638"/>
                  <a:pt x="13192" y="638"/>
                </a:cubicBezTo>
                <a:close/>
                <a:moveTo>
                  <a:pt x="9606" y="5654"/>
                </a:moveTo>
                <a:lnTo>
                  <a:pt x="9606" y="6687"/>
                </a:lnTo>
                <a:cubicBezTo>
                  <a:pt x="9241" y="6535"/>
                  <a:pt x="8998" y="6140"/>
                  <a:pt x="8967" y="5654"/>
                </a:cubicBezTo>
                <a:close/>
                <a:moveTo>
                  <a:pt x="10609" y="5654"/>
                </a:moveTo>
                <a:lnTo>
                  <a:pt x="10609" y="6748"/>
                </a:lnTo>
                <a:lnTo>
                  <a:pt x="10244" y="6748"/>
                </a:lnTo>
                <a:lnTo>
                  <a:pt x="10244" y="5654"/>
                </a:lnTo>
                <a:close/>
                <a:moveTo>
                  <a:pt x="11581" y="5654"/>
                </a:moveTo>
                <a:lnTo>
                  <a:pt x="11581" y="6748"/>
                </a:lnTo>
                <a:lnTo>
                  <a:pt x="11247" y="6748"/>
                </a:lnTo>
                <a:lnTo>
                  <a:pt x="11247" y="5654"/>
                </a:lnTo>
                <a:close/>
                <a:moveTo>
                  <a:pt x="12463" y="5654"/>
                </a:moveTo>
                <a:lnTo>
                  <a:pt x="12463" y="6748"/>
                </a:lnTo>
                <a:lnTo>
                  <a:pt x="12250" y="6748"/>
                </a:lnTo>
                <a:lnTo>
                  <a:pt x="12250" y="5654"/>
                </a:lnTo>
                <a:close/>
                <a:moveTo>
                  <a:pt x="5715" y="6474"/>
                </a:moveTo>
                <a:lnTo>
                  <a:pt x="5715" y="10517"/>
                </a:lnTo>
                <a:lnTo>
                  <a:pt x="1520" y="10517"/>
                </a:lnTo>
                <a:cubicBezTo>
                  <a:pt x="2584" y="8693"/>
                  <a:pt x="4043" y="7295"/>
                  <a:pt x="5715" y="6474"/>
                </a:cubicBezTo>
                <a:close/>
                <a:moveTo>
                  <a:pt x="18694" y="3556"/>
                </a:moveTo>
                <a:lnTo>
                  <a:pt x="18694" y="7082"/>
                </a:lnTo>
                <a:cubicBezTo>
                  <a:pt x="17843" y="7143"/>
                  <a:pt x="17174" y="7417"/>
                  <a:pt x="16657" y="7964"/>
                </a:cubicBezTo>
                <a:cubicBezTo>
                  <a:pt x="15837" y="8815"/>
                  <a:pt x="15685" y="9970"/>
                  <a:pt x="15624" y="10517"/>
                </a:cubicBezTo>
                <a:lnTo>
                  <a:pt x="6353" y="10517"/>
                </a:lnTo>
                <a:lnTo>
                  <a:pt x="6353" y="6201"/>
                </a:lnTo>
                <a:cubicBezTo>
                  <a:pt x="6992" y="5958"/>
                  <a:pt x="7660" y="5775"/>
                  <a:pt x="8329" y="5714"/>
                </a:cubicBezTo>
                <a:cubicBezTo>
                  <a:pt x="8390" y="6657"/>
                  <a:pt x="9059" y="7386"/>
                  <a:pt x="9879" y="7386"/>
                </a:cubicBezTo>
                <a:lnTo>
                  <a:pt x="13132" y="7386"/>
                </a:lnTo>
                <a:lnTo>
                  <a:pt x="13132" y="5319"/>
                </a:lnTo>
                <a:lnTo>
                  <a:pt x="13132" y="3556"/>
                </a:lnTo>
                <a:close/>
                <a:moveTo>
                  <a:pt x="18694" y="7721"/>
                </a:moveTo>
                <a:lnTo>
                  <a:pt x="18694" y="10517"/>
                </a:lnTo>
                <a:lnTo>
                  <a:pt x="16293" y="10517"/>
                </a:lnTo>
                <a:cubicBezTo>
                  <a:pt x="16323" y="10031"/>
                  <a:pt x="16475" y="9088"/>
                  <a:pt x="17113" y="8420"/>
                </a:cubicBezTo>
                <a:cubicBezTo>
                  <a:pt x="17509" y="7994"/>
                  <a:pt x="18056" y="7781"/>
                  <a:pt x="18694" y="7721"/>
                </a:cubicBezTo>
                <a:close/>
                <a:moveTo>
                  <a:pt x="18694" y="11186"/>
                </a:moveTo>
                <a:lnTo>
                  <a:pt x="18694" y="11946"/>
                </a:lnTo>
                <a:lnTo>
                  <a:pt x="821" y="11946"/>
                </a:lnTo>
                <a:cubicBezTo>
                  <a:pt x="912" y="11672"/>
                  <a:pt x="1034" y="11429"/>
                  <a:pt x="1156" y="11186"/>
                </a:cubicBezTo>
                <a:close/>
                <a:moveTo>
                  <a:pt x="13192" y="0"/>
                </a:moveTo>
                <a:cubicBezTo>
                  <a:pt x="12797" y="0"/>
                  <a:pt x="12463" y="365"/>
                  <a:pt x="12463" y="790"/>
                </a:cubicBezTo>
                <a:lnTo>
                  <a:pt x="12463" y="3222"/>
                </a:lnTo>
                <a:lnTo>
                  <a:pt x="12463" y="4985"/>
                </a:lnTo>
                <a:lnTo>
                  <a:pt x="9211" y="4985"/>
                </a:lnTo>
                <a:cubicBezTo>
                  <a:pt x="5259" y="4985"/>
                  <a:pt x="1642" y="7812"/>
                  <a:pt x="31" y="12158"/>
                </a:cubicBezTo>
                <a:cubicBezTo>
                  <a:pt x="1" y="12250"/>
                  <a:pt x="1" y="12371"/>
                  <a:pt x="61" y="12462"/>
                </a:cubicBezTo>
                <a:cubicBezTo>
                  <a:pt x="122" y="12553"/>
                  <a:pt x="244" y="12584"/>
                  <a:pt x="335" y="12584"/>
                </a:cubicBezTo>
                <a:lnTo>
                  <a:pt x="19028" y="12584"/>
                </a:lnTo>
                <a:cubicBezTo>
                  <a:pt x="19211" y="12584"/>
                  <a:pt x="19332" y="12462"/>
                  <a:pt x="19332" y="12280"/>
                </a:cubicBezTo>
                <a:lnTo>
                  <a:pt x="19332" y="3222"/>
                </a:lnTo>
                <a:cubicBezTo>
                  <a:pt x="19332" y="3040"/>
                  <a:pt x="19211" y="2888"/>
                  <a:pt x="19028" y="2888"/>
                </a:cubicBezTo>
                <a:lnTo>
                  <a:pt x="13891" y="2888"/>
                </a:lnTo>
                <a:lnTo>
                  <a:pt x="13891" y="790"/>
                </a:lnTo>
                <a:cubicBezTo>
                  <a:pt x="13891" y="365"/>
                  <a:pt x="13587" y="0"/>
                  <a:pt x="131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3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759" name="Google Shape;2759;p43"/>
          <p:cNvGrpSpPr/>
          <p:nvPr/>
        </p:nvGrpSpPr>
        <p:grpSpPr>
          <a:xfrm>
            <a:off x="1059005" y="1979116"/>
            <a:ext cx="2195241" cy="2195241"/>
            <a:chOff x="611700" y="2010150"/>
            <a:chExt cx="2045700" cy="2045700"/>
          </a:xfrm>
        </p:grpSpPr>
        <p:sp>
          <p:nvSpPr>
            <p:cNvPr id="2760" name="Google Shape;2760;p43"/>
            <p:cNvSpPr/>
            <p:nvPr/>
          </p:nvSpPr>
          <p:spPr>
            <a:xfrm>
              <a:off x="731090" y="2135671"/>
              <a:ext cx="1806600" cy="1794600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PREVENTION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61" name="Google Shape;2761;p43"/>
            <p:cNvSpPr/>
            <p:nvPr/>
          </p:nvSpPr>
          <p:spPr>
            <a:xfrm>
              <a:off x="611700" y="2010150"/>
              <a:ext cx="2045700" cy="2045700"/>
            </a:xfrm>
            <a:prstGeom prst="arc">
              <a:avLst>
                <a:gd name="adj1" fmla="val 0"/>
                <a:gd name="adj2" fmla="val 1620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43"/>
          <p:cNvGrpSpPr/>
          <p:nvPr/>
        </p:nvGrpSpPr>
        <p:grpSpPr>
          <a:xfrm>
            <a:off x="3783331" y="1453412"/>
            <a:ext cx="4301660" cy="1101001"/>
            <a:chOff x="3150444" y="1520257"/>
            <a:chExt cx="4008629" cy="1026000"/>
          </a:xfrm>
        </p:grpSpPr>
        <p:grpSp>
          <p:nvGrpSpPr>
            <p:cNvPr id="2763" name="Google Shape;2763;p43"/>
            <p:cNvGrpSpPr/>
            <p:nvPr/>
          </p:nvGrpSpPr>
          <p:grpSpPr>
            <a:xfrm>
              <a:off x="3150444" y="1520257"/>
              <a:ext cx="1026000" cy="1026000"/>
              <a:chOff x="3150444" y="1520257"/>
              <a:chExt cx="1026000" cy="1026000"/>
            </a:xfrm>
          </p:grpSpPr>
          <p:grpSp>
            <p:nvGrpSpPr>
              <p:cNvPr id="2764" name="Google Shape;2764;p43"/>
              <p:cNvGrpSpPr/>
              <p:nvPr/>
            </p:nvGrpSpPr>
            <p:grpSpPr>
              <a:xfrm>
                <a:off x="3333262" y="1702694"/>
                <a:ext cx="660410" cy="661020"/>
                <a:chOff x="2096298" y="2762363"/>
                <a:chExt cx="867362" cy="868163"/>
              </a:xfrm>
            </p:grpSpPr>
            <p:sp>
              <p:nvSpPr>
                <p:cNvPr id="2765" name="Google Shape;2765;p43"/>
                <p:cNvSpPr/>
                <p:nvPr/>
              </p:nvSpPr>
              <p:spPr>
                <a:xfrm>
                  <a:off x="2096298" y="2762363"/>
                  <a:ext cx="867362" cy="868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7" h="35760" extrusionOk="0">
                      <a:moveTo>
                        <a:pt x="17880" y="1"/>
                      </a:moveTo>
                      <a:cubicBezTo>
                        <a:pt x="8007" y="1"/>
                        <a:pt x="1" y="8007"/>
                        <a:pt x="1" y="17880"/>
                      </a:cubicBezTo>
                      <a:cubicBezTo>
                        <a:pt x="1" y="27754"/>
                        <a:pt x="8007" y="35760"/>
                        <a:pt x="17880" y="35760"/>
                      </a:cubicBezTo>
                      <a:cubicBezTo>
                        <a:pt x="27754" y="35760"/>
                        <a:pt x="35726" y="27754"/>
                        <a:pt x="35726" y="17880"/>
                      </a:cubicBezTo>
                      <a:cubicBezTo>
                        <a:pt x="35726" y="8007"/>
                        <a:pt x="27754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43"/>
                <p:cNvSpPr/>
                <p:nvPr/>
              </p:nvSpPr>
              <p:spPr>
                <a:xfrm>
                  <a:off x="2344924" y="3108977"/>
                  <a:ext cx="285091" cy="343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3" h="14145" extrusionOk="0">
                      <a:moveTo>
                        <a:pt x="1802" y="1"/>
                      </a:moveTo>
                      <a:cubicBezTo>
                        <a:pt x="801" y="1"/>
                        <a:pt x="1" y="801"/>
                        <a:pt x="1" y="1802"/>
                      </a:cubicBezTo>
                      <a:lnTo>
                        <a:pt x="1" y="12343"/>
                      </a:lnTo>
                      <a:cubicBezTo>
                        <a:pt x="1" y="13344"/>
                        <a:pt x="801" y="14144"/>
                        <a:pt x="1802" y="14144"/>
                      </a:cubicBezTo>
                      <a:lnTo>
                        <a:pt x="9941" y="14144"/>
                      </a:lnTo>
                      <a:cubicBezTo>
                        <a:pt x="10942" y="14144"/>
                        <a:pt x="11742" y="13344"/>
                        <a:pt x="11742" y="12343"/>
                      </a:cubicBezTo>
                      <a:lnTo>
                        <a:pt x="11742" y="1802"/>
                      </a:lnTo>
                      <a:cubicBezTo>
                        <a:pt x="11742" y="801"/>
                        <a:pt x="10942" y="1"/>
                        <a:pt x="9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43"/>
                <p:cNvSpPr/>
                <p:nvPr/>
              </p:nvSpPr>
              <p:spPr>
                <a:xfrm>
                  <a:off x="2417004" y="3058771"/>
                  <a:ext cx="140931" cy="51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2103" extrusionOk="0">
                      <a:moveTo>
                        <a:pt x="0" y="1"/>
                      </a:moveTo>
                      <a:lnTo>
                        <a:pt x="0" y="2102"/>
                      </a:lnTo>
                      <a:lnTo>
                        <a:pt x="5804" y="2102"/>
                      </a:lnTo>
                      <a:lnTo>
                        <a:pt x="58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43"/>
                <p:cNvSpPr/>
                <p:nvPr/>
              </p:nvSpPr>
              <p:spPr>
                <a:xfrm>
                  <a:off x="2583815" y="2940538"/>
                  <a:ext cx="52682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" h="1869" extrusionOk="0">
                      <a:moveTo>
                        <a:pt x="1" y="0"/>
                      </a:moveTo>
                      <a:lnTo>
                        <a:pt x="1" y="1868"/>
                      </a:lnTo>
                      <a:lnTo>
                        <a:pt x="2169" y="1868"/>
                      </a:lnTo>
                      <a:lnTo>
                        <a:pt x="21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43"/>
                <p:cNvSpPr/>
                <p:nvPr/>
              </p:nvSpPr>
              <p:spPr>
                <a:xfrm>
                  <a:off x="2663178" y="2909753"/>
                  <a:ext cx="52682" cy="35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" h="1469" extrusionOk="0">
                      <a:moveTo>
                        <a:pt x="1" y="1469"/>
                      </a:moveTo>
                      <a:lnTo>
                        <a:pt x="2169" y="1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43"/>
                <p:cNvSpPr/>
                <p:nvPr/>
              </p:nvSpPr>
              <p:spPr>
                <a:xfrm>
                  <a:off x="2663178" y="2909753"/>
                  <a:ext cx="52682" cy="35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" h="1469" fill="none" extrusionOk="0">
                      <a:moveTo>
                        <a:pt x="1" y="1469"/>
                      </a:moveTo>
                      <a:lnTo>
                        <a:pt x="2169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43"/>
                <p:cNvSpPr/>
                <p:nvPr/>
              </p:nvSpPr>
              <p:spPr>
                <a:xfrm>
                  <a:off x="2663178" y="2979406"/>
                  <a:ext cx="47001" cy="2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235" extrusionOk="0">
                      <a:moveTo>
                        <a:pt x="1" y="1"/>
                      </a:moveTo>
                      <a:lnTo>
                        <a:pt x="1936" y="1235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43"/>
                <p:cNvSpPr/>
                <p:nvPr/>
              </p:nvSpPr>
              <p:spPr>
                <a:xfrm>
                  <a:off x="2663178" y="2979406"/>
                  <a:ext cx="47001" cy="2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235" fill="none" extrusionOk="0">
                      <a:moveTo>
                        <a:pt x="1" y="1"/>
                      </a:moveTo>
                      <a:lnTo>
                        <a:pt x="1936" y="1235"/>
                      </a:lnTo>
                    </a:path>
                  </a:pathLst>
                </a:custGeom>
                <a:noFill/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43"/>
                <p:cNvSpPr/>
                <p:nvPr/>
              </p:nvSpPr>
              <p:spPr>
                <a:xfrm>
                  <a:off x="2663178" y="2959984"/>
                  <a:ext cx="31609" cy="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" extrusionOk="0">
                      <a:moveTo>
                        <a:pt x="1" y="0"/>
                      </a:moveTo>
                      <a:lnTo>
                        <a:pt x="1302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43"/>
                <p:cNvSpPr/>
                <p:nvPr/>
              </p:nvSpPr>
              <p:spPr>
                <a:xfrm>
                  <a:off x="2663178" y="2959984"/>
                  <a:ext cx="31609" cy="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" fill="none" extrusionOk="0">
                      <a:moveTo>
                        <a:pt x="1" y="0"/>
                      </a:moveTo>
                      <a:lnTo>
                        <a:pt x="1302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43"/>
                <p:cNvSpPr/>
                <p:nvPr/>
              </p:nvSpPr>
              <p:spPr>
                <a:xfrm>
                  <a:off x="2397558" y="2917061"/>
                  <a:ext cx="186281" cy="8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3403" extrusionOk="0">
                      <a:moveTo>
                        <a:pt x="1035" y="0"/>
                      </a:moveTo>
                      <a:lnTo>
                        <a:pt x="1" y="3403"/>
                      </a:lnTo>
                      <a:lnTo>
                        <a:pt x="6872" y="3403"/>
                      </a:lnTo>
                      <a:lnTo>
                        <a:pt x="7673" y="2802"/>
                      </a:lnTo>
                      <a:lnTo>
                        <a:pt x="7673" y="967"/>
                      </a:lnTo>
                      <a:lnTo>
                        <a:pt x="66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43"/>
                <p:cNvSpPr/>
                <p:nvPr/>
              </p:nvSpPr>
              <p:spPr>
                <a:xfrm>
                  <a:off x="2564393" y="2985087"/>
                  <a:ext cx="67224" cy="87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3603" extrusionOk="0">
                      <a:moveTo>
                        <a:pt x="801" y="0"/>
                      </a:moveTo>
                      <a:lnTo>
                        <a:pt x="0" y="601"/>
                      </a:lnTo>
                      <a:lnTo>
                        <a:pt x="1968" y="3603"/>
                      </a:lnTo>
                      <a:lnTo>
                        <a:pt x="2769" y="3603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3"/>
                <p:cNvSpPr/>
                <p:nvPr/>
              </p:nvSpPr>
              <p:spPr>
                <a:xfrm>
                  <a:off x="2439679" y="3001281"/>
                  <a:ext cx="96382" cy="3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268" extrusionOk="0">
                      <a:moveTo>
                        <a:pt x="0" y="0"/>
                      </a:moveTo>
                      <a:lnTo>
                        <a:pt x="0" y="1268"/>
                      </a:lnTo>
                      <a:lnTo>
                        <a:pt x="3970" y="1268"/>
                      </a:ln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43"/>
                <p:cNvSpPr/>
                <p:nvPr/>
              </p:nvSpPr>
              <p:spPr>
                <a:xfrm>
                  <a:off x="2451017" y="3032041"/>
                  <a:ext cx="72905" cy="2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" h="1102" extrusionOk="0">
                      <a:moveTo>
                        <a:pt x="0" y="1"/>
                      </a:moveTo>
                      <a:lnTo>
                        <a:pt x="0" y="1102"/>
                      </a:lnTo>
                      <a:lnTo>
                        <a:pt x="3002" y="1102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43"/>
                <p:cNvSpPr/>
                <p:nvPr/>
              </p:nvSpPr>
              <p:spPr>
                <a:xfrm>
                  <a:off x="2344924" y="3219126"/>
                  <a:ext cx="285091" cy="140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3" h="5805" extrusionOk="0">
                      <a:moveTo>
                        <a:pt x="1" y="0"/>
                      </a:moveTo>
                      <a:lnTo>
                        <a:pt x="1" y="5805"/>
                      </a:lnTo>
                      <a:lnTo>
                        <a:pt x="11742" y="5805"/>
                      </a:lnTo>
                      <a:lnTo>
                        <a:pt x="11742" y="0"/>
                      </a:lnTo>
                      <a:close/>
                    </a:path>
                  </a:pathLst>
                </a:custGeom>
                <a:solidFill>
                  <a:srgbClr val="7400B8">
                    <a:alpha val="19640"/>
                  </a:srgbClr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3"/>
                <p:cNvSpPr/>
                <p:nvPr/>
              </p:nvSpPr>
              <p:spPr>
                <a:xfrm>
                  <a:off x="2444535" y="3245856"/>
                  <a:ext cx="85870" cy="8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3536" extrusionOk="0">
                      <a:moveTo>
                        <a:pt x="1001" y="0"/>
                      </a:moveTo>
                      <a:lnTo>
                        <a:pt x="1001" y="1001"/>
                      </a:lnTo>
                      <a:lnTo>
                        <a:pt x="0" y="1001"/>
                      </a:lnTo>
                      <a:lnTo>
                        <a:pt x="0" y="2535"/>
                      </a:lnTo>
                      <a:lnTo>
                        <a:pt x="1001" y="2535"/>
                      </a:lnTo>
                      <a:lnTo>
                        <a:pt x="1001" y="3536"/>
                      </a:lnTo>
                      <a:lnTo>
                        <a:pt x="2536" y="3536"/>
                      </a:lnTo>
                      <a:lnTo>
                        <a:pt x="2536" y="2535"/>
                      </a:lnTo>
                      <a:lnTo>
                        <a:pt x="3536" y="2535"/>
                      </a:lnTo>
                      <a:lnTo>
                        <a:pt x="3536" y="1001"/>
                      </a:lnTo>
                      <a:lnTo>
                        <a:pt x="2536" y="1001"/>
                      </a:ln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1" name="Google Shape;2781;p43"/>
              <p:cNvSpPr/>
              <p:nvPr/>
            </p:nvSpPr>
            <p:spPr>
              <a:xfrm rot="-9645316">
                <a:off x="3260688" y="1630501"/>
                <a:ext cx="805513" cy="805513"/>
              </a:xfrm>
              <a:prstGeom prst="arc">
                <a:avLst>
                  <a:gd name="adj1" fmla="val 17823670"/>
                  <a:gd name="adj2" fmla="val 1620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82" name="Google Shape;2782;p43"/>
            <p:cNvCxnSpPr/>
            <p:nvPr/>
          </p:nvCxnSpPr>
          <p:spPr>
            <a:xfrm>
              <a:off x="4067550" y="2010150"/>
              <a:ext cx="100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83" name="Google Shape;2783;p43"/>
            <p:cNvSpPr txBox="1"/>
            <p:nvPr/>
          </p:nvSpPr>
          <p:spPr>
            <a:xfrm flipH="1">
              <a:off x="4067549" y="165525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90 %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84" name="Google Shape;2784;p43"/>
            <p:cNvGrpSpPr/>
            <p:nvPr/>
          </p:nvGrpSpPr>
          <p:grpSpPr>
            <a:xfrm flipH="1">
              <a:off x="5165550" y="1641144"/>
              <a:ext cx="1993523" cy="738015"/>
              <a:chOff x="917641" y="3677443"/>
              <a:chExt cx="2178000" cy="738015"/>
            </a:xfrm>
          </p:grpSpPr>
          <p:sp>
            <p:nvSpPr>
              <p:cNvPr id="2785" name="Google Shape;2785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86" name="Google Shape;2786;p43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/>
              </a:p>
            </p:txBody>
          </p:sp>
        </p:grpSp>
      </p:grpSp>
      <p:grpSp>
        <p:nvGrpSpPr>
          <p:cNvPr id="2787" name="Google Shape;2787;p43"/>
          <p:cNvGrpSpPr/>
          <p:nvPr/>
        </p:nvGrpSpPr>
        <p:grpSpPr>
          <a:xfrm>
            <a:off x="3806474" y="2589214"/>
            <a:ext cx="4278517" cy="1053999"/>
            <a:chOff x="3172010" y="2578688"/>
            <a:chExt cx="3987063" cy="982200"/>
          </a:xfrm>
        </p:grpSpPr>
        <p:grpSp>
          <p:nvGrpSpPr>
            <p:cNvPr id="2788" name="Google Shape;2788;p43"/>
            <p:cNvGrpSpPr/>
            <p:nvPr/>
          </p:nvGrpSpPr>
          <p:grpSpPr>
            <a:xfrm>
              <a:off x="3172010" y="2578688"/>
              <a:ext cx="982200" cy="982200"/>
              <a:chOff x="3172010" y="2578688"/>
              <a:chExt cx="982200" cy="982200"/>
            </a:xfrm>
          </p:grpSpPr>
          <p:sp>
            <p:nvSpPr>
              <p:cNvPr id="2789" name="Google Shape;2789;p43"/>
              <p:cNvSpPr/>
              <p:nvPr/>
            </p:nvSpPr>
            <p:spPr>
              <a:xfrm>
                <a:off x="3330067" y="2733515"/>
                <a:ext cx="666201" cy="666835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35760" extrusionOk="0">
                    <a:moveTo>
                      <a:pt x="17846" y="1"/>
                    </a:moveTo>
                    <a:cubicBezTo>
                      <a:pt x="8006" y="1"/>
                      <a:pt x="0" y="8007"/>
                      <a:pt x="0" y="17880"/>
                    </a:cubicBezTo>
                    <a:cubicBezTo>
                      <a:pt x="0" y="27754"/>
                      <a:pt x="8006" y="35760"/>
                      <a:pt x="17846" y="35760"/>
                    </a:cubicBezTo>
                    <a:cubicBezTo>
                      <a:pt x="27720" y="35760"/>
                      <a:pt x="35726" y="27754"/>
                      <a:pt x="35726" y="17880"/>
                    </a:cubicBezTo>
                    <a:cubicBezTo>
                      <a:pt x="35726" y="8007"/>
                      <a:pt x="27720" y="1"/>
                      <a:pt x="17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3"/>
              <p:cNvSpPr/>
              <p:nvPr/>
            </p:nvSpPr>
            <p:spPr>
              <a:xfrm>
                <a:off x="3478734" y="2864464"/>
                <a:ext cx="368885" cy="404949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21716" extrusionOk="0">
                    <a:moveTo>
                      <a:pt x="9874" y="0"/>
                    </a:moveTo>
                    <a:lnTo>
                      <a:pt x="1" y="9841"/>
                    </a:lnTo>
                    <a:lnTo>
                      <a:pt x="2002" y="9841"/>
                    </a:lnTo>
                    <a:lnTo>
                      <a:pt x="2002" y="21716"/>
                    </a:lnTo>
                    <a:lnTo>
                      <a:pt x="17780" y="21716"/>
                    </a:lnTo>
                    <a:lnTo>
                      <a:pt x="17780" y="9841"/>
                    </a:lnTo>
                    <a:lnTo>
                      <a:pt x="19781" y="9841"/>
                    </a:lnTo>
                    <a:lnTo>
                      <a:pt x="14378" y="4437"/>
                    </a:lnTo>
                    <a:lnTo>
                      <a:pt x="14378" y="1201"/>
                    </a:lnTo>
                    <a:lnTo>
                      <a:pt x="12676" y="1201"/>
                    </a:lnTo>
                    <a:lnTo>
                      <a:pt x="12676" y="2769"/>
                    </a:lnTo>
                    <a:lnTo>
                      <a:pt x="98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3"/>
              <p:cNvSpPr/>
              <p:nvPr/>
            </p:nvSpPr>
            <p:spPr>
              <a:xfrm>
                <a:off x="3575773" y="2935057"/>
                <a:ext cx="174820" cy="263769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14145" extrusionOk="0">
                    <a:moveTo>
                      <a:pt x="3770" y="1"/>
                    </a:moveTo>
                    <a:cubicBezTo>
                      <a:pt x="3370" y="1"/>
                      <a:pt x="3036" y="334"/>
                      <a:pt x="3036" y="735"/>
                    </a:cubicBezTo>
                    <a:lnTo>
                      <a:pt x="3036" y="5671"/>
                    </a:lnTo>
                    <a:lnTo>
                      <a:pt x="3003" y="5671"/>
                    </a:lnTo>
                    <a:lnTo>
                      <a:pt x="3003" y="2436"/>
                    </a:lnTo>
                    <a:cubicBezTo>
                      <a:pt x="3003" y="2036"/>
                      <a:pt x="2669" y="1702"/>
                      <a:pt x="2269" y="1702"/>
                    </a:cubicBezTo>
                    <a:cubicBezTo>
                      <a:pt x="1836" y="1702"/>
                      <a:pt x="1502" y="2036"/>
                      <a:pt x="1502" y="2436"/>
                    </a:cubicBezTo>
                    <a:lnTo>
                      <a:pt x="1502" y="5671"/>
                    </a:lnTo>
                    <a:lnTo>
                      <a:pt x="1469" y="5671"/>
                    </a:lnTo>
                    <a:lnTo>
                      <a:pt x="1469" y="3904"/>
                    </a:lnTo>
                    <a:cubicBezTo>
                      <a:pt x="1469" y="3470"/>
                      <a:pt x="1135" y="3136"/>
                      <a:pt x="735" y="3136"/>
                    </a:cubicBezTo>
                    <a:cubicBezTo>
                      <a:pt x="334" y="3136"/>
                      <a:pt x="1" y="3470"/>
                      <a:pt x="1" y="3904"/>
                    </a:cubicBezTo>
                    <a:lnTo>
                      <a:pt x="1" y="9207"/>
                    </a:lnTo>
                    <a:lnTo>
                      <a:pt x="1" y="9241"/>
                    </a:lnTo>
                    <a:lnTo>
                      <a:pt x="1" y="11309"/>
                    </a:lnTo>
                    <a:cubicBezTo>
                      <a:pt x="1" y="11943"/>
                      <a:pt x="401" y="12510"/>
                      <a:pt x="968" y="12743"/>
                    </a:cubicBezTo>
                    <a:lnTo>
                      <a:pt x="968" y="14144"/>
                    </a:lnTo>
                    <a:lnTo>
                      <a:pt x="5038" y="14144"/>
                    </a:lnTo>
                    <a:lnTo>
                      <a:pt x="5038" y="12743"/>
                    </a:lnTo>
                    <a:cubicBezTo>
                      <a:pt x="5605" y="12510"/>
                      <a:pt x="6005" y="11943"/>
                      <a:pt x="6005" y="11309"/>
                    </a:cubicBezTo>
                    <a:lnTo>
                      <a:pt x="6005" y="10809"/>
                    </a:lnTo>
                    <a:lnTo>
                      <a:pt x="9107" y="6772"/>
                    </a:lnTo>
                    <a:cubicBezTo>
                      <a:pt x="9374" y="6439"/>
                      <a:pt x="9308" y="5972"/>
                      <a:pt x="8974" y="5738"/>
                    </a:cubicBezTo>
                    <a:cubicBezTo>
                      <a:pt x="8849" y="5627"/>
                      <a:pt x="8694" y="5574"/>
                      <a:pt x="8538" y="5574"/>
                    </a:cubicBezTo>
                    <a:cubicBezTo>
                      <a:pt x="8319" y="5574"/>
                      <a:pt x="8095" y="5677"/>
                      <a:pt x="7940" y="5872"/>
                    </a:cubicBezTo>
                    <a:lnTo>
                      <a:pt x="6039" y="8373"/>
                    </a:lnTo>
                    <a:lnTo>
                      <a:pt x="6039" y="7873"/>
                    </a:lnTo>
                    <a:lnTo>
                      <a:pt x="6039" y="2536"/>
                    </a:lnTo>
                    <a:cubicBezTo>
                      <a:pt x="6039" y="2136"/>
                      <a:pt x="5705" y="1802"/>
                      <a:pt x="5305" y="1802"/>
                    </a:cubicBezTo>
                    <a:cubicBezTo>
                      <a:pt x="4871" y="1802"/>
                      <a:pt x="4537" y="2136"/>
                      <a:pt x="4537" y="2536"/>
                    </a:cubicBezTo>
                    <a:lnTo>
                      <a:pt x="4537" y="735"/>
                    </a:lnTo>
                    <a:cubicBezTo>
                      <a:pt x="4537" y="334"/>
                      <a:pt x="4204" y="1"/>
                      <a:pt x="3770" y="1"/>
                    </a:cubicBezTo>
                    <a:close/>
                  </a:path>
                </a:pathLst>
              </a:custGeom>
              <a:solidFill>
                <a:srgbClr val="7400B8">
                  <a:alpha val="19640"/>
                </a:srgbClr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3"/>
              <p:cNvSpPr/>
              <p:nvPr/>
            </p:nvSpPr>
            <p:spPr>
              <a:xfrm>
                <a:off x="3624921" y="3066939"/>
                <a:ext cx="7652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" extrusionOk="0">
                    <a:moveTo>
                      <a:pt x="0" y="1"/>
                    </a:moveTo>
                    <a:lnTo>
                      <a:pt x="4103" y="1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3"/>
              <p:cNvSpPr/>
              <p:nvPr/>
            </p:nvSpPr>
            <p:spPr>
              <a:xfrm>
                <a:off x="3624921" y="3066939"/>
                <a:ext cx="7652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" fill="none" extrusionOk="0">
                    <a:moveTo>
                      <a:pt x="0" y="1"/>
                    </a:moveTo>
                    <a:lnTo>
                      <a:pt x="4103" y="1"/>
                    </a:ln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3"/>
              <p:cNvSpPr/>
              <p:nvPr/>
            </p:nvSpPr>
            <p:spPr>
              <a:xfrm rot="-4526464">
                <a:off x="3260327" y="2667004"/>
                <a:ext cx="805567" cy="805567"/>
              </a:xfrm>
              <a:prstGeom prst="arc">
                <a:avLst>
                  <a:gd name="adj1" fmla="val 20819302"/>
                  <a:gd name="adj2" fmla="val 1538463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95" name="Google Shape;2795;p43"/>
            <p:cNvCxnSpPr/>
            <p:nvPr/>
          </p:nvCxnSpPr>
          <p:spPr>
            <a:xfrm>
              <a:off x="4067550" y="3069800"/>
              <a:ext cx="1008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96" name="Google Shape;2796;p43"/>
            <p:cNvSpPr txBox="1"/>
            <p:nvPr/>
          </p:nvSpPr>
          <p:spPr>
            <a:xfrm flipH="1">
              <a:off x="4067549" y="271490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97" name="Google Shape;2797;p43"/>
            <p:cNvGrpSpPr/>
            <p:nvPr/>
          </p:nvGrpSpPr>
          <p:grpSpPr>
            <a:xfrm flipH="1">
              <a:off x="5165550" y="2663994"/>
              <a:ext cx="1993523" cy="735763"/>
              <a:chOff x="917641" y="3677443"/>
              <a:chExt cx="2178000" cy="735763"/>
            </a:xfrm>
          </p:grpSpPr>
          <p:sp>
            <p:nvSpPr>
              <p:cNvPr id="2798" name="Google Shape;2798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99" name="Google Shape;2799;p43"/>
              <p:cNvSpPr txBox="1"/>
              <p:nvPr/>
            </p:nvSpPr>
            <p:spPr>
              <a:xfrm>
                <a:off x="917641" y="3987806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/>
              </a:p>
            </p:txBody>
          </p:sp>
        </p:grpSp>
      </p:grpSp>
      <p:grpSp>
        <p:nvGrpSpPr>
          <p:cNvPr id="2800" name="Google Shape;2800;p43"/>
          <p:cNvGrpSpPr/>
          <p:nvPr/>
        </p:nvGrpSpPr>
        <p:grpSpPr>
          <a:xfrm>
            <a:off x="3736491" y="3596828"/>
            <a:ext cx="4348500" cy="1194360"/>
            <a:chOff x="3106795" y="3513159"/>
            <a:chExt cx="4052278" cy="1113000"/>
          </a:xfrm>
        </p:grpSpPr>
        <p:grpSp>
          <p:nvGrpSpPr>
            <p:cNvPr id="2801" name="Google Shape;2801;p43"/>
            <p:cNvGrpSpPr/>
            <p:nvPr/>
          </p:nvGrpSpPr>
          <p:grpSpPr>
            <a:xfrm>
              <a:off x="3106795" y="3513159"/>
              <a:ext cx="1113000" cy="1113000"/>
              <a:chOff x="3106795" y="3513159"/>
              <a:chExt cx="1113000" cy="1113000"/>
            </a:xfrm>
          </p:grpSpPr>
          <p:grpSp>
            <p:nvGrpSpPr>
              <p:cNvPr id="2802" name="Google Shape;2802;p43"/>
              <p:cNvGrpSpPr/>
              <p:nvPr/>
            </p:nvGrpSpPr>
            <p:grpSpPr>
              <a:xfrm>
                <a:off x="3330029" y="3736223"/>
                <a:ext cx="666201" cy="666835"/>
                <a:chOff x="6024200" y="2817400"/>
                <a:chExt cx="893150" cy="894000"/>
              </a:xfrm>
            </p:grpSpPr>
            <p:sp>
              <p:nvSpPr>
                <p:cNvPr id="2803" name="Google Shape;2803;p43"/>
                <p:cNvSpPr/>
                <p:nvPr/>
              </p:nvSpPr>
              <p:spPr>
                <a:xfrm>
                  <a:off x="6024200" y="2817400"/>
                  <a:ext cx="893150" cy="8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6" h="35760" extrusionOk="0">
                      <a:moveTo>
                        <a:pt x="17880" y="1"/>
                      </a:moveTo>
                      <a:cubicBezTo>
                        <a:pt x="8006" y="1"/>
                        <a:pt x="0" y="8007"/>
                        <a:pt x="0" y="17880"/>
                      </a:cubicBezTo>
                      <a:cubicBezTo>
                        <a:pt x="0" y="27754"/>
                        <a:pt x="8006" y="35760"/>
                        <a:pt x="17880" y="35760"/>
                      </a:cubicBezTo>
                      <a:cubicBezTo>
                        <a:pt x="27720" y="35760"/>
                        <a:pt x="35726" y="27754"/>
                        <a:pt x="35726" y="17880"/>
                      </a:cubicBezTo>
                      <a:cubicBezTo>
                        <a:pt x="35726" y="8007"/>
                        <a:pt x="27720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43"/>
                <p:cNvSpPr/>
                <p:nvPr/>
              </p:nvSpPr>
              <p:spPr>
                <a:xfrm>
                  <a:off x="6343600" y="3124300"/>
                  <a:ext cx="256875" cy="3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" h="15879" extrusionOk="0">
                      <a:moveTo>
                        <a:pt x="1401" y="0"/>
                      </a:moveTo>
                      <a:cubicBezTo>
                        <a:pt x="634" y="0"/>
                        <a:pt x="0" y="634"/>
                        <a:pt x="0" y="1401"/>
                      </a:cubicBezTo>
                      <a:lnTo>
                        <a:pt x="0" y="14477"/>
                      </a:lnTo>
                      <a:cubicBezTo>
                        <a:pt x="0" y="15245"/>
                        <a:pt x="634" y="15878"/>
                        <a:pt x="1401" y="15878"/>
                      </a:cubicBezTo>
                      <a:lnTo>
                        <a:pt x="8873" y="15878"/>
                      </a:lnTo>
                      <a:cubicBezTo>
                        <a:pt x="9640" y="15878"/>
                        <a:pt x="10274" y="15245"/>
                        <a:pt x="10274" y="14477"/>
                      </a:cubicBezTo>
                      <a:lnTo>
                        <a:pt x="10274" y="1401"/>
                      </a:lnTo>
                      <a:cubicBezTo>
                        <a:pt x="10274" y="634"/>
                        <a:pt x="9640" y="0"/>
                        <a:pt x="8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43"/>
                <p:cNvSpPr/>
                <p:nvPr/>
              </p:nvSpPr>
              <p:spPr>
                <a:xfrm>
                  <a:off x="6381950" y="3341125"/>
                  <a:ext cx="18015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5705" extrusionOk="0">
                      <a:moveTo>
                        <a:pt x="1" y="0"/>
                      </a:moveTo>
                      <a:lnTo>
                        <a:pt x="1" y="5004"/>
                      </a:lnTo>
                      <a:cubicBezTo>
                        <a:pt x="1" y="5371"/>
                        <a:pt x="301" y="5704"/>
                        <a:pt x="701" y="5704"/>
                      </a:cubicBezTo>
                      <a:lnTo>
                        <a:pt x="6505" y="5704"/>
                      </a:lnTo>
                      <a:cubicBezTo>
                        <a:pt x="6906" y="5704"/>
                        <a:pt x="7206" y="5371"/>
                        <a:pt x="7206" y="5004"/>
                      </a:cubicBezTo>
                      <a:lnTo>
                        <a:pt x="7206" y="0"/>
                      </a:lnTo>
                      <a:close/>
                    </a:path>
                  </a:pathLst>
                </a:custGeom>
                <a:solidFill>
                  <a:srgbClr val="64DFDF">
                    <a:alpha val="23660"/>
                  </a:srgbClr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43"/>
                <p:cNvSpPr/>
                <p:nvPr/>
              </p:nvSpPr>
              <p:spPr>
                <a:xfrm>
                  <a:off x="6419475" y="3084275"/>
                  <a:ext cx="105100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1602" extrusionOk="0">
                      <a:moveTo>
                        <a:pt x="1" y="0"/>
                      </a:moveTo>
                      <a:lnTo>
                        <a:pt x="1" y="1601"/>
                      </a:lnTo>
                      <a:lnTo>
                        <a:pt x="4204" y="1601"/>
                      </a:lnTo>
                      <a:lnTo>
                        <a:pt x="4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43"/>
                <p:cNvSpPr/>
                <p:nvPr/>
              </p:nvSpPr>
              <p:spPr>
                <a:xfrm>
                  <a:off x="6440325" y="3016725"/>
                  <a:ext cx="63400" cy="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703" extrusionOk="0">
                      <a:moveTo>
                        <a:pt x="1" y="0"/>
                      </a:moveTo>
                      <a:lnTo>
                        <a:pt x="1" y="2702"/>
                      </a:lnTo>
                      <a:lnTo>
                        <a:pt x="2536" y="2702"/>
                      </a:ln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43"/>
                <p:cNvSpPr/>
                <p:nvPr/>
              </p:nvSpPr>
              <p:spPr>
                <a:xfrm>
                  <a:off x="6376950" y="2986700"/>
                  <a:ext cx="14262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1168" extrusionOk="0">
                      <a:moveTo>
                        <a:pt x="0" y="0"/>
                      </a:moveTo>
                      <a:lnTo>
                        <a:pt x="0" y="1168"/>
                      </a:lnTo>
                      <a:lnTo>
                        <a:pt x="5705" y="1168"/>
                      </a:lnTo>
                      <a:lnTo>
                        <a:pt x="57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43"/>
                <p:cNvSpPr/>
                <p:nvPr/>
              </p:nvSpPr>
              <p:spPr>
                <a:xfrm>
                  <a:off x="6386125" y="3015875"/>
                  <a:ext cx="1337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802" extrusionOk="0">
                      <a:moveTo>
                        <a:pt x="0" y="1"/>
                      </a:moveTo>
                      <a:lnTo>
                        <a:pt x="0" y="801"/>
                      </a:lnTo>
                      <a:lnTo>
                        <a:pt x="534" y="801"/>
                      </a:ln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43"/>
                <p:cNvSpPr/>
                <p:nvPr/>
              </p:nvSpPr>
              <p:spPr>
                <a:xfrm>
                  <a:off x="6236850" y="3086775"/>
                  <a:ext cx="148475" cy="21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9" h="8774" extrusionOk="0">
                      <a:moveTo>
                        <a:pt x="2969" y="0"/>
                      </a:moveTo>
                      <a:cubicBezTo>
                        <a:pt x="2969" y="0"/>
                        <a:pt x="0" y="4203"/>
                        <a:pt x="0" y="5838"/>
                      </a:cubicBezTo>
                      <a:cubicBezTo>
                        <a:pt x="0" y="7472"/>
                        <a:pt x="1335" y="8773"/>
                        <a:pt x="2969" y="8773"/>
                      </a:cubicBezTo>
                      <a:cubicBezTo>
                        <a:pt x="4604" y="8773"/>
                        <a:pt x="5938" y="7472"/>
                        <a:pt x="5938" y="5838"/>
                      </a:cubicBezTo>
                      <a:cubicBezTo>
                        <a:pt x="5938" y="4203"/>
                        <a:pt x="2969" y="0"/>
                        <a:pt x="29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accen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43"/>
                <p:cNvSpPr/>
                <p:nvPr/>
              </p:nvSpPr>
              <p:spPr>
                <a:xfrm>
                  <a:off x="6541225" y="3170150"/>
                  <a:ext cx="25" cy="1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405" extrusionOk="0">
                      <a:moveTo>
                        <a:pt x="1" y="1"/>
                      </a:moveTo>
                      <a:lnTo>
                        <a:pt x="1" y="4404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43"/>
                <p:cNvSpPr/>
                <p:nvPr/>
              </p:nvSpPr>
              <p:spPr>
                <a:xfrm>
                  <a:off x="6541225" y="3170150"/>
                  <a:ext cx="25" cy="1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405" fill="none" extrusionOk="0">
                      <a:moveTo>
                        <a:pt x="1" y="1"/>
                      </a:moveTo>
                      <a:lnTo>
                        <a:pt x="1" y="44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13" name="Google Shape;2813;p43"/>
              <p:cNvSpPr/>
              <p:nvPr/>
            </p:nvSpPr>
            <p:spPr>
              <a:xfrm rot="-8837194">
                <a:off x="3260566" y="3666930"/>
                <a:ext cx="805458" cy="805458"/>
              </a:xfrm>
              <a:prstGeom prst="arc">
                <a:avLst>
                  <a:gd name="adj1" fmla="val 19697914"/>
                  <a:gd name="adj2" fmla="val 8779869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814" name="Google Shape;2814;p43"/>
            <p:cNvCxnSpPr/>
            <p:nvPr/>
          </p:nvCxnSpPr>
          <p:spPr>
            <a:xfrm>
              <a:off x="4067550" y="4055850"/>
              <a:ext cx="1008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815" name="Google Shape;2815;p43"/>
            <p:cNvSpPr txBox="1"/>
            <p:nvPr/>
          </p:nvSpPr>
          <p:spPr>
            <a:xfrm flipH="1">
              <a:off x="4067549" y="370095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16" name="Google Shape;2816;p43"/>
            <p:cNvGrpSpPr/>
            <p:nvPr/>
          </p:nvGrpSpPr>
          <p:grpSpPr>
            <a:xfrm flipH="1">
              <a:off x="5165550" y="3677836"/>
              <a:ext cx="1993523" cy="738015"/>
              <a:chOff x="917641" y="3677443"/>
              <a:chExt cx="2178000" cy="738015"/>
            </a:xfrm>
          </p:grpSpPr>
          <p:sp>
            <p:nvSpPr>
              <p:cNvPr id="2817" name="Google Shape;2817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18" name="Google Shape;2818;p43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from the Sun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38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đích</a:t>
            </a:r>
            <a:endParaRPr dirty="0"/>
          </a:p>
        </p:txBody>
      </p:sp>
      <p:sp>
        <p:nvSpPr>
          <p:cNvPr id="2440" name="Google Shape;2440;p38"/>
          <p:cNvSpPr/>
          <p:nvPr/>
        </p:nvSpPr>
        <p:spPr>
          <a:xfrm>
            <a:off x="802489" y="1772000"/>
            <a:ext cx="2310000" cy="2311200"/>
          </a:xfrm>
          <a:prstGeom prst="ellipse">
            <a:avLst/>
          </a:prstGeom>
          <a:solidFill>
            <a:srgbClr val="48BFE3">
              <a:alpha val="1473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04" name="Google Shape;2504;p38"/>
          <p:cNvCxnSpPr>
            <a:cxnSpLocks/>
          </p:cNvCxnSpPr>
          <p:nvPr/>
        </p:nvCxnSpPr>
        <p:spPr>
          <a:xfrm flipV="1">
            <a:off x="3170363" y="2138998"/>
            <a:ext cx="1215912" cy="788602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6" name="Google Shape;2506;p38"/>
          <p:cNvCxnSpPr>
            <a:cxnSpLocks/>
          </p:cNvCxnSpPr>
          <p:nvPr/>
        </p:nvCxnSpPr>
        <p:spPr>
          <a:xfrm>
            <a:off x="3188388" y="2927600"/>
            <a:ext cx="1197887" cy="6592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7" name="Google Shape;2507;p38"/>
          <p:cNvSpPr/>
          <p:nvPr/>
        </p:nvSpPr>
        <p:spPr>
          <a:xfrm>
            <a:off x="3100513" y="2851100"/>
            <a:ext cx="161700" cy="153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46387364-0D4A-4B75-99A1-8085D33CB753}"/>
              </a:ext>
            </a:extLst>
          </p:cNvPr>
          <p:cNvGrpSpPr/>
          <p:nvPr/>
        </p:nvGrpSpPr>
        <p:grpSpPr>
          <a:xfrm>
            <a:off x="4296724" y="1687001"/>
            <a:ext cx="3700877" cy="819080"/>
            <a:chOff x="4272909" y="1439346"/>
            <a:chExt cx="3700877" cy="819080"/>
          </a:xfrm>
        </p:grpSpPr>
        <p:sp>
          <p:nvSpPr>
            <p:cNvPr id="2437" name="Google Shape;2437;p38"/>
            <p:cNvSpPr/>
            <p:nvPr/>
          </p:nvSpPr>
          <p:spPr>
            <a:xfrm>
              <a:off x="4611638" y="1439425"/>
              <a:ext cx="3362148" cy="819000"/>
            </a:xfrm>
            <a:prstGeom prst="roundRect">
              <a:avLst>
                <a:gd name="adj" fmla="val 16667"/>
              </a:avLst>
            </a:prstGeom>
            <a:solidFill>
              <a:srgbClr val="5E60CE">
                <a:alpha val="1250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4272909" y="1439346"/>
              <a:ext cx="901690" cy="819080"/>
            </a:xfrm>
            <a:custGeom>
              <a:avLst/>
              <a:gdLst/>
              <a:ahLst/>
              <a:cxnLst/>
              <a:rect l="l" t="t" r="r" b="b"/>
              <a:pathLst>
                <a:path w="35441" h="32194" extrusionOk="0">
                  <a:moveTo>
                    <a:pt x="17734" y="0"/>
                  </a:moveTo>
                  <a:cubicBezTo>
                    <a:pt x="16490" y="0"/>
                    <a:pt x="15227" y="145"/>
                    <a:pt x="13965" y="447"/>
                  </a:cubicBezTo>
                  <a:cubicBezTo>
                    <a:pt x="5318" y="2518"/>
                    <a:pt x="1" y="11205"/>
                    <a:pt x="2071" y="19852"/>
                  </a:cubicBezTo>
                  <a:cubicBezTo>
                    <a:pt x="3839" y="27236"/>
                    <a:pt x="10434" y="32193"/>
                    <a:pt x="17707" y="32193"/>
                  </a:cubicBezTo>
                  <a:cubicBezTo>
                    <a:pt x="18950" y="32193"/>
                    <a:pt x="20213" y="32048"/>
                    <a:pt x="21475" y="31746"/>
                  </a:cubicBezTo>
                  <a:cubicBezTo>
                    <a:pt x="30122" y="29676"/>
                    <a:pt x="35440" y="20988"/>
                    <a:pt x="33370" y="12342"/>
                  </a:cubicBezTo>
                  <a:cubicBezTo>
                    <a:pt x="31602" y="4957"/>
                    <a:pt x="25007" y="0"/>
                    <a:pt x="177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miter lim="405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0B6D"/>
                </a:solidFill>
              </a:endParaRPr>
            </a:p>
          </p:txBody>
        </p:sp>
        <p:sp>
          <p:nvSpPr>
            <p:cNvPr id="2509" name="Google Shape;2509;p38"/>
            <p:cNvSpPr txBox="1"/>
            <p:nvPr/>
          </p:nvSpPr>
          <p:spPr>
            <a:xfrm>
              <a:off x="5132070" y="1668041"/>
              <a:ext cx="2822136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Số</a:t>
              </a:r>
              <a:r>
                <a:rPr lang="en-US" sz="1800" dirty="0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800" dirty="0" err="1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liệu</a:t>
              </a:r>
              <a:r>
                <a:rPr lang="en-US" sz="1800" dirty="0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800" dirty="0" err="1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mới</a:t>
              </a:r>
              <a:r>
                <a:rPr lang="en-US" sz="1800" dirty="0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800" dirty="0" err="1">
                  <a:solidFill>
                    <a:srgbClr val="490B6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nhất</a:t>
              </a:r>
              <a:endParaRPr sz="1800" dirty="0">
                <a:solidFill>
                  <a:srgbClr val="490B6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1EC2F88-E589-4FD5-9865-9C74FE16D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263" y="1560000"/>
              <a:ext cx="621330" cy="67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7685FDB0-4B1B-48BD-8FB5-EBEDD8AEDAC6}"/>
              </a:ext>
            </a:extLst>
          </p:cNvPr>
          <p:cNvGrpSpPr/>
          <p:nvPr/>
        </p:nvGrpSpPr>
        <p:grpSpPr>
          <a:xfrm>
            <a:off x="4322963" y="3207903"/>
            <a:ext cx="3674638" cy="782700"/>
            <a:chOff x="4305284" y="2536250"/>
            <a:chExt cx="3679020" cy="782700"/>
          </a:xfrm>
        </p:grpSpPr>
        <p:sp>
          <p:nvSpPr>
            <p:cNvPr id="2436" name="Google Shape;2436;p38"/>
            <p:cNvSpPr/>
            <p:nvPr/>
          </p:nvSpPr>
          <p:spPr>
            <a:xfrm>
              <a:off x="4591193" y="2536250"/>
              <a:ext cx="3393111" cy="782700"/>
            </a:xfrm>
            <a:prstGeom prst="roundRect">
              <a:avLst>
                <a:gd name="adj" fmla="val 16667"/>
              </a:avLst>
            </a:prstGeom>
            <a:solidFill>
              <a:srgbClr val="5390D9">
                <a:alpha val="1161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60CE"/>
                </a:solidFill>
              </a:endParaRPr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4305284" y="2536415"/>
              <a:ext cx="840920" cy="782372"/>
            </a:xfrm>
            <a:custGeom>
              <a:avLst/>
              <a:gdLst/>
              <a:ahLst/>
              <a:cxnLst/>
              <a:rect l="l" t="t" r="r" b="b"/>
              <a:pathLst>
                <a:path w="34629" h="32218" extrusionOk="0">
                  <a:moveTo>
                    <a:pt x="17309" y="1"/>
                  </a:moveTo>
                  <a:cubicBezTo>
                    <a:pt x="16448" y="1"/>
                    <a:pt x="15575" y="70"/>
                    <a:pt x="14696" y="211"/>
                  </a:cubicBezTo>
                  <a:cubicBezTo>
                    <a:pt x="5928" y="1673"/>
                    <a:pt x="1" y="9954"/>
                    <a:pt x="1422" y="18723"/>
                  </a:cubicBezTo>
                  <a:cubicBezTo>
                    <a:pt x="2735" y="26601"/>
                    <a:pt x="9553" y="32217"/>
                    <a:pt x="17283" y="32217"/>
                  </a:cubicBezTo>
                  <a:cubicBezTo>
                    <a:pt x="18157" y="32217"/>
                    <a:pt x="19042" y="32146"/>
                    <a:pt x="19933" y="31997"/>
                  </a:cubicBezTo>
                  <a:cubicBezTo>
                    <a:pt x="28702" y="30576"/>
                    <a:pt x="34629" y="22295"/>
                    <a:pt x="33208" y="13526"/>
                  </a:cubicBezTo>
                  <a:cubicBezTo>
                    <a:pt x="31929" y="5596"/>
                    <a:pt x="25089" y="1"/>
                    <a:pt x="1730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miter lim="405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8"/>
            <p:cNvSpPr txBox="1"/>
            <p:nvPr/>
          </p:nvSpPr>
          <p:spPr>
            <a:xfrm>
              <a:off x="5142224" y="2734193"/>
              <a:ext cx="2813883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273D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Tổng hợp tin tức</a:t>
              </a:r>
              <a:endParaRPr sz="1800" dirty="0">
                <a:solidFill>
                  <a:srgbClr val="7273D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2BB5012B-260A-44F6-A0A0-470868A5E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785" y="2708875"/>
              <a:ext cx="437938" cy="43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Đồ họa 9">
            <a:extLst>
              <a:ext uri="{FF2B5EF4-FFF2-40B4-BE49-F238E27FC236}">
                <a16:creationId xmlns:a16="http://schemas.microsoft.com/office/drawing/2014/main" id="{05388969-EA17-4A08-BD73-34F40B90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787" y="2318399"/>
            <a:ext cx="1283429" cy="1210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44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824" name="Google Shape;2824;p44"/>
          <p:cNvGrpSpPr/>
          <p:nvPr/>
        </p:nvGrpSpPr>
        <p:grpSpPr>
          <a:xfrm>
            <a:off x="4711900" y="1203475"/>
            <a:ext cx="1622510" cy="3649680"/>
            <a:chOff x="4674550" y="1174900"/>
            <a:chExt cx="1622510" cy="3649680"/>
          </a:xfrm>
        </p:grpSpPr>
        <p:grpSp>
          <p:nvGrpSpPr>
            <p:cNvPr id="2825" name="Google Shape;2825;p44"/>
            <p:cNvGrpSpPr/>
            <p:nvPr/>
          </p:nvGrpSpPr>
          <p:grpSpPr>
            <a:xfrm>
              <a:off x="4719891" y="1844052"/>
              <a:ext cx="1531828" cy="1531828"/>
              <a:chOff x="4715913" y="1872502"/>
              <a:chExt cx="1586400" cy="1586400"/>
            </a:xfrm>
          </p:grpSpPr>
          <p:sp>
            <p:nvSpPr>
              <p:cNvPr id="2826" name="Google Shape;2826;p44"/>
              <p:cNvSpPr/>
              <p:nvPr/>
            </p:nvSpPr>
            <p:spPr>
              <a:xfrm rot="10800000" flipH="1">
                <a:off x="4715913" y="1872502"/>
                <a:ext cx="1586400" cy="1586400"/>
              </a:xfrm>
              <a:prstGeom prst="arc">
                <a:avLst>
                  <a:gd name="adj1" fmla="val 21482115"/>
                  <a:gd name="adj2" fmla="val 1079321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7" name="Google Shape;2827;p44"/>
              <p:cNvGrpSpPr/>
              <p:nvPr/>
            </p:nvGrpSpPr>
            <p:grpSpPr>
              <a:xfrm>
                <a:off x="4922436" y="2020903"/>
                <a:ext cx="1173721" cy="1173721"/>
                <a:chOff x="4652863" y="1986175"/>
                <a:chExt cx="893175" cy="893175"/>
              </a:xfrm>
            </p:grpSpPr>
            <p:sp>
              <p:nvSpPr>
                <p:cNvPr id="2828" name="Google Shape;2828;p44"/>
                <p:cNvSpPr/>
                <p:nvPr/>
              </p:nvSpPr>
              <p:spPr>
                <a:xfrm>
                  <a:off x="4652863" y="1986175"/>
                  <a:ext cx="893175" cy="8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7" h="35727" extrusionOk="0">
                      <a:moveTo>
                        <a:pt x="17880" y="1"/>
                      </a:moveTo>
                      <a:cubicBezTo>
                        <a:pt x="8007" y="1"/>
                        <a:pt x="1" y="8007"/>
                        <a:pt x="1" y="17847"/>
                      </a:cubicBezTo>
                      <a:cubicBezTo>
                        <a:pt x="1" y="27721"/>
                        <a:pt x="8007" y="35726"/>
                        <a:pt x="17880" y="35726"/>
                      </a:cubicBezTo>
                      <a:cubicBezTo>
                        <a:pt x="27754" y="35726"/>
                        <a:pt x="35726" y="27721"/>
                        <a:pt x="35726" y="17847"/>
                      </a:cubicBezTo>
                      <a:cubicBezTo>
                        <a:pt x="35726" y="8007"/>
                        <a:pt x="27754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lt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44"/>
                <p:cNvSpPr/>
                <p:nvPr/>
              </p:nvSpPr>
              <p:spPr>
                <a:xfrm>
                  <a:off x="5116538" y="2193825"/>
                  <a:ext cx="160975" cy="1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6439" extrusionOk="0">
                      <a:moveTo>
                        <a:pt x="3203" y="1"/>
                      </a:moveTo>
                      <a:cubicBezTo>
                        <a:pt x="1435" y="1"/>
                        <a:pt x="0" y="1435"/>
                        <a:pt x="0" y="3203"/>
                      </a:cubicBezTo>
                      <a:cubicBezTo>
                        <a:pt x="0" y="5004"/>
                        <a:pt x="1435" y="6439"/>
                        <a:pt x="3203" y="6439"/>
                      </a:cubicBezTo>
                      <a:cubicBezTo>
                        <a:pt x="5004" y="6439"/>
                        <a:pt x="6438" y="5004"/>
                        <a:pt x="6438" y="3203"/>
                      </a:cubicBezTo>
                      <a:cubicBezTo>
                        <a:pt x="6438" y="1435"/>
                        <a:pt x="5004" y="1"/>
                        <a:pt x="32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44"/>
                <p:cNvSpPr/>
                <p:nvPr/>
              </p:nvSpPr>
              <p:spPr>
                <a:xfrm>
                  <a:off x="5066513" y="2358125"/>
                  <a:ext cx="261025" cy="22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1" h="9007" extrusionOk="0">
                      <a:moveTo>
                        <a:pt x="4036" y="0"/>
                      </a:moveTo>
                      <a:cubicBezTo>
                        <a:pt x="1801" y="0"/>
                        <a:pt x="0" y="1802"/>
                        <a:pt x="0" y="4036"/>
                      </a:cubicBezTo>
                      <a:lnTo>
                        <a:pt x="0" y="9007"/>
                      </a:lnTo>
                      <a:lnTo>
                        <a:pt x="10441" y="9007"/>
                      </a:lnTo>
                      <a:lnTo>
                        <a:pt x="10441" y="4036"/>
                      </a:lnTo>
                      <a:cubicBezTo>
                        <a:pt x="10441" y="1802"/>
                        <a:pt x="8640" y="0"/>
                        <a:pt x="64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44"/>
                <p:cNvSpPr/>
                <p:nvPr/>
              </p:nvSpPr>
              <p:spPr>
                <a:xfrm>
                  <a:off x="4922238" y="2193825"/>
                  <a:ext cx="160975" cy="1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6439" extrusionOk="0">
                      <a:moveTo>
                        <a:pt x="3203" y="1"/>
                      </a:moveTo>
                      <a:cubicBezTo>
                        <a:pt x="1435" y="1"/>
                        <a:pt x="0" y="1435"/>
                        <a:pt x="0" y="3203"/>
                      </a:cubicBezTo>
                      <a:cubicBezTo>
                        <a:pt x="0" y="5004"/>
                        <a:pt x="1435" y="6439"/>
                        <a:pt x="3203" y="6439"/>
                      </a:cubicBezTo>
                      <a:cubicBezTo>
                        <a:pt x="4970" y="6439"/>
                        <a:pt x="6438" y="5004"/>
                        <a:pt x="6438" y="3203"/>
                      </a:cubicBezTo>
                      <a:cubicBezTo>
                        <a:pt x="6438" y="1435"/>
                        <a:pt x="4970" y="1"/>
                        <a:pt x="32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44"/>
                <p:cNvSpPr/>
                <p:nvPr/>
              </p:nvSpPr>
              <p:spPr>
                <a:xfrm>
                  <a:off x="4872188" y="2358125"/>
                  <a:ext cx="260225" cy="22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9007" extrusionOk="0">
                      <a:moveTo>
                        <a:pt x="4004" y="0"/>
                      </a:moveTo>
                      <a:cubicBezTo>
                        <a:pt x="1802" y="0"/>
                        <a:pt x="1" y="1802"/>
                        <a:pt x="1" y="4036"/>
                      </a:cubicBezTo>
                      <a:lnTo>
                        <a:pt x="1" y="9007"/>
                      </a:lnTo>
                      <a:lnTo>
                        <a:pt x="10408" y="9007"/>
                      </a:lnTo>
                      <a:lnTo>
                        <a:pt x="10408" y="4036"/>
                      </a:lnTo>
                      <a:cubicBezTo>
                        <a:pt x="10408" y="1802"/>
                        <a:pt x="8640" y="0"/>
                        <a:pt x="64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44"/>
                <p:cNvSpPr/>
                <p:nvPr/>
              </p:nvSpPr>
              <p:spPr>
                <a:xfrm>
                  <a:off x="5018963" y="2241375"/>
                  <a:ext cx="160975" cy="1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6439" extrusionOk="0">
                      <a:moveTo>
                        <a:pt x="3236" y="0"/>
                      </a:moveTo>
                      <a:cubicBezTo>
                        <a:pt x="1435" y="0"/>
                        <a:pt x="1" y="1435"/>
                        <a:pt x="1" y="3236"/>
                      </a:cubicBezTo>
                      <a:cubicBezTo>
                        <a:pt x="1" y="5004"/>
                        <a:pt x="1435" y="6438"/>
                        <a:pt x="3236" y="6438"/>
                      </a:cubicBezTo>
                      <a:cubicBezTo>
                        <a:pt x="5004" y="6438"/>
                        <a:pt x="6439" y="5004"/>
                        <a:pt x="6439" y="3236"/>
                      </a:cubicBezTo>
                      <a:cubicBezTo>
                        <a:pt x="6439" y="1435"/>
                        <a:pt x="5004" y="0"/>
                        <a:pt x="32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44"/>
                <p:cNvSpPr/>
                <p:nvPr/>
              </p:nvSpPr>
              <p:spPr>
                <a:xfrm>
                  <a:off x="4969763" y="2406475"/>
                  <a:ext cx="260225" cy="2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8975" extrusionOk="0">
                      <a:moveTo>
                        <a:pt x="4003" y="1"/>
                      </a:moveTo>
                      <a:cubicBezTo>
                        <a:pt x="1802" y="1"/>
                        <a:pt x="1" y="1802"/>
                        <a:pt x="1" y="4004"/>
                      </a:cubicBezTo>
                      <a:lnTo>
                        <a:pt x="1" y="8974"/>
                      </a:lnTo>
                      <a:lnTo>
                        <a:pt x="10408" y="8974"/>
                      </a:lnTo>
                      <a:lnTo>
                        <a:pt x="10408" y="4004"/>
                      </a:lnTo>
                      <a:cubicBezTo>
                        <a:pt x="10408" y="1802"/>
                        <a:pt x="8607" y="1"/>
                        <a:pt x="640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44"/>
                <p:cNvSpPr/>
                <p:nvPr/>
              </p:nvSpPr>
              <p:spPr>
                <a:xfrm>
                  <a:off x="5184088" y="2500725"/>
                  <a:ext cx="25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603" extrusionOk="0">
                      <a:moveTo>
                        <a:pt x="0" y="0"/>
                      </a:moveTo>
                      <a:lnTo>
                        <a:pt x="0" y="3603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44"/>
                <p:cNvSpPr/>
                <p:nvPr/>
              </p:nvSpPr>
              <p:spPr>
                <a:xfrm>
                  <a:off x="5184088" y="2500725"/>
                  <a:ext cx="25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603" fill="none" extrusionOk="0">
                      <a:moveTo>
                        <a:pt x="0" y="0"/>
                      </a:moveTo>
                      <a:lnTo>
                        <a:pt x="0" y="3603"/>
                      </a:lnTo>
                    </a:path>
                  </a:pathLst>
                </a:custGeom>
                <a:noFill/>
                <a:ln w="10850" cap="rnd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44"/>
                <p:cNvSpPr/>
                <p:nvPr/>
              </p:nvSpPr>
              <p:spPr>
                <a:xfrm>
                  <a:off x="5115713" y="2271400"/>
                  <a:ext cx="40875" cy="7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136" fill="none" extrusionOk="0">
                      <a:moveTo>
                        <a:pt x="0" y="0"/>
                      </a:moveTo>
                      <a:cubicBezTo>
                        <a:pt x="1068" y="567"/>
                        <a:pt x="1635" y="1968"/>
                        <a:pt x="1201" y="3136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38" name="Google Shape;2838;p44"/>
            <p:cNvSpPr/>
            <p:nvPr/>
          </p:nvSpPr>
          <p:spPr>
            <a:xfrm>
              <a:off x="5220155" y="1174900"/>
              <a:ext cx="531300" cy="5319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39" name="Google Shape;2839;p44"/>
            <p:cNvGrpSpPr/>
            <p:nvPr/>
          </p:nvGrpSpPr>
          <p:grpSpPr>
            <a:xfrm>
              <a:off x="4674550" y="3121323"/>
              <a:ext cx="1622510" cy="989907"/>
              <a:chOff x="720000" y="3215788"/>
              <a:chExt cx="1680313" cy="1025173"/>
            </a:xfrm>
          </p:grpSpPr>
          <p:sp>
            <p:nvSpPr>
              <p:cNvPr id="2840" name="Google Shape;2840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41" name="Google Shape;2841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42" name="Google Shape;2842;p44"/>
            <p:cNvSpPr/>
            <p:nvPr/>
          </p:nvSpPr>
          <p:spPr>
            <a:xfrm rot="10800000" flipH="1">
              <a:off x="4719905" y="3292780"/>
              <a:ext cx="1531800" cy="1531800"/>
            </a:xfrm>
            <a:prstGeom prst="arc">
              <a:avLst>
                <a:gd name="adj1" fmla="val 10926897"/>
                <a:gd name="adj2" fmla="val 5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44"/>
          <p:cNvGrpSpPr/>
          <p:nvPr/>
        </p:nvGrpSpPr>
        <p:grpSpPr>
          <a:xfrm>
            <a:off x="6614171" y="1203478"/>
            <a:ext cx="1622510" cy="3649673"/>
            <a:chOff x="6470521" y="1174907"/>
            <a:chExt cx="1622510" cy="3649673"/>
          </a:xfrm>
        </p:grpSpPr>
        <p:grpSp>
          <p:nvGrpSpPr>
            <p:cNvPr id="2844" name="Google Shape;2844;p44"/>
            <p:cNvGrpSpPr/>
            <p:nvPr/>
          </p:nvGrpSpPr>
          <p:grpSpPr>
            <a:xfrm>
              <a:off x="6515862" y="1844033"/>
              <a:ext cx="1531828" cy="1531828"/>
              <a:chOff x="6515849" y="1844033"/>
              <a:chExt cx="1531828" cy="1531828"/>
            </a:xfrm>
          </p:grpSpPr>
          <p:sp>
            <p:nvSpPr>
              <p:cNvPr id="2845" name="Google Shape;2845;p44"/>
              <p:cNvSpPr/>
              <p:nvPr/>
            </p:nvSpPr>
            <p:spPr>
              <a:xfrm rot="10800000" flipH="1">
                <a:off x="6515849" y="1844033"/>
                <a:ext cx="1531828" cy="1531828"/>
              </a:xfrm>
              <a:prstGeom prst="arc">
                <a:avLst>
                  <a:gd name="adj1" fmla="val 21482115"/>
                  <a:gd name="adj2" fmla="val 10801801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6" name="Google Shape;2846;p44"/>
              <p:cNvGrpSpPr/>
              <p:nvPr/>
            </p:nvGrpSpPr>
            <p:grpSpPr>
              <a:xfrm>
                <a:off x="6672789" y="2004684"/>
                <a:ext cx="1217985" cy="1134143"/>
                <a:chOff x="5731988" y="1976275"/>
                <a:chExt cx="959875" cy="893800"/>
              </a:xfrm>
            </p:grpSpPr>
            <p:sp>
              <p:nvSpPr>
                <p:cNvPr id="2847" name="Google Shape;2847;p44"/>
                <p:cNvSpPr/>
                <p:nvPr/>
              </p:nvSpPr>
              <p:spPr>
                <a:xfrm>
                  <a:off x="5731988" y="1976275"/>
                  <a:ext cx="959875" cy="8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5" h="35752" extrusionOk="0">
                      <a:moveTo>
                        <a:pt x="19159" y="1"/>
                      </a:moveTo>
                      <a:cubicBezTo>
                        <a:pt x="10542" y="1"/>
                        <a:pt x="2951" y="6260"/>
                        <a:pt x="1568" y="15041"/>
                      </a:cubicBezTo>
                      <a:cubicBezTo>
                        <a:pt x="0" y="24781"/>
                        <a:pt x="6638" y="33954"/>
                        <a:pt x="16378" y="35522"/>
                      </a:cubicBezTo>
                      <a:cubicBezTo>
                        <a:pt x="17338" y="35677"/>
                        <a:pt x="18293" y="35751"/>
                        <a:pt x="19235" y="35751"/>
                      </a:cubicBezTo>
                      <a:cubicBezTo>
                        <a:pt x="27853" y="35751"/>
                        <a:pt x="35443" y="29492"/>
                        <a:pt x="36826" y="20711"/>
                      </a:cubicBezTo>
                      <a:cubicBezTo>
                        <a:pt x="38394" y="10971"/>
                        <a:pt x="31756" y="1798"/>
                        <a:pt x="22016" y="230"/>
                      </a:cubicBezTo>
                      <a:cubicBezTo>
                        <a:pt x="21056" y="76"/>
                        <a:pt x="20102" y="1"/>
                        <a:pt x="19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000" cap="flat" cmpd="sng">
                  <a:solidFill>
                    <a:schemeClr val="accent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44"/>
                <p:cNvSpPr/>
                <p:nvPr/>
              </p:nvSpPr>
              <p:spPr>
                <a:xfrm>
                  <a:off x="6008013" y="2269725"/>
                  <a:ext cx="407800" cy="33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13444" extrusionOk="0">
                      <a:moveTo>
                        <a:pt x="10708" y="0"/>
                      </a:moveTo>
                      <a:cubicBezTo>
                        <a:pt x="10408" y="267"/>
                        <a:pt x="8440" y="2402"/>
                        <a:pt x="4503" y="2502"/>
                      </a:cubicBezTo>
                      <a:cubicBezTo>
                        <a:pt x="4303" y="2536"/>
                        <a:pt x="4070" y="2536"/>
                        <a:pt x="3870" y="2536"/>
                      </a:cubicBezTo>
                      <a:cubicBezTo>
                        <a:pt x="3169" y="2502"/>
                        <a:pt x="2402" y="2435"/>
                        <a:pt x="1601" y="2269"/>
                      </a:cubicBezTo>
                      <a:cubicBezTo>
                        <a:pt x="1601" y="2275"/>
                        <a:pt x="1591" y="2278"/>
                        <a:pt x="1573" y="2278"/>
                      </a:cubicBezTo>
                      <a:cubicBezTo>
                        <a:pt x="1500" y="2278"/>
                        <a:pt x="1308" y="2235"/>
                        <a:pt x="1201" y="2235"/>
                      </a:cubicBezTo>
                      <a:cubicBezTo>
                        <a:pt x="534" y="2235"/>
                        <a:pt x="0" y="3236"/>
                        <a:pt x="0" y="4437"/>
                      </a:cubicBezTo>
                      <a:cubicBezTo>
                        <a:pt x="0" y="5671"/>
                        <a:pt x="534" y="6672"/>
                        <a:pt x="1201" y="6672"/>
                      </a:cubicBezTo>
                      <a:cubicBezTo>
                        <a:pt x="1268" y="6672"/>
                        <a:pt x="1368" y="6638"/>
                        <a:pt x="1435" y="6605"/>
                      </a:cubicBezTo>
                      <a:cubicBezTo>
                        <a:pt x="1868" y="9240"/>
                        <a:pt x="3269" y="11442"/>
                        <a:pt x="5171" y="12576"/>
                      </a:cubicBezTo>
                      <a:cubicBezTo>
                        <a:pt x="6071" y="13143"/>
                        <a:pt x="7072" y="13443"/>
                        <a:pt x="8139" y="13443"/>
                      </a:cubicBezTo>
                      <a:cubicBezTo>
                        <a:pt x="9207" y="13443"/>
                        <a:pt x="10208" y="13143"/>
                        <a:pt x="11108" y="12576"/>
                      </a:cubicBezTo>
                      <a:cubicBezTo>
                        <a:pt x="13010" y="11442"/>
                        <a:pt x="14411" y="9240"/>
                        <a:pt x="14878" y="6605"/>
                      </a:cubicBezTo>
                      <a:cubicBezTo>
                        <a:pt x="14944" y="6638"/>
                        <a:pt x="15011" y="6672"/>
                        <a:pt x="15111" y="6672"/>
                      </a:cubicBezTo>
                      <a:cubicBezTo>
                        <a:pt x="15778" y="6672"/>
                        <a:pt x="16312" y="5671"/>
                        <a:pt x="16312" y="4437"/>
                      </a:cubicBezTo>
                      <a:cubicBezTo>
                        <a:pt x="16312" y="3236"/>
                        <a:pt x="15778" y="2235"/>
                        <a:pt x="15078" y="2235"/>
                      </a:cubicBezTo>
                      <a:cubicBezTo>
                        <a:pt x="14989" y="2235"/>
                        <a:pt x="14841" y="2250"/>
                        <a:pt x="14752" y="2250"/>
                      </a:cubicBezTo>
                      <a:cubicBezTo>
                        <a:pt x="14707" y="2250"/>
                        <a:pt x="14677" y="2246"/>
                        <a:pt x="14677" y="2235"/>
                      </a:cubicBezTo>
                      <a:cubicBezTo>
                        <a:pt x="12709" y="2002"/>
                        <a:pt x="11008" y="234"/>
                        <a:pt x="107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44"/>
                <p:cNvSpPr/>
                <p:nvPr/>
              </p:nvSpPr>
              <p:spPr>
                <a:xfrm>
                  <a:off x="6137263" y="2584125"/>
                  <a:ext cx="148475" cy="1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9" h="4804" extrusionOk="0">
                      <a:moveTo>
                        <a:pt x="1" y="0"/>
                      </a:moveTo>
                      <a:lnTo>
                        <a:pt x="1" y="4803"/>
                      </a:lnTo>
                      <a:lnTo>
                        <a:pt x="5938" y="4803"/>
                      </a:lnTo>
                      <a:lnTo>
                        <a:pt x="5938" y="0"/>
                      </a:lnTo>
                      <a:cubicBezTo>
                        <a:pt x="5071" y="567"/>
                        <a:pt x="4037" y="867"/>
                        <a:pt x="2969" y="867"/>
                      </a:cubicBezTo>
                      <a:cubicBezTo>
                        <a:pt x="1902" y="867"/>
                        <a:pt x="901" y="567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44"/>
                <p:cNvSpPr/>
                <p:nvPr/>
              </p:nvSpPr>
              <p:spPr>
                <a:xfrm>
                  <a:off x="6044688" y="2134625"/>
                  <a:ext cx="334450" cy="1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8" h="7932" extrusionOk="0">
                      <a:moveTo>
                        <a:pt x="6539" y="0"/>
                      </a:moveTo>
                      <a:cubicBezTo>
                        <a:pt x="2770" y="101"/>
                        <a:pt x="1168" y="2002"/>
                        <a:pt x="468" y="3403"/>
                      </a:cubicBezTo>
                      <a:cubicBezTo>
                        <a:pt x="168" y="4037"/>
                        <a:pt x="1" y="4737"/>
                        <a:pt x="1" y="5471"/>
                      </a:cubicBezTo>
                      <a:lnTo>
                        <a:pt x="1" y="7639"/>
                      </a:lnTo>
                      <a:lnTo>
                        <a:pt x="201" y="7673"/>
                      </a:lnTo>
                      <a:cubicBezTo>
                        <a:pt x="1002" y="7839"/>
                        <a:pt x="1736" y="7906"/>
                        <a:pt x="2403" y="7906"/>
                      </a:cubicBezTo>
                      <a:cubicBezTo>
                        <a:pt x="2519" y="7923"/>
                        <a:pt x="2628" y="7931"/>
                        <a:pt x="2732" y="7931"/>
                      </a:cubicBezTo>
                      <a:cubicBezTo>
                        <a:pt x="2836" y="7931"/>
                        <a:pt x="2936" y="7923"/>
                        <a:pt x="3036" y="7906"/>
                      </a:cubicBezTo>
                      <a:cubicBezTo>
                        <a:pt x="6973" y="7806"/>
                        <a:pt x="8974" y="5638"/>
                        <a:pt x="9241" y="5404"/>
                      </a:cubicBezTo>
                      <a:cubicBezTo>
                        <a:pt x="9274" y="5371"/>
                        <a:pt x="9274" y="5371"/>
                        <a:pt x="9274" y="5371"/>
                      </a:cubicBezTo>
                      <a:cubicBezTo>
                        <a:pt x="9441" y="5438"/>
                        <a:pt x="11209" y="7406"/>
                        <a:pt x="13277" y="7639"/>
                      </a:cubicBezTo>
                      <a:lnTo>
                        <a:pt x="13377" y="7639"/>
                      </a:lnTo>
                      <a:lnTo>
                        <a:pt x="13377" y="5504"/>
                      </a:lnTo>
                      <a:cubicBezTo>
                        <a:pt x="13377" y="4704"/>
                        <a:pt x="13210" y="3937"/>
                        <a:pt x="12843" y="3269"/>
                      </a:cubicBezTo>
                      <a:cubicBezTo>
                        <a:pt x="12110" y="1902"/>
                        <a:pt x="10475" y="101"/>
                        <a:pt x="6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44"/>
                <p:cNvSpPr/>
                <p:nvPr/>
              </p:nvSpPr>
              <p:spPr>
                <a:xfrm>
                  <a:off x="6093063" y="2243025"/>
                  <a:ext cx="129300" cy="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2573" extrusionOk="0">
                      <a:moveTo>
                        <a:pt x="5171" y="1"/>
                      </a:moveTo>
                      <a:lnTo>
                        <a:pt x="1" y="2569"/>
                      </a:lnTo>
                      <a:cubicBezTo>
                        <a:pt x="64" y="2572"/>
                        <a:pt x="127" y="2573"/>
                        <a:pt x="190" y="2573"/>
                      </a:cubicBezTo>
                      <a:cubicBezTo>
                        <a:pt x="2129" y="2573"/>
                        <a:pt x="4073" y="1584"/>
                        <a:pt x="51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44"/>
                <p:cNvSpPr/>
                <p:nvPr/>
              </p:nvSpPr>
              <p:spPr>
                <a:xfrm>
                  <a:off x="6093063" y="2243025"/>
                  <a:ext cx="129300" cy="6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" h="2637" fill="none" extrusionOk="0">
                      <a:moveTo>
                        <a:pt x="1" y="2569"/>
                      </a:moveTo>
                      <a:cubicBezTo>
                        <a:pt x="2002" y="2636"/>
                        <a:pt x="4037" y="1635"/>
                        <a:pt x="5171" y="1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44"/>
                <p:cNvSpPr/>
                <p:nvPr/>
              </p:nvSpPr>
              <p:spPr>
                <a:xfrm>
                  <a:off x="6086388" y="2369800"/>
                  <a:ext cx="261050" cy="1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2" h="5463" extrusionOk="0">
                      <a:moveTo>
                        <a:pt x="1" y="0"/>
                      </a:moveTo>
                      <a:cubicBezTo>
                        <a:pt x="1" y="2"/>
                        <a:pt x="1" y="3"/>
                        <a:pt x="1" y="4"/>
                      </a:cubicBezTo>
                      <a:lnTo>
                        <a:pt x="1" y="4"/>
                      </a:lnTo>
                      <a:lnTo>
                        <a:pt x="1" y="0"/>
                      </a:lnTo>
                      <a:close/>
                      <a:moveTo>
                        <a:pt x="10442" y="0"/>
                      </a:moveTo>
                      <a:cubicBezTo>
                        <a:pt x="10408" y="200"/>
                        <a:pt x="7790" y="300"/>
                        <a:pt x="5184" y="300"/>
                      </a:cubicBezTo>
                      <a:cubicBezTo>
                        <a:pt x="2594" y="300"/>
                        <a:pt x="17" y="202"/>
                        <a:pt x="1" y="4"/>
                      </a:cubicBezTo>
                      <a:lnTo>
                        <a:pt x="1" y="4"/>
                      </a:lnTo>
                      <a:lnTo>
                        <a:pt x="1" y="4737"/>
                      </a:lnTo>
                      <a:cubicBezTo>
                        <a:pt x="1" y="5221"/>
                        <a:pt x="2611" y="5462"/>
                        <a:pt x="5221" y="5462"/>
                      </a:cubicBezTo>
                      <a:cubicBezTo>
                        <a:pt x="7831" y="5462"/>
                        <a:pt x="10442" y="5221"/>
                        <a:pt x="10442" y="4737"/>
                      </a:cubicBezTo>
                      <a:lnTo>
                        <a:pt x="1044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44"/>
                <p:cNvSpPr/>
                <p:nvPr/>
              </p:nvSpPr>
              <p:spPr>
                <a:xfrm>
                  <a:off x="6044688" y="2323925"/>
                  <a:ext cx="41725" cy="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1836" extrusionOk="0">
                      <a:moveTo>
                        <a:pt x="1" y="1"/>
                      </a:moveTo>
                      <a:cubicBezTo>
                        <a:pt x="234" y="935"/>
                        <a:pt x="802" y="1402"/>
                        <a:pt x="1669" y="183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44"/>
                <p:cNvSpPr/>
                <p:nvPr/>
              </p:nvSpPr>
              <p:spPr>
                <a:xfrm>
                  <a:off x="6044688" y="2323925"/>
                  <a:ext cx="41725" cy="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1836" fill="none" extrusionOk="0">
                      <a:moveTo>
                        <a:pt x="1" y="1"/>
                      </a:moveTo>
                      <a:cubicBezTo>
                        <a:pt x="234" y="935"/>
                        <a:pt x="802" y="1402"/>
                        <a:pt x="1669" y="1835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44"/>
                <p:cNvSpPr/>
                <p:nvPr/>
              </p:nvSpPr>
              <p:spPr>
                <a:xfrm>
                  <a:off x="6347413" y="2323100"/>
                  <a:ext cx="33375" cy="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869" extrusionOk="0">
                      <a:moveTo>
                        <a:pt x="1335" y="0"/>
                      </a:moveTo>
                      <a:lnTo>
                        <a:pt x="1" y="1868"/>
                      </a:lnTo>
                      <a:cubicBezTo>
                        <a:pt x="835" y="1401"/>
                        <a:pt x="1101" y="934"/>
                        <a:pt x="1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44"/>
                <p:cNvSpPr/>
                <p:nvPr/>
              </p:nvSpPr>
              <p:spPr>
                <a:xfrm>
                  <a:off x="6347413" y="2323100"/>
                  <a:ext cx="33375" cy="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869" fill="none" extrusionOk="0">
                      <a:moveTo>
                        <a:pt x="1335" y="0"/>
                      </a:moveTo>
                      <a:cubicBezTo>
                        <a:pt x="1101" y="934"/>
                        <a:pt x="835" y="1401"/>
                        <a:pt x="1" y="1868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44"/>
                <p:cNvSpPr/>
                <p:nvPr/>
              </p:nvSpPr>
              <p:spPr>
                <a:xfrm>
                  <a:off x="6046363" y="2434850"/>
                  <a:ext cx="41725" cy="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269" extrusionOk="0">
                      <a:moveTo>
                        <a:pt x="1" y="0"/>
                      </a:moveTo>
                      <a:cubicBezTo>
                        <a:pt x="368" y="1234"/>
                        <a:pt x="634" y="1568"/>
                        <a:pt x="1669" y="22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44"/>
                <p:cNvSpPr/>
                <p:nvPr/>
              </p:nvSpPr>
              <p:spPr>
                <a:xfrm>
                  <a:off x="6046363" y="2434850"/>
                  <a:ext cx="41725" cy="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269" fill="none" extrusionOk="0">
                      <a:moveTo>
                        <a:pt x="1" y="0"/>
                      </a:moveTo>
                      <a:cubicBezTo>
                        <a:pt x="368" y="1234"/>
                        <a:pt x="634" y="1568"/>
                        <a:pt x="1669" y="2268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44"/>
                <p:cNvSpPr/>
                <p:nvPr/>
              </p:nvSpPr>
              <p:spPr>
                <a:xfrm>
                  <a:off x="6344088" y="2434000"/>
                  <a:ext cx="37550" cy="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303" extrusionOk="0">
                      <a:moveTo>
                        <a:pt x="1501" y="1"/>
                      </a:moveTo>
                      <a:lnTo>
                        <a:pt x="0" y="2302"/>
                      </a:lnTo>
                      <a:cubicBezTo>
                        <a:pt x="968" y="1468"/>
                        <a:pt x="1168" y="1268"/>
                        <a:pt x="15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44"/>
                <p:cNvSpPr/>
                <p:nvPr/>
              </p:nvSpPr>
              <p:spPr>
                <a:xfrm>
                  <a:off x="6344088" y="2434000"/>
                  <a:ext cx="37550" cy="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303" fill="none" extrusionOk="0">
                      <a:moveTo>
                        <a:pt x="1501" y="1"/>
                      </a:moveTo>
                      <a:cubicBezTo>
                        <a:pt x="1168" y="1268"/>
                        <a:pt x="968" y="1468"/>
                        <a:pt x="0" y="2302"/>
                      </a:cubicBezTo>
                    </a:path>
                  </a:pathLst>
                </a:custGeom>
                <a:noFill/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44"/>
                <p:cNvSpPr/>
                <p:nvPr/>
              </p:nvSpPr>
              <p:spPr>
                <a:xfrm>
                  <a:off x="6134763" y="2409875"/>
                  <a:ext cx="243525" cy="3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14142" extrusionOk="0">
                      <a:moveTo>
                        <a:pt x="2396" y="1"/>
                      </a:moveTo>
                      <a:cubicBezTo>
                        <a:pt x="2297" y="1"/>
                        <a:pt x="2198" y="22"/>
                        <a:pt x="2102" y="65"/>
                      </a:cubicBezTo>
                      <a:cubicBezTo>
                        <a:pt x="1735" y="232"/>
                        <a:pt x="1535" y="666"/>
                        <a:pt x="1702" y="1032"/>
                      </a:cubicBezTo>
                      <a:lnTo>
                        <a:pt x="3603" y="5569"/>
                      </a:lnTo>
                      <a:lnTo>
                        <a:pt x="3603" y="5569"/>
                      </a:lnTo>
                      <a:lnTo>
                        <a:pt x="2336" y="2600"/>
                      </a:lnTo>
                      <a:cubicBezTo>
                        <a:pt x="2233" y="2318"/>
                        <a:pt x="1933" y="2154"/>
                        <a:pt x="1633" y="2154"/>
                      </a:cubicBezTo>
                      <a:cubicBezTo>
                        <a:pt x="1543" y="2154"/>
                        <a:pt x="1453" y="2169"/>
                        <a:pt x="1368" y="2200"/>
                      </a:cubicBezTo>
                      <a:cubicBezTo>
                        <a:pt x="1001" y="2367"/>
                        <a:pt x="834" y="2800"/>
                        <a:pt x="968" y="3201"/>
                      </a:cubicBezTo>
                      <a:lnTo>
                        <a:pt x="2235" y="6136"/>
                      </a:lnTo>
                      <a:lnTo>
                        <a:pt x="2202" y="6169"/>
                      </a:lnTo>
                      <a:lnTo>
                        <a:pt x="1502" y="4535"/>
                      </a:lnTo>
                      <a:cubicBezTo>
                        <a:pt x="1403" y="4239"/>
                        <a:pt x="1122" y="4070"/>
                        <a:pt x="833" y="4070"/>
                      </a:cubicBezTo>
                      <a:cubicBezTo>
                        <a:pt x="732" y="4070"/>
                        <a:pt x="630" y="4091"/>
                        <a:pt x="534" y="4135"/>
                      </a:cubicBezTo>
                      <a:cubicBezTo>
                        <a:pt x="167" y="4301"/>
                        <a:pt x="1" y="4735"/>
                        <a:pt x="134" y="5102"/>
                      </a:cubicBezTo>
                      <a:lnTo>
                        <a:pt x="2202" y="10006"/>
                      </a:lnTo>
                      <a:lnTo>
                        <a:pt x="3003" y="11907"/>
                      </a:lnTo>
                      <a:cubicBezTo>
                        <a:pt x="3258" y="12482"/>
                        <a:pt x="3789" y="12843"/>
                        <a:pt x="4391" y="12843"/>
                      </a:cubicBezTo>
                      <a:cubicBezTo>
                        <a:pt x="4417" y="12843"/>
                        <a:pt x="4444" y="12842"/>
                        <a:pt x="4470" y="12841"/>
                      </a:cubicBezTo>
                      <a:lnTo>
                        <a:pt x="5004" y="14142"/>
                      </a:lnTo>
                      <a:lnTo>
                        <a:pt x="8773" y="12574"/>
                      </a:lnTo>
                      <a:lnTo>
                        <a:pt x="8206" y="11273"/>
                      </a:lnTo>
                      <a:cubicBezTo>
                        <a:pt x="8640" y="10839"/>
                        <a:pt x="8807" y="10172"/>
                        <a:pt x="8573" y="9572"/>
                      </a:cubicBezTo>
                      <a:lnTo>
                        <a:pt x="8373" y="9138"/>
                      </a:lnTo>
                      <a:lnTo>
                        <a:pt x="9641" y="4201"/>
                      </a:lnTo>
                      <a:cubicBezTo>
                        <a:pt x="9741" y="3834"/>
                        <a:pt x="9507" y="3434"/>
                        <a:pt x="9107" y="3334"/>
                      </a:cubicBezTo>
                      <a:cubicBezTo>
                        <a:pt x="9045" y="3318"/>
                        <a:pt x="8982" y="3311"/>
                        <a:pt x="8921" y="3311"/>
                      </a:cubicBezTo>
                      <a:cubicBezTo>
                        <a:pt x="8589" y="3311"/>
                        <a:pt x="8291" y="3530"/>
                        <a:pt x="8206" y="3868"/>
                      </a:cubicBezTo>
                      <a:lnTo>
                        <a:pt x="7439" y="6870"/>
                      </a:lnTo>
                      <a:lnTo>
                        <a:pt x="7239" y="6436"/>
                      </a:lnTo>
                      <a:lnTo>
                        <a:pt x="5171" y="1533"/>
                      </a:lnTo>
                      <a:cubicBezTo>
                        <a:pt x="5045" y="1255"/>
                        <a:pt x="4766" y="1073"/>
                        <a:pt x="4479" y="1073"/>
                      </a:cubicBezTo>
                      <a:cubicBezTo>
                        <a:pt x="4386" y="1073"/>
                        <a:pt x="4293" y="1092"/>
                        <a:pt x="4204" y="1133"/>
                      </a:cubicBezTo>
                      <a:cubicBezTo>
                        <a:pt x="3803" y="1299"/>
                        <a:pt x="3636" y="1733"/>
                        <a:pt x="3803" y="2100"/>
                      </a:cubicBezTo>
                      <a:lnTo>
                        <a:pt x="5004" y="4969"/>
                      </a:lnTo>
                      <a:lnTo>
                        <a:pt x="4971" y="5002"/>
                      </a:lnTo>
                      <a:lnTo>
                        <a:pt x="3069" y="465"/>
                      </a:lnTo>
                      <a:cubicBezTo>
                        <a:pt x="2946" y="169"/>
                        <a:pt x="2677" y="1"/>
                        <a:pt x="23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63" name="Google Shape;2863;p44"/>
            <p:cNvSpPr/>
            <p:nvPr/>
          </p:nvSpPr>
          <p:spPr>
            <a:xfrm>
              <a:off x="7016125" y="1174907"/>
              <a:ext cx="531300" cy="5319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64" name="Google Shape;2864;p44"/>
            <p:cNvGrpSpPr/>
            <p:nvPr/>
          </p:nvGrpSpPr>
          <p:grpSpPr>
            <a:xfrm>
              <a:off x="6470521" y="3121323"/>
              <a:ext cx="1622510" cy="989907"/>
              <a:chOff x="720000" y="3215788"/>
              <a:chExt cx="1680313" cy="1025173"/>
            </a:xfrm>
          </p:grpSpPr>
          <p:sp>
            <p:nvSpPr>
              <p:cNvPr id="2865" name="Google Shape;2865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66" name="Google Shape;2866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67" name="Google Shape;2867;p44"/>
            <p:cNvSpPr/>
            <p:nvPr/>
          </p:nvSpPr>
          <p:spPr>
            <a:xfrm rot="10800000" flipH="1">
              <a:off x="6515875" y="3292780"/>
              <a:ext cx="1531800" cy="1531800"/>
            </a:xfrm>
            <a:prstGeom prst="arc">
              <a:avLst>
                <a:gd name="adj1" fmla="val 10926897"/>
                <a:gd name="adj2" fmla="val 578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44"/>
          <p:cNvGrpSpPr/>
          <p:nvPr/>
        </p:nvGrpSpPr>
        <p:grpSpPr>
          <a:xfrm>
            <a:off x="2809605" y="1203475"/>
            <a:ext cx="1622510" cy="3649680"/>
            <a:chOff x="2878567" y="1174900"/>
            <a:chExt cx="1622510" cy="3649680"/>
          </a:xfrm>
        </p:grpSpPr>
        <p:grpSp>
          <p:nvGrpSpPr>
            <p:cNvPr id="2869" name="Google Shape;2869;p44"/>
            <p:cNvGrpSpPr/>
            <p:nvPr/>
          </p:nvGrpSpPr>
          <p:grpSpPr>
            <a:xfrm>
              <a:off x="2923908" y="1844052"/>
              <a:ext cx="1531828" cy="1531828"/>
              <a:chOff x="2841706" y="1872502"/>
              <a:chExt cx="1586400" cy="1586400"/>
            </a:xfrm>
          </p:grpSpPr>
          <p:sp>
            <p:nvSpPr>
              <p:cNvPr id="2870" name="Google Shape;2870;p44"/>
              <p:cNvSpPr/>
              <p:nvPr/>
            </p:nvSpPr>
            <p:spPr>
              <a:xfrm rot="10800000" flipH="1">
                <a:off x="2841706" y="1872502"/>
                <a:ext cx="1586400" cy="1586400"/>
              </a:xfrm>
              <a:prstGeom prst="arc">
                <a:avLst>
                  <a:gd name="adj1" fmla="val 21482115"/>
                  <a:gd name="adj2" fmla="val 1079321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1" name="Google Shape;2871;p44"/>
              <p:cNvGrpSpPr/>
              <p:nvPr/>
            </p:nvGrpSpPr>
            <p:grpSpPr>
              <a:xfrm>
                <a:off x="3048145" y="2020901"/>
                <a:ext cx="1173721" cy="1173721"/>
                <a:chOff x="2798338" y="1947300"/>
                <a:chExt cx="893175" cy="893175"/>
              </a:xfrm>
            </p:grpSpPr>
            <p:sp>
              <p:nvSpPr>
                <p:cNvPr id="2872" name="Google Shape;2872;p44"/>
                <p:cNvSpPr/>
                <p:nvPr/>
              </p:nvSpPr>
              <p:spPr>
                <a:xfrm>
                  <a:off x="2798338" y="1947300"/>
                  <a:ext cx="893175" cy="8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7" h="35727" extrusionOk="0">
                      <a:moveTo>
                        <a:pt x="17847" y="1"/>
                      </a:moveTo>
                      <a:cubicBezTo>
                        <a:pt x="7973" y="1"/>
                        <a:pt x="1" y="8007"/>
                        <a:pt x="1" y="17847"/>
                      </a:cubicBezTo>
                      <a:cubicBezTo>
                        <a:pt x="1" y="27721"/>
                        <a:pt x="7973" y="35726"/>
                        <a:pt x="17847" y="35726"/>
                      </a:cubicBezTo>
                      <a:cubicBezTo>
                        <a:pt x="27721" y="35726"/>
                        <a:pt x="35726" y="27721"/>
                        <a:pt x="35726" y="17847"/>
                      </a:cubicBezTo>
                      <a:cubicBezTo>
                        <a:pt x="35726" y="8007"/>
                        <a:pt x="27721" y="1"/>
                        <a:pt x="178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lt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44"/>
                <p:cNvSpPr/>
                <p:nvPr/>
              </p:nvSpPr>
              <p:spPr>
                <a:xfrm>
                  <a:off x="3328713" y="2314250"/>
                  <a:ext cx="150150" cy="24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6" h="9908" extrusionOk="0">
                      <a:moveTo>
                        <a:pt x="1" y="0"/>
                      </a:moveTo>
                      <a:lnTo>
                        <a:pt x="1" y="9907"/>
                      </a:lnTo>
                      <a:lnTo>
                        <a:pt x="6005" y="990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44"/>
                <p:cNvSpPr/>
                <p:nvPr/>
              </p:nvSpPr>
              <p:spPr>
                <a:xfrm>
                  <a:off x="3010988" y="2314250"/>
                  <a:ext cx="149300" cy="24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9908" extrusionOk="0">
                      <a:moveTo>
                        <a:pt x="1" y="0"/>
                      </a:moveTo>
                      <a:lnTo>
                        <a:pt x="1" y="9907"/>
                      </a:lnTo>
                      <a:lnTo>
                        <a:pt x="5972" y="9907"/>
                      </a:lnTo>
                      <a:lnTo>
                        <a:pt x="59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44"/>
                <p:cNvSpPr/>
                <p:nvPr/>
              </p:nvSpPr>
              <p:spPr>
                <a:xfrm>
                  <a:off x="3046013" y="23759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44"/>
                <p:cNvSpPr/>
                <p:nvPr/>
              </p:nvSpPr>
              <p:spPr>
                <a:xfrm>
                  <a:off x="3046013" y="23759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44"/>
                <p:cNvSpPr/>
                <p:nvPr/>
              </p:nvSpPr>
              <p:spPr>
                <a:xfrm>
                  <a:off x="3046013" y="24326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44"/>
                <p:cNvSpPr/>
                <p:nvPr/>
              </p:nvSpPr>
              <p:spPr>
                <a:xfrm>
                  <a:off x="3046013" y="24326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44"/>
                <p:cNvSpPr/>
                <p:nvPr/>
              </p:nvSpPr>
              <p:spPr>
                <a:xfrm>
                  <a:off x="3046013" y="2489375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0"/>
                      </a:moveTo>
                      <a:lnTo>
                        <a:pt x="3437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44"/>
                <p:cNvSpPr/>
                <p:nvPr/>
              </p:nvSpPr>
              <p:spPr>
                <a:xfrm>
                  <a:off x="3046013" y="2489375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0"/>
                      </a:moveTo>
                      <a:lnTo>
                        <a:pt x="3437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44"/>
                <p:cNvSpPr/>
                <p:nvPr/>
              </p:nvSpPr>
              <p:spPr>
                <a:xfrm>
                  <a:off x="3360413" y="23759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44"/>
                <p:cNvSpPr/>
                <p:nvPr/>
              </p:nvSpPr>
              <p:spPr>
                <a:xfrm>
                  <a:off x="3360413" y="23759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44"/>
                <p:cNvSpPr/>
                <p:nvPr/>
              </p:nvSpPr>
              <p:spPr>
                <a:xfrm>
                  <a:off x="3360413" y="24326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44"/>
                <p:cNvSpPr/>
                <p:nvPr/>
              </p:nvSpPr>
              <p:spPr>
                <a:xfrm>
                  <a:off x="3360413" y="2432650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44"/>
                <p:cNvSpPr/>
                <p:nvPr/>
              </p:nvSpPr>
              <p:spPr>
                <a:xfrm>
                  <a:off x="3360413" y="2489375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extrusionOk="0">
                      <a:moveTo>
                        <a:pt x="1" y="0"/>
                      </a:moveTo>
                      <a:lnTo>
                        <a:pt x="3436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44"/>
                <p:cNvSpPr/>
                <p:nvPr/>
              </p:nvSpPr>
              <p:spPr>
                <a:xfrm>
                  <a:off x="3360413" y="2489375"/>
                  <a:ext cx="85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1" fill="none" extrusionOk="0">
                      <a:moveTo>
                        <a:pt x="1" y="0"/>
                      </a:moveTo>
                      <a:lnTo>
                        <a:pt x="3436" y="0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44"/>
                <p:cNvSpPr/>
                <p:nvPr/>
              </p:nvSpPr>
              <p:spPr>
                <a:xfrm>
                  <a:off x="3123588" y="2164975"/>
                  <a:ext cx="242700" cy="3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15879" extrusionOk="0">
                      <a:moveTo>
                        <a:pt x="0" y="0"/>
                      </a:moveTo>
                      <a:lnTo>
                        <a:pt x="0" y="15878"/>
                      </a:lnTo>
                      <a:lnTo>
                        <a:pt x="9707" y="15878"/>
                      </a:lnTo>
                      <a:lnTo>
                        <a:pt x="97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44"/>
                <p:cNvSpPr/>
                <p:nvPr/>
              </p:nvSpPr>
              <p:spPr>
                <a:xfrm>
                  <a:off x="3195288" y="2220850"/>
                  <a:ext cx="9927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3970" extrusionOk="0">
                      <a:moveTo>
                        <a:pt x="1135" y="0"/>
                      </a:moveTo>
                      <a:lnTo>
                        <a:pt x="1135" y="1101"/>
                      </a:lnTo>
                      <a:lnTo>
                        <a:pt x="1" y="1101"/>
                      </a:lnTo>
                      <a:lnTo>
                        <a:pt x="1" y="2835"/>
                      </a:lnTo>
                      <a:lnTo>
                        <a:pt x="1135" y="2835"/>
                      </a:lnTo>
                      <a:lnTo>
                        <a:pt x="1135" y="3970"/>
                      </a:lnTo>
                      <a:lnTo>
                        <a:pt x="2836" y="3970"/>
                      </a:lnTo>
                      <a:lnTo>
                        <a:pt x="2836" y="2835"/>
                      </a:lnTo>
                      <a:lnTo>
                        <a:pt x="3970" y="2835"/>
                      </a:lnTo>
                      <a:lnTo>
                        <a:pt x="3970" y="1101"/>
                      </a:lnTo>
                      <a:lnTo>
                        <a:pt x="2836" y="1101"/>
                      </a:lnTo>
                      <a:lnTo>
                        <a:pt x="28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44"/>
                <p:cNvSpPr/>
                <p:nvPr/>
              </p:nvSpPr>
              <p:spPr>
                <a:xfrm>
                  <a:off x="3174438" y="2436000"/>
                  <a:ext cx="140975" cy="1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9" h="5038" extrusionOk="0">
                      <a:moveTo>
                        <a:pt x="1" y="0"/>
                      </a:moveTo>
                      <a:lnTo>
                        <a:pt x="1" y="5037"/>
                      </a:lnTo>
                      <a:lnTo>
                        <a:pt x="5638" y="5037"/>
                      </a:lnTo>
                      <a:lnTo>
                        <a:pt x="56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44"/>
                <p:cNvSpPr/>
                <p:nvPr/>
              </p:nvSpPr>
              <p:spPr>
                <a:xfrm>
                  <a:off x="3244488" y="2436000"/>
                  <a:ext cx="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38" extrusionOk="0">
                      <a:moveTo>
                        <a:pt x="1" y="0"/>
                      </a:moveTo>
                      <a:lnTo>
                        <a:pt x="1" y="4937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44"/>
                <p:cNvSpPr/>
                <p:nvPr/>
              </p:nvSpPr>
              <p:spPr>
                <a:xfrm>
                  <a:off x="3244488" y="2436000"/>
                  <a:ext cx="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38" fill="none" extrusionOk="0">
                      <a:moveTo>
                        <a:pt x="1" y="0"/>
                      </a:moveTo>
                      <a:lnTo>
                        <a:pt x="1" y="4937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92" name="Google Shape;2892;p44"/>
            <p:cNvSpPr/>
            <p:nvPr/>
          </p:nvSpPr>
          <p:spPr>
            <a:xfrm>
              <a:off x="3424172" y="1174900"/>
              <a:ext cx="531300" cy="5319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93" name="Google Shape;2893;p44"/>
            <p:cNvGrpSpPr/>
            <p:nvPr/>
          </p:nvGrpSpPr>
          <p:grpSpPr>
            <a:xfrm>
              <a:off x="2878567" y="3121323"/>
              <a:ext cx="1622510" cy="989907"/>
              <a:chOff x="720000" y="3215788"/>
              <a:chExt cx="1680313" cy="1025173"/>
            </a:xfrm>
          </p:grpSpPr>
          <p:sp>
            <p:nvSpPr>
              <p:cNvPr id="2894" name="Google Shape;2894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95" name="Google Shape;2895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actually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96" name="Google Shape;2896;p44"/>
            <p:cNvSpPr/>
            <p:nvPr/>
          </p:nvSpPr>
          <p:spPr>
            <a:xfrm rot="10800000" flipH="1">
              <a:off x="2923922" y="3292780"/>
              <a:ext cx="1531800" cy="1531800"/>
            </a:xfrm>
            <a:prstGeom prst="arc">
              <a:avLst>
                <a:gd name="adj1" fmla="val 10926897"/>
                <a:gd name="adj2" fmla="val 578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7" name="Google Shape;2897;p44"/>
          <p:cNvGrpSpPr/>
          <p:nvPr/>
        </p:nvGrpSpPr>
        <p:grpSpPr>
          <a:xfrm>
            <a:off x="907325" y="1203475"/>
            <a:ext cx="1622510" cy="3649680"/>
            <a:chOff x="1050950" y="1174900"/>
            <a:chExt cx="1622510" cy="3649680"/>
          </a:xfrm>
        </p:grpSpPr>
        <p:grpSp>
          <p:nvGrpSpPr>
            <p:cNvPr id="2898" name="Google Shape;2898;p44"/>
            <p:cNvGrpSpPr/>
            <p:nvPr/>
          </p:nvGrpSpPr>
          <p:grpSpPr>
            <a:xfrm>
              <a:off x="1096291" y="1844052"/>
              <a:ext cx="1531828" cy="1531828"/>
              <a:chOff x="967499" y="1872502"/>
              <a:chExt cx="1586400" cy="1586400"/>
            </a:xfrm>
          </p:grpSpPr>
          <p:sp>
            <p:nvSpPr>
              <p:cNvPr id="2899" name="Google Shape;2899;p44"/>
              <p:cNvSpPr/>
              <p:nvPr/>
            </p:nvSpPr>
            <p:spPr>
              <a:xfrm rot="10800000" flipH="1">
                <a:off x="967499" y="1872502"/>
                <a:ext cx="1586400" cy="1586400"/>
              </a:xfrm>
              <a:prstGeom prst="arc">
                <a:avLst>
                  <a:gd name="adj1" fmla="val 21482115"/>
                  <a:gd name="adj2" fmla="val 1079321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oval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4"/>
              <p:cNvSpPr/>
              <p:nvPr/>
            </p:nvSpPr>
            <p:spPr>
              <a:xfrm>
                <a:off x="1178746" y="2020801"/>
                <a:ext cx="1173688" cy="1173721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35727" extrusionOk="0">
                    <a:moveTo>
                      <a:pt x="17880" y="1"/>
                    </a:moveTo>
                    <a:cubicBezTo>
                      <a:pt x="8006" y="1"/>
                      <a:pt x="0" y="8007"/>
                      <a:pt x="0" y="17847"/>
                    </a:cubicBezTo>
                    <a:cubicBezTo>
                      <a:pt x="0" y="27721"/>
                      <a:pt x="8006" y="35726"/>
                      <a:pt x="17880" y="35726"/>
                    </a:cubicBezTo>
                    <a:cubicBezTo>
                      <a:pt x="27720" y="35726"/>
                      <a:pt x="35726" y="27721"/>
                      <a:pt x="35726" y="17847"/>
                    </a:cubicBezTo>
                    <a:cubicBezTo>
                      <a:pt x="35726" y="8007"/>
                      <a:pt x="27720" y="1"/>
                      <a:pt x="17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4"/>
              <p:cNvSpPr/>
              <p:nvPr/>
            </p:nvSpPr>
            <p:spPr>
              <a:xfrm>
                <a:off x="1854861" y="2356148"/>
                <a:ext cx="190709" cy="189592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771" extrusionOk="0">
                    <a:moveTo>
                      <a:pt x="2903" y="0"/>
                    </a:moveTo>
                    <a:cubicBezTo>
                      <a:pt x="1302" y="0"/>
                      <a:pt x="1" y="1268"/>
                      <a:pt x="1" y="2869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869"/>
                    </a:cubicBezTo>
                    <a:cubicBezTo>
                      <a:pt x="5805" y="1268"/>
                      <a:pt x="4504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4"/>
              <p:cNvSpPr/>
              <p:nvPr/>
            </p:nvSpPr>
            <p:spPr>
              <a:xfrm>
                <a:off x="1796780" y="2550103"/>
                <a:ext cx="307992" cy="265218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8073" extrusionOk="0">
                    <a:moveTo>
                      <a:pt x="3603" y="0"/>
                    </a:moveTo>
                    <a:cubicBezTo>
                      <a:pt x="1602" y="0"/>
                      <a:pt x="1" y="1635"/>
                      <a:pt x="1" y="3603"/>
                    </a:cubicBezTo>
                    <a:lnTo>
                      <a:pt x="1" y="8073"/>
                    </a:lnTo>
                    <a:lnTo>
                      <a:pt x="9374" y="8073"/>
                    </a:lnTo>
                    <a:lnTo>
                      <a:pt x="9374" y="3603"/>
                    </a:lnTo>
                    <a:cubicBezTo>
                      <a:pt x="9374" y="1635"/>
                      <a:pt x="7740" y="0"/>
                      <a:pt x="5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4"/>
              <p:cNvSpPr/>
              <p:nvPr/>
            </p:nvSpPr>
            <p:spPr>
              <a:xfrm>
                <a:off x="1486663" y="2356148"/>
                <a:ext cx="189625" cy="189592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5771" extrusionOk="0">
                    <a:moveTo>
                      <a:pt x="2869" y="0"/>
                    </a:moveTo>
                    <a:cubicBezTo>
                      <a:pt x="1268" y="0"/>
                      <a:pt x="1" y="1268"/>
                      <a:pt x="1" y="2869"/>
                    </a:cubicBezTo>
                    <a:cubicBezTo>
                      <a:pt x="1" y="4470"/>
                      <a:pt x="1268" y="5771"/>
                      <a:pt x="2869" y="5771"/>
                    </a:cubicBezTo>
                    <a:cubicBezTo>
                      <a:pt x="4471" y="5771"/>
                      <a:pt x="5772" y="4470"/>
                      <a:pt x="5772" y="2869"/>
                    </a:cubicBezTo>
                    <a:cubicBezTo>
                      <a:pt x="5772" y="1268"/>
                      <a:pt x="4471" y="0"/>
                      <a:pt x="2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4"/>
              <p:cNvSpPr/>
              <p:nvPr/>
            </p:nvSpPr>
            <p:spPr>
              <a:xfrm>
                <a:off x="1427497" y="2550103"/>
                <a:ext cx="306875" cy="26521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8073" extrusionOk="0">
                    <a:moveTo>
                      <a:pt x="3603" y="0"/>
                    </a:moveTo>
                    <a:cubicBezTo>
                      <a:pt x="1602" y="0"/>
                      <a:pt x="0" y="1635"/>
                      <a:pt x="0" y="3603"/>
                    </a:cubicBezTo>
                    <a:lnTo>
                      <a:pt x="0" y="8073"/>
                    </a:lnTo>
                    <a:lnTo>
                      <a:pt x="9340" y="8073"/>
                    </a:lnTo>
                    <a:lnTo>
                      <a:pt x="9340" y="3603"/>
                    </a:lnTo>
                    <a:cubicBezTo>
                      <a:pt x="9340" y="1635"/>
                      <a:pt x="7739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4"/>
              <p:cNvSpPr/>
              <p:nvPr/>
            </p:nvSpPr>
            <p:spPr>
              <a:xfrm>
                <a:off x="1736531" y="2460254"/>
                <a:ext cx="219192" cy="33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1" extrusionOk="0">
                    <a:moveTo>
                      <a:pt x="0" y="0"/>
                    </a:moveTo>
                    <a:lnTo>
                      <a:pt x="6672" y="0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4"/>
              <p:cNvSpPr/>
              <p:nvPr/>
            </p:nvSpPr>
            <p:spPr>
              <a:xfrm>
                <a:off x="1746386" y="2460254"/>
                <a:ext cx="198396" cy="33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1" fill="none" extrusionOk="0">
                    <a:moveTo>
                      <a:pt x="0" y="0"/>
                    </a:moveTo>
                    <a:lnTo>
                      <a:pt x="6038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4"/>
              <p:cNvSpPr/>
              <p:nvPr/>
            </p:nvSpPr>
            <p:spPr>
              <a:xfrm>
                <a:off x="1736531" y="2420800"/>
                <a:ext cx="48227" cy="78912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402" extrusionOk="0">
                    <a:moveTo>
                      <a:pt x="1268" y="0"/>
                    </a:moveTo>
                    <a:lnTo>
                      <a:pt x="0" y="1201"/>
                    </a:lnTo>
                    <a:lnTo>
                      <a:pt x="1268" y="2402"/>
                    </a:lnTo>
                    <a:lnTo>
                      <a:pt x="1468" y="2169"/>
                    </a:lnTo>
                    <a:lnTo>
                      <a:pt x="434" y="1201"/>
                    </a:lnTo>
                    <a:lnTo>
                      <a:pt x="1468" y="2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0D48A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4"/>
              <p:cNvSpPr/>
              <p:nvPr/>
            </p:nvSpPr>
            <p:spPr>
              <a:xfrm>
                <a:off x="1907457" y="2420800"/>
                <a:ext cx="48260" cy="789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2" extrusionOk="0">
                    <a:moveTo>
                      <a:pt x="201" y="0"/>
                    </a:moveTo>
                    <a:lnTo>
                      <a:pt x="1" y="234"/>
                    </a:lnTo>
                    <a:lnTo>
                      <a:pt x="1035" y="1201"/>
                    </a:lnTo>
                    <a:lnTo>
                      <a:pt x="1" y="2169"/>
                    </a:lnTo>
                    <a:lnTo>
                      <a:pt x="201" y="2402"/>
                    </a:lnTo>
                    <a:lnTo>
                      <a:pt x="1469" y="120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D48A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4"/>
              <p:cNvSpPr/>
              <p:nvPr/>
            </p:nvSpPr>
            <p:spPr>
              <a:xfrm>
                <a:off x="1683935" y="2662981"/>
                <a:ext cx="33" cy="105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3" extrusionOk="0">
                    <a:moveTo>
                      <a:pt x="0" y="0"/>
                    </a:moveTo>
                    <a:lnTo>
                      <a:pt x="0" y="3203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4"/>
              <p:cNvSpPr/>
              <p:nvPr/>
            </p:nvSpPr>
            <p:spPr>
              <a:xfrm>
                <a:off x="1683935" y="2662981"/>
                <a:ext cx="33" cy="105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3203" fill="none" extrusionOk="0">
                    <a:moveTo>
                      <a:pt x="0" y="0"/>
                    </a:moveTo>
                    <a:lnTo>
                      <a:pt x="0" y="32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4"/>
              <p:cNvSpPr/>
              <p:nvPr/>
            </p:nvSpPr>
            <p:spPr>
              <a:xfrm>
                <a:off x="1603909" y="2391201"/>
                <a:ext cx="48260" cy="9317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836" fill="none" extrusionOk="0">
                    <a:moveTo>
                      <a:pt x="1" y="1"/>
                    </a:moveTo>
                    <a:cubicBezTo>
                      <a:pt x="968" y="534"/>
                      <a:pt x="1469" y="1802"/>
                      <a:pt x="1102" y="2836"/>
                    </a:cubicBez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2" name="Google Shape;2912;p44"/>
            <p:cNvSpPr/>
            <p:nvPr/>
          </p:nvSpPr>
          <p:spPr>
            <a:xfrm>
              <a:off x="1596555" y="1174900"/>
              <a:ext cx="531300" cy="53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13" name="Google Shape;2913;p44"/>
            <p:cNvGrpSpPr/>
            <p:nvPr/>
          </p:nvGrpSpPr>
          <p:grpSpPr>
            <a:xfrm>
              <a:off x="1050950" y="3121323"/>
              <a:ext cx="1622510" cy="989907"/>
              <a:chOff x="720000" y="3215788"/>
              <a:chExt cx="1680313" cy="1025173"/>
            </a:xfrm>
          </p:grpSpPr>
          <p:sp>
            <p:nvSpPr>
              <p:cNvPr id="2914" name="Google Shape;2914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15" name="Google Shape;2915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16" name="Google Shape;2916;p44"/>
            <p:cNvSpPr/>
            <p:nvPr/>
          </p:nvSpPr>
          <p:spPr>
            <a:xfrm rot="10800000" flipH="1">
              <a:off x="1096305" y="3292780"/>
              <a:ext cx="1531800" cy="1531800"/>
            </a:xfrm>
            <a:prstGeom prst="arc">
              <a:avLst>
                <a:gd name="adj1" fmla="val 10926897"/>
                <a:gd name="adj2" fmla="val 57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Google Shape;2936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938" name="Google Shape;2938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939" name="Google Shape;2939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940" name="Google Shape;2940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941" name="Google Shape;2941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43" name="Google Shape;2943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4" name="Google Shape;2944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945" name="Google Shape;2945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946" name="Google Shape;2946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8" name="Google Shape;2948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49" name="Google Shape;2949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53" name="Google Shape;2953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54" name="Google Shape;2954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55" name="Google Shape;2955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7" name="Google Shape;2957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958" name="Google Shape;2958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62" name="Google Shape;2962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963" name="Google Shape;2963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964" name="Google Shape;2964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965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6" name="Google Shape;2966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967" name="Google Shape;2967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69" name="Google Shape;2969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70" name="Google Shape;2970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71" name="Google Shape;2971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3" name="Google Shape;2973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74" name="Google Shape;2974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7"/>
          <p:cNvGrpSpPr/>
          <p:nvPr/>
        </p:nvGrpSpPr>
        <p:grpSpPr>
          <a:xfrm>
            <a:off x="929950" y="1271859"/>
            <a:ext cx="7284085" cy="3579815"/>
            <a:chOff x="929950" y="1271859"/>
            <a:chExt cx="7284085" cy="3579815"/>
          </a:xfrm>
        </p:grpSpPr>
        <p:sp>
          <p:nvSpPr>
            <p:cNvPr id="261" name="Google Shape;261;p17"/>
            <p:cNvSpPr/>
            <p:nvPr/>
          </p:nvSpPr>
          <p:spPr>
            <a:xfrm>
              <a:off x="1212746" y="2644584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25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25" y="1794"/>
                  </a:cubicBezTo>
                  <a:cubicBezTo>
                    <a:pt x="760" y="1794"/>
                    <a:pt x="457" y="1490"/>
                    <a:pt x="457" y="1125"/>
                  </a:cubicBezTo>
                  <a:cubicBezTo>
                    <a:pt x="457" y="760"/>
                    <a:pt x="760" y="456"/>
                    <a:pt x="1125" y="456"/>
                  </a:cubicBezTo>
                  <a:close/>
                  <a:moveTo>
                    <a:pt x="1125" y="1"/>
                  </a:moveTo>
                  <a:cubicBezTo>
                    <a:pt x="517" y="1"/>
                    <a:pt x="1" y="487"/>
                    <a:pt x="1" y="1125"/>
                  </a:cubicBezTo>
                  <a:cubicBezTo>
                    <a:pt x="1" y="1763"/>
                    <a:pt x="517" y="2250"/>
                    <a:pt x="1125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525279" y="3174699"/>
              <a:ext cx="61866" cy="61866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6" y="457"/>
                  </a:moveTo>
                  <a:cubicBezTo>
                    <a:pt x="1520" y="457"/>
                    <a:pt x="1824" y="761"/>
                    <a:pt x="1824" y="1156"/>
                  </a:cubicBezTo>
                  <a:cubicBezTo>
                    <a:pt x="1824" y="1521"/>
                    <a:pt x="1520" y="1825"/>
                    <a:pt x="1156" y="1825"/>
                  </a:cubicBezTo>
                  <a:cubicBezTo>
                    <a:pt x="760" y="1825"/>
                    <a:pt x="456" y="1521"/>
                    <a:pt x="456" y="1156"/>
                  </a:cubicBezTo>
                  <a:cubicBezTo>
                    <a:pt x="456" y="761"/>
                    <a:pt x="760" y="457"/>
                    <a:pt x="1156" y="457"/>
                  </a:cubicBezTo>
                  <a:close/>
                  <a:moveTo>
                    <a:pt x="1156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56" y="2281"/>
                  </a:cubicBezTo>
                  <a:cubicBezTo>
                    <a:pt x="1764" y="2281"/>
                    <a:pt x="2280" y="1764"/>
                    <a:pt x="2280" y="1156"/>
                  </a:cubicBezTo>
                  <a:cubicBezTo>
                    <a:pt x="2280" y="518"/>
                    <a:pt x="1764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293548" y="3922484"/>
              <a:ext cx="61866" cy="61866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25" y="457"/>
                  </a:moveTo>
                  <a:cubicBezTo>
                    <a:pt x="1520" y="457"/>
                    <a:pt x="1824" y="761"/>
                    <a:pt x="1824" y="1156"/>
                  </a:cubicBezTo>
                  <a:cubicBezTo>
                    <a:pt x="1824" y="1520"/>
                    <a:pt x="1520" y="1824"/>
                    <a:pt x="1125" y="1824"/>
                  </a:cubicBezTo>
                  <a:cubicBezTo>
                    <a:pt x="760" y="1824"/>
                    <a:pt x="456" y="1520"/>
                    <a:pt x="456" y="1156"/>
                  </a:cubicBezTo>
                  <a:cubicBezTo>
                    <a:pt x="456" y="761"/>
                    <a:pt x="760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0" y="517"/>
                    <a:pt x="0" y="1156"/>
                  </a:cubicBezTo>
                  <a:cubicBezTo>
                    <a:pt x="0" y="1764"/>
                    <a:pt x="517" y="2280"/>
                    <a:pt x="1125" y="2280"/>
                  </a:cubicBezTo>
                  <a:cubicBezTo>
                    <a:pt x="1763" y="2280"/>
                    <a:pt x="2280" y="1764"/>
                    <a:pt x="2280" y="1156"/>
                  </a:cubicBezTo>
                  <a:cubicBezTo>
                    <a:pt x="2280" y="517"/>
                    <a:pt x="1763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544239" y="4631509"/>
              <a:ext cx="61026" cy="61053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457"/>
                  </a:moveTo>
                  <a:cubicBezTo>
                    <a:pt x="1490" y="457"/>
                    <a:pt x="1794" y="761"/>
                    <a:pt x="1794" y="1126"/>
                  </a:cubicBezTo>
                  <a:cubicBezTo>
                    <a:pt x="1794" y="1490"/>
                    <a:pt x="1490" y="1794"/>
                    <a:pt x="1125" y="1794"/>
                  </a:cubicBezTo>
                  <a:cubicBezTo>
                    <a:pt x="761" y="1794"/>
                    <a:pt x="457" y="1490"/>
                    <a:pt x="457" y="112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487" y="1"/>
                    <a:pt x="1" y="487"/>
                    <a:pt x="1" y="1126"/>
                  </a:cubicBezTo>
                  <a:cubicBezTo>
                    <a:pt x="1" y="1764"/>
                    <a:pt x="487" y="2250"/>
                    <a:pt x="1125" y="2250"/>
                  </a:cubicBezTo>
                  <a:cubicBezTo>
                    <a:pt x="1764" y="2250"/>
                    <a:pt x="2250" y="1764"/>
                    <a:pt x="2250" y="1126"/>
                  </a:cubicBezTo>
                  <a:cubicBezTo>
                    <a:pt x="2250" y="487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619329" y="3894465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25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25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7" y="0"/>
                    <a:pt x="1" y="487"/>
                    <a:pt x="1" y="1125"/>
                  </a:cubicBezTo>
                  <a:cubicBezTo>
                    <a:pt x="1" y="1763"/>
                    <a:pt x="517" y="2250"/>
                    <a:pt x="1125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825509" y="4379228"/>
              <a:ext cx="61026" cy="61866"/>
            </a:xfrm>
            <a:custGeom>
              <a:avLst/>
              <a:gdLst/>
              <a:ahLst/>
              <a:cxnLst/>
              <a:rect l="l" t="t" r="r" b="b"/>
              <a:pathLst>
                <a:path w="2250" h="2281" extrusionOk="0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0" y="1825"/>
                    <a:pt x="457" y="1521"/>
                    <a:pt x="457" y="1156"/>
                  </a:cubicBezTo>
                  <a:cubicBezTo>
                    <a:pt x="457" y="761"/>
                    <a:pt x="760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91576" y="3524275"/>
              <a:ext cx="61839" cy="61026"/>
            </a:xfrm>
            <a:custGeom>
              <a:avLst/>
              <a:gdLst/>
              <a:ahLst/>
              <a:cxnLst/>
              <a:rect l="l" t="t" r="r" b="b"/>
              <a:pathLst>
                <a:path w="2280" h="2250" extrusionOk="0">
                  <a:moveTo>
                    <a:pt x="1155" y="457"/>
                  </a:moveTo>
                  <a:cubicBezTo>
                    <a:pt x="1520" y="457"/>
                    <a:pt x="1824" y="761"/>
                    <a:pt x="1824" y="1125"/>
                  </a:cubicBezTo>
                  <a:cubicBezTo>
                    <a:pt x="1824" y="1490"/>
                    <a:pt x="1520" y="1794"/>
                    <a:pt x="1155" y="1794"/>
                  </a:cubicBezTo>
                  <a:cubicBezTo>
                    <a:pt x="760" y="1794"/>
                    <a:pt x="456" y="1490"/>
                    <a:pt x="456" y="1125"/>
                  </a:cubicBezTo>
                  <a:cubicBezTo>
                    <a:pt x="456" y="761"/>
                    <a:pt x="760" y="457"/>
                    <a:pt x="1155" y="457"/>
                  </a:cubicBezTo>
                  <a:close/>
                  <a:moveTo>
                    <a:pt x="1155" y="1"/>
                  </a:moveTo>
                  <a:cubicBezTo>
                    <a:pt x="517" y="1"/>
                    <a:pt x="0" y="517"/>
                    <a:pt x="0" y="1125"/>
                  </a:cubicBezTo>
                  <a:cubicBezTo>
                    <a:pt x="0" y="1764"/>
                    <a:pt x="517" y="2250"/>
                    <a:pt x="1155" y="2250"/>
                  </a:cubicBezTo>
                  <a:cubicBezTo>
                    <a:pt x="1763" y="2250"/>
                    <a:pt x="2280" y="1764"/>
                    <a:pt x="2280" y="1125"/>
                  </a:cubicBezTo>
                  <a:cubicBezTo>
                    <a:pt x="2280" y="517"/>
                    <a:pt x="1763" y="1"/>
                    <a:pt x="1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012407" y="1479630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55" y="457"/>
                  </a:moveTo>
                  <a:cubicBezTo>
                    <a:pt x="1520" y="457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55" y="1794"/>
                  </a:cubicBezTo>
                  <a:cubicBezTo>
                    <a:pt x="760" y="1794"/>
                    <a:pt x="456" y="1490"/>
                    <a:pt x="456" y="1125"/>
                  </a:cubicBezTo>
                  <a:cubicBezTo>
                    <a:pt x="456" y="760"/>
                    <a:pt x="760" y="457"/>
                    <a:pt x="1155" y="457"/>
                  </a:cubicBezTo>
                  <a:close/>
                  <a:moveTo>
                    <a:pt x="115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64"/>
                    <a:pt x="517" y="2250"/>
                    <a:pt x="1155" y="2250"/>
                  </a:cubicBezTo>
                  <a:cubicBezTo>
                    <a:pt x="1763" y="2250"/>
                    <a:pt x="2280" y="1764"/>
                    <a:pt x="2280" y="1125"/>
                  </a:cubicBezTo>
                  <a:cubicBezTo>
                    <a:pt x="2280" y="517"/>
                    <a:pt x="1763" y="1"/>
                    <a:pt x="115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297736" y="2283481"/>
              <a:ext cx="61026" cy="61839"/>
            </a:xfrm>
            <a:custGeom>
              <a:avLst/>
              <a:gdLst/>
              <a:ahLst/>
              <a:cxnLst/>
              <a:rect l="l" t="t" r="r" b="b"/>
              <a:pathLst>
                <a:path w="2250" h="2280" extrusionOk="0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520"/>
                    <a:pt x="1490" y="1824"/>
                    <a:pt x="1125" y="1824"/>
                  </a:cubicBezTo>
                  <a:cubicBezTo>
                    <a:pt x="760" y="1824"/>
                    <a:pt x="456" y="1520"/>
                    <a:pt x="456" y="1125"/>
                  </a:cubicBezTo>
                  <a:cubicBezTo>
                    <a:pt x="456" y="760"/>
                    <a:pt x="760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80"/>
                    <a:pt x="1125" y="2280"/>
                  </a:cubicBezTo>
                  <a:cubicBezTo>
                    <a:pt x="1733" y="2280"/>
                    <a:pt x="2250" y="1763"/>
                    <a:pt x="2250" y="1125"/>
                  </a:cubicBezTo>
                  <a:cubicBezTo>
                    <a:pt x="2250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233489" y="2662730"/>
              <a:ext cx="61866" cy="61839"/>
            </a:xfrm>
            <a:custGeom>
              <a:avLst/>
              <a:gdLst/>
              <a:ahLst/>
              <a:cxnLst/>
              <a:rect l="l" t="t" r="r" b="b"/>
              <a:pathLst>
                <a:path w="2281" h="2280" extrusionOk="0">
                  <a:moveTo>
                    <a:pt x="1156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520"/>
                    <a:pt x="1520" y="1824"/>
                    <a:pt x="1156" y="1824"/>
                  </a:cubicBezTo>
                  <a:cubicBezTo>
                    <a:pt x="760" y="1824"/>
                    <a:pt x="456" y="1520"/>
                    <a:pt x="456" y="1125"/>
                  </a:cubicBezTo>
                  <a:cubicBezTo>
                    <a:pt x="456" y="760"/>
                    <a:pt x="760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80"/>
                    <a:pt x="1156" y="2280"/>
                  </a:cubicBezTo>
                  <a:cubicBezTo>
                    <a:pt x="1763" y="2280"/>
                    <a:pt x="2280" y="1763"/>
                    <a:pt x="2280" y="1125"/>
                  </a:cubicBezTo>
                  <a:cubicBezTo>
                    <a:pt x="2280" y="517"/>
                    <a:pt x="1763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946635" y="1271859"/>
              <a:ext cx="61053" cy="61866"/>
            </a:xfrm>
            <a:custGeom>
              <a:avLst/>
              <a:gdLst/>
              <a:ahLst/>
              <a:cxnLst/>
              <a:rect l="l" t="t" r="r" b="b"/>
              <a:pathLst>
                <a:path w="2251" h="2281" extrusionOk="0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1" y="1825"/>
                    <a:pt x="457" y="1521"/>
                    <a:pt x="457" y="115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487" y="1"/>
                    <a:pt x="1" y="518"/>
                    <a:pt x="1" y="1156"/>
                  </a:cubicBezTo>
                  <a:cubicBezTo>
                    <a:pt x="1" y="1764"/>
                    <a:pt x="48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348967" y="2166413"/>
              <a:ext cx="61053" cy="61026"/>
            </a:xfrm>
            <a:custGeom>
              <a:avLst/>
              <a:gdLst/>
              <a:ahLst/>
              <a:cxnLst/>
              <a:rect l="l" t="t" r="r" b="b"/>
              <a:pathLst>
                <a:path w="2251" h="2250" extrusionOk="0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489"/>
                    <a:pt x="1490" y="1793"/>
                    <a:pt x="1125" y="1793"/>
                  </a:cubicBezTo>
                  <a:cubicBezTo>
                    <a:pt x="761" y="1793"/>
                    <a:pt x="457" y="1489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8" y="0"/>
                    <a:pt x="1" y="517"/>
                    <a:pt x="1" y="1125"/>
                  </a:cubicBezTo>
                  <a:cubicBezTo>
                    <a:pt x="1" y="1763"/>
                    <a:pt x="518" y="2249"/>
                    <a:pt x="1125" y="2249"/>
                  </a:cubicBezTo>
                  <a:cubicBezTo>
                    <a:pt x="1764" y="2249"/>
                    <a:pt x="2250" y="1763"/>
                    <a:pt x="2250" y="1125"/>
                  </a:cubicBezTo>
                  <a:cubicBezTo>
                    <a:pt x="2250" y="517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71876" y="1656072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25" y="456"/>
                  </a:moveTo>
                  <a:cubicBezTo>
                    <a:pt x="1521" y="456"/>
                    <a:pt x="1825" y="760"/>
                    <a:pt x="1825" y="1125"/>
                  </a:cubicBezTo>
                  <a:cubicBezTo>
                    <a:pt x="1825" y="1490"/>
                    <a:pt x="1521" y="1794"/>
                    <a:pt x="1125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8" y="0"/>
                    <a:pt x="1" y="487"/>
                    <a:pt x="1" y="1125"/>
                  </a:cubicBezTo>
                  <a:cubicBezTo>
                    <a:pt x="1" y="1733"/>
                    <a:pt x="518" y="2250"/>
                    <a:pt x="1125" y="2250"/>
                  </a:cubicBezTo>
                  <a:cubicBezTo>
                    <a:pt x="1764" y="2250"/>
                    <a:pt x="2280" y="1733"/>
                    <a:pt x="2280" y="1125"/>
                  </a:cubicBezTo>
                  <a:cubicBezTo>
                    <a:pt x="2280" y="487"/>
                    <a:pt x="1764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689547" y="2431063"/>
              <a:ext cx="61026" cy="61026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489"/>
                    <a:pt x="1490" y="1793"/>
                    <a:pt x="1125" y="1793"/>
                  </a:cubicBezTo>
                  <a:cubicBezTo>
                    <a:pt x="760" y="1793"/>
                    <a:pt x="456" y="1489"/>
                    <a:pt x="456" y="1125"/>
                  </a:cubicBezTo>
                  <a:cubicBezTo>
                    <a:pt x="456" y="760"/>
                    <a:pt x="760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487" y="0"/>
                    <a:pt x="0" y="486"/>
                    <a:pt x="0" y="1125"/>
                  </a:cubicBezTo>
                  <a:cubicBezTo>
                    <a:pt x="0" y="1763"/>
                    <a:pt x="487" y="2249"/>
                    <a:pt x="1125" y="2249"/>
                  </a:cubicBezTo>
                  <a:cubicBezTo>
                    <a:pt x="1733" y="2249"/>
                    <a:pt x="2250" y="1763"/>
                    <a:pt x="2250" y="1125"/>
                  </a:cubicBezTo>
                  <a:cubicBezTo>
                    <a:pt x="2250" y="486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563522" y="1444992"/>
              <a:ext cx="61026" cy="61866"/>
            </a:xfrm>
            <a:custGeom>
              <a:avLst/>
              <a:gdLst/>
              <a:ahLst/>
              <a:cxnLst/>
              <a:rect l="l" t="t" r="r" b="b"/>
              <a:pathLst>
                <a:path w="2250" h="2281" extrusionOk="0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1" y="1825"/>
                    <a:pt x="457" y="1521"/>
                    <a:pt x="457" y="115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7949362" y="2797944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56" y="456"/>
                  </a:moveTo>
                  <a:cubicBezTo>
                    <a:pt x="1521" y="456"/>
                    <a:pt x="1825" y="760"/>
                    <a:pt x="1825" y="1125"/>
                  </a:cubicBezTo>
                  <a:cubicBezTo>
                    <a:pt x="1825" y="1490"/>
                    <a:pt x="1521" y="1793"/>
                    <a:pt x="1156" y="1793"/>
                  </a:cubicBezTo>
                  <a:cubicBezTo>
                    <a:pt x="761" y="1793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8" y="0"/>
                    <a:pt x="1" y="486"/>
                    <a:pt x="1" y="1125"/>
                  </a:cubicBezTo>
                  <a:cubicBezTo>
                    <a:pt x="1" y="1733"/>
                    <a:pt x="518" y="2249"/>
                    <a:pt x="1156" y="2249"/>
                  </a:cubicBezTo>
                  <a:cubicBezTo>
                    <a:pt x="1764" y="2249"/>
                    <a:pt x="2281" y="1733"/>
                    <a:pt x="2281" y="1125"/>
                  </a:cubicBezTo>
                  <a:cubicBezTo>
                    <a:pt x="2281" y="486"/>
                    <a:pt x="176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152196" y="4234141"/>
              <a:ext cx="61839" cy="61839"/>
            </a:xfrm>
            <a:custGeom>
              <a:avLst/>
              <a:gdLst/>
              <a:ahLst/>
              <a:cxnLst/>
              <a:rect l="l" t="t" r="r" b="b"/>
              <a:pathLst>
                <a:path w="2280" h="2280" extrusionOk="0">
                  <a:moveTo>
                    <a:pt x="1155" y="456"/>
                  </a:moveTo>
                  <a:cubicBezTo>
                    <a:pt x="1520" y="456"/>
                    <a:pt x="1824" y="760"/>
                    <a:pt x="1824" y="1155"/>
                  </a:cubicBezTo>
                  <a:cubicBezTo>
                    <a:pt x="1824" y="1520"/>
                    <a:pt x="1520" y="1824"/>
                    <a:pt x="1155" y="1824"/>
                  </a:cubicBezTo>
                  <a:cubicBezTo>
                    <a:pt x="760" y="1824"/>
                    <a:pt x="456" y="1520"/>
                    <a:pt x="456" y="1155"/>
                  </a:cubicBezTo>
                  <a:cubicBezTo>
                    <a:pt x="456" y="760"/>
                    <a:pt x="760" y="456"/>
                    <a:pt x="1155" y="456"/>
                  </a:cubicBezTo>
                  <a:close/>
                  <a:moveTo>
                    <a:pt x="1155" y="0"/>
                  </a:move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ubicBezTo>
                    <a:pt x="1763" y="2280"/>
                    <a:pt x="2280" y="1763"/>
                    <a:pt x="2280" y="1155"/>
                  </a:cubicBezTo>
                  <a:cubicBezTo>
                    <a:pt x="2280" y="517"/>
                    <a:pt x="1763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195828" y="4625759"/>
              <a:ext cx="61839" cy="61839"/>
            </a:xfrm>
            <a:custGeom>
              <a:avLst/>
              <a:gdLst/>
              <a:ahLst/>
              <a:cxnLst/>
              <a:rect l="l" t="t" r="r" b="b"/>
              <a:pathLst>
                <a:path w="2280" h="2280" extrusionOk="0">
                  <a:moveTo>
                    <a:pt x="1155" y="456"/>
                  </a:moveTo>
                  <a:cubicBezTo>
                    <a:pt x="1520" y="456"/>
                    <a:pt x="1824" y="760"/>
                    <a:pt x="1824" y="1155"/>
                  </a:cubicBezTo>
                  <a:cubicBezTo>
                    <a:pt x="1824" y="1520"/>
                    <a:pt x="1520" y="1824"/>
                    <a:pt x="1155" y="1824"/>
                  </a:cubicBezTo>
                  <a:cubicBezTo>
                    <a:pt x="760" y="1824"/>
                    <a:pt x="456" y="1520"/>
                    <a:pt x="456" y="1155"/>
                  </a:cubicBezTo>
                  <a:cubicBezTo>
                    <a:pt x="456" y="760"/>
                    <a:pt x="760" y="456"/>
                    <a:pt x="1155" y="456"/>
                  </a:cubicBezTo>
                  <a:close/>
                  <a:moveTo>
                    <a:pt x="1155" y="0"/>
                  </a:move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ubicBezTo>
                    <a:pt x="1763" y="2280"/>
                    <a:pt x="2280" y="1763"/>
                    <a:pt x="2280" y="1155"/>
                  </a:cubicBezTo>
                  <a:cubicBezTo>
                    <a:pt x="2280" y="517"/>
                    <a:pt x="1763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955075" y="3356919"/>
              <a:ext cx="61866" cy="61026"/>
            </a:xfrm>
            <a:custGeom>
              <a:avLst/>
              <a:gdLst/>
              <a:ahLst/>
              <a:cxnLst/>
              <a:rect l="l" t="t" r="r" b="b"/>
              <a:pathLst>
                <a:path w="2281" h="2250" extrusionOk="0">
                  <a:moveTo>
                    <a:pt x="1156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56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7" y="0"/>
                    <a:pt x="1" y="487"/>
                    <a:pt x="1" y="1125"/>
                  </a:cubicBezTo>
                  <a:cubicBezTo>
                    <a:pt x="1" y="1763"/>
                    <a:pt x="517" y="2250"/>
                    <a:pt x="1156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020653" y="2292540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020717" y="2748470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056233" y="2376625"/>
              <a:ext cx="39599" cy="31381"/>
            </a:xfrm>
            <a:custGeom>
              <a:avLst/>
              <a:gdLst/>
              <a:ahLst/>
              <a:cxnLst/>
              <a:rect l="l" t="t" r="r" b="b"/>
              <a:pathLst>
                <a:path w="1460" h="1157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357989" y="1614030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974681" y="2082301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44469" y="1390581"/>
              <a:ext cx="40440" cy="31354"/>
            </a:xfrm>
            <a:custGeom>
              <a:avLst/>
              <a:gdLst/>
              <a:ahLst/>
              <a:cxnLst/>
              <a:rect l="l" t="t" r="r" b="b"/>
              <a:pathLst>
                <a:path w="1491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156938" y="2472265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982216" y="1323802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973221" y="1539004"/>
              <a:ext cx="40413" cy="31354"/>
            </a:xfrm>
            <a:custGeom>
              <a:avLst/>
              <a:gdLst/>
              <a:ahLst/>
              <a:cxnLst/>
              <a:rect l="l" t="t" r="r" b="b"/>
              <a:pathLst>
                <a:path w="1490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90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134129" y="2341172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614586" y="2904298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002959" y="3207682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7994713" y="4684293"/>
              <a:ext cx="40440" cy="30513"/>
            </a:xfrm>
            <a:custGeom>
              <a:avLst/>
              <a:gdLst/>
              <a:ahLst/>
              <a:cxnLst/>
              <a:rect l="l" t="t" r="r" b="b"/>
              <a:pathLst>
                <a:path w="1491" h="1125" extrusionOk="0">
                  <a:moveTo>
                    <a:pt x="761" y="0"/>
                  </a:moveTo>
                  <a:cubicBezTo>
                    <a:pt x="1" y="0"/>
                    <a:pt x="1" y="1125"/>
                    <a:pt x="761" y="1125"/>
                  </a:cubicBezTo>
                  <a:cubicBezTo>
                    <a:pt x="1490" y="1125"/>
                    <a:pt x="1490" y="0"/>
                    <a:pt x="761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680525" y="4747763"/>
              <a:ext cx="40440" cy="31354"/>
            </a:xfrm>
            <a:custGeom>
              <a:avLst/>
              <a:gdLst/>
              <a:ahLst/>
              <a:cxnLst/>
              <a:rect l="l" t="t" r="r" b="b"/>
              <a:pathLst>
                <a:path w="1491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316631" y="3354450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144312" y="4756009"/>
              <a:ext cx="40440" cy="31354"/>
            </a:xfrm>
            <a:custGeom>
              <a:avLst/>
              <a:gdLst/>
              <a:ahLst/>
              <a:cxnLst/>
              <a:rect l="l" t="t" r="r" b="b"/>
              <a:pathLst>
                <a:path w="1491" h="1156" extrusionOk="0">
                  <a:moveTo>
                    <a:pt x="761" y="1"/>
                  </a:moveTo>
                  <a:cubicBezTo>
                    <a:pt x="1" y="1"/>
                    <a:pt x="1" y="1156"/>
                    <a:pt x="761" y="1156"/>
                  </a:cubicBezTo>
                  <a:cubicBezTo>
                    <a:pt x="1490" y="1156"/>
                    <a:pt x="1490" y="1"/>
                    <a:pt x="76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282058" y="4441071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212061" y="4748604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917775" y="4418802"/>
              <a:ext cx="40440" cy="30540"/>
            </a:xfrm>
            <a:custGeom>
              <a:avLst/>
              <a:gdLst/>
              <a:ahLst/>
              <a:cxnLst/>
              <a:rect l="l" t="t" r="r" b="b"/>
              <a:pathLst>
                <a:path w="1491" h="1126" extrusionOk="0">
                  <a:moveTo>
                    <a:pt x="761" y="1"/>
                  </a:moveTo>
                  <a:cubicBezTo>
                    <a:pt x="1" y="1"/>
                    <a:pt x="1" y="1125"/>
                    <a:pt x="761" y="1125"/>
                  </a:cubicBezTo>
                  <a:cubicBezTo>
                    <a:pt x="1490" y="1125"/>
                    <a:pt x="1490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127265" y="4061821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442138" y="3582808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621926" y="4541647"/>
              <a:ext cx="40440" cy="30540"/>
            </a:xfrm>
            <a:custGeom>
              <a:avLst/>
              <a:gdLst/>
              <a:ahLst/>
              <a:cxnLst/>
              <a:rect l="l" t="t" r="r" b="b"/>
              <a:pathLst>
                <a:path w="1491" h="1126" extrusionOk="0">
                  <a:moveTo>
                    <a:pt x="761" y="1"/>
                  </a:moveTo>
                  <a:cubicBezTo>
                    <a:pt x="31" y="1"/>
                    <a:pt x="1" y="1125"/>
                    <a:pt x="761" y="1125"/>
                  </a:cubicBezTo>
                  <a:cubicBezTo>
                    <a:pt x="1490" y="1125"/>
                    <a:pt x="1490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644195" y="3082368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934914" y="1839920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888813" y="2347792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010882" y="2854824"/>
              <a:ext cx="40440" cy="31354"/>
            </a:xfrm>
            <a:custGeom>
              <a:avLst/>
              <a:gdLst/>
              <a:ahLst/>
              <a:cxnLst/>
              <a:rect l="l" t="t" r="r" b="b"/>
              <a:pathLst>
                <a:path w="1491" h="1156" extrusionOk="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90" y="1155"/>
                    <a:pt x="149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449505" y="2078178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315170" y="1707174"/>
              <a:ext cx="40440" cy="30540"/>
            </a:xfrm>
            <a:custGeom>
              <a:avLst/>
              <a:gdLst/>
              <a:ahLst/>
              <a:cxnLst/>
              <a:rect l="l" t="t" r="r" b="b"/>
              <a:pathLst>
                <a:path w="1491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90" y="1125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802427" y="2440936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217127" y="1467261"/>
              <a:ext cx="40413" cy="31354"/>
            </a:xfrm>
            <a:custGeom>
              <a:avLst/>
              <a:gdLst/>
              <a:ahLst/>
              <a:cxnLst/>
              <a:rect l="l" t="t" r="r" b="b"/>
              <a:pathLst>
                <a:path w="1490" h="1156" extrusionOk="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9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101960" y="1503551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1" y="0"/>
                    <a:pt x="1" y="1125"/>
                    <a:pt x="730" y="1125"/>
                  </a:cubicBezTo>
                  <a:cubicBezTo>
                    <a:pt x="1460" y="112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148822" y="2991692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967379" y="3008156"/>
              <a:ext cx="40413" cy="30540"/>
            </a:xfrm>
            <a:custGeom>
              <a:avLst/>
              <a:gdLst/>
              <a:ahLst/>
              <a:cxnLst/>
              <a:rect l="l" t="t" r="r" b="b"/>
              <a:pathLst>
                <a:path w="1490" h="1126" extrusionOk="0">
                  <a:moveTo>
                    <a:pt x="761" y="1"/>
                  </a:moveTo>
                  <a:cubicBezTo>
                    <a:pt x="1" y="1"/>
                    <a:pt x="1" y="1126"/>
                    <a:pt x="761" y="1126"/>
                  </a:cubicBezTo>
                  <a:cubicBezTo>
                    <a:pt x="1490" y="1126"/>
                    <a:pt x="1490" y="1"/>
                    <a:pt x="76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8141534" y="3690001"/>
              <a:ext cx="40440" cy="31354"/>
            </a:xfrm>
            <a:custGeom>
              <a:avLst/>
              <a:gdLst/>
              <a:ahLst/>
              <a:cxnLst/>
              <a:rect l="l" t="t" r="r" b="b"/>
              <a:pathLst>
                <a:path w="1491" h="1156" extrusionOk="0">
                  <a:moveTo>
                    <a:pt x="761" y="0"/>
                  </a:moveTo>
                  <a:cubicBezTo>
                    <a:pt x="1" y="0"/>
                    <a:pt x="1" y="1155"/>
                    <a:pt x="761" y="1155"/>
                  </a:cubicBezTo>
                  <a:cubicBezTo>
                    <a:pt x="1490" y="1155"/>
                    <a:pt x="1490" y="0"/>
                    <a:pt x="76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7660002" y="4606799"/>
              <a:ext cx="39572" cy="31354"/>
            </a:xfrm>
            <a:custGeom>
              <a:avLst/>
              <a:gdLst/>
              <a:ahLst/>
              <a:cxnLst/>
              <a:rect l="l" t="t" r="r" b="b"/>
              <a:pathLst>
                <a:path w="1459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015198" y="4612549"/>
              <a:ext cx="40413" cy="30540"/>
            </a:xfrm>
            <a:custGeom>
              <a:avLst/>
              <a:gdLst/>
              <a:ahLst/>
              <a:cxnLst/>
              <a:rect l="l" t="t" r="r" b="b"/>
              <a:pathLst>
                <a:path w="1490" h="1126" extrusionOk="0">
                  <a:moveTo>
                    <a:pt x="760" y="1"/>
                  </a:moveTo>
                  <a:cubicBezTo>
                    <a:pt x="1" y="1"/>
                    <a:pt x="1" y="1125"/>
                    <a:pt x="760" y="1125"/>
                  </a:cubicBezTo>
                  <a:cubicBezTo>
                    <a:pt x="1490" y="1125"/>
                    <a:pt x="1490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929950" y="3597645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060292" y="4770032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169178" y="4541647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85359" y="4820320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470998" y="4234141"/>
              <a:ext cx="39599" cy="30513"/>
            </a:xfrm>
            <a:custGeom>
              <a:avLst/>
              <a:gdLst/>
              <a:ahLst/>
              <a:cxnLst/>
              <a:rect l="l" t="t" r="r" b="b"/>
              <a:pathLst>
                <a:path w="1460" h="1125" extrusionOk="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543619" y="3732859"/>
              <a:ext cx="39599" cy="31354"/>
            </a:xfrm>
            <a:custGeom>
              <a:avLst/>
              <a:gdLst/>
              <a:ahLst/>
              <a:cxnLst/>
              <a:rect l="l" t="t" r="r" b="b"/>
              <a:pathLst>
                <a:path w="1460" h="1156" extrusionOk="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362111" y="4126946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7"/>
          <p:cNvGrpSpPr/>
          <p:nvPr/>
        </p:nvGrpSpPr>
        <p:grpSpPr>
          <a:xfrm>
            <a:off x="1112274" y="1213323"/>
            <a:ext cx="2282461" cy="965534"/>
            <a:chOff x="1178949" y="1213323"/>
            <a:chExt cx="2282461" cy="965534"/>
          </a:xfrm>
        </p:grpSpPr>
        <p:sp>
          <p:nvSpPr>
            <p:cNvPr id="324" name="Google Shape;324;p17"/>
            <p:cNvSpPr/>
            <p:nvPr/>
          </p:nvSpPr>
          <p:spPr>
            <a:xfrm>
              <a:off x="3226978" y="1213323"/>
              <a:ext cx="39599" cy="30540"/>
            </a:xfrm>
            <a:custGeom>
              <a:avLst/>
              <a:gdLst/>
              <a:ahLst/>
              <a:cxnLst/>
              <a:rect l="l" t="t" r="r" b="b"/>
              <a:pathLst>
                <a:path w="1460" h="1126" extrusionOk="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461745" y="1303187"/>
              <a:ext cx="414703" cy="413889"/>
            </a:xfrm>
            <a:custGeom>
              <a:avLst/>
              <a:gdLst/>
              <a:ahLst/>
              <a:cxnLst/>
              <a:rect l="l" t="t" r="r" b="b"/>
              <a:pathLst>
                <a:path w="15290" h="15260" extrusionOk="0">
                  <a:moveTo>
                    <a:pt x="12158" y="1"/>
                  </a:moveTo>
                  <a:cubicBezTo>
                    <a:pt x="13405" y="1490"/>
                    <a:pt x="14134" y="3405"/>
                    <a:pt x="14134" y="5503"/>
                  </a:cubicBezTo>
                  <a:cubicBezTo>
                    <a:pt x="14134" y="10275"/>
                    <a:pt x="10274" y="14135"/>
                    <a:pt x="5502" y="14135"/>
                  </a:cubicBezTo>
                  <a:cubicBezTo>
                    <a:pt x="3404" y="14135"/>
                    <a:pt x="1489" y="13375"/>
                    <a:pt x="0" y="12159"/>
                  </a:cubicBezTo>
                  <a:lnTo>
                    <a:pt x="0" y="12159"/>
                  </a:lnTo>
                  <a:cubicBezTo>
                    <a:pt x="1581" y="14044"/>
                    <a:pt x="3982" y="15260"/>
                    <a:pt x="6657" y="15260"/>
                  </a:cubicBezTo>
                  <a:cubicBezTo>
                    <a:pt x="11429" y="15260"/>
                    <a:pt x="15289" y="11399"/>
                    <a:pt x="15289" y="6627"/>
                  </a:cubicBezTo>
                  <a:cubicBezTo>
                    <a:pt x="15289" y="3952"/>
                    <a:pt x="14073" y="1582"/>
                    <a:pt x="12158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422171" y="1263477"/>
              <a:ext cx="378413" cy="377762"/>
            </a:xfrm>
            <a:custGeom>
              <a:avLst/>
              <a:gdLst/>
              <a:ahLst/>
              <a:cxnLst/>
              <a:rect l="l" t="t" r="r" b="b"/>
              <a:pathLst>
                <a:path w="13952" h="13928" extrusionOk="0">
                  <a:moveTo>
                    <a:pt x="6784" y="0"/>
                  </a:moveTo>
                  <a:cubicBezTo>
                    <a:pt x="6772" y="0"/>
                    <a:pt x="6760" y="2"/>
                    <a:pt x="6748" y="6"/>
                  </a:cubicBezTo>
                  <a:cubicBezTo>
                    <a:pt x="6474" y="6"/>
                    <a:pt x="6231" y="36"/>
                    <a:pt x="5958" y="67"/>
                  </a:cubicBezTo>
                  <a:cubicBezTo>
                    <a:pt x="5866" y="67"/>
                    <a:pt x="5775" y="188"/>
                    <a:pt x="5806" y="280"/>
                  </a:cubicBezTo>
                  <a:cubicBezTo>
                    <a:pt x="5806" y="371"/>
                    <a:pt x="5897" y="431"/>
                    <a:pt x="5988" y="431"/>
                  </a:cubicBezTo>
                  <a:lnTo>
                    <a:pt x="6018" y="431"/>
                  </a:lnTo>
                  <a:cubicBezTo>
                    <a:pt x="6262" y="401"/>
                    <a:pt x="6505" y="371"/>
                    <a:pt x="6748" y="371"/>
                  </a:cubicBezTo>
                  <a:cubicBezTo>
                    <a:pt x="6870" y="371"/>
                    <a:pt x="6961" y="280"/>
                    <a:pt x="6961" y="188"/>
                  </a:cubicBezTo>
                  <a:cubicBezTo>
                    <a:pt x="6934" y="83"/>
                    <a:pt x="6862" y="0"/>
                    <a:pt x="6784" y="0"/>
                  </a:cubicBezTo>
                  <a:close/>
                  <a:moveTo>
                    <a:pt x="7897" y="61"/>
                  </a:moveTo>
                  <a:cubicBezTo>
                    <a:pt x="7819" y="61"/>
                    <a:pt x="7747" y="140"/>
                    <a:pt x="7721" y="219"/>
                  </a:cubicBezTo>
                  <a:cubicBezTo>
                    <a:pt x="7721" y="310"/>
                    <a:pt x="7781" y="431"/>
                    <a:pt x="7873" y="431"/>
                  </a:cubicBezTo>
                  <a:cubicBezTo>
                    <a:pt x="8146" y="462"/>
                    <a:pt x="8389" y="523"/>
                    <a:pt x="8632" y="583"/>
                  </a:cubicBezTo>
                  <a:lnTo>
                    <a:pt x="8663" y="583"/>
                  </a:lnTo>
                  <a:cubicBezTo>
                    <a:pt x="8754" y="583"/>
                    <a:pt x="8845" y="523"/>
                    <a:pt x="8845" y="431"/>
                  </a:cubicBezTo>
                  <a:cubicBezTo>
                    <a:pt x="8876" y="340"/>
                    <a:pt x="8815" y="249"/>
                    <a:pt x="8724" y="219"/>
                  </a:cubicBezTo>
                  <a:cubicBezTo>
                    <a:pt x="8450" y="158"/>
                    <a:pt x="8207" y="97"/>
                    <a:pt x="7933" y="67"/>
                  </a:cubicBezTo>
                  <a:cubicBezTo>
                    <a:pt x="7921" y="63"/>
                    <a:pt x="7909" y="61"/>
                    <a:pt x="7897" y="61"/>
                  </a:cubicBezTo>
                  <a:close/>
                  <a:moveTo>
                    <a:pt x="4853" y="332"/>
                  </a:moveTo>
                  <a:cubicBezTo>
                    <a:pt x="4836" y="332"/>
                    <a:pt x="4819" y="335"/>
                    <a:pt x="4803" y="340"/>
                  </a:cubicBezTo>
                  <a:cubicBezTo>
                    <a:pt x="4559" y="431"/>
                    <a:pt x="4286" y="523"/>
                    <a:pt x="4043" y="614"/>
                  </a:cubicBezTo>
                  <a:cubicBezTo>
                    <a:pt x="3952" y="675"/>
                    <a:pt x="3921" y="796"/>
                    <a:pt x="3952" y="887"/>
                  </a:cubicBezTo>
                  <a:cubicBezTo>
                    <a:pt x="3982" y="948"/>
                    <a:pt x="4073" y="979"/>
                    <a:pt x="4134" y="979"/>
                  </a:cubicBezTo>
                  <a:lnTo>
                    <a:pt x="4225" y="979"/>
                  </a:lnTo>
                  <a:cubicBezTo>
                    <a:pt x="4438" y="857"/>
                    <a:pt x="4681" y="766"/>
                    <a:pt x="4924" y="705"/>
                  </a:cubicBezTo>
                  <a:cubicBezTo>
                    <a:pt x="5015" y="675"/>
                    <a:pt x="5076" y="553"/>
                    <a:pt x="5046" y="462"/>
                  </a:cubicBezTo>
                  <a:cubicBezTo>
                    <a:pt x="5021" y="387"/>
                    <a:pt x="4934" y="332"/>
                    <a:pt x="4853" y="332"/>
                  </a:cubicBezTo>
                  <a:close/>
                  <a:moveTo>
                    <a:pt x="9767" y="589"/>
                  </a:moveTo>
                  <a:cubicBezTo>
                    <a:pt x="9696" y="589"/>
                    <a:pt x="9627" y="639"/>
                    <a:pt x="9605" y="705"/>
                  </a:cubicBezTo>
                  <a:cubicBezTo>
                    <a:pt x="9544" y="796"/>
                    <a:pt x="9605" y="918"/>
                    <a:pt x="9696" y="948"/>
                  </a:cubicBezTo>
                  <a:cubicBezTo>
                    <a:pt x="9909" y="1070"/>
                    <a:pt x="10152" y="1191"/>
                    <a:pt x="10365" y="1313"/>
                  </a:cubicBezTo>
                  <a:cubicBezTo>
                    <a:pt x="10395" y="1313"/>
                    <a:pt x="10426" y="1343"/>
                    <a:pt x="10456" y="1343"/>
                  </a:cubicBezTo>
                  <a:cubicBezTo>
                    <a:pt x="10517" y="1343"/>
                    <a:pt x="10578" y="1313"/>
                    <a:pt x="10608" y="1252"/>
                  </a:cubicBezTo>
                  <a:cubicBezTo>
                    <a:pt x="10669" y="1161"/>
                    <a:pt x="10639" y="1039"/>
                    <a:pt x="10547" y="979"/>
                  </a:cubicBezTo>
                  <a:cubicBezTo>
                    <a:pt x="10335" y="857"/>
                    <a:pt x="10091" y="705"/>
                    <a:pt x="9848" y="614"/>
                  </a:cubicBezTo>
                  <a:cubicBezTo>
                    <a:pt x="9823" y="597"/>
                    <a:pt x="9795" y="589"/>
                    <a:pt x="9767" y="589"/>
                  </a:cubicBezTo>
                  <a:close/>
                  <a:moveTo>
                    <a:pt x="3122" y="1189"/>
                  </a:moveTo>
                  <a:cubicBezTo>
                    <a:pt x="3083" y="1189"/>
                    <a:pt x="3044" y="1199"/>
                    <a:pt x="3009" y="1222"/>
                  </a:cubicBezTo>
                  <a:cubicBezTo>
                    <a:pt x="2797" y="1374"/>
                    <a:pt x="2584" y="1526"/>
                    <a:pt x="2401" y="1708"/>
                  </a:cubicBezTo>
                  <a:cubicBezTo>
                    <a:pt x="2310" y="1769"/>
                    <a:pt x="2310" y="1890"/>
                    <a:pt x="2371" y="1982"/>
                  </a:cubicBezTo>
                  <a:cubicBezTo>
                    <a:pt x="2401" y="2012"/>
                    <a:pt x="2462" y="2042"/>
                    <a:pt x="2523" y="2042"/>
                  </a:cubicBezTo>
                  <a:cubicBezTo>
                    <a:pt x="2553" y="2042"/>
                    <a:pt x="2614" y="2012"/>
                    <a:pt x="2645" y="1982"/>
                  </a:cubicBezTo>
                  <a:cubicBezTo>
                    <a:pt x="2827" y="1830"/>
                    <a:pt x="3040" y="1678"/>
                    <a:pt x="3222" y="1526"/>
                  </a:cubicBezTo>
                  <a:cubicBezTo>
                    <a:pt x="3313" y="1465"/>
                    <a:pt x="3344" y="1343"/>
                    <a:pt x="3283" y="1252"/>
                  </a:cubicBezTo>
                  <a:cubicBezTo>
                    <a:pt x="3245" y="1215"/>
                    <a:pt x="3184" y="1189"/>
                    <a:pt x="3122" y="1189"/>
                  </a:cubicBezTo>
                  <a:close/>
                  <a:moveTo>
                    <a:pt x="11387" y="1635"/>
                  </a:moveTo>
                  <a:cubicBezTo>
                    <a:pt x="11332" y="1635"/>
                    <a:pt x="11280" y="1658"/>
                    <a:pt x="11247" y="1708"/>
                  </a:cubicBezTo>
                  <a:cubicBezTo>
                    <a:pt x="11186" y="1769"/>
                    <a:pt x="11186" y="1890"/>
                    <a:pt x="11277" y="1951"/>
                  </a:cubicBezTo>
                  <a:cubicBezTo>
                    <a:pt x="11459" y="2134"/>
                    <a:pt x="11642" y="2316"/>
                    <a:pt x="11824" y="2498"/>
                  </a:cubicBezTo>
                  <a:cubicBezTo>
                    <a:pt x="11854" y="2529"/>
                    <a:pt x="11915" y="2559"/>
                    <a:pt x="11946" y="2559"/>
                  </a:cubicBezTo>
                  <a:cubicBezTo>
                    <a:pt x="12006" y="2559"/>
                    <a:pt x="12037" y="2529"/>
                    <a:pt x="12067" y="2498"/>
                  </a:cubicBezTo>
                  <a:cubicBezTo>
                    <a:pt x="12158" y="2438"/>
                    <a:pt x="12158" y="2316"/>
                    <a:pt x="12098" y="2225"/>
                  </a:cubicBezTo>
                  <a:cubicBezTo>
                    <a:pt x="11915" y="2042"/>
                    <a:pt x="11733" y="1860"/>
                    <a:pt x="11520" y="1678"/>
                  </a:cubicBezTo>
                  <a:cubicBezTo>
                    <a:pt x="11479" y="1650"/>
                    <a:pt x="11432" y="1635"/>
                    <a:pt x="11387" y="1635"/>
                  </a:cubicBezTo>
                  <a:close/>
                  <a:moveTo>
                    <a:pt x="1701" y="2486"/>
                  </a:moveTo>
                  <a:cubicBezTo>
                    <a:pt x="1651" y="2486"/>
                    <a:pt x="1600" y="2509"/>
                    <a:pt x="1550" y="2559"/>
                  </a:cubicBezTo>
                  <a:cubicBezTo>
                    <a:pt x="1398" y="2772"/>
                    <a:pt x="1246" y="2985"/>
                    <a:pt x="1094" y="3197"/>
                  </a:cubicBezTo>
                  <a:cubicBezTo>
                    <a:pt x="1034" y="3289"/>
                    <a:pt x="1064" y="3410"/>
                    <a:pt x="1155" y="3471"/>
                  </a:cubicBezTo>
                  <a:cubicBezTo>
                    <a:pt x="1186" y="3501"/>
                    <a:pt x="1216" y="3501"/>
                    <a:pt x="1246" y="3501"/>
                  </a:cubicBezTo>
                  <a:cubicBezTo>
                    <a:pt x="1307" y="3501"/>
                    <a:pt x="1368" y="3471"/>
                    <a:pt x="1429" y="3410"/>
                  </a:cubicBezTo>
                  <a:cubicBezTo>
                    <a:pt x="1550" y="3197"/>
                    <a:pt x="1702" y="2985"/>
                    <a:pt x="1854" y="2802"/>
                  </a:cubicBezTo>
                  <a:cubicBezTo>
                    <a:pt x="1915" y="2711"/>
                    <a:pt x="1915" y="2590"/>
                    <a:pt x="1824" y="2529"/>
                  </a:cubicBezTo>
                  <a:cubicBezTo>
                    <a:pt x="1783" y="2501"/>
                    <a:pt x="1742" y="2486"/>
                    <a:pt x="1701" y="2486"/>
                  </a:cubicBezTo>
                  <a:close/>
                  <a:moveTo>
                    <a:pt x="12658" y="3075"/>
                  </a:moveTo>
                  <a:cubicBezTo>
                    <a:pt x="12622" y="3075"/>
                    <a:pt x="12586" y="3085"/>
                    <a:pt x="12554" y="3106"/>
                  </a:cubicBezTo>
                  <a:cubicBezTo>
                    <a:pt x="12462" y="3167"/>
                    <a:pt x="12462" y="3289"/>
                    <a:pt x="12493" y="3380"/>
                  </a:cubicBezTo>
                  <a:cubicBezTo>
                    <a:pt x="12645" y="3593"/>
                    <a:pt x="12766" y="3805"/>
                    <a:pt x="12888" y="4018"/>
                  </a:cubicBezTo>
                  <a:cubicBezTo>
                    <a:pt x="12918" y="4109"/>
                    <a:pt x="12979" y="4140"/>
                    <a:pt x="13040" y="4140"/>
                  </a:cubicBezTo>
                  <a:cubicBezTo>
                    <a:pt x="13070" y="4140"/>
                    <a:pt x="13101" y="4140"/>
                    <a:pt x="13131" y="4109"/>
                  </a:cubicBezTo>
                  <a:cubicBezTo>
                    <a:pt x="13222" y="4079"/>
                    <a:pt x="13253" y="3957"/>
                    <a:pt x="13222" y="3866"/>
                  </a:cubicBezTo>
                  <a:cubicBezTo>
                    <a:pt x="13101" y="3623"/>
                    <a:pt x="12979" y="3380"/>
                    <a:pt x="12827" y="3167"/>
                  </a:cubicBezTo>
                  <a:cubicBezTo>
                    <a:pt x="12788" y="3108"/>
                    <a:pt x="12723" y="3075"/>
                    <a:pt x="12658" y="3075"/>
                  </a:cubicBezTo>
                  <a:close/>
                  <a:moveTo>
                    <a:pt x="710" y="4146"/>
                  </a:moveTo>
                  <a:cubicBezTo>
                    <a:pt x="638" y="4146"/>
                    <a:pt x="569" y="4196"/>
                    <a:pt x="547" y="4261"/>
                  </a:cubicBezTo>
                  <a:cubicBezTo>
                    <a:pt x="426" y="4504"/>
                    <a:pt x="334" y="4748"/>
                    <a:pt x="274" y="5021"/>
                  </a:cubicBezTo>
                  <a:cubicBezTo>
                    <a:pt x="243" y="5112"/>
                    <a:pt x="304" y="5234"/>
                    <a:pt x="395" y="5264"/>
                  </a:cubicBezTo>
                  <a:lnTo>
                    <a:pt x="456" y="5264"/>
                  </a:lnTo>
                  <a:cubicBezTo>
                    <a:pt x="547" y="5264"/>
                    <a:pt x="608" y="5204"/>
                    <a:pt x="638" y="5112"/>
                  </a:cubicBezTo>
                  <a:cubicBezTo>
                    <a:pt x="699" y="4869"/>
                    <a:pt x="790" y="4626"/>
                    <a:pt x="882" y="4413"/>
                  </a:cubicBezTo>
                  <a:cubicBezTo>
                    <a:pt x="942" y="4322"/>
                    <a:pt x="882" y="4201"/>
                    <a:pt x="790" y="4170"/>
                  </a:cubicBezTo>
                  <a:cubicBezTo>
                    <a:pt x="765" y="4153"/>
                    <a:pt x="737" y="4146"/>
                    <a:pt x="710" y="4146"/>
                  </a:cubicBezTo>
                  <a:close/>
                  <a:moveTo>
                    <a:pt x="13466" y="4831"/>
                  </a:moveTo>
                  <a:cubicBezTo>
                    <a:pt x="13447" y="4831"/>
                    <a:pt x="13426" y="4833"/>
                    <a:pt x="13405" y="4839"/>
                  </a:cubicBezTo>
                  <a:cubicBezTo>
                    <a:pt x="13313" y="4869"/>
                    <a:pt x="13253" y="4991"/>
                    <a:pt x="13283" y="5082"/>
                  </a:cubicBezTo>
                  <a:cubicBezTo>
                    <a:pt x="13374" y="5325"/>
                    <a:pt x="13435" y="5568"/>
                    <a:pt x="13465" y="5812"/>
                  </a:cubicBezTo>
                  <a:cubicBezTo>
                    <a:pt x="13465" y="5903"/>
                    <a:pt x="13557" y="5963"/>
                    <a:pt x="13648" y="5963"/>
                  </a:cubicBezTo>
                  <a:lnTo>
                    <a:pt x="13678" y="5963"/>
                  </a:lnTo>
                  <a:cubicBezTo>
                    <a:pt x="13800" y="5963"/>
                    <a:pt x="13861" y="5842"/>
                    <a:pt x="13830" y="5751"/>
                  </a:cubicBezTo>
                  <a:cubicBezTo>
                    <a:pt x="13800" y="5477"/>
                    <a:pt x="13739" y="5234"/>
                    <a:pt x="13648" y="4960"/>
                  </a:cubicBezTo>
                  <a:cubicBezTo>
                    <a:pt x="13623" y="4885"/>
                    <a:pt x="13557" y="4831"/>
                    <a:pt x="13466" y="4831"/>
                  </a:cubicBezTo>
                  <a:close/>
                  <a:moveTo>
                    <a:pt x="207" y="6018"/>
                  </a:moveTo>
                  <a:cubicBezTo>
                    <a:pt x="129" y="6018"/>
                    <a:pt x="57" y="6097"/>
                    <a:pt x="30" y="6176"/>
                  </a:cubicBezTo>
                  <a:cubicBezTo>
                    <a:pt x="0" y="6450"/>
                    <a:pt x="0" y="6693"/>
                    <a:pt x="0" y="6967"/>
                  </a:cubicBezTo>
                  <a:cubicBezTo>
                    <a:pt x="0" y="7088"/>
                    <a:pt x="91" y="7149"/>
                    <a:pt x="182" y="7149"/>
                  </a:cubicBezTo>
                  <a:cubicBezTo>
                    <a:pt x="304" y="7149"/>
                    <a:pt x="365" y="7058"/>
                    <a:pt x="365" y="6967"/>
                  </a:cubicBezTo>
                  <a:cubicBezTo>
                    <a:pt x="365" y="6723"/>
                    <a:pt x="395" y="6480"/>
                    <a:pt x="426" y="6237"/>
                  </a:cubicBezTo>
                  <a:cubicBezTo>
                    <a:pt x="426" y="6115"/>
                    <a:pt x="365" y="6024"/>
                    <a:pt x="243" y="6024"/>
                  </a:cubicBezTo>
                  <a:cubicBezTo>
                    <a:pt x="231" y="6020"/>
                    <a:pt x="219" y="6018"/>
                    <a:pt x="207" y="6018"/>
                  </a:cubicBezTo>
                  <a:close/>
                  <a:moveTo>
                    <a:pt x="13739" y="6754"/>
                  </a:moveTo>
                  <a:cubicBezTo>
                    <a:pt x="13648" y="6754"/>
                    <a:pt x="13557" y="6845"/>
                    <a:pt x="13557" y="6967"/>
                  </a:cubicBezTo>
                  <a:cubicBezTo>
                    <a:pt x="13557" y="7210"/>
                    <a:pt x="13557" y="7453"/>
                    <a:pt x="13526" y="7726"/>
                  </a:cubicBezTo>
                  <a:cubicBezTo>
                    <a:pt x="13496" y="7818"/>
                    <a:pt x="13587" y="7909"/>
                    <a:pt x="13678" y="7939"/>
                  </a:cubicBezTo>
                  <a:lnTo>
                    <a:pt x="13709" y="7939"/>
                  </a:lnTo>
                  <a:cubicBezTo>
                    <a:pt x="13800" y="7939"/>
                    <a:pt x="13891" y="7848"/>
                    <a:pt x="13891" y="7757"/>
                  </a:cubicBezTo>
                  <a:cubicBezTo>
                    <a:pt x="13921" y="7483"/>
                    <a:pt x="13952" y="7240"/>
                    <a:pt x="13952" y="6967"/>
                  </a:cubicBezTo>
                  <a:lnTo>
                    <a:pt x="13952" y="6936"/>
                  </a:lnTo>
                  <a:cubicBezTo>
                    <a:pt x="13952" y="6845"/>
                    <a:pt x="13861" y="6754"/>
                    <a:pt x="13739" y="6754"/>
                  </a:cubicBezTo>
                  <a:close/>
                  <a:moveTo>
                    <a:pt x="243" y="7939"/>
                  </a:moveTo>
                  <a:cubicBezTo>
                    <a:pt x="152" y="7970"/>
                    <a:pt x="91" y="8061"/>
                    <a:pt x="91" y="8152"/>
                  </a:cubicBezTo>
                  <a:cubicBezTo>
                    <a:pt x="152" y="8426"/>
                    <a:pt x="213" y="8699"/>
                    <a:pt x="274" y="8942"/>
                  </a:cubicBezTo>
                  <a:cubicBezTo>
                    <a:pt x="304" y="9033"/>
                    <a:pt x="395" y="9064"/>
                    <a:pt x="456" y="9064"/>
                  </a:cubicBezTo>
                  <a:lnTo>
                    <a:pt x="517" y="9064"/>
                  </a:lnTo>
                  <a:cubicBezTo>
                    <a:pt x="608" y="9033"/>
                    <a:pt x="669" y="8942"/>
                    <a:pt x="638" y="8821"/>
                  </a:cubicBezTo>
                  <a:cubicBezTo>
                    <a:pt x="578" y="8608"/>
                    <a:pt x="517" y="8334"/>
                    <a:pt x="486" y="8091"/>
                  </a:cubicBezTo>
                  <a:cubicBezTo>
                    <a:pt x="456" y="8000"/>
                    <a:pt x="365" y="7939"/>
                    <a:pt x="243" y="7939"/>
                  </a:cubicBezTo>
                  <a:close/>
                  <a:moveTo>
                    <a:pt x="13476" y="8691"/>
                  </a:moveTo>
                  <a:cubicBezTo>
                    <a:pt x="13395" y="8691"/>
                    <a:pt x="13308" y="8746"/>
                    <a:pt x="13283" y="8821"/>
                  </a:cubicBezTo>
                  <a:cubicBezTo>
                    <a:pt x="13222" y="9064"/>
                    <a:pt x="13131" y="9307"/>
                    <a:pt x="13040" y="9520"/>
                  </a:cubicBezTo>
                  <a:cubicBezTo>
                    <a:pt x="13009" y="9641"/>
                    <a:pt x="13040" y="9733"/>
                    <a:pt x="13161" y="9793"/>
                  </a:cubicBezTo>
                  <a:lnTo>
                    <a:pt x="13222" y="9793"/>
                  </a:lnTo>
                  <a:cubicBezTo>
                    <a:pt x="13283" y="9793"/>
                    <a:pt x="13374" y="9763"/>
                    <a:pt x="13405" y="9672"/>
                  </a:cubicBezTo>
                  <a:cubicBezTo>
                    <a:pt x="13496" y="9429"/>
                    <a:pt x="13587" y="9185"/>
                    <a:pt x="13648" y="8942"/>
                  </a:cubicBezTo>
                  <a:cubicBezTo>
                    <a:pt x="13678" y="8821"/>
                    <a:pt x="13648" y="8729"/>
                    <a:pt x="13526" y="8699"/>
                  </a:cubicBezTo>
                  <a:cubicBezTo>
                    <a:pt x="13510" y="8694"/>
                    <a:pt x="13493" y="8691"/>
                    <a:pt x="13476" y="8691"/>
                  </a:cubicBezTo>
                  <a:close/>
                  <a:moveTo>
                    <a:pt x="863" y="9782"/>
                  </a:moveTo>
                  <a:cubicBezTo>
                    <a:pt x="838" y="9782"/>
                    <a:pt x="813" y="9786"/>
                    <a:pt x="790" y="9793"/>
                  </a:cubicBezTo>
                  <a:cubicBezTo>
                    <a:pt x="699" y="9854"/>
                    <a:pt x="669" y="9945"/>
                    <a:pt x="730" y="10067"/>
                  </a:cubicBezTo>
                  <a:cubicBezTo>
                    <a:pt x="821" y="10280"/>
                    <a:pt x="973" y="10523"/>
                    <a:pt x="1094" y="10736"/>
                  </a:cubicBezTo>
                  <a:cubicBezTo>
                    <a:pt x="1155" y="10796"/>
                    <a:pt x="1216" y="10827"/>
                    <a:pt x="1277" y="10827"/>
                  </a:cubicBezTo>
                  <a:cubicBezTo>
                    <a:pt x="1307" y="10827"/>
                    <a:pt x="1338" y="10827"/>
                    <a:pt x="1368" y="10796"/>
                  </a:cubicBezTo>
                  <a:cubicBezTo>
                    <a:pt x="1459" y="10736"/>
                    <a:pt x="1489" y="10614"/>
                    <a:pt x="1429" y="10523"/>
                  </a:cubicBezTo>
                  <a:cubicBezTo>
                    <a:pt x="1307" y="10340"/>
                    <a:pt x="1155" y="10097"/>
                    <a:pt x="1064" y="9885"/>
                  </a:cubicBezTo>
                  <a:cubicBezTo>
                    <a:pt x="1018" y="9816"/>
                    <a:pt x="939" y="9782"/>
                    <a:pt x="863" y="9782"/>
                  </a:cubicBezTo>
                  <a:close/>
                  <a:moveTo>
                    <a:pt x="12684" y="10430"/>
                  </a:moveTo>
                  <a:cubicBezTo>
                    <a:pt x="12627" y="10430"/>
                    <a:pt x="12562" y="10464"/>
                    <a:pt x="12523" y="10523"/>
                  </a:cubicBezTo>
                  <a:cubicBezTo>
                    <a:pt x="12371" y="10736"/>
                    <a:pt x="12250" y="10948"/>
                    <a:pt x="12067" y="11131"/>
                  </a:cubicBezTo>
                  <a:cubicBezTo>
                    <a:pt x="12006" y="11222"/>
                    <a:pt x="12037" y="11344"/>
                    <a:pt x="12098" y="11404"/>
                  </a:cubicBezTo>
                  <a:cubicBezTo>
                    <a:pt x="12128" y="11435"/>
                    <a:pt x="12189" y="11435"/>
                    <a:pt x="12219" y="11435"/>
                  </a:cubicBezTo>
                  <a:cubicBezTo>
                    <a:pt x="12280" y="11435"/>
                    <a:pt x="12341" y="11435"/>
                    <a:pt x="12371" y="11374"/>
                  </a:cubicBezTo>
                  <a:cubicBezTo>
                    <a:pt x="12523" y="11161"/>
                    <a:pt x="12706" y="10948"/>
                    <a:pt x="12827" y="10736"/>
                  </a:cubicBezTo>
                  <a:cubicBezTo>
                    <a:pt x="12888" y="10644"/>
                    <a:pt x="12857" y="10523"/>
                    <a:pt x="12766" y="10462"/>
                  </a:cubicBezTo>
                  <a:cubicBezTo>
                    <a:pt x="12745" y="10440"/>
                    <a:pt x="12716" y="10430"/>
                    <a:pt x="12684" y="10430"/>
                  </a:cubicBezTo>
                  <a:close/>
                  <a:moveTo>
                    <a:pt x="1965" y="11362"/>
                  </a:moveTo>
                  <a:cubicBezTo>
                    <a:pt x="1921" y="11362"/>
                    <a:pt x="1882" y="11377"/>
                    <a:pt x="1854" y="11404"/>
                  </a:cubicBezTo>
                  <a:cubicBezTo>
                    <a:pt x="1763" y="11495"/>
                    <a:pt x="1763" y="11617"/>
                    <a:pt x="1824" y="11678"/>
                  </a:cubicBezTo>
                  <a:cubicBezTo>
                    <a:pt x="2006" y="11891"/>
                    <a:pt x="2219" y="12073"/>
                    <a:pt x="2401" y="12255"/>
                  </a:cubicBezTo>
                  <a:cubicBezTo>
                    <a:pt x="2432" y="12286"/>
                    <a:pt x="2493" y="12286"/>
                    <a:pt x="2523" y="12286"/>
                  </a:cubicBezTo>
                  <a:cubicBezTo>
                    <a:pt x="2584" y="12286"/>
                    <a:pt x="2645" y="12255"/>
                    <a:pt x="2675" y="12225"/>
                  </a:cubicBezTo>
                  <a:cubicBezTo>
                    <a:pt x="2736" y="12134"/>
                    <a:pt x="2736" y="12012"/>
                    <a:pt x="2645" y="11951"/>
                  </a:cubicBezTo>
                  <a:cubicBezTo>
                    <a:pt x="2462" y="11799"/>
                    <a:pt x="2280" y="11617"/>
                    <a:pt x="2128" y="11435"/>
                  </a:cubicBezTo>
                  <a:cubicBezTo>
                    <a:pt x="2078" y="11384"/>
                    <a:pt x="2018" y="11362"/>
                    <a:pt x="1965" y="11362"/>
                  </a:cubicBezTo>
                  <a:close/>
                  <a:moveTo>
                    <a:pt x="11425" y="11906"/>
                  </a:moveTo>
                  <a:cubicBezTo>
                    <a:pt x="11376" y="11906"/>
                    <a:pt x="11323" y="11921"/>
                    <a:pt x="11277" y="11951"/>
                  </a:cubicBezTo>
                  <a:cubicBezTo>
                    <a:pt x="11095" y="12103"/>
                    <a:pt x="10912" y="12255"/>
                    <a:pt x="10699" y="12407"/>
                  </a:cubicBezTo>
                  <a:cubicBezTo>
                    <a:pt x="10608" y="12468"/>
                    <a:pt x="10578" y="12590"/>
                    <a:pt x="10639" y="12681"/>
                  </a:cubicBezTo>
                  <a:cubicBezTo>
                    <a:pt x="10669" y="12711"/>
                    <a:pt x="10730" y="12742"/>
                    <a:pt x="10791" y="12742"/>
                  </a:cubicBezTo>
                  <a:cubicBezTo>
                    <a:pt x="10851" y="12742"/>
                    <a:pt x="10882" y="12742"/>
                    <a:pt x="10912" y="12711"/>
                  </a:cubicBezTo>
                  <a:cubicBezTo>
                    <a:pt x="11125" y="12559"/>
                    <a:pt x="11338" y="12407"/>
                    <a:pt x="11550" y="12225"/>
                  </a:cubicBezTo>
                  <a:cubicBezTo>
                    <a:pt x="11611" y="12164"/>
                    <a:pt x="11611" y="12043"/>
                    <a:pt x="11550" y="11951"/>
                  </a:cubicBezTo>
                  <a:cubicBezTo>
                    <a:pt x="11520" y="11921"/>
                    <a:pt x="11474" y="11906"/>
                    <a:pt x="11425" y="11906"/>
                  </a:cubicBezTo>
                  <a:close/>
                  <a:moveTo>
                    <a:pt x="3482" y="12588"/>
                  </a:moveTo>
                  <a:cubicBezTo>
                    <a:pt x="3417" y="12588"/>
                    <a:pt x="3352" y="12622"/>
                    <a:pt x="3313" y="12681"/>
                  </a:cubicBezTo>
                  <a:cubicBezTo>
                    <a:pt x="3252" y="12772"/>
                    <a:pt x="3283" y="12894"/>
                    <a:pt x="3374" y="12954"/>
                  </a:cubicBezTo>
                  <a:cubicBezTo>
                    <a:pt x="3617" y="13076"/>
                    <a:pt x="3830" y="13198"/>
                    <a:pt x="4073" y="13319"/>
                  </a:cubicBezTo>
                  <a:lnTo>
                    <a:pt x="4164" y="13319"/>
                  </a:lnTo>
                  <a:cubicBezTo>
                    <a:pt x="4225" y="13319"/>
                    <a:pt x="4286" y="13289"/>
                    <a:pt x="4347" y="13228"/>
                  </a:cubicBezTo>
                  <a:cubicBezTo>
                    <a:pt x="4377" y="13137"/>
                    <a:pt x="4347" y="13015"/>
                    <a:pt x="4225" y="12954"/>
                  </a:cubicBezTo>
                  <a:cubicBezTo>
                    <a:pt x="4012" y="12863"/>
                    <a:pt x="3800" y="12742"/>
                    <a:pt x="3587" y="12620"/>
                  </a:cubicBezTo>
                  <a:cubicBezTo>
                    <a:pt x="3554" y="12599"/>
                    <a:pt x="3518" y="12588"/>
                    <a:pt x="3482" y="12588"/>
                  </a:cubicBezTo>
                  <a:close/>
                  <a:moveTo>
                    <a:pt x="9795" y="12943"/>
                  </a:moveTo>
                  <a:cubicBezTo>
                    <a:pt x="9772" y="12943"/>
                    <a:pt x="9750" y="12947"/>
                    <a:pt x="9727" y="12954"/>
                  </a:cubicBezTo>
                  <a:cubicBezTo>
                    <a:pt x="9484" y="13076"/>
                    <a:pt x="9240" y="13167"/>
                    <a:pt x="9028" y="13228"/>
                  </a:cubicBezTo>
                  <a:cubicBezTo>
                    <a:pt x="8906" y="13258"/>
                    <a:pt x="8845" y="13380"/>
                    <a:pt x="8906" y="13471"/>
                  </a:cubicBezTo>
                  <a:cubicBezTo>
                    <a:pt x="8906" y="13562"/>
                    <a:pt x="8997" y="13593"/>
                    <a:pt x="9058" y="13593"/>
                  </a:cubicBezTo>
                  <a:lnTo>
                    <a:pt x="9119" y="13593"/>
                  </a:lnTo>
                  <a:cubicBezTo>
                    <a:pt x="9392" y="13502"/>
                    <a:pt x="9636" y="13410"/>
                    <a:pt x="9879" y="13319"/>
                  </a:cubicBezTo>
                  <a:cubicBezTo>
                    <a:pt x="9970" y="13258"/>
                    <a:pt x="10000" y="13137"/>
                    <a:pt x="9970" y="13046"/>
                  </a:cubicBezTo>
                  <a:cubicBezTo>
                    <a:pt x="9924" y="12977"/>
                    <a:pt x="9862" y="12943"/>
                    <a:pt x="9795" y="12943"/>
                  </a:cubicBezTo>
                  <a:close/>
                  <a:moveTo>
                    <a:pt x="5241" y="13342"/>
                  </a:moveTo>
                  <a:cubicBezTo>
                    <a:pt x="5167" y="13342"/>
                    <a:pt x="5101" y="13396"/>
                    <a:pt x="5076" y="13471"/>
                  </a:cubicBezTo>
                  <a:cubicBezTo>
                    <a:pt x="5046" y="13593"/>
                    <a:pt x="5107" y="13684"/>
                    <a:pt x="5198" y="13714"/>
                  </a:cubicBezTo>
                  <a:cubicBezTo>
                    <a:pt x="5471" y="13775"/>
                    <a:pt x="5714" y="13836"/>
                    <a:pt x="5988" y="13866"/>
                  </a:cubicBezTo>
                  <a:lnTo>
                    <a:pt x="6018" y="13866"/>
                  </a:lnTo>
                  <a:cubicBezTo>
                    <a:pt x="6110" y="13866"/>
                    <a:pt x="6201" y="13806"/>
                    <a:pt x="6201" y="13714"/>
                  </a:cubicBezTo>
                  <a:cubicBezTo>
                    <a:pt x="6201" y="13593"/>
                    <a:pt x="6140" y="13502"/>
                    <a:pt x="6049" y="13502"/>
                  </a:cubicBezTo>
                  <a:cubicBezTo>
                    <a:pt x="5806" y="13471"/>
                    <a:pt x="5532" y="13410"/>
                    <a:pt x="5289" y="13350"/>
                  </a:cubicBezTo>
                  <a:cubicBezTo>
                    <a:pt x="5273" y="13344"/>
                    <a:pt x="5257" y="13342"/>
                    <a:pt x="5241" y="13342"/>
                  </a:cubicBezTo>
                  <a:close/>
                  <a:moveTo>
                    <a:pt x="7950" y="13496"/>
                  </a:moveTo>
                  <a:cubicBezTo>
                    <a:pt x="7935" y="13496"/>
                    <a:pt x="7919" y="13498"/>
                    <a:pt x="7903" y="13502"/>
                  </a:cubicBezTo>
                  <a:cubicBezTo>
                    <a:pt x="7660" y="13532"/>
                    <a:pt x="7417" y="13532"/>
                    <a:pt x="7173" y="13562"/>
                  </a:cubicBezTo>
                  <a:cubicBezTo>
                    <a:pt x="7052" y="13562"/>
                    <a:pt x="6991" y="13654"/>
                    <a:pt x="6991" y="13745"/>
                  </a:cubicBezTo>
                  <a:cubicBezTo>
                    <a:pt x="6991" y="13866"/>
                    <a:pt x="7082" y="13927"/>
                    <a:pt x="7173" y="13927"/>
                  </a:cubicBezTo>
                  <a:cubicBezTo>
                    <a:pt x="7447" y="13927"/>
                    <a:pt x="7721" y="13897"/>
                    <a:pt x="7964" y="13866"/>
                  </a:cubicBezTo>
                  <a:cubicBezTo>
                    <a:pt x="8085" y="13866"/>
                    <a:pt x="8146" y="13745"/>
                    <a:pt x="8116" y="13654"/>
                  </a:cubicBezTo>
                  <a:cubicBezTo>
                    <a:pt x="8116" y="13575"/>
                    <a:pt x="8047" y="13496"/>
                    <a:pt x="7950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371855" y="1213325"/>
              <a:ext cx="1747774" cy="478197"/>
            </a:xfrm>
            <a:custGeom>
              <a:avLst/>
              <a:gdLst/>
              <a:ahLst/>
              <a:cxnLst/>
              <a:rect l="l" t="t" r="r" b="b"/>
              <a:pathLst>
                <a:path w="64440" h="17631" extrusionOk="0">
                  <a:moveTo>
                    <a:pt x="8816" y="366"/>
                  </a:moveTo>
                  <a:cubicBezTo>
                    <a:pt x="13466" y="366"/>
                    <a:pt x="17266" y="4165"/>
                    <a:pt x="17266" y="8816"/>
                  </a:cubicBezTo>
                  <a:cubicBezTo>
                    <a:pt x="17266" y="13466"/>
                    <a:pt x="13466" y="17266"/>
                    <a:pt x="8816" y="17266"/>
                  </a:cubicBezTo>
                  <a:cubicBezTo>
                    <a:pt x="4165" y="17266"/>
                    <a:pt x="396" y="13466"/>
                    <a:pt x="396" y="8816"/>
                  </a:cubicBezTo>
                  <a:cubicBezTo>
                    <a:pt x="396" y="4165"/>
                    <a:pt x="4165" y="366"/>
                    <a:pt x="8816" y="366"/>
                  </a:cubicBezTo>
                  <a:close/>
                  <a:moveTo>
                    <a:pt x="8816" y="1"/>
                  </a:moveTo>
                  <a:cubicBezTo>
                    <a:pt x="3952" y="1"/>
                    <a:pt x="1" y="3952"/>
                    <a:pt x="1" y="8816"/>
                  </a:cubicBezTo>
                  <a:cubicBezTo>
                    <a:pt x="1" y="13679"/>
                    <a:pt x="3952" y="17630"/>
                    <a:pt x="8816" y="17630"/>
                  </a:cubicBezTo>
                  <a:cubicBezTo>
                    <a:pt x="13618" y="17630"/>
                    <a:pt x="17539" y="13770"/>
                    <a:pt x="17630" y="8998"/>
                  </a:cubicBezTo>
                  <a:lnTo>
                    <a:pt x="64257" y="8998"/>
                  </a:lnTo>
                  <a:cubicBezTo>
                    <a:pt x="64349" y="8998"/>
                    <a:pt x="64440" y="8907"/>
                    <a:pt x="64440" y="8816"/>
                  </a:cubicBezTo>
                  <a:cubicBezTo>
                    <a:pt x="64440" y="8694"/>
                    <a:pt x="64349" y="8633"/>
                    <a:pt x="64257" y="8633"/>
                  </a:cubicBezTo>
                  <a:lnTo>
                    <a:pt x="17630" y="8633"/>
                  </a:lnTo>
                  <a:cubicBezTo>
                    <a:pt x="17539" y="3861"/>
                    <a:pt x="13618" y="1"/>
                    <a:pt x="88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210277" y="1837858"/>
              <a:ext cx="598539" cy="331844"/>
            </a:xfrm>
            <a:custGeom>
              <a:avLst/>
              <a:gdLst/>
              <a:ahLst/>
              <a:cxnLst/>
              <a:rect l="l" t="t" r="r" b="b"/>
              <a:pathLst>
                <a:path w="22068" h="12235" extrusionOk="0">
                  <a:moveTo>
                    <a:pt x="12341" y="0"/>
                  </a:moveTo>
                  <a:cubicBezTo>
                    <a:pt x="12212" y="0"/>
                    <a:pt x="12083" y="46"/>
                    <a:pt x="11976" y="137"/>
                  </a:cubicBezTo>
                  <a:cubicBezTo>
                    <a:pt x="10274" y="1535"/>
                    <a:pt x="7721" y="3359"/>
                    <a:pt x="5046" y="3359"/>
                  </a:cubicBezTo>
                  <a:cubicBezTo>
                    <a:pt x="2888" y="3359"/>
                    <a:pt x="0" y="3572"/>
                    <a:pt x="0" y="5274"/>
                  </a:cubicBezTo>
                  <a:lnTo>
                    <a:pt x="0" y="6551"/>
                  </a:lnTo>
                  <a:cubicBezTo>
                    <a:pt x="0" y="7250"/>
                    <a:pt x="1429" y="7858"/>
                    <a:pt x="2675" y="8131"/>
                  </a:cubicBezTo>
                  <a:cubicBezTo>
                    <a:pt x="2371" y="8405"/>
                    <a:pt x="2189" y="8739"/>
                    <a:pt x="2189" y="9165"/>
                  </a:cubicBezTo>
                  <a:lnTo>
                    <a:pt x="2189" y="10441"/>
                  </a:lnTo>
                  <a:cubicBezTo>
                    <a:pt x="2189" y="11353"/>
                    <a:pt x="4681" y="12235"/>
                    <a:pt x="6475" y="12235"/>
                  </a:cubicBezTo>
                  <a:lnTo>
                    <a:pt x="21277" y="12235"/>
                  </a:lnTo>
                  <a:cubicBezTo>
                    <a:pt x="21733" y="12235"/>
                    <a:pt x="22068" y="11870"/>
                    <a:pt x="22068" y="11414"/>
                  </a:cubicBezTo>
                  <a:lnTo>
                    <a:pt x="22068" y="10107"/>
                  </a:lnTo>
                  <a:cubicBezTo>
                    <a:pt x="22068" y="7979"/>
                    <a:pt x="21581" y="6216"/>
                    <a:pt x="21308" y="5365"/>
                  </a:cubicBezTo>
                  <a:cubicBezTo>
                    <a:pt x="21247" y="5213"/>
                    <a:pt x="21125" y="5061"/>
                    <a:pt x="20973" y="5001"/>
                  </a:cubicBezTo>
                  <a:cubicBezTo>
                    <a:pt x="20891" y="4973"/>
                    <a:pt x="20816" y="4958"/>
                    <a:pt x="20743" y="4958"/>
                  </a:cubicBezTo>
                  <a:cubicBezTo>
                    <a:pt x="20654" y="4958"/>
                    <a:pt x="20571" y="4981"/>
                    <a:pt x="20487" y="5031"/>
                  </a:cubicBezTo>
                  <a:cubicBezTo>
                    <a:pt x="20274" y="5122"/>
                    <a:pt x="20062" y="5213"/>
                    <a:pt x="19879" y="5274"/>
                  </a:cubicBezTo>
                  <a:cubicBezTo>
                    <a:pt x="19758" y="3542"/>
                    <a:pt x="19362" y="2143"/>
                    <a:pt x="19119" y="1475"/>
                  </a:cubicBezTo>
                  <a:cubicBezTo>
                    <a:pt x="19059" y="1292"/>
                    <a:pt x="18937" y="1171"/>
                    <a:pt x="18785" y="1110"/>
                  </a:cubicBezTo>
                  <a:cubicBezTo>
                    <a:pt x="18717" y="1083"/>
                    <a:pt x="18642" y="1068"/>
                    <a:pt x="18567" y="1068"/>
                  </a:cubicBezTo>
                  <a:cubicBezTo>
                    <a:pt x="18475" y="1068"/>
                    <a:pt x="18382" y="1090"/>
                    <a:pt x="18299" y="1140"/>
                  </a:cubicBezTo>
                  <a:cubicBezTo>
                    <a:pt x="17669" y="1471"/>
                    <a:pt x="17038" y="1600"/>
                    <a:pt x="16436" y="1600"/>
                  </a:cubicBezTo>
                  <a:cubicBezTo>
                    <a:pt x="14711" y="1600"/>
                    <a:pt x="13224" y="543"/>
                    <a:pt x="12706" y="137"/>
                  </a:cubicBezTo>
                  <a:cubicBezTo>
                    <a:pt x="12599" y="46"/>
                    <a:pt x="12470" y="0"/>
                    <a:pt x="12341" y="0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178949" y="1807154"/>
              <a:ext cx="599380" cy="332061"/>
            </a:xfrm>
            <a:custGeom>
              <a:avLst/>
              <a:gdLst/>
              <a:ahLst/>
              <a:cxnLst/>
              <a:rect l="l" t="t" r="r" b="b"/>
              <a:pathLst>
                <a:path w="22099" h="12243" extrusionOk="0">
                  <a:moveTo>
                    <a:pt x="12371" y="0"/>
                  </a:moveTo>
                  <a:cubicBezTo>
                    <a:pt x="12242" y="0"/>
                    <a:pt x="12113" y="38"/>
                    <a:pt x="12007" y="114"/>
                  </a:cubicBezTo>
                  <a:cubicBezTo>
                    <a:pt x="10305" y="1512"/>
                    <a:pt x="7721" y="3367"/>
                    <a:pt x="5076" y="3367"/>
                  </a:cubicBezTo>
                  <a:cubicBezTo>
                    <a:pt x="2918" y="3367"/>
                    <a:pt x="0" y="3549"/>
                    <a:pt x="0" y="5281"/>
                  </a:cubicBezTo>
                  <a:lnTo>
                    <a:pt x="0" y="6558"/>
                  </a:lnTo>
                  <a:cubicBezTo>
                    <a:pt x="0" y="7257"/>
                    <a:pt x="1459" y="7865"/>
                    <a:pt x="2706" y="8139"/>
                  </a:cubicBezTo>
                  <a:cubicBezTo>
                    <a:pt x="2371" y="8382"/>
                    <a:pt x="2189" y="8747"/>
                    <a:pt x="2189" y="9172"/>
                  </a:cubicBezTo>
                  <a:lnTo>
                    <a:pt x="2189" y="10449"/>
                  </a:lnTo>
                  <a:cubicBezTo>
                    <a:pt x="2189" y="11330"/>
                    <a:pt x="4681" y="12242"/>
                    <a:pt x="6475" y="12242"/>
                  </a:cubicBezTo>
                  <a:lnTo>
                    <a:pt x="21308" y="12242"/>
                  </a:lnTo>
                  <a:cubicBezTo>
                    <a:pt x="21733" y="12242"/>
                    <a:pt x="22098" y="11847"/>
                    <a:pt x="22098" y="11391"/>
                  </a:cubicBezTo>
                  <a:lnTo>
                    <a:pt x="22098" y="10114"/>
                  </a:lnTo>
                  <a:cubicBezTo>
                    <a:pt x="22098" y="7956"/>
                    <a:pt x="21612" y="6224"/>
                    <a:pt x="21308" y="5373"/>
                  </a:cubicBezTo>
                  <a:cubicBezTo>
                    <a:pt x="21277" y="5190"/>
                    <a:pt x="21125" y="5069"/>
                    <a:pt x="20973" y="4978"/>
                  </a:cubicBezTo>
                  <a:cubicBezTo>
                    <a:pt x="20915" y="4954"/>
                    <a:pt x="20853" y="4944"/>
                    <a:pt x="20789" y="4944"/>
                  </a:cubicBezTo>
                  <a:cubicBezTo>
                    <a:pt x="20687" y="4944"/>
                    <a:pt x="20581" y="4970"/>
                    <a:pt x="20487" y="5008"/>
                  </a:cubicBezTo>
                  <a:cubicBezTo>
                    <a:pt x="20274" y="5129"/>
                    <a:pt x="20092" y="5221"/>
                    <a:pt x="19879" y="5281"/>
                  </a:cubicBezTo>
                  <a:cubicBezTo>
                    <a:pt x="19758" y="3549"/>
                    <a:pt x="19362" y="2151"/>
                    <a:pt x="19150" y="1452"/>
                  </a:cubicBezTo>
                  <a:cubicBezTo>
                    <a:pt x="19089" y="1300"/>
                    <a:pt x="18967" y="1148"/>
                    <a:pt x="18785" y="1087"/>
                  </a:cubicBezTo>
                  <a:cubicBezTo>
                    <a:pt x="18717" y="1060"/>
                    <a:pt x="18648" y="1045"/>
                    <a:pt x="18580" y="1045"/>
                  </a:cubicBezTo>
                  <a:cubicBezTo>
                    <a:pt x="18496" y="1045"/>
                    <a:pt x="18413" y="1067"/>
                    <a:pt x="18329" y="1117"/>
                  </a:cubicBezTo>
                  <a:cubicBezTo>
                    <a:pt x="17694" y="1451"/>
                    <a:pt x="17056" y="1581"/>
                    <a:pt x="16448" y="1581"/>
                  </a:cubicBezTo>
                  <a:cubicBezTo>
                    <a:pt x="14731" y="1581"/>
                    <a:pt x="13253" y="541"/>
                    <a:pt x="12736" y="114"/>
                  </a:cubicBezTo>
                  <a:cubicBezTo>
                    <a:pt x="12630" y="38"/>
                    <a:pt x="12501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292707" y="1898426"/>
              <a:ext cx="25604" cy="82507"/>
            </a:xfrm>
            <a:custGeom>
              <a:avLst/>
              <a:gdLst/>
              <a:ahLst/>
              <a:cxnLst/>
              <a:rect l="l" t="t" r="r" b="b"/>
              <a:pathLst>
                <a:path w="944" h="3042" extrusionOk="0">
                  <a:moveTo>
                    <a:pt x="231" y="0"/>
                  </a:moveTo>
                  <a:cubicBezTo>
                    <a:pt x="166" y="0"/>
                    <a:pt x="101" y="34"/>
                    <a:pt x="62" y="93"/>
                  </a:cubicBezTo>
                  <a:cubicBezTo>
                    <a:pt x="1" y="184"/>
                    <a:pt x="31" y="306"/>
                    <a:pt x="123" y="336"/>
                  </a:cubicBezTo>
                  <a:cubicBezTo>
                    <a:pt x="123" y="336"/>
                    <a:pt x="578" y="761"/>
                    <a:pt x="578" y="2828"/>
                  </a:cubicBezTo>
                  <a:cubicBezTo>
                    <a:pt x="578" y="2950"/>
                    <a:pt x="670" y="3041"/>
                    <a:pt x="761" y="3041"/>
                  </a:cubicBezTo>
                  <a:cubicBezTo>
                    <a:pt x="852" y="3041"/>
                    <a:pt x="943" y="2950"/>
                    <a:pt x="943" y="2828"/>
                  </a:cubicBezTo>
                  <a:cubicBezTo>
                    <a:pt x="943" y="549"/>
                    <a:pt x="427" y="93"/>
                    <a:pt x="335" y="32"/>
                  </a:cubicBezTo>
                  <a:cubicBezTo>
                    <a:pt x="303" y="10"/>
                    <a:pt x="267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483173" y="1824676"/>
              <a:ext cx="220967" cy="63901"/>
            </a:xfrm>
            <a:custGeom>
              <a:avLst/>
              <a:gdLst/>
              <a:ahLst/>
              <a:cxnLst/>
              <a:rect l="l" t="t" r="r" b="b"/>
              <a:pathLst>
                <a:path w="8147" h="2356" extrusionOk="0">
                  <a:moveTo>
                    <a:pt x="209" y="0"/>
                  </a:moveTo>
                  <a:cubicBezTo>
                    <a:pt x="160" y="0"/>
                    <a:pt x="107" y="15"/>
                    <a:pt x="61" y="46"/>
                  </a:cubicBezTo>
                  <a:cubicBezTo>
                    <a:pt x="0" y="107"/>
                    <a:pt x="0" y="228"/>
                    <a:pt x="61" y="319"/>
                  </a:cubicBezTo>
                  <a:cubicBezTo>
                    <a:pt x="92" y="350"/>
                    <a:pt x="2098" y="2356"/>
                    <a:pt x="5046" y="2356"/>
                  </a:cubicBezTo>
                  <a:cubicBezTo>
                    <a:pt x="5958" y="2356"/>
                    <a:pt x="6961" y="2143"/>
                    <a:pt x="8025" y="1626"/>
                  </a:cubicBezTo>
                  <a:cubicBezTo>
                    <a:pt x="8116" y="1596"/>
                    <a:pt x="8146" y="1474"/>
                    <a:pt x="8116" y="1383"/>
                  </a:cubicBezTo>
                  <a:cubicBezTo>
                    <a:pt x="8070" y="1315"/>
                    <a:pt x="7991" y="1281"/>
                    <a:pt x="7915" y="1281"/>
                  </a:cubicBezTo>
                  <a:cubicBezTo>
                    <a:pt x="7890" y="1281"/>
                    <a:pt x="7865" y="1284"/>
                    <a:pt x="7842" y="1292"/>
                  </a:cubicBezTo>
                  <a:cubicBezTo>
                    <a:pt x="6839" y="1786"/>
                    <a:pt x="5888" y="1975"/>
                    <a:pt x="5021" y="1975"/>
                  </a:cubicBezTo>
                  <a:cubicBezTo>
                    <a:pt x="2264" y="1975"/>
                    <a:pt x="358" y="69"/>
                    <a:pt x="335" y="46"/>
                  </a:cubicBezTo>
                  <a:cubicBezTo>
                    <a:pt x="304" y="15"/>
                    <a:pt x="259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49376" y="1851149"/>
              <a:ext cx="31354" cy="34147"/>
            </a:xfrm>
            <a:custGeom>
              <a:avLst/>
              <a:gdLst/>
              <a:ahLst/>
              <a:cxnLst/>
              <a:rect l="l" t="t" r="r" b="b"/>
              <a:pathLst>
                <a:path w="1156" h="1259" extrusionOk="0">
                  <a:moveTo>
                    <a:pt x="224" y="0"/>
                  </a:moveTo>
                  <a:cubicBezTo>
                    <a:pt x="179" y="0"/>
                    <a:pt x="132" y="15"/>
                    <a:pt x="91" y="42"/>
                  </a:cubicBezTo>
                  <a:cubicBezTo>
                    <a:pt x="31" y="134"/>
                    <a:pt x="0" y="225"/>
                    <a:pt x="91" y="316"/>
                  </a:cubicBezTo>
                  <a:lnTo>
                    <a:pt x="790" y="1167"/>
                  </a:lnTo>
                  <a:cubicBezTo>
                    <a:pt x="851" y="1228"/>
                    <a:pt x="882" y="1258"/>
                    <a:pt x="942" y="1258"/>
                  </a:cubicBezTo>
                  <a:cubicBezTo>
                    <a:pt x="1003" y="1258"/>
                    <a:pt x="1034" y="1228"/>
                    <a:pt x="1064" y="1197"/>
                  </a:cubicBezTo>
                  <a:cubicBezTo>
                    <a:pt x="1155" y="1137"/>
                    <a:pt x="1155" y="1015"/>
                    <a:pt x="1094" y="924"/>
                  </a:cubicBezTo>
                  <a:lnTo>
                    <a:pt x="365" y="73"/>
                  </a:lnTo>
                  <a:cubicBezTo>
                    <a:pt x="331" y="23"/>
                    <a:pt x="280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423798" y="1865145"/>
              <a:ext cx="28885" cy="35802"/>
            </a:xfrm>
            <a:custGeom>
              <a:avLst/>
              <a:gdLst/>
              <a:ahLst/>
              <a:cxnLst/>
              <a:rect l="l" t="t" r="r" b="b"/>
              <a:pathLst>
                <a:path w="1065" h="1320" extrusionOk="0">
                  <a:moveTo>
                    <a:pt x="230" y="1"/>
                  </a:moveTo>
                  <a:cubicBezTo>
                    <a:pt x="189" y="1"/>
                    <a:pt x="150" y="16"/>
                    <a:pt x="122" y="43"/>
                  </a:cubicBezTo>
                  <a:cubicBezTo>
                    <a:pt x="31" y="104"/>
                    <a:pt x="1" y="225"/>
                    <a:pt x="62" y="286"/>
                  </a:cubicBezTo>
                  <a:lnTo>
                    <a:pt x="700" y="1229"/>
                  </a:lnTo>
                  <a:cubicBezTo>
                    <a:pt x="730" y="1289"/>
                    <a:pt x="791" y="1320"/>
                    <a:pt x="852" y="1320"/>
                  </a:cubicBezTo>
                  <a:cubicBezTo>
                    <a:pt x="913" y="1320"/>
                    <a:pt x="943" y="1289"/>
                    <a:pt x="974" y="1289"/>
                  </a:cubicBezTo>
                  <a:cubicBezTo>
                    <a:pt x="1065" y="1229"/>
                    <a:pt x="1065" y="1107"/>
                    <a:pt x="1004" y="1016"/>
                  </a:cubicBezTo>
                  <a:lnTo>
                    <a:pt x="366" y="74"/>
                  </a:lnTo>
                  <a:cubicBezTo>
                    <a:pt x="332" y="23"/>
                    <a:pt x="280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98247" y="1878626"/>
              <a:ext cx="27231" cy="37158"/>
            </a:xfrm>
            <a:custGeom>
              <a:avLst/>
              <a:gdLst/>
              <a:ahLst/>
              <a:cxnLst/>
              <a:rect l="l" t="t" r="r" b="b"/>
              <a:pathLst>
                <a:path w="1004" h="1370" extrusionOk="0">
                  <a:moveTo>
                    <a:pt x="218" y="1"/>
                  </a:moveTo>
                  <a:cubicBezTo>
                    <a:pt x="187" y="1"/>
                    <a:pt x="155" y="11"/>
                    <a:pt x="122" y="32"/>
                  </a:cubicBezTo>
                  <a:cubicBezTo>
                    <a:pt x="31" y="93"/>
                    <a:pt x="1" y="215"/>
                    <a:pt x="31" y="306"/>
                  </a:cubicBezTo>
                  <a:lnTo>
                    <a:pt x="609" y="1279"/>
                  </a:lnTo>
                  <a:cubicBezTo>
                    <a:pt x="669" y="1339"/>
                    <a:pt x="730" y="1370"/>
                    <a:pt x="791" y="1370"/>
                  </a:cubicBezTo>
                  <a:cubicBezTo>
                    <a:pt x="821" y="1370"/>
                    <a:pt x="852" y="1370"/>
                    <a:pt x="882" y="1339"/>
                  </a:cubicBezTo>
                  <a:cubicBezTo>
                    <a:pt x="973" y="1279"/>
                    <a:pt x="1004" y="1157"/>
                    <a:pt x="943" y="1096"/>
                  </a:cubicBezTo>
                  <a:lnTo>
                    <a:pt x="365" y="93"/>
                  </a:lnTo>
                  <a:cubicBezTo>
                    <a:pt x="326" y="34"/>
                    <a:pt x="27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371042" y="1889557"/>
              <a:ext cx="24763" cy="38595"/>
            </a:xfrm>
            <a:custGeom>
              <a:avLst/>
              <a:gdLst/>
              <a:ahLst/>
              <a:cxnLst/>
              <a:rect l="l" t="t" r="r" b="b"/>
              <a:pathLst>
                <a:path w="913" h="1423" extrusionOk="0">
                  <a:moveTo>
                    <a:pt x="203" y="0"/>
                  </a:moveTo>
                  <a:cubicBezTo>
                    <a:pt x="175" y="0"/>
                    <a:pt x="148" y="8"/>
                    <a:pt x="122" y="25"/>
                  </a:cubicBezTo>
                  <a:cubicBezTo>
                    <a:pt x="31" y="55"/>
                    <a:pt x="1" y="177"/>
                    <a:pt x="31" y="268"/>
                  </a:cubicBezTo>
                  <a:lnTo>
                    <a:pt x="517" y="1301"/>
                  </a:lnTo>
                  <a:cubicBezTo>
                    <a:pt x="548" y="1362"/>
                    <a:pt x="608" y="1423"/>
                    <a:pt x="700" y="1423"/>
                  </a:cubicBezTo>
                  <a:cubicBezTo>
                    <a:pt x="730" y="1423"/>
                    <a:pt x="730" y="1423"/>
                    <a:pt x="760" y="1392"/>
                  </a:cubicBezTo>
                  <a:cubicBezTo>
                    <a:pt x="852" y="1362"/>
                    <a:pt x="912" y="1240"/>
                    <a:pt x="852" y="1149"/>
                  </a:cubicBezTo>
                  <a:lnTo>
                    <a:pt x="365" y="116"/>
                  </a:lnTo>
                  <a:cubicBezTo>
                    <a:pt x="343" y="50"/>
                    <a:pt x="274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178949" y="1944836"/>
              <a:ext cx="314946" cy="85544"/>
            </a:xfrm>
            <a:custGeom>
              <a:avLst/>
              <a:gdLst/>
              <a:ahLst/>
              <a:cxnLst/>
              <a:rect l="l" t="t" r="r" b="b"/>
              <a:pathLst>
                <a:path w="11612" h="3154" extrusionOk="0">
                  <a:moveTo>
                    <a:pt x="213" y="0"/>
                  </a:moveTo>
                  <a:cubicBezTo>
                    <a:pt x="183" y="0"/>
                    <a:pt x="152" y="8"/>
                    <a:pt x="122" y="23"/>
                  </a:cubicBezTo>
                  <a:cubicBezTo>
                    <a:pt x="61" y="53"/>
                    <a:pt x="0" y="114"/>
                    <a:pt x="0" y="205"/>
                  </a:cubicBezTo>
                  <a:lnTo>
                    <a:pt x="0" y="1482"/>
                  </a:lnTo>
                  <a:cubicBezTo>
                    <a:pt x="0" y="2272"/>
                    <a:pt x="1855" y="2941"/>
                    <a:pt x="3162" y="3154"/>
                  </a:cubicBezTo>
                  <a:lnTo>
                    <a:pt x="3192" y="3154"/>
                  </a:lnTo>
                  <a:cubicBezTo>
                    <a:pt x="3283" y="3154"/>
                    <a:pt x="3374" y="3093"/>
                    <a:pt x="3374" y="3002"/>
                  </a:cubicBezTo>
                  <a:cubicBezTo>
                    <a:pt x="3405" y="2880"/>
                    <a:pt x="3314" y="2789"/>
                    <a:pt x="3222" y="2789"/>
                  </a:cubicBezTo>
                  <a:cubicBezTo>
                    <a:pt x="1581" y="2485"/>
                    <a:pt x="396" y="1816"/>
                    <a:pt x="396" y="1482"/>
                  </a:cubicBezTo>
                  <a:lnTo>
                    <a:pt x="396" y="509"/>
                  </a:lnTo>
                  <a:cubicBezTo>
                    <a:pt x="973" y="783"/>
                    <a:pt x="2371" y="1330"/>
                    <a:pt x="4286" y="1330"/>
                  </a:cubicBezTo>
                  <a:lnTo>
                    <a:pt x="11429" y="1330"/>
                  </a:lnTo>
                  <a:cubicBezTo>
                    <a:pt x="11520" y="1330"/>
                    <a:pt x="11612" y="1239"/>
                    <a:pt x="11612" y="1117"/>
                  </a:cubicBezTo>
                  <a:cubicBezTo>
                    <a:pt x="11612" y="1026"/>
                    <a:pt x="11520" y="935"/>
                    <a:pt x="11429" y="935"/>
                  </a:cubicBezTo>
                  <a:lnTo>
                    <a:pt x="4286" y="935"/>
                  </a:lnTo>
                  <a:cubicBezTo>
                    <a:pt x="1885" y="935"/>
                    <a:pt x="304" y="53"/>
                    <a:pt x="304" y="23"/>
                  </a:cubicBezTo>
                  <a:cubicBezTo>
                    <a:pt x="274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178949" y="1807154"/>
              <a:ext cx="540009" cy="152320"/>
            </a:xfrm>
            <a:custGeom>
              <a:avLst/>
              <a:gdLst/>
              <a:ahLst/>
              <a:cxnLst/>
              <a:rect l="l" t="t" r="r" b="b"/>
              <a:pathLst>
                <a:path w="19910" h="5616" extrusionOk="0">
                  <a:moveTo>
                    <a:pt x="12371" y="0"/>
                  </a:moveTo>
                  <a:cubicBezTo>
                    <a:pt x="12242" y="0"/>
                    <a:pt x="12113" y="38"/>
                    <a:pt x="12007" y="114"/>
                  </a:cubicBezTo>
                  <a:cubicBezTo>
                    <a:pt x="10305" y="1512"/>
                    <a:pt x="7721" y="3367"/>
                    <a:pt x="5076" y="3367"/>
                  </a:cubicBezTo>
                  <a:cubicBezTo>
                    <a:pt x="2888" y="3367"/>
                    <a:pt x="0" y="3549"/>
                    <a:pt x="0" y="5281"/>
                  </a:cubicBezTo>
                  <a:cubicBezTo>
                    <a:pt x="0" y="5373"/>
                    <a:pt x="92" y="5464"/>
                    <a:pt x="213" y="5464"/>
                  </a:cubicBezTo>
                  <a:cubicBezTo>
                    <a:pt x="304" y="5464"/>
                    <a:pt x="396" y="5373"/>
                    <a:pt x="396" y="5281"/>
                  </a:cubicBezTo>
                  <a:cubicBezTo>
                    <a:pt x="396" y="4248"/>
                    <a:pt x="1915" y="3731"/>
                    <a:pt x="5076" y="3731"/>
                  </a:cubicBezTo>
                  <a:cubicBezTo>
                    <a:pt x="7842" y="3731"/>
                    <a:pt x="10487" y="1847"/>
                    <a:pt x="12250" y="418"/>
                  </a:cubicBezTo>
                  <a:cubicBezTo>
                    <a:pt x="12280" y="388"/>
                    <a:pt x="12318" y="373"/>
                    <a:pt x="12360" y="373"/>
                  </a:cubicBezTo>
                  <a:cubicBezTo>
                    <a:pt x="12402" y="373"/>
                    <a:pt x="12447" y="388"/>
                    <a:pt x="12493" y="418"/>
                  </a:cubicBezTo>
                  <a:cubicBezTo>
                    <a:pt x="13029" y="865"/>
                    <a:pt x="14598" y="1967"/>
                    <a:pt x="16429" y="1967"/>
                  </a:cubicBezTo>
                  <a:cubicBezTo>
                    <a:pt x="17091" y="1967"/>
                    <a:pt x="17787" y="1823"/>
                    <a:pt x="18481" y="1452"/>
                  </a:cubicBezTo>
                  <a:cubicBezTo>
                    <a:pt x="18511" y="1436"/>
                    <a:pt x="18542" y="1429"/>
                    <a:pt x="18572" y="1429"/>
                  </a:cubicBezTo>
                  <a:cubicBezTo>
                    <a:pt x="18603" y="1429"/>
                    <a:pt x="18633" y="1436"/>
                    <a:pt x="18663" y="1452"/>
                  </a:cubicBezTo>
                  <a:cubicBezTo>
                    <a:pt x="18724" y="1482"/>
                    <a:pt x="18755" y="1512"/>
                    <a:pt x="18785" y="1573"/>
                  </a:cubicBezTo>
                  <a:cubicBezTo>
                    <a:pt x="19028" y="2272"/>
                    <a:pt x="19423" y="3671"/>
                    <a:pt x="19514" y="5433"/>
                  </a:cubicBezTo>
                  <a:cubicBezTo>
                    <a:pt x="19514" y="5525"/>
                    <a:pt x="19606" y="5616"/>
                    <a:pt x="19697" y="5616"/>
                  </a:cubicBezTo>
                  <a:lnTo>
                    <a:pt x="19727" y="5616"/>
                  </a:lnTo>
                  <a:cubicBezTo>
                    <a:pt x="19818" y="5616"/>
                    <a:pt x="19910" y="5525"/>
                    <a:pt x="19879" y="5403"/>
                  </a:cubicBezTo>
                  <a:cubicBezTo>
                    <a:pt x="19788" y="3610"/>
                    <a:pt x="19393" y="2151"/>
                    <a:pt x="19150" y="1452"/>
                  </a:cubicBezTo>
                  <a:cubicBezTo>
                    <a:pt x="19089" y="1300"/>
                    <a:pt x="18967" y="1148"/>
                    <a:pt x="18785" y="1087"/>
                  </a:cubicBezTo>
                  <a:cubicBezTo>
                    <a:pt x="18717" y="1060"/>
                    <a:pt x="18642" y="1045"/>
                    <a:pt x="18570" y="1045"/>
                  </a:cubicBezTo>
                  <a:cubicBezTo>
                    <a:pt x="18481" y="1045"/>
                    <a:pt x="18396" y="1067"/>
                    <a:pt x="18329" y="1117"/>
                  </a:cubicBezTo>
                  <a:cubicBezTo>
                    <a:pt x="17694" y="1451"/>
                    <a:pt x="17056" y="1581"/>
                    <a:pt x="16448" y="1581"/>
                  </a:cubicBezTo>
                  <a:cubicBezTo>
                    <a:pt x="14731" y="1581"/>
                    <a:pt x="13253" y="541"/>
                    <a:pt x="12736" y="114"/>
                  </a:cubicBezTo>
                  <a:cubicBezTo>
                    <a:pt x="12630" y="38"/>
                    <a:pt x="12501" y="0"/>
                    <a:pt x="12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318285" y="1898426"/>
              <a:ext cx="26390" cy="82507"/>
            </a:xfrm>
            <a:custGeom>
              <a:avLst/>
              <a:gdLst/>
              <a:ahLst/>
              <a:cxnLst/>
              <a:rect l="l" t="t" r="r" b="b"/>
              <a:pathLst>
                <a:path w="973" h="3042" extrusionOk="0">
                  <a:moveTo>
                    <a:pt x="230" y="0"/>
                  </a:moveTo>
                  <a:cubicBezTo>
                    <a:pt x="165" y="0"/>
                    <a:pt x="100" y="34"/>
                    <a:pt x="61" y="93"/>
                  </a:cubicBezTo>
                  <a:cubicBezTo>
                    <a:pt x="0" y="184"/>
                    <a:pt x="31" y="306"/>
                    <a:pt x="122" y="336"/>
                  </a:cubicBezTo>
                  <a:cubicBezTo>
                    <a:pt x="122" y="336"/>
                    <a:pt x="578" y="761"/>
                    <a:pt x="578" y="2828"/>
                  </a:cubicBezTo>
                  <a:cubicBezTo>
                    <a:pt x="578" y="2950"/>
                    <a:pt x="669" y="3041"/>
                    <a:pt x="791" y="3041"/>
                  </a:cubicBezTo>
                  <a:cubicBezTo>
                    <a:pt x="882" y="3041"/>
                    <a:pt x="973" y="2950"/>
                    <a:pt x="973" y="2828"/>
                  </a:cubicBezTo>
                  <a:cubicBezTo>
                    <a:pt x="973" y="549"/>
                    <a:pt x="456" y="93"/>
                    <a:pt x="335" y="32"/>
                  </a:cubicBezTo>
                  <a:cubicBezTo>
                    <a:pt x="302" y="10"/>
                    <a:pt x="266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352082" y="2004319"/>
              <a:ext cx="25577" cy="82127"/>
            </a:xfrm>
            <a:custGeom>
              <a:avLst/>
              <a:gdLst/>
              <a:ahLst/>
              <a:cxnLst/>
              <a:rect l="l" t="t" r="r" b="b"/>
              <a:pathLst>
                <a:path w="943" h="3028" extrusionOk="0">
                  <a:moveTo>
                    <a:pt x="197" y="0"/>
                  </a:moveTo>
                  <a:cubicBezTo>
                    <a:pt x="132" y="0"/>
                    <a:pt x="69" y="22"/>
                    <a:pt x="31" y="79"/>
                  </a:cubicBezTo>
                  <a:cubicBezTo>
                    <a:pt x="0" y="171"/>
                    <a:pt x="0" y="292"/>
                    <a:pt x="92" y="353"/>
                  </a:cubicBezTo>
                  <a:cubicBezTo>
                    <a:pt x="92" y="353"/>
                    <a:pt x="548" y="748"/>
                    <a:pt x="548" y="2845"/>
                  </a:cubicBezTo>
                  <a:cubicBezTo>
                    <a:pt x="548" y="2937"/>
                    <a:pt x="639" y="3028"/>
                    <a:pt x="760" y="3028"/>
                  </a:cubicBezTo>
                  <a:cubicBezTo>
                    <a:pt x="852" y="3028"/>
                    <a:pt x="943" y="2937"/>
                    <a:pt x="943" y="2845"/>
                  </a:cubicBezTo>
                  <a:cubicBezTo>
                    <a:pt x="943" y="535"/>
                    <a:pt x="426" y="110"/>
                    <a:pt x="304" y="19"/>
                  </a:cubicBezTo>
                  <a:cubicBezTo>
                    <a:pt x="271" y="7"/>
                    <a:pt x="234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508723" y="1957069"/>
              <a:ext cx="31354" cy="33740"/>
            </a:xfrm>
            <a:custGeom>
              <a:avLst/>
              <a:gdLst/>
              <a:ahLst/>
              <a:cxnLst/>
              <a:rect l="l" t="t" r="r" b="b"/>
              <a:pathLst>
                <a:path w="1156" h="1244" extrusionOk="0">
                  <a:moveTo>
                    <a:pt x="226" y="1"/>
                  </a:moveTo>
                  <a:cubicBezTo>
                    <a:pt x="180" y="1"/>
                    <a:pt x="133" y="17"/>
                    <a:pt x="92" y="58"/>
                  </a:cubicBezTo>
                  <a:cubicBezTo>
                    <a:pt x="1" y="119"/>
                    <a:pt x="1" y="241"/>
                    <a:pt x="61" y="302"/>
                  </a:cubicBezTo>
                  <a:lnTo>
                    <a:pt x="791" y="1183"/>
                  </a:lnTo>
                  <a:cubicBezTo>
                    <a:pt x="821" y="1213"/>
                    <a:pt x="882" y="1244"/>
                    <a:pt x="943" y="1244"/>
                  </a:cubicBezTo>
                  <a:cubicBezTo>
                    <a:pt x="973" y="1244"/>
                    <a:pt x="1034" y="1244"/>
                    <a:pt x="1065" y="1213"/>
                  </a:cubicBezTo>
                  <a:cubicBezTo>
                    <a:pt x="1125" y="1122"/>
                    <a:pt x="1156" y="1001"/>
                    <a:pt x="1095" y="940"/>
                  </a:cubicBezTo>
                  <a:lnTo>
                    <a:pt x="365" y="58"/>
                  </a:lnTo>
                  <a:cubicBezTo>
                    <a:pt x="332" y="25"/>
                    <a:pt x="280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483173" y="1970984"/>
              <a:ext cx="28885" cy="35503"/>
            </a:xfrm>
            <a:custGeom>
              <a:avLst/>
              <a:gdLst/>
              <a:ahLst/>
              <a:cxnLst/>
              <a:rect l="l" t="t" r="r" b="b"/>
              <a:pathLst>
                <a:path w="1065" h="1309" extrusionOk="0">
                  <a:moveTo>
                    <a:pt x="196" y="0"/>
                  </a:moveTo>
                  <a:cubicBezTo>
                    <a:pt x="160" y="0"/>
                    <a:pt x="124" y="10"/>
                    <a:pt x="92" y="32"/>
                  </a:cubicBezTo>
                  <a:cubicBezTo>
                    <a:pt x="0" y="93"/>
                    <a:pt x="0" y="214"/>
                    <a:pt x="61" y="305"/>
                  </a:cubicBezTo>
                  <a:lnTo>
                    <a:pt x="699" y="1217"/>
                  </a:lnTo>
                  <a:cubicBezTo>
                    <a:pt x="730" y="1278"/>
                    <a:pt x="791" y="1308"/>
                    <a:pt x="851" y="1308"/>
                  </a:cubicBezTo>
                  <a:cubicBezTo>
                    <a:pt x="882" y="1308"/>
                    <a:pt x="912" y="1308"/>
                    <a:pt x="943" y="1278"/>
                  </a:cubicBezTo>
                  <a:cubicBezTo>
                    <a:pt x="1034" y="1217"/>
                    <a:pt x="1064" y="1096"/>
                    <a:pt x="1003" y="1004"/>
                  </a:cubicBezTo>
                  <a:lnTo>
                    <a:pt x="365" y="93"/>
                  </a:lnTo>
                  <a:cubicBezTo>
                    <a:pt x="326" y="34"/>
                    <a:pt x="261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456781" y="1984708"/>
              <a:ext cx="28072" cy="36615"/>
            </a:xfrm>
            <a:custGeom>
              <a:avLst/>
              <a:gdLst/>
              <a:ahLst/>
              <a:cxnLst/>
              <a:rect l="l" t="t" r="r" b="b"/>
              <a:pathLst>
                <a:path w="1035" h="1350" extrusionOk="0">
                  <a:moveTo>
                    <a:pt x="195" y="1"/>
                  </a:moveTo>
                  <a:cubicBezTo>
                    <a:pt x="170" y="1"/>
                    <a:pt x="145" y="4"/>
                    <a:pt x="122" y="12"/>
                  </a:cubicBezTo>
                  <a:cubicBezTo>
                    <a:pt x="31" y="73"/>
                    <a:pt x="1" y="194"/>
                    <a:pt x="62" y="286"/>
                  </a:cubicBezTo>
                  <a:lnTo>
                    <a:pt x="639" y="1258"/>
                  </a:lnTo>
                  <a:cubicBezTo>
                    <a:pt x="669" y="1319"/>
                    <a:pt x="730" y="1349"/>
                    <a:pt x="791" y="1349"/>
                  </a:cubicBezTo>
                  <a:cubicBezTo>
                    <a:pt x="852" y="1349"/>
                    <a:pt x="882" y="1349"/>
                    <a:pt x="913" y="1319"/>
                  </a:cubicBezTo>
                  <a:cubicBezTo>
                    <a:pt x="1004" y="1289"/>
                    <a:pt x="1034" y="1167"/>
                    <a:pt x="973" y="1076"/>
                  </a:cubicBezTo>
                  <a:lnTo>
                    <a:pt x="396" y="103"/>
                  </a:lnTo>
                  <a:cubicBezTo>
                    <a:pt x="350" y="35"/>
                    <a:pt x="270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429575" y="1995422"/>
              <a:ext cx="24763" cy="38270"/>
            </a:xfrm>
            <a:custGeom>
              <a:avLst/>
              <a:gdLst/>
              <a:ahLst/>
              <a:cxnLst/>
              <a:rect l="l" t="t" r="r" b="b"/>
              <a:pathLst>
                <a:path w="913" h="1411" extrusionOk="0">
                  <a:moveTo>
                    <a:pt x="225" y="1"/>
                  </a:moveTo>
                  <a:cubicBezTo>
                    <a:pt x="200" y="1"/>
                    <a:pt x="175" y="5"/>
                    <a:pt x="153" y="12"/>
                  </a:cubicBezTo>
                  <a:cubicBezTo>
                    <a:pt x="61" y="73"/>
                    <a:pt x="1" y="164"/>
                    <a:pt x="61" y="255"/>
                  </a:cubicBezTo>
                  <a:lnTo>
                    <a:pt x="548" y="1289"/>
                  </a:lnTo>
                  <a:cubicBezTo>
                    <a:pt x="578" y="1380"/>
                    <a:pt x="639" y="1410"/>
                    <a:pt x="700" y="1410"/>
                  </a:cubicBezTo>
                  <a:cubicBezTo>
                    <a:pt x="730" y="1410"/>
                    <a:pt x="761" y="1410"/>
                    <a:pt x="791" y="1380"/>
                  </a:cubicBezTo>
                  <a:cubicBezTo>
                    <a:pt x="882" y="1350"/>
                    <a:pt x="913" y="1228"/>
                    <a:pt x="882" y="1137"/>
                  </a:cubicBezTo>
                  <a:lnTo>
                    <a:pt x="396" y="103"/>
                  </a:lnTo>
                  <a:cubicBezTo>
                    <a:pt x="373" y="35"/>
                    <a:pt x="299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542520" y="1930189"/>
              <a:ext cx="220967" cy="63928"/>
            </a:xfrm>
            <a:custGeom>
              <a:avLst/>
              <a:gdLst/>
              <a:ahLst/>
              <a:cxnLst/>
              <a:rect l="l" t="t" r="r" b="b"/>
              <a:pathLst>
                <a:path w="8147" h="2357" extrusionOk="0">
                  <a:moveTo>
                    <a:pt x="198" y="1"/>
                  </a:moveTo>
                  <a:cubicBezTo>
                    <a:pt x="153" y="1"/>
                    <a:pt x="107" y="16"/>
                    <a:pt x="62" y="46"/>
                  </a:cubicBezTo>
                  <a:cubicBezTo>
                    <a:pt x="1" y="138"/>
                    <a:pt x="1" y="259"/>
                    <a:pt x="62" y="320"/>
                  </a:cubicBezTo>
                  <a:cubicBezTo>
                    <a:pt x="92" y="350"/>
                    <a:pt x="2098" y="2356"/>
                    <a:pt x="5016" y="2356"/>
                  </a:cubicBezTo>
                  <a:cubicBezTo>
                    <a:pt x="5928" y="2356"/>
                    <a:pt x="6931" y="2174"/>
                    <a:pt x="7995" y="1657"/>
                  </a:cubicBezTo>
                  <a:cubicBezTo>
                    <a:pt x="8086" y="1597"/>
                    <a:pt x="8147" y="1475"/>
                    <a:pt x="8086" y="1384"/>
                  </a:cubicBezTo>
                  <a:cubicBezTo>
                    <a:pt x="8063" y="1315"/>
                    <a:pt x="7989" y="1281"/>
                    <a:pt x="7915" y="1281"/>
                  </a:cubicBezTo>
                  <a:cubicBezTo>
                    <a:pt x="7890" y="1281"/>
                    <a:pt x="7866" y="1285"/>
                    <a:pt x="7843" y="1293"/>
                  </a:cubicBezTo>
                  <a:cubicBezTo>
                    <a:pt x="6840" y="1787"/>
                    <a:pt x="5889" y="1975"/>
                    <a:pt x="5022" y="1975"/>
                  </a:cubicBezTo>
                  <a:cubicBezTo>
                    <a:pt x="2264" y="1975"/>
                    <a:pt x="358" y="69"/>
                    <a:pt x="335" y="46"/>
                  </a:cubicBezTo>
                  <a:cubicBezTo>
                    <a:pt x="290" y="16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238296" y="2050566"/>
              <a:ext cx="540036" cy="88663"/>
            </a:xfrm>
            <a:custGeom>
              <a:avLst/>
              <a:gdLst/>
              <a:ahLst/>
              <a:cxnLst/>
              <a:rect l="l" t="t" r="r" b="b"/>
              <a:pathLst>
                <a:path w="19911" h="3269" extrusionOk="0">
                  <a:moveTo>
                    <a:pt x="396" y="502"/>
                  </a:moveTo>
                  <a:cubicBezTo>
                    <a:pt x="943" y="776"/>
                    <a:pt x="2341" y="1323"/>
                    <a:pt x="4256" y="1323"/>
                  </a:cubicBezTo>
                  <a:lnTo>
                    <a:pt x="19515" y="1323"/>
                  </a:lnTo>
                  <a:lnTo>
                    <a:pt x="19515" y="2417"/>
                  </a:lnTo>
                  <a:cubicBezTo>
                    <a:pt x="19515" y="2660"/>
                    <a:pt x="19333" y="2873"/>
                    <a:pt x="19120" y="2873"/>
                  </a:cubicBezTo>
                  <a:lnTo>
                    <a:pt x="4287" y="2873"/>
                  </a:lnTo>
                  <a:cubicBezTo>
                    <a:pt x="2493" y="2873"/>
                    <a:pt x="396" y="1961"/>
                    <a:pt x="396" y="1475"/>
                  </a:cubicBezTo>
                  <a:lnTo>
                    <a:pt x="396" y="502"/>
                  </a:lnTo>
                  <a:close/>
                  <a:moveTo>
                    <a:pt x="195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31" y="77"/>
                    <a:pt x="1" y="137"/>
                    <a:pt x="1" y="198"/>
                  </a:cubicBezTo>
                  <a:lnTo>
                    <a:pt x="1" y="1475"/>
                  </a:lnTo>
                  <a:cubicBezTo>
                    <a:pt x="1" y="2356"/>
                    <a:pt x="2493" y="3268"/>
                    <a:pt x="4287" y="3268"/>
                  </a:cubicBezTo>
                  <a:lnTo>
                    <a:pt x="19120" y="3268"/>
                  </a:lnTo>
                  <a:cubicBezTo>
                    <a:pt x="19545" y="3268"/>
                    <a:pt x="19910" y="2873"/>
                    <a:pt x="19910" y="2417"/>
                  </a:cubicBezTo>
                  <a:lnTo>
                    <a:pt x="19910" y="1140"/>
                  </a:lnTo>
                  <a:cubicBezTo>
                    <a:pt x="19910" y="1019"/>
                    <a:pt x="19819" y="928"/>
                    <a:pt x="19728" y="928"/>
                  </a:cubicBezTo>
                  <a:lnTo>
                    <a:pt x="4256" y="928"/>
                  </a:lnTo>
                  <a:cubicBezTo>
                    <a:pt x="1885" y="928"/>
                    <a:pt x="305" y="46"/>
                    <a:pt x="274" y="46"/>
                  </a:cubicBezTo>
                  <a:cubicBezTo>
                    <a:pt x="259" y="16"/>
                    <a:pt x="229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238296" y="1912884"/>
              <a:ext cx="540036" cy="173557"/>
            </a:xfrm>
            <a:custGeom>
              <a:avLst/>
              <a:gdLst/>
              <a:ahLst/>
              <a:cxnLst/>
              <a:rect l="l" t="t" r="r" b="b"/>
              <a:pathLst>
                <a:path w="19911" h="6399" extrusionOk="0">
                  <a:moveTo>
                    <a:pt x="12342" y="0"/>
                  </a:moveTo>
                  <a:cubicBezTo>
                    <a:pt x="12212" y="0"/>
                    <a:pt x="12083" y="46"/>
                    <a:pt x="11977" y="137"/>
                  </a:cubicBezTo>
                  <a:cubicBezTo>
                    <a:pt x="10275" y="1505"/>
                    <a:pt x="7721" y="3359"/>
                    <a:pt x="5077" y="3359"/>
                  </a:cubicBezTo>
                  <a:cubicBezTo>
                    <a:pt x="2888" y="3359"/>
                    <a:pt x="1" y="3572"/>
                    <a:pt x="1" y="5274"/>
                  </a:cubicBezTo>
                  <a:cubicBezTo>
                    <a:pt x="1" y="5365"/>
                    <a:pt x="92" y="5456"/>
                    <a:pt x="183" y="5456"/>
                  </a:cubicBezTo>
                  <a:cubicBezTo>
                    <a:pt x="305" y="5456"/>
                    <a:pt x="396" y="5365"/>
                    <a:pt x="396" y="5274"/>
                  </a:cubicBezTo>
                  <a:cubicBezTo>
                    <a:pt x="396" y="4241"/>
                    <a:pt x="1916" y="3754"/>
                    <a:pt x="5077" y="3754"/>
                  </a:cubicBezTo>
                  <a:cubicBezTo>
                    <a:pt x="7843" y="3754"/>
                    <a:pt x="10487" y="1839"/>
                    <a:pt x="12220" y="411"/>
                  </a:cubicBezTo>
                  <a:cubicBezTo>
                    <a:pt x="12266" y="380"/>
                    <a:pt x="12311" y="365"/>
                    <a:pt x="12353" y="365"/>
                  </a:cubicBezTo>
                  <a:cubicBezTo>
                    <a:pt x="12395" y="365"/>
                    <a:pt x="12433" y="380"/>
                    <a:pt x="12463" y="411"/>
                  </a:cubicBezTo>
                  <a:cubicBezTo>
                    <a:pt x="13021" y="857"/>
                    <a:pt x="14579" y="1960"/>
                    <a:pt x="16415" y="1960"/>
                  </a:cubicBezTo>
                  <a:cubicBezTo>
                    <a:pt x="17079" y="1960"/>
                    <a:pt x="17779" y="1816"/>
                    <a:pt x="18481" y="1444"/>
                  </a:cubicBezTo>
                  <a:cubicBezTo>
                    <a:pt x="18512" y="1429"/>
                    <a:pt x="18542" y="1421"/>
                    <a:pt x="18569" y="1421"/>
                  </a:cubicBezTo>
                  <a:cubicBezTo>
                    <a:pt x="18595" y="1421"/>
                    <a:pt x="18618" y="1429"/>
                    <a:pt x="18633" y="1444"/>
                  </a:cubicBezTo>
                  <a:cubicBezTo>
                    <a:pt x="18694" y="1475"/>
                    <a:pt x="18755" y="1505"/>
                    <a:pt x="18785" y="1596"/>
                  </a:cubicBezTo>
                  <a:cubicBezTo>
                    <a:pt x="19059" y="2417"/>
                    <a:pt x="19515" y="4119"/>
                    <a:pt x="19515" y="6216"/>
                  </a:cubicBezTo>
                  <a:cubicBezTo>
                    <a:pt x="19515" y="6308"/>
                    <a:pt x="19606" y="6399"/>
                    <a:pt x="19728" y="6399"/>
                  </a:cubicBezTo>
                  <a:cubicBezTo>
                    <a:pt x="19819" y="6399"/>
                    <a:pt x="19910" y="6308"/>
                    <a:pt x="19910" y="6216"/>
                  </a:cubicBezTo>
                  <a:cubicBezTo>
                    <a:pt x="19910" y="4058"/>
                    <a:pt x="19424" y="2326"/>
                    <a:pt x="19120" y="1475"/>
                  </a:cubicBezTo>
                  <a:cubicBezTo>
                    <a:pt x="19089" y="1292"/>
                    <a:pt x="18937" y="1171"/>
                    <a:pt x="18785" y="1080"/>
                  </a:cubicBezTo>
                  <a:cubicBezTo>
                    <a:pt x="18727" y="1056"/>
                    <a:pt x="18665" y="1046"/>
                    <a:pt x="18601" y="1046"/>
                  </a:cubicBezTo>
                  <a:cubicBezTo>
                    <a:pt x="18499" y="1046"/>
                    <a:pt x="18393" y="1072"/>
                    <a:pt x="18299" y="1110"/>
                  </a:cubicBezTo>
                  <a:cubicBezTo>
                    <a:pt x="17659" y="1454"/>
                    <a:pt x="17017" y="1587"/>
                    <a:pt x="16406" y="1587"/>
                  </a:cubicBezTo>
                  <a:cubicBezTo>
                    <a:pt x="14694" y="1587"/>
                    <a:pt x="13221" y="540"/>
                    <a:pt x="12706" y="137"/>
                  </a:cubicBezTo>
                  <a:cubicBezTo>
                    <a:pt x="12600" y="46"/>
                    <a:pt x="12471" y="0"/>
                    <a:pt x="1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377633" y="2004319"/>
              <a:ext cx="25577" cy="82127"/>
            </a:xfrm>
            <a:custGeom>
              <a:avLst/>
              <a:gdLst/>
              <a:ahLst/>
              <a:cxnLst/>
              <a:rect l="l" t="t" r="r" b="b"/>
              <a:pathLst>
                <a:path w="943" h="3028" extrusionOk="0">
                  <a:moveTo>
                    <a:pt x="227" y="0"/>
                  </a:moveTo>
                  <a:cubicBezTo>
                    <a:pt x="163" y="0"/>
                    <a:pt x="100" y="22"/>
                    <a:pt x="62" y="79"/>
                  </a:cubicBezTo>
                  <a:cubicBezTo>
                    <a:pt x="1" y="171"/>
                    <a:pt x="31" y="292"/>
                    <a:pt x="122" y="353"/>
                  </a:cubicBezTo>
                  <a:cubicBezTo>
                    <a:pt x="122" y="353"/>
                    <a:pt x="578" y="748"/>
                    <a:pt x="578" y="2845"/>
                  </a:cubicBezTo>
                  <a:cubicBezTo>
                    <a:pt x="578" y="2937"/>
                    <a:pt x="669" y="3028"/>
                    <a:pt x="761" y="3028"/>
                  </a:cubicBezTo>
                  <a:cubicBezTo>
                    <a:pt x="882" y="3028"/>
                    <a:pt x="943" y="2937"/>
                    <a:pt x="943" y="2845"/>
                  </a:cubicBezTo>
                  <a:cubicBezTo>
                    <a:pt x="943" y="535"/>
                    <a:pt x="426" y="110"/>
                    <a:pt x="335" y="19"/>
                  </a:cubicBezTo>
                  <a:cubicBezTo>
                    <a:pt x="302" y="7"/>
                    <a:pt x="264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 txBox="1"/>
            <p:nvPr/>
          </p:nvSpPr>
          <p:spPr>
            <a:xfrm>
              <a:off x="1371299" y="1219675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49" name="Google Shape;349;p17"/>
            <p:cNvGrpSpPr/>
            <p:nvPr/>
          </p:nvGrpSpPr>
          <p:grpSpPr>
            <a:xfrm>
              <a:off x="1886925" y="1447152"/>
              <a:ext cx="1574485" cy="731705"/>
              <a:chOff x="1021693" y="3575138"/>
              <a:chExt cx="2178013" cy="585552"/>
            </a:xfrm>
          </p:grpSpPr>
          <p:sp>
            <p:nvSpPr>
              <p:cNvPr id="350" name="Google Shape;350;p17"/>
              <p:cNvSpPr txBox="1"/>
              <p:nvPr/>
            </p:nvSpPr>
            <p:spPr>
              <a:xfrm>
                <a:off x="1021705" y="3575138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1" name="Google Shape;351;p17"/>
              <p:cNvSpPr txBox="1"/>
              <p:nvPr/>
            </p:nvSpPr>
            <p:spPr>
              <a:xfrm>
                <a:off x="1021693" y="3894890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 sz="1200" dirty="0"/>
              </a:p>
            </p:txBody>
          </p:sp>
        </p:grpSp>
      </p:grpSp>
      <p:grpSp>
        <p:nvGrpSpPr>
          <p:cNvPr id="352" name="Google Shape;352;p17"/>
          <p:cNvGrpSpPr/>
          <p:nvPr/>
        </p:nvGrpSpPr>
        <p:grpSpPr>
          <a:xfrm>
            <a:off x="1508249" y="3113738"/>
            <a:ext cx="2054611" cy="1106379"/>
            <a:chOff x="1574924" y="3113738"/>
            <a:chExt cx="2054611" cy="1106379"/>
          </a:xfrm>
        </p:grpSpPr>
        <p:sp>
          <p:nvSpPr>
            <p:cNvPr id="353" name="Google Shape;353;p17"/>
            <p:cNvSpPr/>
            <p:nvPr/>
          </p:nvSpPr>
          <p:spPr>
            <a:xfrm>
              <a:off x="1668674" y="3206027"/>
              <a:ext cx="413889" cy="413889"/>
            </a:xfrm>
            <a:custGeom>
              <a:avLst/>
              <a:gdLst/>
              <a:ahLst/>
              <a:cxnLst/>
              <a:rect l="l" t="t" r="r" b="b"/>
              <a:pathLst>
                <a:path w="15260" h="15260" extrusionOk="0">
                  <a:moveTo>
                    <a:pt x="12159" y="1"/>
                  </a:moveTo>
                  <a:cubicBezTo>
                    <a:pt x="13375" y="1490"/>
                    <a:pt x="14134" y="3405"/>
                    <a:pt x="14134" y="5503"/>
                  </a:cubicBezTo>
                  <a:cubicBezTo>
                    <a:pt x="14134" y="10275"/>
                    <a:pt x="10274" y="14135"/>
                    <a:pt x="5502" y="14135"/>
                  </a:cubicBezTo>
                  <a:cubicBezTo>
                    <a:pt x="3405" y="14135"/>
                    <a:pt x="1490" y="13375"/>
                    <a:pt x="0" y="12129"/>
                  </a:cubicBezTo>
                  <a:lnTo>
                    <a:pt x="0" y="12129"/>
                  </a:lnTo>
                  <a:cubicBezTo>
                    <a:pt x="1581" y="14044"/>
                    <a:pt x="3952" y="15260"/>
                    <a:pt x="6627" y="15260"/>
                  </a:cubicBezTo>
                  <a:cubicBezTo>
                    <a:pt x="11399" y="15260"/>
                    <a:pt x="15259" y="11399"/>
                    <a:pt x="15259" y="6627"/>
                  </a:cubicBezTo>
                  <a:cubicBezTo>
                    <a:pt x="15259" y="3952"/>
                    <a:pt x="14043" y="1582"/>
                    <a:pt x="12159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628286" y="3165639"/>
              <a:ext cx="378413" cy="378440"/>
            </a:xfrm>
            <a:custGeom>
              <a:avLst/>
              <a:gdLst/>
              <a:ahLst/>
              <a:cxnLst/>
              <a:rect l="l" t="t" r="r" b="b"/>
              <a:pathLst>
                <a:path w="13952" h="13953" extrusionOk="0">
                  <a:moveTo>
                    <a:pt x="6748" y="1"/>
                  </a:moveTo>
                  <a:cubicBezTo>
                    <a:pt x="6505" y="31"/>
                    <a:pt x="6231" y="31"/>
                    <a:pt x="5958" y="92"/>
                  </a:cubicBezTo>
                  <a:cubicBezTo>
                    <a:pt x="5866" y="92"/>
                    <a:pt x="5775" y="183"/>
                    <a:pt x="5806" y="305"/>
                  </a:cubicBezTo>
                  <a:cubicBezTo>
                    <a:pt x="5806" y="396"/>
                    <a:pt x="5897" y="456"/>
                    <a:pt x="5988" y="456"/>
                  </a:cubicBezTo>
                  <a:lnTo>
                    <a:pt x="6018" y="456"/>
                  </a:lnTo>
                  <a:cubicBezTo>
                    <a:pt x="6262" y="426"/>
                    <a:pt x="6505" y="396"/>
                    <a:pt x="6778" y="396"/>
                  </a:cubicBezTo>
                  <a:cubicBezTo>
                    <a:pt x="6869" y="396"/>
                    <a:pt x="6961" y="305"/>
                    <a:pt x="6961" y="183"/>
                  </a:cubicBezTo>
                  <a:cubicBezTo>
                    <a:pt x="6930" y="92"/>
                    <a:pt x="6869" y="31"/>
                    <a:pt x="6748" y="1"/>
                  </a:cubicBezTo>
                  <a:close/>
                  <a:moveTo>
                    <a:pt x="7933" y="61"/>
                  </a:moveTo>
                  <a:cubicBezTo>
                    <a:pt x="7842" y="61"/>
                    <a:pt x="7751" y="122"/>
                    <a:pt x="7721" y="244"/>
                  </a:cubicBezTo>
                  <a:cubicBezTo>
                    <a:pt x="7721" y="335"/>
                    <a:pt x="7781" y="426"/>
                    <a:pt x="7903" y="456"/>
                  </a:cubicBezTo>
                  <a:cubicBezTo>
                    <a:pt x="8146" y="487"/>
                    <a:pt x="8389" y="548"/>
                    <a:pt x="8632" y="608"/>
                  </a:cubicBezTo>
                  <a:lnTo>
                    <a:pt x="8663" y="608"/>
                  </a:lnTo>
                  <a:cubicBezTo>
                    <a:pt x="8754" y="608"/>
                    <a:pt x="8845" y="548"/>
                    <a:pt x="8845" y="456"/>
                  </a:cubicBezTo>
                  <a:cubicBezTo>
                    <a:pt x="8876" y="365"/>
                    <a:pt x="8815" y="244"/>
                    <a:pt x="8724" y="244"/>
                  </a:cubicBezTo>
                  <a:cubicBezTo>
                    <a:pt x="8480" y="153"/>
                    <a:pt x="8207" y="122"/>
                    <a:pt x="7933" y="61"/>
                  </a:cubicBezTo>
                  <a:close/>
                  <a:moveTo>
                    <a:pt x="4871" y="354"/>
                  </a:moveTo>
                  <a:cubicBezTo>
                    <a:pt x="4847" y="354"/>
                    <a:pt x="4824" y="358"/>
                    <a:pt x="4803" y="365"/>
                  </a:cubicBezTo>
                  <a:cubicBezTo>
                    <a:pt x="4559" y="426"/>
                    <a:pt x="4286" y="548"/>
                    <a:pt x="4043" y="639"/>
                  </a:cubicBezTo>
                  <a:cubicBezTo>
                    <a:pt x="3951" y="700"/>
                    <a:pt x="3921" y="791"/>
                    <a:pt x="3951" y="912"/>
                  </a:cubicBezTo>
                  <a:cubicBezTo>
                    <a:pt x="3982" y="973"/>
                    <a:pt x="4073" y="1004"/>
                    <a:pt x="4134" y="1004"/>
                  </a:cubicBezTo>
                  <a:lnTo>
                    <a:pt x="4225" y="1004"/>
                  </a:lnTo>
                  <a:cubicBezTo>
                    <a:pt x="4438" y="882"/>
                    <a:pt x="4681" y="791"/>
                    <a:pt x="4924" y="730"/>
                  </a:cubicBezTo>
                  <a:cubicBezTo>
                    <a:pt x="5015" y="669"/>
                    <a:pt x="5076" y="578"/>
                    <a:pt x="5046" y="487"/>
                  </a:cubicBezTo>
                  <a:cubicBezTo>
                    <a:pt x="5022" y="394"/>
                    <a:pt x="4946" y="354"/>
                    <a:pt x="4871" y="354"/>
                  </a:cubicBezTo>
                  <a:close/>
                  <a:moveTo>
                    <a:pt x="9767" y="614"/>
                  </a:moveTo>
                  <a:cubicBezTo>
                    <a:pt x="9696" y="614"/>
                    <a:pt x="9627" y="664"/>
                    <a:pt x="9605" y="730"/>
                  </a:cubicBezTo>
                  <a:cubicBezTo>
                    <a:pt x="9544" y="821"/>
                    <a:pt x="9605" y="943"/>
                    <a:pt x="9696" y="973"/>
                  </a:cubicBezTo>
                  <a:cubicBezTo>
                    <a:pt x="9909" y="1064"/>
                    <a:pt x="10152" y="1186"/>
                    <a:pt x="10365" y="1338"/>
                  </a:cubicBezTo>
                  <a:lnTo>
                    <a:pt x="10456" y="1338"/>
                  </a:lnTo>
                  <a:cubicBezTo>
                    <a:pt x="10517" y="1338"/>
                    <a:pt x="10578" y="1308"/>
                    <a:pt x="10608" y="1247"/>
                  </a:cubicBezTo>
                  <a:cubicBezTo>
                    <a:pt x="10669" y="1156"/>
                    <a:pt x="10639" y="1064"/>
                    <a:pt x="10547" y="1004"/>
                  </a:cubicBezTo>
                  <a:cubicBezTo>
                    <a:pt x="10335" y="852"/>
                    <a:pt x="10091" y="730"/>
                    <a:pt x="9848" y="639"/>
                  </a:cubicBezTo>
                  <a:cubicBezTo>
                    <a:pt x="9823" y="622"/>
                    <a:pt x="9795" y="614"/>
                    <a:pt x="9767" y="614"/>
                  </a:cubicBezTo>
                  <a:close/>
                  <a:moveTo>
                    <a:pt x="3142" y="1204"/>
                  </a:moveTo>
                  <a:cubicBezTo>
                    <a:pt x="3097" y="1204"/>
                    <a:pt x="3050" y="1219"/>
                    <a:pt x="3009" y="1247"/>
                  </a:cubicBezTo>
                  <a:cubicBezTo>
                    <a:pt x="2796" y="1399"/>
                    <a:pt x="2584" y="1551"/>
                    <a:pt x="2401" y="1733"/>
                  </a:cubicBezTo>
                  <a:cubicBezTo>
                    <a:pt x="2310" y="1794"/>
                    <a:pt x="2310" y="1915"/>
                    <a:pt x="2371" y="2007"/>
                  </a:cubicBezTo>
                  <a:cubicBezTo>
                    <a:pt x="2401" y="2037"/>
                    <a:pt x="2462" y="2067"/>
                    <a:pt x="2523" y="2067"/>
                  </a:cubicBezTo>
                  <a:cubicBezTo>
                    <a:pt x="2553" y="2067"/>
                    <a:pt x="2614" y="2037"/>
                    <a:pt x="2644" y="2007"/>
                  </a:cubicBezTo>
                  <a:cubicBezTo>
                    <a:pt x="2827" y="1855"/>
                    <a:pt x="3040" y="1703"/>
                    <a:pt x="3222" y="1551"/>
                  </a:cubicBezTo>
                  <a:cubicBezTo>
                    <a:pt x="3313" y="1490"/>
                    <a:pt x="3344" y="1368"/>
                    <a:pt x="3283" y="1277"/>
                  </a:cubicBezTo>
                  <a:cubicBezTo>
                    <a:pt x="3249" y="1227"/>
                    <a:pt x="3197" y="1204"/>
                    <a:pt x="3142" y="1204"/>
                  </a:cubicBezTo>
                  <a:close/>
                  <a:moveTo>
                    <a:pt x="11372" y="1657"/>
                  </a:moveTo>
                  <a:cubicBezTo>
                    <a:pt x="11322" y="1657"/>
                    <a:pt x="11277" y="1672"/>
                    <a:pt x="11246" y="1703"/>
                  </a:cubicBezTo>
                  <a:cubicBezTo>
                    <a:pt x="11186" y="1794"/>
                    <a:pt x="11186" y="1915"/>
                    <a:pt x="11277" y="1976"/>
                  </a:cubicBezTo>
                  <a:cubicBezTo>
                    <a:pt x="11459" y="2159"/>
                    <a:pt x="11642" y="2311"/>
                    <a:pt x="11824" y="2493"/>
                  </a:cubicBezTo>
                  <a:cubicBezTo>
                    <a:pt x="11854" y="2554"/>
                    <a:pt x="11915" y="2554"/>
                    <a:pt x="11946" y="2554"/>
                  </a:cubicBezTo>
                  <a:cubicBezTo>
                    <a:pt x="12006" y="2554"/>
                    <a:pt x="12037" y="2554"/>
                    <a:pt x="12098" y="2523"/>
                  </a:cubicBezTo>
                  <a:cubicBezTo>
                    <a:pt x="12158" y="2432"/>
                    <a:pt x="12158" y="2341"/>
                    <a:pt x="12098" y="2250"/>
                  </a:cubicBezTo>
                  <a:cubicBezTo>
                    <a:pt x="11915" y="2067"/>
                    <a:pt x="11733" y="1855"/>
                    <a:pt x="11520" y="1703"/>
                  </a:cubicBezTo>
                  <a:cubicBezTo>
                    <a:pt x="11474" y="1672"/>
                    <a:pt x="11421" y="1657"/>
                    <a:pt x="11372" y="1657"/>
                  </a:cubicBezTo>
                  <a:close/>
                  <a:moveTo>
                    <a:pt x="1713" y="2511"/>
                  </a:moveTo>
                  <a:cubicBezTo>
                    <a:pt x="1660" y="2511"/>
                    <a:pt x="1600" y="2534"/>
                    <a:pt x="1550" y="2584"/>
                  </a:cubicBezTo>
                  <a:cubicBezTo>
                    <a:pt x="1398" y="2797"/>
                    <a:pt x="1246" y="3010"/>
                    <a:pt x="1094" y="3222"/>
                  </a:cubicBezTo>
                  <a:cubicBezTo>
                    <a:pt x="1033" y="3314"/>
                    <a:pt x="1064" y="3435"/>
                    <a:pt x="1155" y="3496"/>
                  </a:cubicBezTo>
                  <a:cubicBezTo>
                    <a:pt x="1185" y="3496"/>
                    <a:pt x="1216" y="3526"/>
                    <a:pt x="1246" y="3526"/>
                  </a:cubicBezTo>
                  <a:cubicBezTo>
                    <a:pt x="1307" y="3526"/>
                    <a:pt x="1368" y="3496"/>
                    <a:pt x="1429" y="3435"/>
                  </a:cubicBezTo>
                  <a:cubicBezTo>
                    <a:pt x="1550" y="3222"/>
                    <a:pt x="1702" y="3010"/>
                    <a:pt x="1854" y="2827"/>
                  </a:cubicBezTo>
                  <a:cubicBezTo>
                    <a:pt x="1915" y="2736"/>
                    <a:pt x="1915" y="2615"/>
                    <a:pt x="1824" y="2554"/>
                  </a:cubicBezTo>
                  <a:cubicBezTo>
                    <a:pt x="1796" y="2526"/>
                    <a:pt x="1757" y="2511"/>
                    <a:pt x="1713" y="2511"/>
                  </a:cubicBezTo>
                  <a:close/>
                  <a:moveTo>
                    <a:pt x="12658" y="3100"/>
                  </a:moveTo>
                  <a:cubicBezTo>
                    <a:pt x="12622" y="3100"/>
                    <a:pt x="12586" y="3110"/>
                    <a:pt x="12553" y="3131"/>
                  </a:cubicBezTo>
                  <a:cubicBezTo>
                    <a:pt x="12462" y="3192"/>
                    <a:pt x="12462" y="3314"/>
                    <a:pt x="12493" y="3405"/>
                  </a:cubicBezTo>
                  <a:cubicBezTo>
                    <a:pt x="12645" y="3618"/>
                    <a:pt x="12766" y="3830"/>
                    <a:pt x="12888" y="4043"/>
                  </a:cubicBezTo>
                  <a:cubicBezTo>
                    <a:pt x="12918" y="4104"/>
                    <a:pt x="12979" y="4165"/>
                    <a:pt x="13040" y="4165"/>
                  </a:cubicBezTo>
                  <a:cubicBezTo>
                    <a:pt x="13070" y="4165"/>
                    <a:pt x="13101" y="4134"/>
                    <a:pt x="13131" y="4134"/>
                  </a:cubicBezTo>
                  <a:cubicBezTo>
                    <a:pt x="13222" y="4074"/>
                    <a:pt x="13253" y="3982"/>
                    <a:pt x="13222" y="3891"/>
                  </a:cubicBezTo>
                  <a:cubicBezTo>
                    <a:pt x="13101" y="3648"/>
                    <a:pt x="12979" y="3405"/>
                    <a:pt x="12827" y="3192"/>
                  </a:cubicBezTo>
                  <a:cubicBezTo>
                    <a:pt x="12788" y="3133"/>
                    <a:pt x="12723" y="3100"/>
                    <a:pt x="12658" y="3100"/>
                  </a:cubicBezTo>
                  <a:close/>
                  <a:moveTo>
                    <a:pt x="709" y="4171"/>
                  </a:moveTo>
                  <a:cubicBezTo>
                    <a:pt x="638" y="4171"/>
                    <a:pt x="569" y="4221"/>
                    <a:pt x="547" y="4286"/>
                  </a:cubicBezTo>
                  <a:cubicBezTo>
                    <a:pt x="426" y="4529"/>
                    <a:pt x="365" y="4773"/>
                    <a:pt x="274" y="5046"/>
                  </a:cubicBezTo>
                  <a:cubicBezTo>
                    <a:pt x="243" y="5137"/>
                    <a:pt x="304" y="5229"/>
                    <a:pt x="395" y="5259"/>
                  </a:cubicBezTo>
                  <a:cubicBezTo>
                    <a:pt x="426" y="5259"/>
                    <a:pt x="426" y="5289"/>
                    <a:pt x="456" y="5289"/>
                  </a:cubicBezTo>
                  <a:cubicBezTo>
                    <a:pt x="547" y="5289"/>
                    <a:pt x="608" y="5229"/>
                    <a:pt x="638" y="5137"/>
                  </a:cubicBezTo>
                  <a:cubicBezTo>
                    <a:pt x="699" y="4894"/>
                    <a:pt x="790" y="4651"/>
                    <a:pt x="882" y="4438"/>
                  </a:cubicBezTo>
                  <a:cubicBezTo>
                    <a:pt x="942" y="4347"/>
                    <a:pt x="882" y="4226"/>
                    <a:pt x="790" y="4195"/>
                  </a:cubicBezTo>
                  <a:cubicBezTo>
                    <a:pt x="765" y="4178"/>
                    <a:pt x="737" y="4171"/>
                    <a:pt x="709" y="4171"/>
                  </a:cubicBezTo>
                  <a:close/>
                  <a:moveTo>
                    <a:pt x="13483" y="4856"/>
                  </a:moveTo>
                  <a:cubicBezTo>
                    <a:pt x="13467" y="4856"/>
                    <a:pt x="13451" y="4858"/>
                    <a:pt x="13435" y="4864"/>
                  </a:cubicBezTo>
                  <a:cubicBezTo>
                    <a:pt x="13313" y="4894"/>
                    <a:pt x="13253" y="4985"/>
                    <a:pt x="13283" y="5107"/>
                  </a:cubicBezTo>
                  <a:cubicBezTo>
                    <a:pt x="13374" y="5350"/>
                    <a:pt x="13435" y="5593"/>
                    <a:pt x="13465" y="5836"/>
                  </a:cubicBezTo>
                  <a:cubicBezTo>
                    <a:pt x="13496" y="5928"/>
                    <a:pt x="13557" y="5988"/>
                    <a:pt x="13648" y="5988"/>
                  </a:cubicBezTo>
                  <a:lnTo>
                    <a:pt x="13678" y="5988"/>
                  </a:lnTo>
                  <a:cubicBezTo>
                    <a:pt x="13800" y="5958"/>
                    <a:pt x="13860" y="5867"/>
                    <a:pt x="13830" y="5776"/>
                  </a:cubicBezTo>
                  <a:cubicBezTo>
                    <a:pt x="13800" y="5502"/>
                    <a:pt x="13739" y="5259"/>
                    <a:pt x="13648" y="4985"/>
                  </a:cubicBezTo>
                  <a:cubicBezTo>
                    <a:pt x="13623" y="4910"/>
                    <a:pt x="13557" y="4856"/>
                    <a:pt x="13483" y="4856"/>
                  </a:cubicBezTo>
                  <a:close/>
                  <a:moveTo>
                    <a:pt x="207" y="6043"/>
                  </a:moveTo>
                  <a:cubicBezTo>
                    <a:pt x="129" y="6043"/>
                    <a:pt x="57" y="6122"/>
                    <a:pt x="30" y="6201"/>
                  </a:cubicBezTo>
                  <a:cubicBezTo>
                    <a:pt x="0" y="6444"/>
                    <a:pt x="0" y="6718"/>
                    <a:pt x="0" y="6992"/>
                  </a:cubicBezTo>
                  <a:cubicBezTo>
                    <a:pt x="0" y="7113"/>
                    <a:pt x="91" y="7174"/>
                    <a:pt x="182" y="7174"/>
                  </a:cubicBezTo>
                  <a:cubicBezTo>
                    <a:pt x="304" y="7174"/>
                    <a:pt x="365" y="7083"/>
                    <a:pt x="365" y="6992"/>
                  </a:cubicBezTo>
                  <a:cubicBezTo>
                    <a:pt x="365" y="6748"/>
                    <a:pt x="395" y="6475"/>
                    <a:pt x="426" y="6232"/>
                  </a:cubicBezTo>
                  <a:cubicBezTo>
                    <a:pt x="426" y="6140"/>
                    <a:pt x="365" y="6049"/>
                    <a:pt x="243" y="6049"/>
                  </a:cubicBezTo>
                  <a:cubicBezTo>
                    <a:pt x="231" y="6045"/>
                    <a:pt x="219" y="6043"/>
                    <a:pt x="207" y="6043"/>
                  </a:cubicBezTo>
                  <a:close/>
                  <a:moveTo>
                    <a:pt x="13769" y="6779"/>
                  </a:moveTo>
                  <a:cubicBezTo>
                    <a:pt x="13648" y="6779"/>
                    <a:pt x="13557" y="6870"/>
                    <a:pt x="13557" y="6992"/>
                  </a:cubicBezTo>
                  <a:cubicBezTo>
                    <a:pt x="13557" y="7235"/>
                    <a:pt x="13557" y="7478"/>
                    <a:pt x="13526" y="7721"/>
                  </a:cubicBezTo>
                  <a:cubicBezTo>
                    <a:pt x="13526" y="7843"/>
                    <a:pt x="13587" y="7934"/>
                    <a:pt x="13678" y="7934"/>
                  </a:cubicBezTo>
                  <a:lnTo>
                    <a:pt x="13708" y="7934"/>
                  </a:lnTo>
                  <a:cubicBezTo>
                    <a:pt x="13800" y="7934"/>
                    <a:pt x="13891" y="7873"/>
                    <a:pt x="13891" y="7782"/>
                  </a:cubicBezTo>
                  <a:cubicBezTo>
                    <a:pt x="13921" y="7508"/>
                    <a:pt x="13952" y="7235"/>
                    <a:pt x="13952" y="6992"/>
                  </a:cubicBezTo>
                  <a:lnTo>
                    <a:pt x="13952" y="6961"/>
                  </a:lnTo>
                  <a:cubicBezTo>
                    <a:pt x="13952" y="6840"/>
                    <a:pt x="13860" y="6779"/>
                    <a:pt x="13769" y="6779"/>
                  </a:cubicBezTo>
                  <a:close/>
                  <a:moveTo>
                    <a:pt x="290" y="7958"/>
                  </a:moveTo>
                  <a:cubicBezTo>
                    <a:pt x="275" y="7958"/>
                    <a:pt x="259" y="7960"/>
                    <a:pt x="243" y="7964"/>
                  </a:cubicBezTo>
                  <a:cubicBezTo>
                    <a:pt x="152" y="7995"/>
                    <a:pt x="91" y="8086"/>
                    <a:pt x="91" y="8177"/>
                  </a:cubicBezTo>
                  <a:cubicBezTo>
                    <a:pt x="152" y="8451"/>
                    <a:pt x="213" y="8694"/>
                    <a:pt x="274" y="8967"/>
                  </a:cubicBezTo>
                  <a:cubicBezTo>
                    <a:pt x="304" y="9028"/>
                    <a:pt x="395" y="9089"/>
                    <a:pt x="456" y="9089"/>
                  </a:cubicBezTo>
                  <a:lnTo>
                    <a:pt x="517" y="9089"/>
                  </a:lnTo>
                  <a:cubicBezTo>
                    <a:pt x="608" y="9058"/>
                    <a:pt x="669" y="8967"/>
                    <a:pt x="638" y="8846"/>
                  </a:cubicBezTo>
                  <a:cubicBezTo>
                    <a:pt x="578" y="8602"/>
                    <a:pt x="517" y="8359"/>
                    <a:pt x="486" y="8116"/>
                  </a:cubicBezTo>
                  <a:cubicBezTo>
                    <a:pt x="460" y="8037"/>
                    <a:pt x="388" y="7958"/>
                    <a:pt x="290" y="7958"/>
                  </a:cubicBezTo>
                  <a:close/>
                  <a:moveTo>
                    <a:pt x="13462" y="8713"/>
                  </a:moveTo>
                  <a:cubicBezTo>
                    <a:pt x="13395" y="8713"/>
                    <a:pt x="13337" y="8753"/>
                    <a:pt x="13313" y="8846"/>
                  </a:cubicBezTo>
                  <a:cubicBezTo>
                    <a:pt x="13222" y="9089"/>
                    <a:pt x="13131" y="9332"/>
                    <a:pt x="13040" y="9545"/>
                  </a:cubicBezTo>
                  <a:cubicBezTo>
                    <a:pt x="13009" y="9636"/>
                    <a:pt x="13040" y="9758"/>
                    <a:pt x="13161" y="9788"/>
                  </a:cubicBezTo>
                  <a:cubicBezTo>
                    <a:pt x="13161" y="9818"/>
                    <a:pt x="13192" y="9818"/>
                    <a:pt x="13222" y="9818"/>
                  </a:cubicBezTo>
                  <a:cubicBezTo>
                    <a:pt x="13283" y="9818"/>
                    <a:pt x="13374" y="9758"/>
                    <a:pt x="13405" y="9697"/>
                  </a:cubicBezTo>
                  <a:cubicBezTo>
                    <a:pt x="13496" y="9454"/>
                    <a:pt x="13587" y="9210"/>
                    <a:pt x="13678" y="8937"/>
                  </a:cubicBezTo>
                  <a:cubicBezTo>
                    <a:pt x="13708" y="8846"/>
                    <a:pt x="13648" y="8754"/>
                    <a:pt x="13526" y="8724"/>
                  </a:cubicBezTo>
                  <a:cubicBezTo>
                    <a:pt x="13505" y="8717"/>
                    <a:pt x="13483" y="8713"/>
                    <a:pt x="13462" y="8713"/>
                  </a:cubicBezTo>
                  <a:close/>
                  <a:moveTo>
                    <a:pt x="885" y="9794"/>
                  </a:moveTo>
                  <a:cubicBezTo>
                    <a:pt x="856" y="9794"/>
                    <a:pt x="824" y="9801"/>
                    <a:pt x="790" y="9818"/>
                  </a:cubicBezTo>
                  <a:cubicBezTo>
                    <a:pt x="699" y="9849"/>
                    <a:pt x="669" y="9970"/>
                    <a:pt x="730" y="10061"/>
                  </a:cubicBezTo>
                  <a:cubicBezTo>
                    <a:pt x="851" y="10305"/>
                    <a:pt x="973" y="10548"/>
                    <a:pt x="1125" y="10761"/>
                  </a:cubicBezTo>
                  <a:cubicBezTo>
                    <a:pt x="1155" y="10821"/>
                    <a:pt x="1216" y="10852"/>
                    <a:pt x="1277" y="10852"/>
                  </a:cubicBezTo>
                  <a:cubicBezTo>
                    <a:pt x="1307" y="10852"/>
                    <a:pt x="1337" y="10852"/>
                    <a:pt x="1368" y="10821"/>
                  </a:cubicBezTo>
                  <a:cubicBezTo>
                    <a:pt x="1459" y="10761"/>
                    <a:pt x="1489" y="10639"/>
                    <a:pt x="1429" y="10548"/>
                  </a:cubicBezTo>
                  <a:cubicBezTo>
                    <a:pt x="1307" y="10335"/>
                    <a:pt x="1185" y="10122"/>
                    <a:pt x="1064" y="9910"/>
                  </a:cubicBezTo>
                  <a:cubicBezTo>
                    <a:pt x="1020" y="9844"/>
                    <a:pt x="960" y="9794"/>
                    <a:pt x="885" y="9794"/>
                  </a:cubicBezTo>
                  <a:close/>
                  <a:moveTo>
                    <a:pt x="12692" y="10455"/>
                  </a:moveTo>
                  <a:cubicBezTo>
                    <a:pt x="12627" y="10455"/>
                    <a:pt x="12562" y="10489"/>
                    <a:pt x="12523" y="10548"/>
                  </a:cubicBezTo>
                  <a:cubicBezTo>
                    <a:pt x="12371" y="10761"/>
                    <a:pt x="12249" y="10973"/>
                    <a:pt x="12067" y="11156"/>
                  </a:cubicBezTo>
                  <a:cubicBezTo>
                    <a:pt x="12006" y="11247"/>
                    <a:pt x="12037" y="11368"/>
                    <a:pt x="12098" y="11429"/>
                  </a:cubicBezTo>
                  <a:cubicBezTo>
                    <a:pt x="12128" y="11460"/>
                    <a:pt x="12189" y="11460"/>
                    <a:pt x="12219" y="11460"/>
                  </a:cubicBezTo>
                  <a:cubicBezTo>
                    <a:pt x="12280" y="11460"/>
                    <a:pt x="12341" y="11429"/>
                    <a:pt x="12371" y="11399"/>
                  </a:cubicBezTo>
                  <a:cubicBezTo>
                    <a:pt x="12553" y="11186"/>
                    <a:pt x="12705" y="10973"/>
                    <a:pt x="12827" y="10761"/>
                  </a:cubicBezTo>
                  <a:cubicBezTo>
                    <a:pt x="12888" y="10669"/>
                    <a:pt x="12857" y="10548"/>
                    <a:pt x="12797" y="10487"/>
                  </a:cubicBezTo>
                  <a:cubicBezTo>
                    <a:pt x="12764" y="10465"/>
                    <a:pt x="12728" y="10455"/>
                    <a:pt x="12692" y="10455"/>
                  </a:cubicBezTo>
                  <a:close/>
                  <a:moveTo>
                    <a:pt x="1977" y="11387"/>
                  </a:moveTo>
                  <a:cubicBezTo>
                    <a:pt x="1936" y="11387"/>
                    <a:pt x="1895" y="11402"/>
                    <a:pt x="1854" y="11429"/>
                  </a:cubicBezTo>
                  <a:cubicBezTo>
                    <a:pt x="1763" y="11520"/>
                    <a:pt x="1763" y="11642"/>
                    <a:pt x="1854" y="11703"/>
                  </a:cubicBezTo>
                  <a:cubicBezTo>
                    <a:pt x="2037" y="11916"/>
                    <a:pt x="2219" y="12098"/>
                    <a:pt x="2401" y="12250"/>
                  </a:cubicBezTo>
                  <a:cubicBezTo>
                    <a:pt x="2462" y="12280"/>
                    <a:pt x="2492" y="12311"/>
                    <a:pt x="2523" y="12311"/>
                  </a:cubicBezTo>
                  <a:cubicBezTo>
                    <a:pt x="2584" y="12311"/>
                    <a:pt x="2644" y="12280"/>
                    <a:pt x="2675" y="12250"/>
                  </a:cubicBezTo>
                  <a:cubicBezTo>
                    <a:pt x="2736" y="12159"/>
                    <a:pt x="2736" y="12037"/>
                    <a:pt x="2675" y="11976"/>
                  </a:cubicBezTo>
                  <a:cubicBezTo>
                    <a:pt x="2462" y="11794"/>
                    <a:pt x="2280" y="11642"/>
                    <a:pt x="2128" y="11460"/>
                  </a:cubicBezTo>
                  <a:cubicBezTo>
                    <a:pt x="2078" y="11409"/>
                    <a:pt x="2027" y="11387"/>
                    <a:pt x="1977" y="11387"/>
                  </a:cubicBezTo>
                  <a:close/>
                  <a:moveTo>
                    <a:pt x="11416" y="11919"/>
                  </a:moveTo>
                  <a:cubicBezTo>
                    <a:pt x="11375" y="11919"/>
                    <a:pt x="11335" y="11935"/>
                    <a:pt x="11307" y="11976"/>
                  </a:cubicBezTo>
                  <a:cubicBezTo>
                    <a:pt x="11094" y="12128"/>
                    <a:pt x="10912" y="12280"/>
                    <a:pt x="10699" y="12432"/>
                  </a:cubicBezTo>
                  <a:cubicBezTo>
                    <a:pt x="10608" y="12493"/>
                    <a:pt x="10578" y="12615"/>
                    <a:pt x="10639" y="12676"/>
                  </a:cubicBezTo>
                  <a:cubicBezTo>
                    <a:pt x="10699" y="12736"/>
                    <a:pt x="10730" y="12767"/>
                    <a:pt x="10791" y="12767"/>
                  </a:cubicBezTo>
                  <a:cubicBezTo>
                    <a:pt x="10851" y="12767"/>
                    <a:pt x="10882" y="12767"/>
                    <a:pt x="10912" y="12736"/>
                  </a:cubicBezTo>
                  <a:cubicBezTo>
                    <a:pt x="11125" y="12584"/>
                    <a:pt x="11338" y="12432"/>
                    <a:pt x="11550" y="12250"/>
                  </a:cubicBezTo>
                  <a:cubicBezTo>
                    <a:pt x="11611" y="12189"/>
                    <a:pt x="11642" y="12068"/>
                    <a:pt x="11550" y="11976"/>
                  </a:cubicBezTo>
                  <a:cubicBezTo>
                    <a:pt x="11517" y="11943"/>
                    <a:pt x="11465" y="11919"/>
                    <a:pt x="11416" y="11919"/>
                  </a:cubicBezTo>
                  <a:close/>
                  <a:moveTo>
                    <a:pt x="3482" y="12613"/>
                  </a:moveTo>
                  <a:cubicBezTo>
                    <a:pt x="3417" y="12613"/>
                    <a:pt x="3352" y="12647"/>
                    <a:pt x="3313" y="12706"/>
                  </a:cubicBezTo>
                  <a:cubicBezTo>
                    <a:pt x="3252" y="12797"/>
                    <a:pt x="3283" y="12919"/>
                    <a:pt x="3374" y="12949"/>
                  </a:cubicBezTo>
                  <a:cubicBezTo>
                    <a:pt x="3617" y="13101"/>
                    <a:pt x="3830" y="13223"/>
                    <a:pt x="4073" y="13344"/>
                  </a:cubicBezTo>
                  <a:lnTo>
                    <a:pt x="4164" y="13344"/>
                  </a:lnTo>
                  <a:cubicBezTo>
                    <a:pt x="4225" y="13344"/>
                    <a:pt x="4316" y="13314"/>
                    <a:pt x="4347" y="13223"/>
                  </a:cubicBezTo>
                  <a:cubicBezTo>
                    <a:pt x="4377" y="13131"/>
                    <a:pt x="4347" y="13040"/>
                    <a:pt x="4255" y="12979"/>
                  </a:cubicBezTo>
                  <a:cubicBezTo>
                    <a:pt x="4012" y="12888"/>
                    <a:pt x="3799" y="12767"/>
                    <a:pt x="3587" y="12645"/>
                  </a:cubicBezTo>
                  <a:cubicBezTo>
                    <a:pt x="3554" y="12624"/>
                    <a:pt x="3518" y="12613"/>
                    <a:pt x="3482" y="12613"/>
                  </a:cubicBezTo>
                  <a:close/>
                  <a:moveTo>
                    <a:pt x="9799" y="12968"/>
                  </a:moveTo>
                  <a:cubicBezTo>
                    <a:pt x="9774" y="12968"/>
                    <a:pt x="9749" y="12972"/>
                    <a:pt x="9727" y="12979"/>
                  </a:cubicBezTo>
                  <a:cubicBezTo>
                    <a:pt x="9483" y="13071"/>
                    <a:pt x="9240" y="13162"/>
                    <a:pt x="9028" y="13253"/>
                  </a:cubicBezTo>
                  <a:cubicBezTo>
                    <a:pt x="8906" y="13283"/>
                    <a:pt x="8876" y="13405"/>
                    <a:pt x="8906" y="13496"/>
                  </a:cubicBezTo>
                  <a:cubicBezTo>
                    <a:pt x="8906" y="13587"/>
                    <a:pt x="8997" y="13618"/>
                    <a:pt x="9088" y="13618"/>
                  </a:cubicBezTo>
                  <a:lnTo>
                    <a:pt x="9119" y="13618"/>
                  </a:lnTo>
                  <a:cubicBezTo>
                    <a:pt x="9392" y="13527"/>
                    <a:pt x="9635" y="13435"/>
                    <a:pt x="9879" y="13314"/>
                  </a:cubicBezTo>
                  <a:cubicBezTo>
                    <a:pt x="9970" y="13283"/>
                    <a:pt x="10000" y="13162"/>
                    <a:pt x="9970" y="13071"/>
                  </a:cubicBezTo>
                  <a:cubicBezTo>
                    <a:pt x="9947" y="13002"/>
                    <a:pt x="9873" y="12968"/>
                    <a:pt x="9799" y="12968"/>
                  </a:cubicBezTo>
                  <a:close/>
                  <a:moveTo>
                    <a:pt x="5258" y="13367"/>
                  </a:moveTo>
                  <a:cubicBezTo>
                    <a:pt x="5167" y="13367"/>
                    <a:pt x="5101" y="13421"/>
                    <a:pt x="5076" y="13496"/>
                  </a:cubicBezTo>
                  <a:cubicBezTo>
                    <a:pt x="5046" y="13587"/>
                    <a:pt x="5107" y="13709"/>
                    <a:pt x="5198" y="13739"/>
                  </a:cubicBezTo>
                  <a:cubicBezTo>
                    <a:pt x="5471" y="13800"/>
                    <a:pt x="5714" y="13861"/>
                    <a:pt x="5988" y="13891"/>
                  </a:cubicBezTo>
                  <a:lnTo>
                    <a:pt x="6018" y="13891"/>
                  </a:lnTo>
                  <a:cubicBezTo>
                    <a:pt x="6110" y="13891"/>
                    <a:pt x="6201" y="13831"/>
                    <a:pt x="6201" y="13739"/>
                  </a:cubicBezTo>
                  <a:cubicBezTo>
                    <a:pt x="6231" y="13618"/>
                    <a:pt x="6140" y="13527"/>
                    <a:pt x="6049" y="13496"/>
                  </a:cubicBezTo>
                  <a:cubicBezTo>
                    <a:pt x="5806" y="13466"/>
                    <a:pt x="5532" y="13435"/>
                    <a:pt x="5319" y="13375"/>
                  </a:cubicBezTo>
                  <a:cubicBezTo>
                    <a:pt x="5298" y="13369"/>
                    <a:pt x="5277" y="13367"/>
                    <a:pt x="5258" y="13367"/>
                  </a:cubicBezTo>
                  <a:close/>
                  <a:moveTo>
                    <a:pt x="7903" y="13496"/>
                  </a:moveTo>
                  <a:cubicBezTo>
                    <a:pt x="7660" y="13557"/>
                    <a:pt x="7417" y="13557"/>
                    <a:pt x="7173" y="13587"/>
                  </a:cubicBezTo>
                  <a:cubicBezTo>
                    <a:pt x="7052" y="13587"/>
                    <a:pt x="6991" y="13679"/>
                    <a:pt x="6991" y="13770"/>
                  </a:cubicBezTo>
                  <a:cubicBezTo>
                    <a:pt x="6991" y="13861"/>
                    <a:pt x="7082" y="13952"/>
                    <a:pt x="7173" y="13952"/>
                  </a:cubicBezTo>
                  <a:cubicBezTo>
                    <a:pt x="7447" y="13952"/>
                    <a:pt x="7721" y="13922"/>
                    <a:pt x="7964" y="13891"/>
                  </a:cubicBezTo>
                  <a:cubicBezTo>
                    <a:pt x="8085" y="13861"/>
                    <a:pt x="8146" y="13770"/>
                    <a:pt x="8146" y="13679"/>
                  </a:cubicBezTo>
                  <a:cubicBezTo>
                    <a:pt x="8116" y="13557"/>
                    <a:pt x="8024" y="13496"/>
                    <a:pt x="7903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78812" y="3115351"/>
              <a:ext cx="1666135" cy="479010"/>
            </a:xfrm>
            <a:custGeom>
              <a:avLst/>
              <a:gdLst/>
              <a:ahLst/>
              <a:cxnLst/>
              <a:rect l="l" t="t" r="r" b="b"/>
              <a:pathLst>
                <a:path w="61430" h="17661" extrusionOk="0">
                  <a:moveTo>
                    <a:pt x="8815" y="396"/>
                  </a:moveTo>
                  <a:cubicBezTo>
                    <a:pt x="13435" y="396"/>
                    <a:pt x="17204" y="4134"/>
                    <a:pt x="17265" y="8785"/>
                  </a:cubicBezTo>
                  <a:cubicBezTo>
                    <a:pt x="17235" y="8785"/>
                    <a:pt x="17235" y="8815"/>
                    <a:pt x="17235" y="8846"/>
                  </a:cubicBezTo>
                  <a:cubicBezTo>
                    <a:pt x="17235" y="8846"/>
                    <a:pt x="17235" y="8876"/>
                    <a:pt x="17265" y="8906"/>
                  </a:cubicBezTo>
                  <a:cubicBezTo>
                    <a:pt x="17204" y="13526"/>
                    <a:pt x="13435" y="17265"/>
                    <a:pt x="8815" y="17265"/>
                  </a:cubicBezTo>
                  <a:cubicBezTo>
                    <a:pt x="4164" y="17265"/>
                    <a:pt x="365" y="13496"/>
                    <a:pt x="365" y="8846"/>
                  </a:cubicBezTo>
                  <a:cubicBezTo>
                    <a:pt x="365" y="4195"/>
                    <a:pt x="4164" y="396"/>
                    <a:pt x="8815" y="396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82"/>
                    <a:pt x="0" y="8846"/>
                  </a:cubicBezTo>
                  <a:cubicBezTo>
                    <a:pt x="0" y="13709"/>
                    <a:pt x="3952" y="17660"/>
                    <a:pt x="8815" y="17660"/>
                  </a:cubicBezTo>
                  <a:cubicBezTo>
                    <a:pt x="13618" y="17660"/>
                    <a:pt x="17539" y="13800"/>
                    <a:pt x="17630" y="9028"/>
                  </a:cubicBezTo>
                  <a:lnTo>
                    <a:pt x="61248" y="9028"/>
                  </a:lnTo>
                  <a:cubicBezTo>
                    <a:pt x="61339" y="9028"/>
                    <a:pt x="61430" y="8937"/>
                    <a:pt x="61430" y="8846"/>
                  </a:cubicBezTo>
                  <a:cubicBezTo>
                    <a:pt x="61430" y="8724"/>
                    <a:pt x="61339" y="8633"/>
                    <a:pt x="61248" y="8633"/>
                  </a:cubicBezTo>
                  <a:lnTo>
                    <a:pt x="17630" y="8633"/>
                  </a:lnTo>
                  <a:cubicBezTo>
                    <a:pt x="17539" y="3861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731331" y="3760065"/>
              <a:ext cx="231680" cy="460052"/>
            </a:xfrm>
            <a:custGeom>
              <a:avLst/>
              <a:gdLst/>
              <a:ahLst/>
              <a:cxnLst/>
              <a:rect l="l" t="t" r="r" b="b"/>
              <a:pathLst>
                <a:path w="8542" h="16962" extrusionOk="0">
                  <a:moveTo>
                    <a:pt x="1824" y="1"/>
                  </a:moveTo>
                  <a:cubicBezTo>
                    <a:pt x="1490" y="1"/>
                    <a:pt x="1247" y="244"/>
                    <a:pt x="1247" y="578"/>
                  </a:cubicBezTo>
                  <a:lnTo>
                    <a:pt x="1247" y="1125"/>
                  </a:lnTo>
                  <a:cubicBezTo>
                    <a:pt x="1247" y="1429"/>
                    <a:pt x="1490" y="1703"/>
                    <a:pt x="1824" y="1703"/>
                  </a:cubicBezTo>
                  <a:lnTo>
                    <a:pt x="92" y="4712"/>
                  </a:lnTo>
                  <a:cubicBezTo>
                    <a:pt x="31" y="4864"/>
                    <a:pt x="0" y="5016"/>
                    <a:pt x="31" y="5168"/>
                  </a:cubicBezTo>
                  <a:cubicBezTo>
                    <a:pt x="92" y="5320"/>
                    <a:pt x="183" y="5472"/>
                    <a:pt x="304" y="5533"/>
                  </a:cubicBezTo>
                  <a:cubicBezTo>
                    <a:pt x="396" y="5594"/>
                    <a:pt x="517" y="5624"/>
                    <a:pt x="608" y="5624"/>
                  </a:cubicBezTo>
                  <a:cubicBezTo>
                    <a:pt x="669" y="5624"/>
                    <a:pt x="730" y="5624"/>
                    <a:pt x="760" y="5594"/>
                  </a:cubicBezTo>
                  <a:cubicBezTo>
                    <a:pt x="943" y="5563"/>
                    <a:pt x="1064" y="5442"/>
                    <a:pt x="1125" y="5320"/>
                  </a:cubicBezTo>
                  <a:lnTo>
                    <a:pt x="2523" y="2919"/>
                  </a:lnTo>
                  <a:lnTo>
                    <a:pt x="2523" y="4590"/>
                  </a:lnTo>
                  <a:cubicBezTo>
                    <a:pt x="2523" y="4621"/>
                    <a:pt x="2523" y="4621"/>
                    <a:pt x="2523" y="4621"/>
                  </a:cubicBezTo>
                  <a:cubicBezTo>
                    <a:pt x="2523" y="4651"/>
                    <a:pt x="2645" y="7083"/>
                    <a:pt x="1551" y="9332"/>
                  </a:cubicBezTo>
                  <a:cubicBezTo>
                    <a:pt x="882" y="10700"/>
                    <a:pt x="973" y="14560"/>
                    <a:pt x="1034" y="16171"/>
                  </a:cubicBezTo>
                  <a:cubicBezTo>
                    <a:pt x="1064" y="16627"/>
                    <a:pt x="1429" y="16961"/>
                    <a:pt x="1885" y="16961"/>
                  </a:cubicBezTo>
                  <a:lnTo>
                    <a:pt x="7691" y="16961"/>
                  </a:lnTo>
                  <a:cubicBezTo>
                    <a:pt x="8147" y="16961"/>
                    <a:pt x="8542" y="16597"/>
                    <a:pt x="8542" y="16110"/>
                  </a:cubicBezTo>
                  <a:lnTo>
                    <a:pt x="8542" y="12281"/>
                  </a:lnTo>
                  <a:cubicBezTo>
                    <a:pt x="8542" y="9849"/>
                    <a:pt x="8055" y="8116"/>
                    <a:pt x="7691" y="6718"/>
                  </a:cubicBezTo>
                  <a:cubicBezTo>
                    <a:pt x="7447" y="5867"/>
                    <a:pt x="7265" y="5198"/>
                    <a:pt x="7265" y="4621"/>
                  </a:cubicBezTo>
                  <a:lnTo>
                    <a:pt x="7265" y="2888"/>
                  </a:lnTo>
                  <a:cubicBezTo>
                    <a:pt x="7265" y="2189"/>
                    <a:pt x="7599" y="1885"/>
                    <a:pt x="7812" y="1764"/>
                  </a:cubicBezTo>
                  <a:cubicBezTo>
                    <a:pt x="7934" y="1673"/>
                    <a:pt x="8025" y="1521"/>
                    <a:pt x="8025" y="1369"/>
                  </a:cubicBezTo>
                  <a:lnTo>
                    <a:pt x="8025" y="1095"/>
                  </a:lnTo>
                  <a:cubicBezTo>
                    <a:pt x="8025" y="487"/>
                    <a:pt x="7508" y="1"/>
                    <a:pt x="6900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687634" y="3778211"/>
              <a:ext cx="69271" cy="9927"/>
            </a:xfrm>
            <a:custGeom>
              <a:avLst/>
              <a:gdLst/>
              <a:ahLst/>
              <a:cxnLst/>
              <a:rect l="l" t="t" r="r" b="b"/>
              <a:pathLst>
                <a:path w="2554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2341" y="365"/>
                  </a:lnTo>
                  <a:cubicBezTo>
                    <a:pt x="2463" y="365"/>
                    <a:pt x="2554" y="274"/>
                    <a:pt x="2554" y="183"/>
                  </a:cubicBezTo>
                  <a:cubicBezTo>
                    <a:pt x="2554" y="61"/>
                    <a:pt x="2463" y="0"/>
                    <a:pt x="2341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686820" y="3729740"/>
              <a:ext cx="70925" cy="36941"/>
            </a:xfrm>
            <a:custGeom>
              <a:avLst/>
              <a:gdLst/>
              <a:ahLst/>
              <a:cxnLst/>
              <a:rect l="l" t="t" r="r" b="b"/>
              <a:pathLst>
                <a:path w="2615" h="1362" extrusionOk="0">
                  <a:moveTo>
                    <a:pt x="223" y="0"/>
                  </a:moveTo>
                  <a:cubicBezTo>
                    <a:pt x="152" y="0"/>
                    <a:pt x="83" y="50"/>
                    <a:pt x="61" y="116"/>
                  </a:cubicBezTo>
                  <a:cubicBezTo>
                    <a:pt x="0" y="207"/>
                    <a:pt x="61" y="328"/>
                    <a:pt x="152" y="359"/>
                  </a:cubicBezTo>
                  <a:lnTo>
                    <a:pt x="2310" y="1332"/>
                  </a:lnTo>
                  <a:cubicBezTo>
                    <a:pt x="2341" y="1362"/>
                    <a:pt x="2371" y="1362"/>
                    <a:pt x="2371" y="1362"/>
                  </a:cubicBezTo>
                  <a:cubicBezTo>
                    <a:pt x="2462" y="1362"/>
                    <a:pt x="2523" y="1332"/>
                    <a:pt x="2553" y="1240"/>
                  </a:cubicBezTo>
                  <a:cubicBezTo>
                    <a:pt x="2614" y="1149"/>
                    <a:pt x="2553" y="1028"/>
                    <a:pt x="2462" y="997"/>
                  </a:cubicBezTo>
                  <a:lnTo>
                    <a:pt x="304" y="25"/>
                  </a:lnTo>
                  <a:cubicBezTo>
                    <a:pt x="279" y="8"/>
                    <a:pt x="251" y="0"/>
                    <a:pt x="223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686820" y="3799341"/>
              <a:ext cx="70925" cy="37429"/>
            </a:xfrm>
            <a:custGeom>
              <a:avLst/>
              <a:gdLst/>
              <a:ahLst/>
              <a:cxnLst/>
              <a:rect l="l" t="t" r="r" b="b"/>
              <a:pathLst>
                <a:path w="2615" h="1380" extrusionOk="0">
                  <a:moveTo>
                    <a:pt x="2382" y="0"/>
                  </a:moveTo>
                  <a:cubicBezTo>
                    <a:pt x="2358" y="0"/>
                    <a:pt x="2333" y="4"/>
                    <a:pt x="2310" y="12"/>
                  </a:cubicBezTo>
                  <a:lnTo>
                    <a:pt x="152" y="1015"/>
                  </a:lnTo>
                  <a:cubicBezTo>
                    <a:pt x="61" y="1045"/>
                    <a:pt x="0" y="1167"/>
                    <a:pt x="61" y="1258"/>
                  </a:cubicBezTo>
                  <a:cubicBezTo>
                    <a:pt x="91" y="1319"/>
                    <a:pt x="152" y="1380"/>
                    <a:pt x="213" y="1380"/>
                  </a:cubicBezTo>
                  <a:cubicBezTo>
                    <a:pt x="243" y="1380"/>
                    <a:pt x="274" y="1349"/>
                    <a:pt x="304" y="1349"/>
                  </a:cubicBezTo>
                  <a:lnTo>
                    <a:pt x="2462" y="376"/>
                  </a:lnTo>
                  <a:cubicBezTo>
                    <a:pt x="2553" y="316"/>
                    <a:pt x="2614" y="194"/>
                    <a:pt x="2553" y="103"/>
                  </a:cubicBezTo>
                  <a:cubicBezTo>
                    <a:pt x="2531" y="35"/>
                    <a:pt x="2456" y="0"/>
                    <a:pt x="2382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661242" y="3718185"/>
              <a:ext cx="23949" cy="15541"/>
            </a:xfrm>
            <a:custGeom>
              <a:avLst/>
              <a:gdLst/>
              <a:ahLst/>
              <a:cxnLst/>
              <a:rect l="l" t="t" r="r" b="b"/>
              <a:pathLst>
                <a:path w="883" h="573" extrusionOk="0">
                  <a:moveTo>
                    <a:pt x="224" y="1"/>
                  </a:moveTo>
                  <a:cubicBezTo>
                    <a:pt x="153" y="1"/>
                    <a:pt x="84" y="50"/>
                    <a:pt x="62" y="116"/>
                  </a:cubicBezTo>
                  <a:cubicBezTo>
                    <a:pt x="1" y="207"/>
                    <a:pt x="62" y="329"/>
                    <a:pt x="153" y="359"/>
                  </a:cubicBezTo>
                  <a:lnTo>
                    <a:pt x="578" y="572"/>
                  </a:lnTo>
                  <a:lnTo>
                    <a:pt x="670" y="572"/>
                  </a:lnTo>
                  <a:cubicBezTo>
                    <a:pt x="730" y="572"/>
                    <a:pt x="822" y="542"/>
                    <a:pt x="852" y="481"/>
                  </a:cubicBezTo>
                  <a:cubicBezTo>
                    <a:pt x="882" y="359"/>
                    <a:pt x="852" y="268"/>
                    <a:pt x="761" y="207"/>
                  </a:cubicBezTo>
                  <a:lnTo>
                    <a:pt x="305" y="25"/>
                  </a:lnTo>
                  <a:cubicBezTo>
                    <a:pt x="279" y="8"/>
                    <a:pt x="252" y="1"/>
                    <a:pt x="22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653837" y="3777397"/>
              <a:ext cx="23922" cy="10741"/>
            </a:xfrm>
            <a:custGeom>
              <a:avLst/>
              <a:gdLst/>
              <a:ahLst/>
              <a:cxnLst/>
              <a:rect l="l" t="t" r="r" b="b"/>
              <a:pathLst>
                <a:path w="882" h="396" extrusionOk="0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lnTo>
                    <a:pt x="669" y="395"/>
                  </a:lnTo>
                  <a:cubicBezTo>
                    <a:pt x="791" y="395"/>
                    <a:pt x="882" y="304"/>
                    <a:pt x="882" y="213"/>
                  </a:cubicBezTo>
                  <a:cubicBezTo>
                    <a:pt x="882" y="91"/>
                    <a:pt x="791" y="0"/>
                    <a:pt x="669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661242" y="3832323"/>
              <a:ext cx="23949" cy="16002"/>
            </a:xfrm>
            <a:custGeom>
              <a:avLst/>
              <a:gdLst/>
              <a:ahLst/>
              <a:cxnLst/>
              <a:rect l="l" t="t" r="r" b="b"/>
              <a:pathLst>
                <a:path w="883" h="590" extrusionOk="0">
                  <a:moveTo>
                    <a:pt x="664" y="0"/>
                  </a:moveTo>
                  <a:cubicBezTo>
                    <a:pt x="637" y="0"/>
                    <a:pt x="609" y="4"/>
                    <a:pt x="578" y="12"/>
                  </a:cubicBezTo>
                  <a:lnTo>
                    <a:pt x="153" y="224"/>
                  </a:lnTo>
                  <a:cubicBezTo>
                    <a:pt x="62" y="255"/>
                    <a:pt x="1" y="376"/>
                    <a:pt x="62" y="468"/>
                  </a:cubicBezTo>
                  <a:cubicBezTo>
                    <a:pt x="92" y="528"/>
                    <a:pt x="153" y="589"/>
                    <a:pt x="214" y="589"/>
                  </a:cubicBezTo>
                  <a:cubicBezTo>
                    <a:pt x="244" y="589"/>
                    <a:pt x="274" y="559"/>
                    <a:pt x="305" y="559"/>
                  </a:cubicBezTo>
                  <a:lnTo>
                    <a:pt x="761" y="346"/>
                  </a:lnTo>
                  <a:cubicBezTo>
                    <a:pt x="852" y="316"/>
                    <a:pt x="882" y="194"/>
                    <a:pt x="852" y="103"/>
                  </a:cubicBezTo>
                  <a:cubicBezTo>
                    <a:pt x="806" y="34"/>
                    <a:pt x="744" y="0"/>
                    <a:pt x="66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700002" y="3728736"/>
              <a:ext cx="231680" cy="460866"/>
            </a:xfrm>
            <a:custGeom>
              <a:avLst/>
              <a:gdLst/>
              <a:ahLst/>
              <a:cxnLst/>
              <a:rect l="l" t="t" r="r" b="b"/>
              <a:pathLst>
                <a:path w="8542" h="16992" extrusionOk="0">
                  <a:moveTo>
                    <a:pt x="1824" y="1"/>
                  </a:moveTo>
                  <a:cubicBezTo>
                    <a:pt x="1520" y="1"/>
                    <a:pt x="1247" y="274"/>
                    <a:pt x="1247" y="578"/>
                  </a:cubicBezTo>
                  <a:lnTo>
                    <a:pt x="1247" y="1125"/>
                  </a:lnTo>
                  <a:cubicBezTo>
                    <a:pt x="1247" y="1460"/>
                    <a:pt x="1520" y="1733"/>
                    <a:pt x="1824" y="1733"/>
                  </a:cubicBezTo>
                  <a:lnTo>
                    <a:pt x="1855" y="1733"/>
                  </a:lnTo>
                  <a:lnTo>
                    <a:pt x="122" y="4742"/>
                  </a:lnTo>
                  <a:cubicBezTo>
                    <a:pt x="31" y="4864"/>
                    <a:pt x="0" y="5046"/>
                    <a:pt x="61" y="5198"/>
                  </a:cubicBezTo>
                  <a:cubicBezTo>
                    <a:pt x="92" y="5350"/>
                    <a:pt x="183" y="5472"/>
                    <a:pt x="335" y="5563"/>
                  </a:cubicBezTo>
                  <a:cubicBezTo>
                    <a:pt x="426" y="5594"/>
                    <a:pt x="517" y="5624"/>
                    <a:pt x="639" y="5624"/>
                  </a:cubicBezTo>
                  <a:lnTo>
                    <a:pt x="791" y="5624"/>
                  </a:lnTo>
                  <a:cubicBezTo>
                    <a:pt x="943" y="5563"/>
                    <a:pt x="1064" y="5472"/>
                    <a:pt x="1155" y="5320"/>
                  </a:cubicBezTo>
                  <a:lnTo>
                    <a:pt x="2554" y="2919"/>
                  </a:lnTo>
                  <a:lnTo>
                    <a:pt x="2554" y="4621"/>
                  </a:lnTo>
                  <a:cubicBezTo>
                    <a:pt x="2554" y="4651"/>
                    <a:pt x="2675" y="7083"/>
                    <a:pt x="1551" y="9332"/>
                  </a:cubicBezTo>
                  <a:cubicBezTo>
                    <a:pt x="882" y="10700"/>
                    <a:pt x="973" y="14591"/>
                    <a:pt x="1064" y="16171"/>
                  </a:cubicBezTo>
                  <a:cubicBezTo>
                    <a:pt x="1064" y="16627"/>
                    <a:pt x="1429" y="16992"/>
                    <a:pt x="1885" y="16992"/>
                  </a:cubicBezTo>
                  <a:lnTo>
                    <a:pt x="7691" y="16992"/>
                  </a:lnTo>
                  <a:cubicBezTo>
                    <a:pt x="8177" y="16992"/>
                    <a:pt x="8542" y="16597"/>
                    <a:pt x="8542" y="16141"/>
                  </a:cubicBezTo>
                  <a:lnTo>
                    <a:pt x="8542" y="12281"/>
                  </a:lnTo>
                  <a:cubicBezTo>
                    <a:pt x="8542" y="9849"/>
                    <a:pt x="8086" y="8116"/>
                    <a:pt x="7691" y="6749"/>
                  </a:cubicBezTo>
                  <a:cubicBezTo>
                    <a:pt x="7478" y="5897"/>
                    <a:pt x="7295" y="5198"/>
                    <a:pt x="7295" y="4621"/>
                  </a:cubicBezTo>
                  <a:lnTo>
                    <a:pt x="7295" y="2919"/>
                  </a:lnTo>
                  <a:cubicBezTo>
                    <a:pt x="7295" y="2189"/>
                    <a:pt x="7630" y="1885"/>
                    <a:pt x="7812" y="1764"/>
                  </a:cubicBezTo>
                  <a:cubicBezTo>
                    <a:pt x="7964" y="1703"/>
                    <a:pt x="8025" y="1551"/>
                    <a:pt x="8025" y="1399"/>
                  </a:cubicBezTo>
                  <a:lnTo>
                    <a:pt x="8025" y="1125"/>
                  </a:lnTo>
                  <a:cubicBezTo>
                    <a:pt x="8025" y="487"/>
                    <a:pt x="7539" y="1"/>
                    <a:pt x="6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69250" y="3802107"/>
              <a:ext cx="128642" cy="56930"/>
            </a:xfrm>
            <a:custGeom>
              <a:avLst/>
              <a:gdLst/>
              <a:ahLst/>
              <a:cxnLst/>
              <a:rect l="l" t="t" r="r" b="b"/>
              <a:pathLst>
                <a:path w="4743" h="2099" extrusionOk="0">
                  <a:moveTo>
                    <a:pt x="4347" y="396"/>
                  </a:moveTo>
                  <a:lnTo>
                    <a:pt x="4347" y="1733"/>
                  </a:lnTo>
                  <a:lnTo>
                    <a:pt x="365" y="173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1916"/>
                  </a:lnTo>
                  <a:cubicBezTo>
                    <a:pt x="1" y="2007"/>
                    <a:pt x="61" y="2098"/>
                    <a:pt x="183" y="2098"/>
                  </a:cubicBezTo>
                  <a:lnTo>
                    <a:pt x="4530" y="2098"/>
                  </a:lnTo>
                  <a:cubicBezTo>
                    <a:pt x="4651" y="2098"/>
                    <a:pt x="4742" y="2007"/>
                    <a:pt x="4742" y="1916"/>
                  </a:cubicBezTo>
                  <a:lnTo>
                    <a:pt x="4742" y="214"/>
                  </a:lnTo>
                  <a:cubicBezTo>
                    <a:pt x="4742" y="92"/>
                    <a:pt x="4651" y="1"/>
                    <a:pt x="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723899" y="3728736"/>
              <a:ext cx="207785" cy="460866"/>
            </a:xfrm>
            <a:custGeom>
              <a:avLst/>
              <a:gdLst/>
              <a:ahLst/>
              <a:cxnLst/>
              <a:rect l="l" t="t" r="r" b="b"/>
              <a:pathLst>
                <a:path w="7661" h="16992" extrusionOk="0">
                  <a:moveTo>
                    <a:pt x="6050" y="396"/>
                  </a:moveTo>
                  <a:cubicBezTo>
                    <a:pt x="6445" y="396"/>
                    <a:pt x="6779" y="700"/>
                    <a:pt x="6779" y="1125"/>
                  </a:cubicBezTo>
                  <a:lnTo>
                    <a:pt x="6779" y="1399"/>
                  </a:lnTo>
                  <a:cubicBezTo>
                    <a:pt x="6779" y="1399"/>
                    <a:pt x="6749" y="1429"/>
                    <a:pt x="6749" y="1460"/>
                  </a:cubicBezTo>
                  <a:cubicBezTo>
                    <a:pt x="6536" y="1581"/>
                    <a:pt x="6019" y="1976"/>
                    <a:pt x="6019" y="2919"/>
                  </a:cubicBezTo>
                  <a:lnTo>
                    <a:pt x="6019" y="4621"/>
                  </a:lnTo>
                  <a:cubicBezTo>
                    <a:pt x="6019" y="5259"/>
                    <a:pt x="6202" y="5958"/>
                    <a:pt x="6445" y="6840"/>
                  </a:cubicBezTo>
                  <a:cubicBezTo>
                    <a:pt x="6810" y="8208"/>
                    <a:pt x="7296" y="9910"/>
                    <a:pt x="7296" y="12281"/>
                  </a:cubicBezTo>
                  <a:lnTo>
                    <a:pt x="7296" y="16141"/>
                  </a:lnTo>
                  <a:cubicBezTo>
                    <a:pt x="7296" y="16384"/>
                    <a:pt x="7083" y="16597"/>
                    <a:pt x="6810" y="16597"/>
                  </a:cubicBezTo>
                  <a:lnTo>
                    <a:pt x="1004" y="16597"/>
                  </a:lnTo>
                  <a:cubicBezTo>
                    <a:pt x="761" y="16597"/>
                    <a:pt x="548" y="16414"/>
                    <a:pt x="548" y="16171"/>
                  </a:cubicBezTo>
                  <a:cubicBezTo>
                    <a:pt x="487" y="14925"/>
                    <a:pt x="366" y="10822"/>
                    <a:pt x="1034" y="9515"/>
                  </a:cubicBezTo>
                  <a:cubicBezTo>
                    <a:pt x="2159" y="7204"/>
                    <a:pt x="2037" y="4773"/>
                    <a:pt x="2037" y="4621"/>
                  </a:cubicBezTo>
                  <a:lnTo>
                    <a:pt x="2037" y="1521"/>
                  </a:lnTo>
                  <a:cubicBezTo>
                    <a:pt x="2037" y="1429"/>
                    <a:pt x="1946" y="1338"/>
                    <a:pt x="1855" y="1338"/>
                  </a:cubicBezTo>
                  <a:lnTo>
                    <a:pt x="943" y="1338"/>
                  </a:lnTo>
                  <a:cubicBezTo>
                    <a:pt x="852" y="1338"/>
                    <a:pt x="761" y="1247"/>
                    <a:pt x="761" y="1125"/>
                  </a:cubicBezTo>
                  <a:lnTo>
                    <a:pt x="761" y="578"/>
                  </a:lnTo>
                  <a:cubicBezTo>
                    <a:pt x="761" y="487"/>
                    <a:pt x="852" y="396"/>
                    <a:pt x="943" y="396"/>
                  </a:cubicBezTo>
                  <a:close/>
                  <a:moveTo>
                    <a:pt x="943" y="1"/>
                  </a:moveTo>
                  <a:cubicBezTo>
                    <a:pt x="639" y="1"/>
                    <a:pt x="366" y="274"/>
                    <a:pt x="366" y="578"/>
                  </a:cubicBezTo>
                  <a:lnTo>
                    <a:pt x="366" y="1125"/>
                  </a:lnTo>
                  <a:cubicBezTo>
                    <a:pt x="366" y="1460"/>
                    <a:pt x="639" y="1733"/>
                    <a:pt x="943" y="1733"/>
                  </a:cubicBezTo>
                  <a:lnTo>
                    <a:pt x="1673" y="1733"/>
                  </a:lnTo>
                  <a:lnTo>
                    <a:pt x="1673" y="4621"/>
                  </a:lnTo>
                  <a:cubicBezTo>
                    <a:pt x="1673" y="4651"/>
                    <a:pt x="1794" y="7083"/>
                    <a:pt x="670" y="9332"/>
                  </a:cubicBezTo>
                  <a:cubicBezTo>
                    <a:pt x="1" y="10700"/>
                    <a:pt x="92" y="14591"/>
                    <a:pt x="183" y="16171"/>
                  </a:cubicBezTo>
                  <a:cubicBezTo>
                    <a:pt x="183" y="16627"/>
                    <a:pt x="548" y="16992"/>
                    <a:pt x="1004" y="16992"/>
                  </a:cubicBezTo>
                  <a:lnTo>
                    <a:pt x="6810" y="16992"/>
                  </a:lnTo>
                  <a:cubicBezTo>
                    <a:pt x="7296" y="16992"/>
                    <a:pt x="7661" y="16597"/>
                    <a:pt x="7661" y="16141"/>
                  </a:cubicBezTo>
                  <a:lnTo>
                    <a:pt x="7661" y="12281"/>
                  </a:lnTo>
                  <a:cubicBezTo>
                    <a:pt x="7661" y="9849"/>
                    <a:pt x="7205" y="8116"/>
                    <a:pt x="6810" y="6749"/>
                  </a:cubicBezTo>
                  <a:cubicBezTo>
                    <a:pt x="6597" y="5897"/>
                    <a:pt x="6414" y="5198"/>
                    <a:pt x="6414" y="4621"/>
                  </a:cubicBezTo>
                  <a:lnTo>
                    <a:pt x="6414" y="2919"/>
                  </a:lnTo>
                  <a:cubicBezTo>
                    <a:pt x="6414" y="2220"/>
                    <a:pt x="6749" y="1885"/>
                    <a:pt x="6931" y="1764"/>
                  </a:cubicBezTo>
                  <a:cubicBezTo>
                    <a:pt x="7083" y="1703"/>
                    <a:pt x="7144" y="1551"/>
                    <a:pt x="7144" y="1399"/>
                  </a:cubicBezTo>
                  <a:lnTo>
                    <a:pt x="7144" y="1125"/>
                  </a:lnTo>
                  <a:cubicBezTo>
                    <a:pt x="7144" y="487"/>
                    <a:pt x="6658" y="1"/>
                    <a:pt x="60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758536" y="3728736"/>
              <a:ext cx="10741" cy="4703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1521"/>
                  </a:lnTo>
                  <a:cubicBezTo>
                    <a:pt x="1" y="1642"/>
                    <a:pt x="92" y="1733"/>
                    <a:pt x="213" y="1733"/>
                  </a:cubicBezTo>
                  <a:cubicBezTo>
                    <a:pt x="305" y="1733"/>
                    <a:pt x="396" y="1642"/>
                    <a:pt x="396" y="1521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700002" y="3766358"/>
              <a:ext cx="79984" cy="114918"/>
            </a:xfrm>
            <a:custGeom>
              <a:avLst/>
              <a:gdLst/>
              <a:ahLst/>
              <a:cxnLst/>
              <a:rect l="l" t="t" r="r" b="b"/>
              <a:pathLst>
                <a:path w="2949" h="4237" extrusionOk="0">
                  <a:moveTo>
                    <a:pt x="2178" y="1"/>
                  </a:moveTo>
                  <a:cubicBezTo>
                    <a:pt x="2103" y="1"/>
                    <a:pt x="2029" y="35"/>
                    <a:pt x="2007" y="103"/>
                  </a:cubicBezTo>
                  <a:lnTo>
                    <a:pt x="122" y="3355"/>
                  </a:lnTo>
                  <a:cubicBezTo>
                    <a:pt x="31" y="3477"/>
                    <a:pt x="0" y="3659"/>
                    <a:pt x="61" y="3811"/>
                  </a:cubicBezTo>
                  <a:cubicBezTo>
                    <a:pt x="92" y="3963"/>
                    <a:pt x="183" y="4085"/>
                    <a:pt x="335" y="4176"/>
                  </a:cubicBezTo>
                  <a:cubicBezTo>
                    <a:pt x="426" y="4207"/>
                    <a:pt x="517" y="4237"/>
                    <a:pt x="639" y="4237"/>
                  </a:cubicBezTo>
                  <a:lnTo>
                    <a:pt x="791" y="4237"/>
                  </a:lnTo>
                  <a:cubicBezTo>
                    <a:pt x="943" y="4176"/>
                    <a:pt x="1064" y="4085"/>
                    <a:pt x="1155" y="3933"/>
                  </a:cubicBezTo>
                  <a:lnTo>
                    <a:pt x="2888" y="924"/>
                  </a:lnTo>
                  <a:cubicBezTo>
                    <a:pt x="2949" y="833"/>
                    <a:pt x="2918" y="711"/>
                    <a:pt x="2827" y="681"/>
                  </a:cubicBezTo>
                  <a:cubicBezTo>
                    <a:pt x="2795" y="659"/>
                    <a:pt x="2759" y="649"/>
                    <a:pt x="2724" y="649"/>
                  </a:cubicBezTo>
                  <a:cubicBezTo>
                    <a:pt x="2661" y="649"/>
                    <a:pt x="2604" y="683"/>
                    <a:pt x="2584" y="741"/>
                  </a:cubicBezTo>
                  <a:lnTo>
                    <a:pt x="821" y="3751"/>
                  </a:lnTo>
                  <a:cubicBezTo>
                    <a:pt x="791" y="3811"/>
                    <a:pt x="760" y="3842"/>
                    <a:pt x="700" y="3872"/>
                  </a:cubicBezTo>
                  <a:cubicBezTo>
                    <a:pt x="639" y="3872"/>
                    <a:pt x="578" y="3872"/>
                    <a:pt x="517" y="3842"/>
                  </a:cubicBezTo>
                  <a:cubicBezTo>
                    <a:pt x="487" y="3811"/>
                    <a:pt x="426" y="3751"/>
                    <a:pt x="426" y="3690"/>
                  </a:cubicBezTo>
                  <a:cubicBezTo>
                    <a:pt x="396" y="3659"/>
                    <a:pt x="426" y="3599"/>
                    <a:pt x="456" y="3538"/>
                  </a:cubicBezTo>
                  <a:lnTo>
                    <a:pt x="2311" y="285"/>
                  </a:lnTo>
                  <a:cubicBezTo>
                    <a:pt x="2371" y="194"/>
                    <a:pt x="2341" y="73"/>
                    <a:pt x="2250" y="12"/>
                  </a:cubicBezTo>
                  <a:cubicBezTo>
                    <a:pt x="2227" y="4"/>
                    <a:pt x="2202" y="1"/>
                    <a:pt x="2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756068" y="4001632"/>
              <a:ext cx="150069" cy="150069"/>
            </a:xfrm>
            <a:custGeom>
              <a:avLst/>
              <a:gdLst/>
              <a:ahLst/>
              <a:cxnLst/>
              <a:rect l="l" t="t" r="r" b="b"/>
              <a:pathLst>
                <a:path w="5533" h="5533" extrusionOk="0">
                  <a:moveTo>
                    <a:pt x="4803" y="396"/>
                  </a:moveTo>
                  <a:cubicBezTo>
                    <a:pt x="5016" y="396"/>
                    <a:pt x="5137" y="548"/>
                    <a:pt x="5137" y="730"/>
                  </a:cubicBezTo>
                  <a:lnTo>
                    <a:pt x="5137" y="4834"/>
                  </a:lnTo>
                  <a:cubicBezTo>
                    <a:pt x="5137" y="5016"/>
                    <a:pt x="5016" y="5168"/>
                    <a:pt x="4803" y="5168"/>
                  </a:cubicBezTo>
                  <a:lnTo>
                    <a:pt x="699" y="5168"/>
                  </a:lnTo>
                  <a:cubicBezTo>
                    <a:pt x="517" y="5168"/>
                    <a:pt x="365" y="5016"/>
                    <a:pt x="365" y="4834"/>
                  </a:cubicBezTo>
                  <a:lnTo>
                    <a:pt x="365" y="730"/>
                  </a:lnTo>
                  <a:cubicBezTo>
                    <a:pt x="365" y="548"/>
                    <a:pt x="517" y="396"/>
                    <a:pt x="699" y="396"/>
                  </a:cubicBezTo>
                  <a:close/>
                  <a:moveTo>
                    <a:pt x="699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4834"/>
                  </a:lnTo>
                  <a:cubicBezTo>
                    <a:pt x="0" y="5229"/>
                    <a:pt x="304" y="5533"/>
                    <a:pt x="699" y="5533"/>
                  </a:cubicBezTo>
                  <a:lnTo>
                    <a:pt x="4803" y="5533"/>
                  </a:lnTo>
                  <a:cubicBezTo>
                    <a:pt x="5198" y="5533"/>
                    <a:pt x="5532" y="5229"/>
                    <a:pt x="5532" y="4834"/>
                  </a:cubicBezTo>
                  <a:lnTo>
                    <a:pt x="5532" y="730"/>
                  </a:lnTo>
                  <a:cubicBezTo>
                    <a:pt x="5532" y="335"/>
                    <a:pt x="5198" y="1"/>
                    <a:pt x="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657119" y="3746882"/>
              <a:ext cx="68457" cy="10741"/>
            </a:xfrm>
            <a:custGeom>
              <a:avLst/>
              <a:gdLst/>
              <a:ahLst/>
              <a:cxnLst/>
              <a:rect l="l" t="t" r="r" b="b"/>
              <a:pathLst>
                <a:path w="2524" h="396" extrusionOk="0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cubicBezTo>
                    <a:pt x="1" y="304"/>
                    <a:pt x="62" y="396"/>
                    <a:pt x="183" y="396"/>
                  </a:cubicBezTo>
                  <a:lnTo>
                    <a:pt x="2341" y="396"/>
                  </a:lnTo>
                  <a:cubicBezTo>
                    <a:pt x="2433" y="396"/>
                    <a:pt x="2524" y="304"/>
                    <a:pt x="2524" y="183"/>
                  </a:cubicBezTo>
                  <a:cubicBezTo>
                    <a:pt x="2524" y="92"/>
                    <a:pt x="2433" y="0"/>
                    <a:pt x="2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656306" y="3698764"/>
              <a:ext cx="70112" cy="36588"/>
            </a:xfrm>
            <a:custGeom>
              <a:avLst/>
              <a:gdLst/>
              <a:ahLst/>
              <a:cxnLst/>
              <a:rect l="l" t="t" r="r" b="b"/>
              <a:pathLst>
                <a:path w="2585" h="1349" extrusionOk="0">
                  <a:moveTo>
                    <a:pt x="202" y="0"/>
                  </a:moveTo>
                  <a:cubicBezTo>
                    <a:pt x="128" y="0"/>
                    <a:pt x="54" y="34"/>
                    <a:pt x="31" y="103"/>
                  </a:cubicBezTo>
                  <a:cubicBezTo>
                    <a:pt x="0" y="194"/>
                    <a:pt x="31" y="315"/>
                    <a:pt x="122" y="346"/>
                  </a:cubicBezTo>
                  <a:lnTo>
                    <a:pt x="2280" y="1349"/>
                  </a:lnTo>
                  <a:lnTo>
                    <a:pt x="2371" y="1349"/>
                  </a:lnTo>
                  <a:cubicBezTo>
                    <a:pt x="2432" y="1349"/>
                    <a:pt x="2523" y="1318"/>
                    <a:pt x="2554" y="1258"/>
                  </a:cubicBezTo>
                  <a:cubicBezTo>
                    <a:pt x="2584" y="1167"/>
                    <a:pt x="2554" y="1045"/>
                    <a:pt x="2463" y="984"/>
                  </a:cubicBezTo>
                  <a:lnTo>
                    <a:pt x="274" y="11"/>
                  </a:lnTo>
                  <a:cubicBezTo>
                    <a:pt x="251" y="4"/>
                    <a:pt x="227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656306" y="3768473"/>
              <a:ext cx="70112" cy="36968"/>
            </a:xfrm>
            <a:custGeom>
              <a:avLst/>
              <a:gdLst/>
              <a:ahLst/>
              <a:cxnLst/>
              <a:rect l="l" t="t" r="r" b="b"/>
              <a:pathLst>
                <a:path w="2585" h="1363" extrusionOk="0">
                  <a:moveTo>
                    <a:pt x="2375" y="1"/>
                  </a:moveTo>
                  <a:cubicBezTo>
                    <a:pt x="2346" y="1"/>
                    <a:pt x="2314" y="8"/>
                    <a:pt x="2280" y="25"/>
                  </a:cubicBezTo>
                  <a:lnTo>
                    <a:pt x="122" y="998"/>
                  </a:lnTo>
                  <a:cubicBezTo>
                    <a:pt x="31" y="1028"/>
                    <a:pt x="0" y="1150"/>
                    <a:pt x="31" y="1241"/>
                  </a:cubicBezTo>
                  <a:cubicBezTo>
                    <a:pt x="61" y="1332"/>
                    <a:pt x="122" y="1363"/>
                    <a:pt x="213" y="1363"/>
                  </a:cubicBezTo>
                  <a:cubicBezTo>
                    <a:pt x="244" y="1363"/>
                    <a:pt x="274" y="1363"/>
                    <a:pt x="274" y="1332"/>
                  </a:cubicBezTo>
                  <a:lnTo>
                    <a:pt x="2463" y="359"/>
                  </a:lnTo>
                  <a:cubicBezTo>
                    <a:pt x="2554" y="329"/>
                    <a:pt x="2584" y="207"/>
                    <a:pt x="2554" y="116"/>
                  </a:cubicBezTo>
                  <a:cubicBezTo>
                    <a:pt x="2510" y="51"/>
                    <a:pt x="2450" y="1"/>
                    <a:pt x="2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630755" y="3687209"/>
              <a:ext cx="23922" cy="16002"/>
            </a:xfrm>
            <a:custGeom>
              <a:avLst/>
              <a:gdLst/>
              <a:ahLst/>
              <a:cxnLst/>
              <a:rect l="l" t="t" r="r" b="b"/>
              <a:pathLst>
                <a:path w="882" h="590" extrusionOk="0">
                  <a:moveTo>
                    <a:pt x="206" y="1"/>
                  </a:moveTo>
                  <a:cubicBezTo>
                    <a:pt x="139" y="1"/>
                    <a:pt x="76" y="35"/>
                    <a:pt x="31" y="103"/>
                  </a:cubicBezTo>
                  <a:cubicBezTo>
                    <a:pt x="0" y="194"/>
                    <a:pt x="31" y="316"/>
                    <a:pt x="122" y="346"/>
                  </a:cubicBezTo>
                  <a:lnTo>
                    <a:pt x="578" y="559"/>
                  </a:lnTo>
                  <a:cubicBezTo>
                    <a:pt x="608" y="589"/>
                    <a:pt x="639" y="589"/>
                    <a:pt x="669" y="589"/>
                  </a:cubicBezTo>
                  <a:cubicBezTo>
                    <a:pt x="730" y="589"/>
                    <a:pt x="791" y="529"/>
                    <a:pt x="821" y="468"/>
                  </a:cubicBezTo>
                  <a:cubicBezTo>
                    <a:pt x="882" y="377"/>
                    <a:pt x="821" y="255"/>
                    <a:pt x="730" y="225"/>
                  </a:cubicBezTo>
                  <a:lnTo>
                    <a:pt x="274" y="12"/>
                  </a:lnTo>
                  <a:cubicBezTo>
                    <a:pt x="251" y="4"/>
                    <a:pt x="228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623323" y="3746882"/>
              <a:ext cx="23108" cy="9927"/>
            </a:xfrm>
            <a:custGeom>
              <a:avLst/>
              <a:gdLst/>
              <a:ahLst/>
              <a:cxnLst/>
              <a:rect l="l" t="t" r="r" b="b"/>
              <a:pathLst>
                <a:path w="852" h="366" extrusionOk="0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lnTo>
                    <a:pt x="669" y="365"/>
                  </a:lnTo>
                  <a:cubicBezTo>
                    <a:pt x="761" y="365"/>
                    <a:pt x="852" y="304"/>
                    <a:pt x="852" y="183"/>
                  </a:cubicBezTo>
                  <a:cubicBezTo>
                    <a:pt x="852" y="92"/>
                    <a:pt x="761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630755" y="3800995"/>
              <a:ext cx="23922" cy="16002"/>
            </a:xfrm>
            <a:custGeom>
              <a:avLst/>
              <a:gdLst/>
              <a:ahLst/>
              <a:cxnLst/>
              <a:rect l="l" t="t" r="r" b="b"/>
              <a:pathLst>
                <a:path w="882" h="590" extrusionOk="0">
                  <a:moveTo>
                    <a:pt x="646" y="1"/>
                  </a:moveTo>
                  <a:cubicBezTo>
                    <a:pt x="622" y="1"/>
                    <a:pt x="599" y="4"/>
                    <a:pt x="578" y="12"/>
                  </a:cubicBezTo>
                  <a:lnTo>
                    <a:pt x="122" y="224"/>
                  </a:lnTo>
                  <a:cubicBezTo>
                    <a:pt x="31" y="285"/>
                    <a:pt x="0" y="376"/>
                    <a:pt x="31" y="467"/>
                  </a:cubicBezTo>
                  <a:cubicBezTo>
                    <a:pt x="61" y="559"/>
                    <a:pt x="152" y="589"/>
                    <a:pt x="213" y="589"/>
                  </a:cubicBezTo>
                  <a:cubicBezTo>
                    <a:pt x="243" y="589"/>
                    <a:pt x="274" y="589"/>
                    <a:pt x="274" y="559"/>
                  </a:cubicBezTo>
                  <a:lnTo>
                    <a:pt x="730" y="376"/>
                  </a:lnTo>
                  <a:cubicBezTo>
                    <a:pt x="821" y="315"/>
                    <a:pt x="882" y="224"/>
                    <a:pt x="821" y="133"/>
                  </a:cubicBezTo>
                  <a:cubicBezTo>
                    <a:pt x="798" y="40"/>
                    <a:pt x="721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17"/>
            <p:cNvGrpSpPr/>
            <p:nvPr/>
          </p:nvGrpSpPr>
          <p:grpSpPr>
            <a:xfrm>
              <a:off x="2055050" y="3350243"/>
              <a:ext cx="1574485" cy="731705"/>
              <a:chOff x="1021693" y="3569769"/>
              <a:chExt cx="2178013" cy="585552"/>
            </a:xfrm>
          </p:grpSpPr>
          <p:sp>
            <p:nvSpPr>
              <p:cNvPr id="376" name="Google Shape;376;p17"/>
              <p:cNvSpPr txBox="1"/>
              <p:nvPr/>
            </p:nvSpPr>
            <p:spPr>
              <a:xfrm>
                <a:off x="1021705" y="3569769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7" name="Google Shape;377;p17"/>
              <p:cNvSpPr txBox="1"/>
              <p:nvPr/>
            </p:nvSpPr>
            <p:spPr>
              <a:xfrm>
                <a:off x="1021693" y="3889521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/>
              </a:p>
            </p:txBody>
          </p:sp>
        </p:grpSp>
        <p:sp>
          <p:nvSpPr>
            <p:cNvPr id="378" name="Google Shape;378;p17"/>
            <p:cNvSpPr txBox="1"/>
            <p:nvPr/>
          </p:nvSpPr>
          <p:spPr>
            <a:xfrm>
              <a:off x="1574924" y="31137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3611188" y="2435038"/>
            <a:ext cx="2112896" cy="984547"/>
            <a:chOff x="3677863" y="2435038"/>
            <a:chExt cx="2112896" cy="984547"/>
          </a:xfrm>
        </p:grpSpPr>
        <p:sp>
          <p:nvSpPr>
            <p:cNvPr id="380" name="Google Shape;380;p17"/>
            <p:cNvSpPr/>
            <p:nvPr/>
          </p:nvSpPr>
          <p:spPr>
            <a:xfrm>
              <a:off x="3837813" y="2526676"/>
              <a:ext cx="414703" cy="414703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12159" y="1"/>
                  </a:moveTo>
                  <a:cubicBezTo>
                    <a:pt x="13405" y="1490"/>
                    <a:pt x="14135" y="3405"/>
                    <a:pt x="14135" y="5503"/>
                  </a:cubicBezTo>
                  <a:cubicBezTo>
                    <a:pt x="14135" y="10275"/>
                    <a:pt x="10274" y="14135"/>
                    <a:pt x="5502" y="14135"/>
                  </a:cubicBezTo>
                  <a:cubicBezTo>
                    <a:pt x="3405" y="14135"/>
                    <a:pt x="1490" y="13405"/>
                    <a:pt x="1" y="12159"/>
                  </a:cubicBezTo>
                  <a:lnTo>
                    <a:pt x="1" y="12159"/>
                  </a:lnTo>
                  <a:cubicBezTo>
                    <a:pt x="1581" y="14074"/>
                    <a:pt x="3982" y="15290"/>
                    <a:pt x="6657" y="15290"/>
                  </a:cubicBezTo>
                  <a:cubicBezTo>
                    <a:pt x="11429" y="15290"/>
                    <a:pt x="15290" y="11430"/>
                    <a:pt x="15290" y="6658"/>
                  </a:cubicBezTo>
                  <a:cubicBezTo>
                    <a:pt x="15290" y="3983"/>
                    <a:pt x="14074" y="1582"/>
                    <a:pt x="12159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798239" y="2486288"/>
              <a:ext cx="378440" cy="377599"/>
            </a:xfrm>
            <a:custGeom>
              <a:avLst/>
              <a:gdLst/>
              <a:ahLst/>
              <a:cxnLst/>
              <a:rect l="l" t="t" r="r" b="b"/>
              <a:pathLst>
                <a:path w="13953" h="13922" extrusionOk="0">
                  <a:moveTo>
                    <a:pt x="6748" y="1"/>
                  </a:moveTo>
                  <a:cubicBezTo>
                    <a:pt x="6475" y="1"/>
                    <a:pt x="6232" y="31"/>
                    <a:pt x="5958" y="61"/>
                  </a:cubicBezTo>
                  <a:cubicBezTo>
                    <a:pt x="5867" y="61"/>
                    <a:pt x="5776" y="183"/>
                    <a:pt x="5806" y="274"/>
                  </a:cubicBezTo>
                  <a:cubicBezTo>
                    <a:pt x="5806" y="365"/>
                    <a:pt x="5897" y="426"/>
                    <a:pt x="5988" y="426"/>
                  </a:cubicBezTo>
                  <a:lnTo>
                    <a:pt x="6019" y="426"/>
                  </a:lnTo>
                  <a:cubicBezTo>
                    <a:pt x="6262" y="396"/>
                    <a:pt x="6505" y="365"/>
                    <a:pt x="6748" y="365"/>
                  </a:cubicBezTo>
                  <a:cubicBezTo>
                    <a:pt x="6870" y="365"/>
                    <a:pt x="6961" y="274"/>
                    <a:pt x="6931" y="183"/>
                  </a:cubicBezTo>
                  <a:cubicBezTo>
                    <a:pt x="6931" y="61"/>
                    <a:pt x="6840" y="1"/>
                    <a:pt x="6748" y="1"/>
                  </a:cubicBezTo>
                  <a:close/>
                  <a:moveTo>
                    <a:pt x="7897" y="55"/>
                  </a:moveTo>
                  <a:cubicBezTo>
                    <a:pt x="7819" y="55"/>
                    <a:pt x="7747" y="134"/>
                    <a:pt x="7721" y="213"/>
                  </a:cubicBezTo>
                  <a:cubicBezTo>
                    <a:pt x="7721" y="305"/>
                    <a:pt x="7782" y="426"/>
                    <a:pt x="7873" y="426"/>
                  </a:cubicBezTo>
                  <a:cubicBezTo>
                    <a:pt x="8147" y="457"/>
                    <a:pt x="8390" y="517"/>
                    <a:pt x="8633" y="578"/>
                  </a:cubicBezTo>
                  <a:lnTo>
                    <a:pt x="8663" y="578"/>
                  </a:lnTo>
                  <a:cubicBezTo>
                    <a:pt x="8754" y="578"/>
                    <a:pt x="8846" y="517"/>
                    <a:pt x="8846" y="426"/>
                  </a:cubicBezTo>
                  <a:cubicBezTo>
                    <a:pt x="8876" y="335"/>
                    <a:pt x="8815" y="244"/>
                    <a:pt x="8724" y="213"/>
                  </a:cubicBezTo>
                  <a:cubicBezTo>
                    <a:pt x="8451" y="153"/>
                    <a:pt x="8207" y="92"/>
                    <a:pt x="7934" y="61"/>
                  </a:cubicBezTo>
                  <a:cubicBezTo>
                    <a:pt x="7922" y="57"/>
                    <a:pt x="7909" y="55"/>
                    <a:pt x="7897" y="55"/>
                  </a:cubicBezTo>
                  <a:close/>
                  <a:moveTo>
                    <a:pt x="4854" y="327"/>
                  </a:moveTo>
                  <a:cubicBezTo>
                    <a:pt x="4836" y="327"/>
                    <a:pt x="4819" y="330"/>
                    <a:pt x="4803" y="335"/>
                  </a:cubicBezTo>
                  <a:cubicBezTo>
                    <a:pt x="4529" y="426"/>
                    <a:pt x="4286" y="517"/>
                    <a:pt x="4043" y="609"/>
                  </a:cubicBezTo>
                  <a:cubicBezTo>
                    <a:pt x="3952" y="669"/>
                    <a:pt x="3922" y="791"/>
                    <a:pt x="3952" y="882"/>
                  </a:cubicBezTo>
                  <a:cubicBezTo>
                    <a:pt x="3982" y="943"/>
                    <a:pt x="4074" y="973"/>
                    <a:pt x="4134" y="973"/>
                  </a:cubicBezTo>
                  <a:lnTo>
                    <a:pt x="4226" y="973"/>
                  </a:lnTo>
                  <a:cubicBezTo>
                    <a:pt x="4438" y="852"/>
                    <a:pt x="4681" y="760"/>
                    <a:pt x="4925" y="700"/>
                  </a:cubicBezTo>
                  <a:cubicBezTo>
                    <a:pt x="5016" y="669"/>
                    <a:pt x="5077" y="548"/>
                    <a:pt x="5046" y="457"/>
                  </a:cubicBezTo>
                  <a:cubicBezTo>
                    <a:pt x="5021" y="381"/>
                    <a:pt x="4934" y="327"/>
                    <a:pt x="4854" y="327"/>
                  </a:cubicBezTo>
                  <a:close/>
                  <a:moveTo>
                    <a:pt x="9768" y="584"/>
                  </a:moveTo>
                  <a:cubicBezTo>
                    <a:pt x="9697" y="584"/>
                    <a:pt x="9627" y="634"/>
                    <a:pt x="9606" y="700"/>
                  </a:cubicBezTo>
                  <a:cubicBezTo>
                    <a:pt x="9545" y="791"/>
                    <a:pt x="9606" y="912"/>
                    <a:pt x="9697" y="943"/>
                  </a:cubicBezTo>
                  <a:cubicBezTo>
                    <a:pt x="9910" y="1064"/>
                    <a:pt x="10153" y="1186"/>
                    <a:pt x="10365" y="1308"/>
                  </a:cubicBezTo>
                  <a:cubicBezTo>
                    <a:pt x="10396" y="1308"/>
                    <a:pt x="10426" y="1338"/>
                    <a:pt x="10457" y="1338"/>
                  </a:cubicBezTo>
                  <a:cubicBezTo>
                    <a:pt x="10517" y="1338"/>
                    <a:pt x="10578" y="1308"/>
                    <a:pt x="10609" y="1247"/>
                  </a:cubicBezTo>
                  <a:cubicBezTo>
                    <a:pt x="10669" y="1156"/>
                    <a:pt x="10639" y="1034"/>
                    <a:pt x="10548" y="973"/>
                  </a:cubicBezTo>
                  <a:cubicBezTo>
                    <a:pt x="10335" y="852"/>
                    <a:pt x="10092" y="700"/>
                    <a:pt x="9849" y="609"/>
                  </a:cubicBezTo>
                  <a:cubicBezTo>
                    <a:pt x="9823" y="592"/>
                    <a:pt x="9795" y="584"/>
                    <a:pt x="9768" y="584"/>
                  </a:cubicBezTo>
                  <a:close/>
                  <a:moveTo>
                    <a:pt x="3114" y="1185"/>
                  </a:moveTo>
                  <a:cubicBezTo>
                    <a:pt x="3078" y="1185"/>
                    <a:pt x="3042" y="1195"/>
                    <a:pt x="3010" y="1216"/>
                  </a:cubicBezTo>
                  <a:cubicBezTo>
                    <a:pt x="2797" y="1368"/>
                    <a:pt x="2584" y="1520"/>
                    <a:pt x="2402" y="1703"/>
                  </a:cubicBezTo>
                  <a:cubicBezTo>
                    <a:pt x="2311" y="1764"/>
                    <a:pt x="2311" y="1885"/>
                    <a:pt x="2371" y="1976"/>
                  </a:cubicBezTo>
                  <a:cubicBezTo>
                    <a:pt x="2402" y="2007"/>
                    <a:pt x="2463" y="2037"/>
                    <a:pt x="2523" y="2037"/>
                  </a:cubicBezTo>
                  <a:cubicBezTo>
                    <a:pt x="2554" y="2037"/>
                    <a:pt x="2615" y="2007"/>
                    <a:pt x="2645" y="1976"/>
                  </a:cubicBezTo>
                  <a:cubicBezTo>
                    <a:pt x="2827" y="1824"/>
                    <a:pt x="3040" y="1672"/>
                    <a:pt x="3222" y="1520"/>
                  </a:cubicBezTo>
                  <a:cubicBezTo>
                    <a:pt x="3314" y="1460"/>
                    <a:pt x="3344" y="1338"/>
                    <a:pt x="3283" y="1277"/>
                  </a:cubicBezTo>
                  <a:cubicBezTo>
                    <a:pt x="3244" y="1218"/>
                    <a:pt x="3179" y="1185"/>
                    <a:pt x="3114" y="1185"/>
                  </a:cubicBezTo>
                  <a:close/>
                  <a:moveTo>
                    <a:pt x="11387" y="1630"/>
                  </a:moveTo>
                  <a:cubicBezTo>
                    <a:pt x="11332" y="1630"/>
                    <a:pt x="11280" y="1653"/>
                    <a:pt x="11247" y="1703"/>
                  </a:cubicBezTo>
                  <a:cubicBezTo>
                    <a:pt x="11186" y="1764"/>
                    <a:pt x="11186" y="1885"/>
                    <a:pt x="11277" y="1976"/>
                  </a:cubicBezTo>
                  <a:cubicBezTo>
                    <a:pt x="11460" y="2128"/>
                    <a:pt x="11642" y="2311"/>
                    <a:pt x="11824" y="2493"/>
                  </a:cubicBezTo>
                  <a:cubicBezTo>
                    <a:pt x="11855" y="2523"/>
                    <a:pt x="11916" y="2554"/>
                    <a:pt x="11946" y="2554"/>
                  </a:cubicBezTo>
                  <a:cubicBezTo>
                    <a:pt x="12007" y="2554"/>
                    <a:pt x="12037" y="2523"/>
                    <a:pt x="12068" y="2493"/>
                  </a:cubicBezTo>
                  <a:cubicBezTo>
                    <a:pt x="12159" y="2432"/>
                    <a:pt x="12159" y="2311"/>
                    <a:pt x="12098" y="2219"/>
                  </a:cubicBezTo>
                  <a:cubicBezTo>
                    <a:pt x="11916" y="2037"/>
                    <a:pt x="11733" y="1855"/>
                    <a:pt x="11520" y="1672"/>
                  </a:cubicBezTo>
                  <a:cubicBezTo>
                    <a:pt x="11480" y="1645"/>
                    <a:pt x="11432" y="1630"/>
                    <a:pt x="11387" y="1630"/>
                  </a:cubicBezTo>
                  <a:close/>
                  <a:moveTo>
                    <a:pt x="1701" y="2481"/>
                  </a:moveTo>
                  <a:cubicBezTo>
                    <a:pt x="1651" y="2481"/>
                    <a:pt x="1601" y="2504"/>
                    <a:pt x="1551" y="2554"/>
                  </a:cubicBezTo>
                  <a:cubicBezTo>
                    <a:pt x="1399" y="2767"/>
                    <a:pt x="1247" y="2979"/>
                    <a:pt x="1095" y="3192"/>
                  </a:cubicBezTo>
                  <a:cubicBezTo>
                    <a:pt x="1034" y="3283"/>
                    <a:pt x="1064" y="3405"/>
                    <a:pt x="1156" y="3466"/>
                  </a:cubicBezTo>
                  <a:cubicBezTo>
                    <a:pt x="1186" y="3496"/>
                    <a:pt x="1216" y="3496"/>
                    <a:pt x="1247" y="3496"/>
                  </a:cubicBezTo>
                  <a:cubicBezTo>
                    <a:pt x="1308" y="3496"/>
                    <a:pt x="1368" y="3466"/>
                    <a:pt x="1429" y="3405"/>
                  </a:cubicBezTo>
                  <a:cubicBezTo>
                    <a:pt x="1551" y="3192"/>
                    <a:pt x="1703" y="2979"/>
                    <a:pt x="1855" y="2797"/>
                  </a:cubicBezTo>
                  <a:cubicBezTo>
                    <a:pt x="1915" y="2706"/>
                    <a:pt x="1915" y="2584"/>
                    <a:pt x="1824" y="2523"/>
                  </a:cubicBezTo>
                  <a:cubicBezTo>
                    <a:pt x="1783" y="2496"/>
                    <a:pt x="1742" y="2481"/>
                    <a:pt x="1701" y="2481"/>
                  </a:cubicBezTo>
                  <a:close/>
                  <a:moveTo>
                    <a:pt x="12662" y="3083"/>
                  </a:moveTo>
                  <a:cubicBezTo>
                    <a:pt x="12625" y="3083"/>
                    <a:pt x="12587" y="3090"/>
                    <a:pt x="12554" y="3101"/>
                  </a:cubicBezTo>
                  <a:cubicBezTo>
                    <a:pt x="12463" y="3162"/>
                    <a:pt x="12463" y="3283"/>
                    <a:pt x="12493" y="3374"/>
                  </a:cubicBezTo>
                  <a:cubicBezTo>
                    <a:pt x="12645" y="3587"/>
                    <a:pt x="12767" y="3800"/>
                    <a:pt x="12888" y="4013"/>
                  </a:cubicBezTo>
                  <a:cubicBezTo>
                    <a:pt x="12919" y="4104"/>
                    <a:pt x="12979" y="4134"/>
                    <a:pt x="13040" y="4134"/>
                  </a:cubicBezTo>
                  <a:cubicBezTo>
                    <a:pt x="13071" y="4134"/>
                    <a:pt x="13101" y="4134"/>
                    <a:pt x="13131" y="4104"/>
                  </a:cubicBezTo>
                  <a:cubicBezTo>
                    <a:pt x="13223" y="4074"/>
                    <a:pt x="13253" y="3952"/>
                    <a:pt x="13223" y="3861"/>
                  </a:cubicBezTo>
                  <a:cubicBezTo>
                    <a:pt x="13101" y="3618"/>
                    <a:pt x="12979" y="3374"/>
                    <a:pt x="12828" y="3162"/>
                  </a:cubicBezTo>
                  <a:cubicBezTo>
                    <a:pt x="12789" y="3104"/>
                    <a:pt x="12726" y="3083"/>
                    <a:pt x="12662" y="3083"/>
                  </a:cubicBezTo>
                  <a:close/>
                  <a:moveTo>
                    <a:pt x="710" y="4140"/>
                  </a:moveTo>
                  <a:cubicBezTo>
                    <a:pt x="639" y="4140"/>
                    <a:pt x="570" y="4190"/>
                    <a:pt x="548" y="4256"/>
                  </a:cubicBezTo>
                  <a:cubicBezTo>
                    <a:pt x="426" y="4499"/>
                    <a:pt x="335" y="4742"/>
                    <a:pt x="274" y="5016"/>
                  </a:cubicBezTo>
                  <a:cubicBezTo>
                    <a:pt x="244" y="5107"/>
                    <a:pt x="304" y="5229"/>
                    <a:pt x="396" y="5259"/>
                  </a:cubicBezTo>
                  <a:lnTo>
                    <a:pt x="456" y="5259"/>
                  </a:lnTo>
                  <a:cubicBezTo>
                    <a:pt x="548" y="5259"/>
                    <a:pt x="608" y="5198"/>
                    <a:pt x="639" y="5107"/>
                  </a:cubicBezTo>
                  <a:cubicBezTo>
                    <a:pt x="700" y="4864"/>
                    <a:pt x="791" y="4621"/>
                    <a:pt x="882" y="4408"/>
                  </a:cubicBezTo>
                  <a:cubicBezTo>
                    <a:pt x="943" y="4317"/>
                    <a:pt x="882" y="4195"/>
                    <a:pt x="791" y="4165"/>
                  </a:cubicBezTo>
                  <a:cubicBezTo>
                    <a:pt x="765" y="4148"/>
                    <a:pt x="738" y="4140"/>
                    <a:pt x="710" y="4140"/>
                  </a:cubicBezTo>
                  <a:close/>
                  <a:moveTo>
                    <a:pt x="13467" y="4826"/>
                  </a:moveTo>
                  <a:cubicBezTo>
                    <a:pt x="13447" y="4826"/>
                    <a:pt x="13427" y="4828"/>
                    <a:pt x="13405" y="4833"/>
                  </a:cubicBezTo>
                  <a:cubicBezTo>
                    <a:pt x="13314" y="4864"/>
                    <a:pt x="13253" y="4985"/>
                    <a:pt x="13283" y="5077"/>
                  </a:cubicBezTo>
                  <a:cubicBezTo>
                    <a:pt x="13375" y="5320"/>
                    <a:pt x="13435" y="5563"/>
                    <a:pt x="13466" y="5806"/>
                  </a:cubicBezTo>
                  <a:cubicBezTo>
                    <a:pt x="13466" y="5897"/>
                    <a:pt x="13557" y="5958"/>
                    <a:pt x="13648" y="5958"/>
                  </a:cubicBezTo>
                  <a:lnTo>
                    <a:pt x="13679" y="5958"/>
                  </a:lnTo>
                  <a:cubicBezTo>
                    <a:pt x="13800" y="5958"/>
                    <a:pt x="13861" y="5837"/>
                    <a:pt x="13831" y="5745"/>
                  </a:cubicBezTo>
                  <a:cubicBezTo>
                    <a:pt x="13800" y="5472"/>
                    <a:pt x="13739" y="5229"/>
                    <a:pt x="13648" y="4955"/>
                  </a:cubicBezTo>
                  <a:cubicBezTo>
                    <a:pt x="13623" y="4880"/>
                    <a:pt x="13557" y="4826"/>
                    <a:pt x="13467" y="4826"/>
                  </a:cubicBezTo>
                  <a:close/>
                  <a:moveTo>
                    <a:pt x="207" y="6013"/>
                  </a:moveTo>
                  <a:cubicBezTo>
                    <a:pt x="129" y="6013"/>
                    <a:pt x="57" y="6092"/>
                    <a:pt x="31" y="6171"/>
                  </a:cubicBezTo>
                  <a:cubicBezTo>
                    <a:pt x="1" y="6444"/>
                    <a:pt x="1" y="6688"/>
                    <a:pt x="1" y="6961"/>
                  </a:cubicBezTo>
                  <a:cubicBezTo>
                    <a:pt x="1" y="7083"/>
                    <a:pt x="92" y="7144"/>
                    <a:pt x="183" y="7144"/>
                  </a:cubicBezTo>
                  <a:cubicBezTo>
                    <a:pt x="304" y="7144"/>
                    <a:pt x="365" y="7052"/>
                    <a:pt x="365" y="6961"/>
                  </a:cubicBezTo>
                  <a:cubicBezTo>
                    <a:pt x="365" y="6718"/>
                    <a:pt x="396" y="6475"/>
                    <a:pt x="426" y="6232"/>
                  </a:cubicBezTo>
                  <a:cubicBezTo>
                    <a:pt x="426" y="6110"/>
                    <a:pt x="365" y="6019"/>
                    <a:pt x="244" y="6019"/>
                  </a:cubicBezTo>
                  <a:cubicBezTo>
                    <a:pt x="231" y="6015"/>
                    <a:pt x="219" y="6013"/>
                    <a:pt x="207" y="6013"/>
                  </a:cubicBezTo>
                  <a:close/>
                  <a:moveTo>
                    <a:pt x="13739" y="6748"/>
                  </a:moveTo>
                  <a:cubicBezTo>
                    <a:pt x="13648" y="6748"/>
                    <a:pt x="13557" y="6840"/>
                    <a:pt x="13557" y="6961"/>
                  </a:cubicBezTo>
                  <a:cubicBezTo>
                    <a:pt x="13557" y="7204"/>
                    <a:pt x="13557" y="7478"/>
                    <a:pt x="13527" y="7721"/>
                  </a:cubicBezTo>
                  <a:cubicBezTo>
                    <a:pt x="13496" y="7812"/>
                    <a:pt x="13587" y="7903"/>
                    <a:pt x="13679" y="7934"/>
                  </a:cubicBezTo>
                  <a:lnTo>
                    <a:pt x="13709" y="7934"/>
                  </a:lnTo>
                  <a:cubicBezTo>
                    <a:pt x="13800" y="7934"/>
                    <a:pt x="13891" y="7843"/>
                    <a:pt x="13891" y="7751"/>
                  </a:cubicBezTo>
                  <a:cubicBezTo>
                    <a:pt x="13922" y="7478"/>
                    <a:pt x="13952" y="7235"/>
                    <a:pt x="13952" y="6961"/>
                  </a:cubicBezTo>
                  <a:lnTo>
                    <a:pt x="13952" y="6931"/>
                  </a:lnTo>
                  <a:cubicBezTo>
                    <a:pt x="13952" y="6840"/>
                    <a:pt x="13861" y="6748"/>
                    <a:pt x="13739" y="6748"/>
                  </a:cubicBezTo>
                  <a:close/>
                  <a:moveTo>
                    <a:pt x="244" y="7934"/>
                  </a:moveTo>
                  <a:cubicBezTo>
                    <a:pt x="152" y="7964"/>
                    <a:pt x="92" y="8055"/>
                    <a:pt x="92" y="8177"/>
                  </a:cubicBezTo>
                  <a:cubicBezTo>
                    <a:pt x="152" y="8420"/>
                    <a:pt x="213" y="8694"/>
                    <a:pt x="274" y="8937"/>
                  </a:cubicBezTo>
                  <a:cubicBezTo>
                    <a:pt x="304" y="9028"/>
                    <a:pt x="396" y="9058"/>
                    <a:pt x="456" y="9058"/>
                  </a:cubicBezTo>
                  <a:lnTo>
                    <a:pt x="517" y="9058"/>
                  </a:lnTo>
                  <a:cubicBezTo>
                    <a:pt x="608" y="9028"/>
                    <a:pt x="669" y="8937"/>
                    <a:pt x="639" y="8815"/>
                  </a:cubicBezTo>
                  <a:cubicBezTo>
                    <a:pt x="578" y="8603"/>
                    <a:pt x="517" y="8329"/>
                    <a:pt x="487" y="8086"/>
                  </a:cubicBezTo>
                  <a:cubicBezTo>
                    <a:pt x="456" y="7995"/>
                    <a:pt x="365" y="7934"/>
                    <a:pt x="244" y="7934"/>
                  </a:cubicBezTo>
                  <a:close/>
                  <a:moveTo>
                    <a:pt x="13476" y="8686"/>
                  </a:moveTo>
                  <a:cubicBezTo>
                    <a:pt x="13396" y="8686"/>
                    <a:pt x="13314" y="8740"/>
                    <a:pt x="13314" y="8815"/>
                  </a:cubicBezTo>
                  <a:cubicBezTo>
                    <a:pt x="13223" y="9058"/>
                    <a:pt x="13131" y="9302"/>
                    <a:pt x="13040" y="9514"/>
                  </a:cubicBezTo>
                  <a:cubicBezTo>
                    <a:pt x="13010" y="9636"/>
                    <a:pt x="13040" y="9727"/>
                    <a:pt x="13162" y="9788"/>
                  </a:cubicBezTo>
                  <a:lnTo>
                    <a:pt x="13223" y="9788"/>
                  </a:lnTo>
                  <a:cubicBezTo>
                    <a:pt x="13283" y="9788"/>
                    <a:pt x="13375" y="9758"/>
                    <a:pt x="13405" y="9666"/>
                  </a:cubicBezTo>
                  <a:cubicBezTo>
                    <a:pt x="13496" y="9423"/>
                    <a:pt x="13587" y="9180"/>
                    <a:pt x="13679" y="8937"/>
                  </a:cubicBezTo>
                  <a:cubicBezTo>
                    <a:pt x="13679" y="8815"/>
                    <a:pt x="13648" y="8724"/>
                    <a:pt x="13527" y="8694"/>
                  </a:cubicBezTo>
                  <a:cubicBezTo>
                    <a:pt x="13510" y="8688"/>
                    <a:pt x="13493" y="8686"/>
                    <a:pt x="13476" y="8686"/>
                  </a:cubicBezTo>
                  <a:close/>
                  <a:moveTo>
                    <a:pt x="863" y="9777"/>
                  </a:moveTo>
                  <a:cubicBezTo>
                    <a:pt x="838" y="9777"/>
                    <a:pt x="814" y="9780"/>
                    <a:pt x="791" y="9788"/>
                  </a:cubicBezTo>
                  <a:cubicBezTo>
                    <a:pt x="700" y="9849"/>
                    <a:pt x="669" y="9940"/>
                    <a:pt x="730" y="10062"/>
                  </a:cubicBezTo>
                  <a:cubicBezTo>
                    <a:pt x="821" y="10274"/>
                    <a:pt x="973" y="10517"/>
                    <a:pt x="1095" y="10730"/>
                  </a:cubicBezTo>
                  <a:cubicBezTo>
                    <a:pt x="1156" y="10791"/>
                    <a:pt x="1216" y="10821"/>
                    <a:pt x="1277" y="10821"/>
                  </a:cubicBezTo>
                  <a:cubicBezTo>
                    <a:pt x="1308" y="10821"/>
                    <a:pt x="1338" y="10821"/>
                    <a:pt x="1368" y="10791"/>
                  </a:cubicBezTo>
                  <a:cubicBezTo>
                    <a:pt x="1460" y="10730"/>
                    <a:pt x="1490" y="10609"/>
                    <a:pt x="1429" y="10548"/>
                  </a:cubicBezTo>
                  <a:cubicBezTo>
                    <a:pt x="1308" y="10335"/>
                    <a:pt x="1156" y="10092"/>
                    <a:pt x="1064" y="9879"/>
                  </a:cubicBezTo>
                  <a:cubicBezTo>
                    <a:pt x="1019" y="9811"/>
                    <a:pt x="939" y="9777"/>
                    <a:pt x="863" y="9777"/>
                  </a:cubicBezTo>
                  <a:close/>
                  <a:moveTo>
                    <a:pt x="12685" y="10425"/>
                  </a:moveTo>
                  <a:cubicBezTo>
                    <a:pt x="12627" y="10425"/>
                    <a:pt x="12563" y="10459"/>
                    <a:pt x="12524" y="10517"/>
                  </a:cubicBezTo>
                  <a:cubicBezTo>
                    <a:pt x="12372" y="10730"/>
                    <a:pt x="12250" y="10943"/>
                    <a:pt x="12068" y="11125"/>
                  </a:cubicBezTo>
                  <a:cubicBezTo>
                    <a:pt x="12007" y="11217"/>
                    <a:pt x="12037" y="11338"/>
                    <a:pt x="12098" y="11399"/>
                  </a:cubicBezTo>
                  <a:cubicBezTo>
                    <a:pt x="12128" y="11429"/>
                    <a:pt x="12189" y="11429"/>
                    <a:pt x="12220" y="11429"/>
                  </a:cubicBezTo>
                  <a:cubicBezTo>
                    <a:pt x="12280" y="11429"/>
                    <a:pt x="12341" y="11429"/>
                    <a:pt x="12372" y="11369"/>
                  </a:cubicBezTo>
                  <a:cubicBezTo>
                    <a:pt x="12524" y="11156"/>
                    <a:pt x="12706" y="10943"/>
                    <a:pt x="12828" y="10730"/>
                  </a:cubicBezTo>
                  <a:cubicBezTo>
                    <a:pt x="12888" y="10639"/>
                    <a:pt x="12858" y="10517"/>
                    <a:pt x="12767" y="10457"/>
                  </a:cubicBezTo>
                  <a:cubicBezTo>
                    <a:pt x="12745" y="10435"/>
                    <a:pt x="12716" y="10425"/>
                    <a:pt x="12685" y="10425"/>
                  </a:cubicBezTo>
                  <a:close/>
                  <a:moveTo>
                    <a:pt x="1965" y="11357"/>
                  </a:moveTo>
                  <a:cubicBezTo>
                    <a:pt x="1922" y="11357"/>
                    <a:pt x="1882" y="11372"/>
                    <a:pt x="1855" y="11399"/>
                  </a:cubicBezTo>
                  <a:cubicBezTo>
                    <a:pt x="1763" y="11490"/>
                    <a:pt x="1763" y="11612"/>
                    <a:pt x="1855" y="11672"/>
                  </a:cubicBezTo>
                  <a:cubicBezTo>
                    <a:pt x="2007" y="11885"/>
                    <a:pt x="2219" y="12068"/>
                    <a:pt x="2402" y="12250"/>
                  </a:cubicBezTo>
                  <a:cubicBezTo>
                    <a:pt x="2463" y="12280"/>
                    <a:pt x="2493" y="12280"/>
                    <a:pt x="2523" y="12280"/>
                  </a:cubicBezTo>
                  <a:cubicBezTo>
                    <a:pt x="2584" y="12280"/>
                    <a:pt x="2645" y="12250"/>
                    <a:pt x="2675" y="12220"/>
                  </a:cubicBezTo>
                  <a:cubicBezTo>
                    <a:pt x="2736" y="12128"/>
                    <a:pt x="2736" y="12007"/>
                    <a:pt x="2675" y="11946"/>
                  </a:cubicBezTo>
                  <a:cubicBezTo>
                    <a:pt x="2463" y="11794"/>
                    <a:pt x="2280" y="11612"/>
                    <a:pt x="2128" y="11429"/>
                  </a:cubicBezTo>
                  <a:cubicBezTo>
                    <a:pt x="2078" y="11379"/>
                    <a:pt x="2019" y="11357"/>
                    <a:pt x="1965" y="11357"/>
                  </a:cubicBezTo>
                  <a:close/>
                  <a:moveTo>
                    <a:pt x="11426" y="11900"/>
                  </a:moveTo>
                  <a:cubicBezTo>
                    <a:pt x="11376" y="11900"/>
                    <a:pt x="11323" y="11916"/>
                    <a:pt x="11277" y="11946"/>
                  </a:cubicBezTo>
                  <a:cubicBezTo>
                    <a:pt x="11095" y="12098"/>
                    <a:pt x="10913" y="12250"/>
                    <a:pt x="10700" y="12402"/>
                  </a:cubicBezTo>
                  <a:cubicBezTo>
                    <a:pt x="10609" y="12463"/>
                    <a:pt x="10578" y="12584"/>
                    <a:pt x="10639" y="12676"/>
                  </a:cubicBezTo>
                  <a:cubicBezTo>
                    <a:pt x="10669" y="12706"/>
                    <a:pt x="10730" y="12736"/>
                    <a:pt x="10791" y="12736"/>
                  </a:cubicBezTo>
                  <a:cubicBezTo>
                    <a:pt x="10852" y="12736"/>
                    <a:pt x="10882" y="12736"/>
                    <a:pt x="10913" y="12706"/>
                  </a:cubicBezTo>
                  <a:cubicBezTo>
                    <a:pt x="11125" y="12554"/>
                    <a:pt x="11338" y="12402"/>
                    <a:pt x="11551" y="12220"/>
                  </a:cubicBezTo>
                  <a:cubicBezTo>
                    <a:pt x="11612" y="12159"/>
                    <a:pt x="11612" y="12037"/>
                    <a:pt x="11551" y="11946"/>
                  </a:cubicBezTo>
                  <a:cubicBezTo>
                    <a:pt x="11520" y="11916"/>
                    <a:pt x="11475" y="11900"/>
                    <a:pt x="11426" y="11900"/>
                  </a:cubicBezTo>
                  <a:close/>
                  <a:moveTo>
                    <a:pt x="3483" y="12583"/>
                  </a:moveTo>
                  <a:cubicBezTo>
                    <a:pt x="3418" y="12583"/>
                    <a:pt x="3353" y="12617"/>
                    <a:pt x="3314" y="12676"/>
                  </a:cubicBezTo>
                  <a:cubicBezTo>
                    <a:pt x="3253" y="12767"/>
                    <a:pt x="3283" y="12888"/>
                    <a:pt x="3374" y="12949"/>
                  </a:cubicBezTo>
                  <a:cubicBezTo>
                    <a:pt x="3618" y="13071"/>
                    <a:pt x="3830" y="13192"/>
                    <a:pt x="4074" y="13314"/>
                  </a:cubicBezTo>
                  <a:lnTo>
                    <a:pt x="4165" y="13314"/>
                  </a:lnTo>
                  <a:cubicBezTo>
                    <a:pt x="4226" y="13314"/>
                    <a:pt x="4286" y="13283"/>
                    <a:pt x="4347" y="13223"/>
                  </a:cubicBezTo>
                  <a:cubicBezTo>
                    <a:pt x="4378" y="13131"/>
                    <a:pt x="4347" y="13010"/>
                    <a:pt x="4226" y="12949"/>
                  </a:cubicBezTo>
                  <a:cubicBezTo>
                    <a:pt x="4013" y="12858"/>
                    <a:pt x="3800" y="12736"/>
                    <a:pt x="3587" y="12615"/>
                  </a:cubicBezTo>
                  <a:cubicBezTo>
                    <a:pt x="3555" y="12593"/>
                    <a:pt x="3519" y="12583"/>
                    <a:pt x="3483" y="12583"/>
                  </a:cubicBezTo>
                  <a:close/>
                  <a:moveTo>
                    <a:pt x="9795" y="12938"/>
                  </a:moveTo>
                  <a:cubicBezTo>
                    <a:pt x="9773" y="12938"/>
                    <a:pt x="9750" y="12942"/>
                    <a:pt x="9727" y="12949"/>
                  </a:cubicBezTo>
                  <a:cubicBezTo>
                    <a:pt x="9484" y="13071"/>
                    <a:pt x="9241" y="13162"/>
                    <a:pt x="9028" y="13223"/>
                  </a:cubicBezTo>
                  <a:cubicBezTo>
                    <a:pt x="8906" y="13253"/>
                    <a:pt x="8846" y="13375"/>
                    <a:pt x="8906" y="13466"/>
                  </a:cubicBezTo>
                  <a:cubicBezTo>
                    <a:pt x="8906" y="13557"/>
                    <a:pt x="8998" y="13587"/>
                    <a:pt x="9058" y="13587"/>
                  </a:cubicBezTo>
                  <a:lnTo>
                    <a:pt x="9119" y="13587"/>
                  </a:lnTo>
                  <a:cubicBezTo>
                    <a:pt x="9393" y="13496"/>
                    <a:pt x="9636" y="13405"/>
                    <a:pt x="9879" y="13314"/>
                  </a:cubicBezTo>
                  <a:cubicBezTo>
                    <a:pt x="9970" y="13253"/>
                    <a:pt x="10001" y="13131"/>
                    <a:pt x="9970" y="13040"/>
                  </a:cubicBezTo>
                  <a:cubicBezTo>
                    <a:pt x="9925" y="12972"/>
                    <a:pt x="9862" y="12938"/>
                    <a:pt x="9795" y="12938"/>
                  </a:cubicBezTo>
                  <a:close/>
                  <a:moveTo>
                    <a:pt x="5241" y="13336"/>
                  </a:moveTo>
                  <a:cubicBezTo>
                    <a:pt x="5168" y="13336"/>
                    <a:pt x="5102" y="13391"/>
                    <a:pt x="5077" y="13466"/>
                  </a:cubicBezTo>
                  <a:cubicBezTo>
                    <a:pt x="5046" y="13587"/>
                    <a:pt x="5107" y="13679"/>
                    <a:pt x="5198" y="13709"/>
                  </a:cubicBezTo>
                  <a:cubicBezTo>
                    <a:pt x="5472" y="13770"/>
                    <a:pt x="5715" y="13831"/>
                    <a:pt x="5988" y="13861"/>
                  </a:cubicBezTo>
                  <a:lnTo>
                    <a:pt x="6019" y="13861"/>
                  </a:lnTo>
                  <a:cubicBezTo>
                    <a:pt x="6110" y="13861"/>
                    <a:pt x="6201" y="13800"/>
                    <a:pt x="6201" y="13709"/>
                  </a:cubicBezTo>
                  <a:cubicBezTo>
                    <a:pt x="6201" y="13587"/>
                    <a:pt x="6140" y="13496"/>
                    <a:pt x="6049" y="13496"/>
                  </a:cubicBezTo>
                  <a:cubicBezTo>
                    <a:pt x="5776" y="13466"/>
                    <a:pt x="5533" y="13405"/>
                    <a:pt x="5289" y="13344"/>
                  </a:cubicBezTo>
                  <a:cubicBezTo>
                    <a:pt x="5273" y="13339"/>
                    <a:pt x="5257" y="13336"/>
                    <a:pt x="5241" y="13336"/>
                  </a:cubicBezTo>
                  <a:close/>
                  <a:moveTo>
                    <a:pt x="7950" y="13490"/>
                  </a:moveTo>
                  <a:cubicBezTo>
                    <a:pt x="7935" y="13490"/>
                    <a:pt x="7920" y="13492"/>
                    <a:pt x="7903" y="13496"/>
                  </a:cubicBezTo>
                  <a:cubicBezTo>
                    <a:pt x="7660" y="13527"/>
                    <a:pt x="7417" y="13557"/>
                    <a:pt x="7174" y="13557"/>
                  </a:cubicBezTo>
                  <a:cubicBezTo>
                    <a:pt x="7052" y="13557"/>
                    <a:pt x="6992" y="13648"/>
                    <a:pt x="6992" y="13739"/>
                  </a:cubicBezTo>
                  <a:cubicBezTo>
                    <a:pt x="6992" y="13861"/>
                    <a:pt x="7083" y="13922"/>
                    <a:pt x="7174" y="13922"/>
                  </a:cubicBezTo>
                  <a:cubicBezTo>
                    <a:pt x="7447" y="13922"/>
                    <a:pt x="7721" y="13891"/>
                    <a:pt x="7964" y="13861"/>
                  </a:cubicBezTo>
                  <a:cubicBezTo>
                    <a:pt x="8086" y="13861"/>
                    <a:pt x="8147" y="13739"/>
                    <a:pt x="8116" y="13648"/>
                  </a:cubicBezTo>
                  <a:cubicBezTo>
                    <a:pt x="8116" y="13569"/>
                    <a:pt x="8048" y="13490"/>
                    <a:pt x="7950" y="134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747951" y="2436000"/>
              <a:ext cx="1747774" cy="478170"/>
            </a:xfrm>
            <a:custGeom>
              <a:avLst/>
              <a:gdLst/>
              <a:ahLst/>
              <a:cxnLst/>
              <a:rect l="l" t="t" r="r" b="b"/>
              <a:pathLst>
                <a:path w="64440" h="17630" extrusionOk="0">
                  <a:moveTo>
                    <a:pt x="8815" y="365"/>
                  </a:moveTo>
                  <a:cubicBezTo>
                    <a:pt x="13466" y="365"/>
                    <a:pt x="17265" y="4165"/>
                    <a:pt x="17265" y="8815"/>
                  </a:cubicBezTo>
                  <a:cubicBezTo>
                    <a:pt x="17265" y="13466"/>
                    <a:pt x="13466" y="17265"/>
                    <a:pt x="8815" y="17265"/>
                  </a:cubicBezTo>
                  <a:cubicBezTo>
                    <a:pt x="4165" y="17265"/>
                    <a:pt x="396" y="13466"/>
                    <a:pt x="396" y="8815"/>
                  </a:cubicBezTo>
                  <a:cubicBezTo>
                    <a:pt x="396" y="4165"/>
                    <a:pt x="4165" y="365"/>
                    <a:pt x="8815" y="365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52"/>
                    <a:pt x="0" y="8815"/>
                  </a:cubicBezTo>
                  <a:cubicBezTo>
                    <a:pt x="0" y="13678"/>
                    <a:pt x="3952" y="17630"/>
                    <a:pt x="8815" y="17630"/>
                  </a:cubicBezTo>
                  <a:cubicBezTo>
                    <a:pt x="13618" y="17630"/>
                    <a:pt x="17539" y="13770"/>
                    <a:pt x="17630" y="8998"/>
                  </a:cubicBezTo>
                  <a:lnTo>
                    <a:pt x="64257" y="8998"/>
                  </a:lnTo>
                  <a:cubicBezTo>
                    <a:pt x="64348" y="8998"/>
                    <a:pt x="64439" y="8906"/>
                    <a:pt x="64439" y="8815"/>
                  </a:cubicBezTo>
                  <a:cubicBezTo>
                    <a:pt x="64439" y="8694"/>
                    <a:pt x="64348" y="8633"/>
                    <a:pt x="64257" y="8633"/>
                  </a:cubicBezTo>
                  <a:lnTo>
                    <a:pt x="17630" y="8633"/>
                  </a:lnTo>
                  <a:cubicBezTo>
                    <a:pt x="17539" y="3861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963127" y="3096391"/>
              <a:ext cx="94847" cy="47003"/>
            </a:xfrm>
            <a:custGeom>
              <a:avLst/>
              <a:gdLst/>
              <a:ahLst/>
              <a:cxnLst/>
              <a:rect l="l" t="t" r="r" b="b"/>
              <a:pathLst>
                <a:path w="3497" h="1733" extrusionOk="0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2675" y="456"/>
                  </a:lnTo>
                  <a:cubicBezTo>
                    <a:pt x="2919" y="456"/>
                    <a:pt x="3131" y="669"/>
                    <a:pt x="3131" y="943"/>
                  </a:cubicBezTo>
                  <a:cubicBezTo>
                    <a:pt x="3101" y="1186"/>
                    <a:pt x="2919" y="1368"/>
                    <a:pt x="2675" y="1368"/>
                  </a:cubicBezTo>
                  <a:lnTo>
                    <a:pt x="2645" y="1368"/>
                  </a:lnTo>
                  <a:lnTo>
                    <a:pt x="2128" y="1338"/>
                  </a:lnTo>
                  <a:cubicBezTo>
                    <a:pt x="2037" y="1338"/>
                    <a:pt x="1946" y="1429"/>
                    <a:pt x="1946" y="1520"/>
                  </a:cubicBezTo>
                  <a:cubicBezTo>
                    <a:pt x="1946" y="1642"/>
                    <a:pt x="2007" y="1733"/>
                    <a:pt x="2128" y="1733"/>
                  </a:cubicBezTo>
                  <a:lnTo>
                    <a:pt x="2675" y="1733"/>
                  </a:lnTo>
                  <a:cubicBezTo>
                    <a:pt x="3101" y="1733"/>
                    <a:pt x="3496" y="1399"/>
                    <a:pt x="3496" y="943"/>
                  </a:cubicBezTo>
                  <a:cubicBezTo>
                    <a:pt x="3496" y="487"/>
                    <a:pt x="3162" y="92"/>
                    <a:pt x="2706" y="92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028252" y="3148931"/>
              <a:ext cx="84134" cy="62083"/>
            </a:xfrm>
            <a:custGeom>
              <a:avLst/>
              <a:gdLst/>
              <a:ahLst/>
              <a:cxnLst/>
              <a:rect l="l" t="t" r="r" b="b"/>
              <a:pathLst>
                <a:path w="3102" h="2289" extrusionOk="0">
                  <a:moveTo>
                    <a:pt x="224" y="1"/>
                  </a:moveTo>
                  <a:cubicBezTo>
                    <a:pt x="143" y="1"/>
                    <a:pt x="56" y="55"/>
                    <a:pt x="31" y="130"/>
                  </a:cubicBezTo>
                  <a:cubicBezTo>
                    <a:pt x="1" y="221"/>
                    <a:pt x="62" y="343"/>
                    <a:pt x="153" y="373"/>
                  </a:cubicBezTo>
                  <a:lnTo>
                    <a:pt x="2311" y="1042"/>
                  </a:lnTo>
                  <a:cubicBezTo>
                    <a:pt x="2554" y="1103"/>
                    <a:pt x="2676" y="1376"/>
                    <a:pt x="2615" y="1620"/>
                  </a:cubicBezTo>
                  <a:cubicBezTo>
                    <a:pt x="2585" y="1711"/>
                    <a:pt x="2493" y="1802"/>
                    <a:pt x="2372" y="1863"/>
                  </a:cubicBezTo>
                  <a:cubicBezTo>
                    <a:pt x="2318" y="1898"/>
                    <a:pt x="2255" y="1913"/>
                    <a:pt x="2186" y="1913"/>
                  </a:cubicBezTo>
                  <a:cubicBezTo>
                    <a:pt x="2138" y="1913"/>
                    <a:pt x="2088" y="1906"/>
                    <a:pt x="2037" y="1893"/>
                  </a:cubicBezTo>
                  <a:lnTo>
                    <a:pt x="487" y="1407"/>
                  </a:lnTo>
                  <a:cubicBezTo>
                    <a:pt x="466" y="1401"/>
                    <a:pt x="445" y="1399"/>
                    <a:pt x="426" y="1399"/>
                  </a:cubicBezTo>
                  <a:cubicBezTo>
                    <a:pt x="335" y="1399"/>
                    <a:pt x="269" y="1453"/>
                    <a:pt x="244" y="1528"/>
                  </a:cubicBezTo>
                  <a:cubicBezTo>
                    <a:pt x="214" y="1650"/>
                    <a:pt x="274" y="1741"/>
                    <a:pt x="366" y="1772"/>
                  </a:cubicBezTo>
                  <a:lnTo>
                    <a:pt x="1916" y="2258"/>
                  </a:lnTo>
                  <a:cubicBezTo>
                    <a:pt x="2007" y="2288"/>
                    <a:pt x="2098" y="2288"/>
                    <a:pt x="2189" y="2288"/>
                  </a:cubicBezTo>
                  <a:cubicBezTo>
                    <a:pt x="2311" y="2288"/>
                    <a:pt x="2433" y="2258"/>
                    <a:pt x="2554" y="2197"/>
                  </a:cubicBezTo>
                  <a:cubicBezTo>
                    <a:pt x="2767" y="2106"/>
                    <a:pt x="2919" y="1924"/>
                    <a:pt x="2980" y="1711"/>
                  </a:cubicBezTo>
                  <a:cubicBezTo>
                    <a:pt x="3101" y="1285"/>
                    <a:pt x="2858" y="799"/>
                    <a:pt x="2433" y="677"/>
                  </a:cubicBezTo>
                  <a:lnTo>
                    <a:pt x="274" y="9"/>
                  </a:lnTo>
                  <a:cubicBezTo>
                    <a:pt x="258" y="3"/>
                    <a:pt x="241" y="1"/>
                    <a:pt x="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027438" y="3198405"/>
              <a:ext cx="89884" cy="64552"/>
            </a:xfrm>
            <a:custGeom>
              <a:avLst/>
              <a:gdLst/>
              <a:ahLst/>
              <a:cxnLst/>
              <a:rect l="l" t="t" r="r" b="b"/>
              <a:pathLst>
                <a:path w="3314" h="2380" extrusionOk="0">
                  <a:moveTo>
                    <a:pt x="315" y="0"/>
                  </a:moveTo>
                  <a:cubicBezTo>
                    <a:pt x="234" y="0"/>
                    <a:pt x="147" y="55"/>
                    <a:pt x="122" y="130"/>
                  </a:cubicBezTo>
                  <a:cubicBezTo>
                    <a:pt x="92" y="252"/>
                    <a:pt x="153" y="343"/>
                    <a:pt x="244" y="373"/>
                  </a:cubicBezTo>
                  <a:lnTo>
                    <a:pt x="2584" y="1103"/>
                  </a:lnTo>
                  <a:cubicBezTo>
                    <a:pt x="2706" y="1133"/>
                    <a:pt x="2797" y="1224"/>
                    <a:pt x="2858" y="1346"/>
                  </a:cubicBezTo>
                  <a:cubicBezTo>
                    <a:pt x="2888" y="1437"/>
                    <a:pt x="2919" y="1559"/>
                    <a:pt x="2888" y="1680"/>
                  </a:cubicBezTo>
                  <a:cubicBezTo>
                    <a:pt x="2813" y="1882"/>
                    <a:pt x="2633" y="2000"/>
                    <a:pt x="2435" y="2000"/>
                  </a:cubicBezTo>
                  <a:cubicBezTo>
                    <a:pt x="2394" y="2000"/>
                    <a:pt x="2352" y="1995"/>
                    <a:pt x="2311" y="1984"/>
                  </a:cubicBezTo>
                  <a:lnTo>
                    <a:pt x="244" y="1346"/>
                  </a:lnTo>
                  <a:cubicBezTo>
                    <a:pt x="219" y="1329"/>
                    <a:pt x="195" y="1322"/>
                    <a:pt x="172" y="1322"/>
                  </a:cubicBezTo>
                  <a:cubicBezTo>
                    <a:pt x="108" y="1322"/>
                    <a:pt x="53" y="1378"/>
                    <a:pt x="31" y="1467"/>
                  </a:cubicBezTo>
                  <a:cubicBezTo>
                    <a:pt x="1" y="1559"/>
                    <a:pt x="31" y="1650"/>
                    <a:pt x="153" y="1680"/>
                  </a:cubicBezTo>
                  <a:lnTo>
                    <a:pt x="2189" y="2349"/>
                  </a:lnTo>
                  <a:cubicBezTo>
                    <a:pt x="2280" y="2349"/>
                    <a:pt x="2371" y="2379"/>
                    <a:pt x="2432" y="2379"/>
                  </a:cubicBezTo>
                  <a:cubicBezTo>
                    <a:pt x="2797" y="2379"/>
                    <a:pt x="3131" y="2136"/>
                    <a:pt x="3253" y="1802"/>
                  </a:cubicBezTo>
                  <a:cubicBezTo>
                    <a:pt x="3314" y="1589"/>
                    <a:pt x="3283" y="1346"/>
                    <a:pt x="3192" y="1163"/>
                  </a:cubicBezTo>
                  <a:cubicBezTo>
                    <a:pt x="3070" y="951"/>
                    <a:pt x="2919" y="829"/>
                    <a:pt x="2706" y="738"/>
                  </a:cubicBezTo>
                  <a:lnTo>
                    <a:pt x="365" y="8"/>
                  </a:lnTo>
                  <a:cubicBezTo>
                    <a:pt x="349" y="3"/>
                    <a:pt x="332" y="0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007664" y="3246225"/>
              <a:ext cx="75048" cy="55466"/>
            </a:xfrm>
            <a:custGeom>
              <a:avLst/>
              <a:gdLst/>
              <a:ahLst/>
              <a:cxnLst/>
              <a:rect l="l" t="t" r="r" b="b"/>
              <a:pathLst>
                <a:path w="2767" h="2045" extrusionOk="0">
                  <a:moveTo>
                    <a:pt x="850" y="0"/>
                  </a:moveTo>
                  <a:cubicBezTo>
                    <a:pt x="760" y="0"/>
                    <a:pt x="694" y="55"/>
                    <a:pt x="669" y="130"/>
                  </a:cubicBezTo>
                  <a:cubicBezTo>
                    <a:pt x="638" y="251"/>
                    <a:pt x="699" y="343"/>
                    <a:pt x="790" y="373"/>
                  </a:cubicBezTo>
                  <a:lnTo>
                    <a:pt x="2037" y="768"/>
                  </a:lnTo>
                  <a:cubicBezTo>
                    <a:pt x="2158" y="799"/>
                    <a:pt x="2249" y="890"/>
                    <a:pt x="2310" y="981"/>
                  </a:cubicBezTo>
                  <a:cubicBezTo>
                    <a:pt x="2341" y="1103"/>
                    <a:pt x="2371" y="1224"/>
                    <a:pt x="2341" y="1346"/>
                  </a:cubicBezTo>
                  <a:cubicBezTo>
                    <a:pt x="2270" y="1534"/>
                    <a:pt x="2108" y="1650"/>
                    <a:pt x="1925" y="1650"/>
                  </a:cubicBezTo>
                  <a:cubicBezTo>
                    <a:pt x="1872" y="1650"/>
                    <a:pt x="1818" y="1640"/>
                    <a:pt x="1763" y="1619"/>
                  </a:cubicBezTo>
                  <a:lnTo>
                    <a:pt x="274" y="1163"/>
                  </a:lnTo>
                  <a:cubicBezTo>
                    <a:pt x="252" y="1158"/>
                    <a:pt x="231" y="1155"/>
                    <a:pt x="212" y="1155"/>
                  </a:cubicBezTo>
                  <a:cubicBezTo>
                    <a:pt x="122" y="1155"/>
                    <a:pt x="55" y="1210"/>
                    <a:pt x="30" y="1285"/>
                  </a:cubicBezTo>
                  <a:cubicBezTo>
                    <a:pt x="0" y="1376"/>
                    <a:pt x="61" y="1498"/>
                    <a:pt x="152" y="1528"/>
                  </a:cubicBezTo>
                  <a:lnTo>
                    <a:pt x="1641" y="1984"/>
                  </a:lnTo>
                  <a:cubicBezTo>
                    <a:pt x="1733" y="2014"/>
                    <a:pt x="1824" y="2045"/>
                    <a:pt x="1885" y="2045"/>
                  </a:cubicBezTo>
                  <a:cubicBezTo>
                    <a:pt x="2249" y="2045"/>
                    <a:pt x="2584" y="1802"/>
                    <a:pt x="2705" y="1437"/>
                  </a:cubicBezTo>
                  <a:cubicBezTo>
                    <a:pt x="2766" y="1224"/>
                    <a:pt x="2736" y="1011"/>
                    <a:pt x="2644" y="829"/>
                  </a:cubicBezTo>
                  <a:cubicBezTo>
                    <a:pt x="2523" y="616"/>
                    <a:pt x="2371" y="464"/>
                    <a:pt x="2158" y="403"/>
                  </a:cubicBezTo>
                  <a:lnTo>
                    <a:pt x="912" y="8"/>
                  </a:lnTo>
                  <a:cubicBezTo>
                    <a:pt x="890" y="3"/>
                    <a:pt x="870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969718" y="3289922"/>
              <a:ext cx="76702" cy="48875"/>
            </a:xfrm>
            <a:custGeom>
              <a:avLst/>
              <a:gdLst/>
              <a:ahLst/>
              <a:cxnLst/>
              <a:rect l="l" t="t" r="r" b="b"/>
              <a:pathLst>
                <a:path w="2828" h="1802" extrusionOk="0">
                  <a:moveTo>
                    <a:pt x="1561" y="0"/>
                  </a:moveTo>
                  <a:cubicBezTo>
                    <a:pt x="1480" y="0"/>
                    <a:pt x="1394" y="55"/>
                    <a:pt x="1369" y="130"/>
                  </a:cubicBezTo>
                  <a:cubicBezTo>
                    <a:pt x="1338" y="221"/>
                    <a:pt x="1399" y="343"/>
                    <a:pt x="1490" y="373"/>
                  </a:cubicBezTo>
                  <a:lnTo>
                    <a:pt x="2007" y="525"/>
                  </a:lnTo>
                  <a:cubicBezTo>
                    <a:pt x="2250" y="616"/>
                    <a:pt x="2402" y="859"/>
                    <a:pt x="2311" y="1103"/>
                  </a:cubicBezTo>
                  <a:cubicBezTo>
                    <a:pt x="2281" y="1224"/>
                    <a:pt x="2189" y="1315"/>
                    <a:pt x="2098" y="1376"/>
                  </a:cubicBezTo>
                  <a:cubicBezTo>
                    <a:pt x="2027" y="1412"/>
                    <a:pt x="1956" y="1426"/>
                    <a:pt x="1891" y="1426"/>
                  </a:cubicBezTo>
                  <a:cubicBezTo>
                    <a:pt x="1845" y="1426"/>
                    <a:pt x="1802" y="1419"/>
                    <a:pt x="1764" y="1406"/>
                  </a:cubicBezTo>
                  <a:lnTo>
                    <a:pt x="244" y="920"/>
                  </a:lnTo>
                  <a:cubicBezTo>
                    <a:pt x="228" y="915"/>
                    <a:pt x="213" y="912"/>
                    <a:pt x="197" y="912"/>
                  </a:cubicBezTo>
                  <a:cubicBezTo>
                    <a:pt x="123" y="912"/>
                    <a:pt x="56" y="971"/>
                    <a:pt x="31" y="1072"/>
                  </a:cubicBezTo>
                  <a:cubicBezTo>
                    <a:pt x="1" y="1163"/>
                    <a:pt x="31" y="1254"/>
                    <a:pt x="153" y="1285"/>
                  </a:cubicBezTo>
                  <a:lnTo>
                    <a:pt x="1642" y="1771"/>
                  </a:lnTo>
                  <a:cubicBezTo>
                    <a:pt x="1733" y="1802"/>
                    <a:pt x="1794" y="1802"/>
                    <a:pt x="1885" y="1802"/>
                  </a:cubicBezTo>
                  <a:cubicBezTo>
                    <a:pt x="2007" y="1802"/>
                    <a:pt x="2159" y="1771"/>
                    <a:pt x="2281" y="1710"/>
                  </a:cubicBezTo>
                  <a:cubicBezTo>
                    <a:pt x="2463" y="1589"/>
                    <a:pt x="2615" y="1437"/>
                    <a:pt x="2676" y="1224"/>
                  </a:cubicBezTo>
                  <a:cubicBezTo>
                    <a:pt x="2828" y="768"/>
                    <a:pt x="2584" y="312"/>
                    <a:pt x="2129" y="191"/>
                  </a:cubicBezTo>
                  <a:lnTo>
                    <a:pt x="1612" y="8"/>
                  </a:lnTo>
                  <a:cubicBezTo>
                    <a:pt x="1596" y="3"/>
                    <a:pt x="1579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57852" y="3084511"/>
              <a:ext cx="159128" cy="135558"/>
            </a:xfrm>
            <a:custGeom>
              <a:avLst/>
              <a:gdLst/>
              <a:ahLst/>
              <a:cxnLst/>
              <a:rect l="l" t="t" r="r" b="b"/>
              <a:pathLst>
                <a:path w="5867" h="4998" extrusionOk="0">
                  <a:moveTo>
                    <a:pt x="3729" y="1"/>
                  </a:moveTo>
                  <a:cubicBezTo>
                    <a:pt x="2159" y="1"/>
                    <a:pt x="732" y="1026"/>
                    <a:pt x="243" y="2596"/>
                  </a:cubicBezTo>
                  <a:cubicBezTo>
                    <a:pt x="0" y="3326"/>
                    <a:pt x="0" y="4147"/>
                    <a:pt x="274" y="4876"/>
                  </a:cubicBezTo>
                  <a:cubicBezTo>
                    <a:pt x="304" y="4967"/>
                    <a:pt x="365" y="4998"/>
                    <a:pt x="456" y="4998"/>
                  </a:cubicBezTo>
                  <a:lnTo>
                    <a:pt x="517" y="4998"/>
                  </a:lnTo>
                  <a:cubicBezTo>
                    <a:pt x="608" y="4967"/>
                    <a:pt x="669" y="4846"/>
                    <a:pt x="638" y="4754"/>
                  </a:cubicBezTo>
                  <a:cubicBezTo>
                    <a:pt x="395" y="4086"/>
                    <a:pt x="395" y="3387"/>
                    <a:pt x="608" y="2688"/>
                  </a:cubicBezTo>
                  <a:cubicBezTo>
                    <a:pt x="1047" y="1293"/>
                    <a:pt x="2342" y="381"/>
                    <a:pt x="3766" y="381"/>
                  </a:cubicBezTo>
                  <a:cubicBezTo>
                    <a:pt x="4018" y="381"/>
                    <a:pt x="4273" y="409"/>
                    <a:pt x="4529" y="469"/>
                  </a:cubicBezTo>
                  <a:cubicBezTo>
                    <a:pt x="4894" y="560"/>
                    <a:pt x="5289" y="621"/>
                    <a:pt x="5623" y="681"/>
                  </a:cubicBezTo>
                  <a:cubicBezTo>
                    <a:pt x="5745" y="681"/>
                    <a:pt x="5836" y="621"/>
                    <a:pt x="5836" y="530"/>
                  </a:cubicBezTo>
                  <a:cubicBezTo>
                    <a:pt x="5867" y="408"/>
                    <a:pt x="5806" y="317"/>
                    <a:pt x="5684" y="317"/>
                  </a:cubicBezTo>
                  <a:cubicBezTo>
                    <a:pt x="5350" y="256"/>
                    <a:pt x="4985" y="195"/>
                    <a:pt x="4590" y="104"/>
                  </a:cubicBezTo>
                  <a:cubicBezTo>
                    <a:pt x="4301" y="34"/>
                    <a:pt x="4013" y="1"/>
                    <a:pt x="3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973027" y="3120288"/>
              <a:ext cx="73393" cy="99784"/>
            </a:xfrm>
            <a:custGeom>
              <a:avLst/>
              <a:gdLst/>
              <a:ahLst/>
              <a:cxnLst/>
              <a:rect l="l" t="t" r="r" b="b"/>
              <a:pathLst>
                <a:path w="2706" h="3679" extrusionOk="0">
                  <a:moveTo>
                    <a:pt x="487" y="1"/>
                  </a:moveTo>
                  <a:cubicBezTo>
                    <a:pt x="396" y="1"/>
                    <a:pt x="274" y="31"/>
                    <a:pt x="183" y="31"/>
                  </a:cubicBezTo>
                  <a:cubicBezTo>
                    <a:pt x="92" y="62"/>
                    <a:pt x="0" y="153"/>
                    <a:pt x="31" y="244"/>
                  </a:cubicBezTo>
                  <a:cubicBezTo>
                    <a:pt x="31" y="366"/>
                    <a:pt x="122" y="426"/>
                    <a:pt x="244" y="426"/>
                  </a:cubicBezTo>
                  <a:cubicBezTo>
                    <a:pt x="335" y="396"/>
                    <a:pt x="396" y="396"/>
                    <a:pt x="487" y="396"/>
                  </a:cubicBezTo>
                  <a:cubicBezTo>
                    <a:pt x="1490" y="396"/>
                    <a:pt x="2310" y="1217"/>
                    <a:pt x="2310" y="2220"/>
                  </a:cubicBezTo>
                  <a:cubicBezTo>
                    <a:pt x="2310" y="2645"/>
                    <a:pt x="2159" y="3040"/>
                    <a:pt x="1885" y="3375"/>
                  </a:cubicBezTo>
                  <a:cubicBezTo>
                    <a:pt x="1824" y="3466"/>
                    <a:pt x="1855" y="3587"/>
                    <a:pt x="1915" y="3648"/>
                  </a:cubicBezTo>
                  <a:cubicBezTo>
                    <a:pt x="1946" y="3679"/>
                    <a:pt x="2007" y="3679"/>
                    <a:pt x="2037" y="3679"/>
                  </a:cubicBezTo>
                  <a:cubicBezTo>
                    <a:pt x="2098" y="3679"/>
                    <a:pt x="2159" y="3679"/>
                    <a:pt x="2189" y="3618"/>
                  </a:cubicBezTo>
                  <a:cubicBezTo>
                    <a:pt x="2523" y="3223"/>
                    <a:pt x="2706" y="2736"/>
                    <a:pt x="2706" y="2220"/>
                  </a:cubicBezTo>
                  <a:cubicBezTo>
                    <a:pt x="2706" y="1004"/>
                    <a:pt x="1703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996109" y="3187691"/>
              <a:ext cx="42067" cy="94224"/>
            </a:xfrm>
            <a:custGeom>
              <a:avLst/>
              <a:gdLst/>
              <a:ahLst/>
              <a:cxnLst/>
              <a:rect l="l" t="t" r="r" b="b"/>
              <a:pathLst>
                <a:path w="1551" h="3474" extrusionOk="0">
                  <a:moveTo>
                    <a:pt x="223" y="0"/>
                  </a:moveTo>
                  <a:cubicBezTo>
                    <a:pt x="143" y="0"/>
                    <a:pt x="56" y="55"/>
                    <a:pt x="31" y="130"/>
                  </a:cubicBezTo>
                  <a:cubicBezTo>
                    <a:pt x="0" y="221"/>
                    <a:pt x="61" y="343"/>
                    <a:pt x="152" y="373"/>
                  </a:cubicBezTo>
                  <a:cubicBezTo>
                    <a:pt x="760" y="586"/>
                    <a:pt x="1156" y="1163"/>
                    <a:pt x="1156" y="1802"/>
                  </a:cubicBezTo>
                  <a:cubicBezTo>
                    <a:pt x="1156" y="2349"/>
                    <a:pt x="882" y="2835"/>
                    <a:pt x="426" y="3109"/>
                  </a:cubicBezTo>
                  <a:cubicBezTo>
                    <a:pt x="335" y="3169"/>
                    <a:pt x="304" y="3291"/>
                    <a:pt x="365" y="3382"/>
                  </a:cubicBezTo>
                  <a:cubicBezTo>
                    <a:pt x="396" y="3443"/>
                    <a:pt x="456" y="3473"/>
                    <a:pt x="517" y="3473"/>
                  </a:cubicBezTo>
                  <a:cubicBezTo>
                    <a:pt x="548" y="3473"/>
                    <a:pt x="578" y="3473"/>
                    <a:pt x="608" y="3443"/>
                  </a:cubicBezTo>
                  <a:cubicBezTo>
                    <a:pt x="1216" y="3109"/>
                    <a:pt x="1551" y="2501"/>
                    <a:pt x="1551" y="1802"/>
                  </a:cubicBezTo>
                  <a:cubicBezTo>
                    <a:pt x="1551" y="1011"/>
                    <a:pt x="1034" y="282"/>
                    <a:pt x="274" y="8"/>
                  </a:cubicBezTo>
                  <a:cubicBezTo>
                    <a:pt x="258" y="3"/>
                    <a:pt x="241" y="0"/>
                    <a:pt x="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92224" y="3083182"/>
              <a:ext cx="91538" cy="85788"/>
            </a:xfrm>
            <a:custGeom>
              <a:avLst/>
              <a:gdLst/>
              <a:ahLst/>
              <a:cxnLst/>
              <a:rect l="l" t="t" r="r" b="b"/>
              <a:pathLst>
                <a:path w="3375" h="3163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1825"/>
                    <a:pt x="1" y="1946"/>
                    <a:pt x="31" y="2068"/>
                  </a:cubicBezTo>
                  <a:cubicBezTo>
                    <a:pt x="56" y="2143"/>
                    <a:pt x="122" y="2197"/>
                    <a:pt x="196" y="2197"/>
                  </a:cubicBezTo>
                  <a:cubicBezTo>
                    <a:pt x="211" y="2197"/>
                    <a:pt x="228" y="2195"/>
                    <a:pt x="244" y="2189"/>
                  </a:cubicBezTo>
                  <a:cubicBezTo>
                    <a:pt x="365" y="2189"/>
                    <a:pt x="426" y="2068"/>
                    <a:pt x="396" y="1977"/>
                  </a:cubicBezTo>
                  <a:cubicBezTo>
                    <a:pt x="396" y="1886"/>
                    <a:pt x="365" y="1794"/>
                    <a:pt x="365" y="1703"/>
                  </a:cubicBezTo>
                  <a:cubicBezTo>
                    <a:pt x="365" y="974"/>
                    <a:pt x="973" y="366"/>
                    <a:pt x="1703" y="366"/>
                  </a:cubicBezTo>
                  <a:cubicBezTo>
                    <a:pt x="2402" y="366"/>
                    <a:pt x="3010" y="974"/>
                    <a:pt x="3010" y="1703"/>
                  </a:cubicBezTo>
                  <a:cubicBezTo>
                    <a:pt x="3010" y="2159"/>
                    <a:pt x="2767" y="2585"/>
                    <a:pt x="2371" y="2828"/>
                  </a:cubicBezTo>
                  <a:cubicBezTo>
                    <a:pt x="2280" y="2858"/>
                    <a:pt x="2250" y="2980"/>
                    <a:pt x="2311" y="3071"/>
                  </a:cubicBezTo>
                  <a:cubicBezTo>
                    <a:pt x="2341" y="3132"/>
                    <a:pt x="2402" y="3162"/>
                    <a:pt x="2463" y="3162"/>
                  </a:cubicBezTo>
                  <a:cubicBezTo>
                    <a:pt x="2493" y="3162"/>
                    <a:pt x="2554" y="3162"/>
                    <a:pt x="2584" y="3132"/>
                  </a:cubicBezTo>
                  <a:cubicBezTo>
                    <a:pt x="3071" y="2828"/>
                    <a:pt x="3375" y="2281"/>
                    <a:pt x="3375" y="1703"/>
                  </a:cubicBezTo>
                  <a:cubicBezTo>
                    <a:pt x="3375" y="761"/>
                    <a:pt x="2615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946635" y="3163686"/>
              <a:ext cx="16518" cy="21779"/>
            </a:xfrm>
            <a:custGeom>
              <a:avLst/>
              <a:gdLst/>
              <a:ahLst/>
              <a:cxnLst/>
              <a:rect l="l" t="t" r="r" b="b"/>
              <a:pathLst>
                <a:path w="609" h="803" extrusionOk="0">
                  <a:moveTo>
                    <a:pt x="195" y="0"/>
                  </a:moveTo>
                  <a:cubicBezTo>
                    <a:pt x="170" y="0"/>
                    <a:pt x="145" y="4"/>
                    <a:pt x="122" y="12"/>
                  </a:cubicBezTo>
                  <a:cubicBezTo>
                    <a:pt x="31" y="73"/>
                    <a:pt x="1" y="194"/>
                    <a:pt x="62" y="285"/>
                  </a:cubicBezTo>
                  <a:cubicBezTo>
                    <a:pt x="122" y="407"/>
                    <a:pt x="153" y="528"/>
                    <a:pt x="214" y="680"/>
                  </a:cubicBezTo>
                  <a:cubicBezTo>
                    <a:pt x="214" y="741"/>
                    <a:pt x="305" y="802"/>
                    <a:pt x="396" y="802"/>
                  </a:cubicBezTo>
                  <a:lnTo>
                    <a:pt x="426" y="802"/>
                  </a:lnTo>
                  <a:cubicBezTo>
                    <a:pt x="548" y="772"/>
                    <a:pt x="609" y="680"/>
                    <a:pt x="578" y="559"/>
                  </a:cubicBezTo>
                  <a:cubicBezTo>
                    <a:pt x="517" y="407"/>
                    <a:pt x="457" y="255"/>
                    <a:pt x="396" y="103"/>
                  </a:cubicBezTo>
                  <a:cubicBezTo>
                    <a:pt x="350" y="35"/>
                    <a:pt x="271" y="0"/>
                    <a:pt x="195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71610" y="3132955"/>
              <a:ext cx="61053" cy="16219"/>
            </a:xfrm>
            <a:custGeom>
              <a:avLst/>
              <a:gdLst/>
              <a:ahLst/>
              <a:cxnLst/>
              <a:rect l="l" t="t" r="r" b="b"/>
              <a:pathLst>
                <a:path w="2251" h="598" extrusionOk="0">
                  <a:moveTo>
                    <a:pt x="1099" y="1"/>
                  </a:moveTo>
                  <a:cubicBezTo>
                    <a:pt x="773" y="1"/>
                    <a:pt x="449" y="69"/>
                    <a:pt x="153" y="202"/>
                  </a:cubicBezTo>
                  <a:cubicBezTo>
                    <a:pt x="62" y="233"/>
                    <a:pt x="1" y="354"/>
                    <a:pt x="62" y="446"/>
                  </a:cubicBezTo>
                  <a:cubicBezTo>
                    <a:pt x="83" y="511"/>
                    <a:pt x="153" y="561"/>
                    <a:pt x="224" y="561"/>
                  </a:cubicBezTo>
                  <a:cubicBezTo>
                    <a:pt x="251" y="561"/>
                    <a:pt x="279" y="554"/>
                    <a:pt x="305" y="537"/>
                  </a:cubicBezTo>
                  <a:cubicBezTo>
                    <a:pt x="554" y="434"/>
                    <a:pt x="825" y="381"/>
                    <a:pt x="1097" y="381"/>
                  </a:cubicBezTo>
                  <a:cubicBezTo>
                    <a:pt x="1388" y="381"/>
                    <a:pt x="1679" y="442"/>
                    <a:pt x="1946" y="567"/>
                  </a:cubicBezTo>
                  <a:cubicBezTo>
                    <a:pt x="1976" y="598"/>
                    <a:pt x="2007" y="598"/>
                    <a:pt x="2037" y="598"/>
                  </a:cubicBezTo>
                  <a:cubicBezTo>
                    <a:pt x="2098" y="598"/>
                    <a:pt x="2159" y="537"/>
                    <a:pt x="2189" y="476"/>
                  </a:cubicBezTo>
                  <a:cubicBezTo>
                    <a:pt x="2250" y="385"/>
                    <a:pt x="2220" y="263"/>
                    <a:pt x="2098" y="233"/>
                  </a:cubicBezTo>
                  <a:cubicBezTo>
                    <a:pt x="1786" y="77"/>
                    <a:pt x="1442" y="1"/>
                    <a:pt x="1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990332" y="3253033"/>
              <a:ext cx="10741" cy="21454"/>
            </a:xfrm>
            <a:custGeom>
              <a:avLst/>
              <a:gdLst/>
              <a:ahLst/>
              <a:cxnLst/>
              <a:rect l="l" t="t" r="r" b="b"/>
              <a:pathLst>
                <a:path w="396" h="791" extrusionOk="0">
                  <a:moveTo>
                    <a:pt x="365" y="0"/>
                  </a:moveTo>
                  <a:lnTo>
                    <a:pt x="1" y="61"/>
                  </a:lnTo>
                  <a:cubicBezTo>
                    <a:pt x="1" y="152"/>
                    <a:pt x="31" y="274"/>
                    <a:pt x="31" y="365"/>
                  </a:cubicBezTo>
                  <a:cubicBezTo>
                    <a:pt x="31" y="456"/>
                    <a:pt x="1" y="517"/>
                    <a:pt x="1" y="578"/>
                  </a:cubicBezTo>
                  <a:cubicBezTo>
                    <a:pt x="1" y="669"/>
                    <a:pt x="62" y="760"/>
                    <a:pt x="183" y="791"/>
                  </a:cubicBezTo>
                  <a:cubicBezTo>
                    <a:pt x="305" y="791"/>
                    <a:pt x="365" y="700"/>
                    <a:pt x="396" y="608"/>
                  </a:cubicBezTo>
                  <a:cubicBezTo>
                    <a:pt x="396" y="548"/>
                    <a:pt x="396" y="456"/>
                    <a:pt x="396" y="365"/>
                  </a:cubicBezTo>
                  <a:cubicBezTo>
                    <a:pt x="396" y="244"/>
                    <a:pt x="396" y="122"/>
                    <a:pt x="365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963127" y="3209011"/>
              <a:ext cx="21454" cy="18498"/>
            </a:xfrm>
            <a:custGeom>
              <a:avLst/>
              <a:gdLst/>
              <a:ahLst/>
              <a:cxnLst/>
              <a:rect l="l" t="t" r="r" b="b"/>
              <a:pathLst>
                <a:path w="791" h="682" extrusionOk="0">
                  <a:moveTo>
                    <a:pt x="227" y="1"/>
                  </a:moveTo>
                  <a:cubicBezTo>
                    <a:pt x="155" y="1"/>
                    <a:pt x="84" y="29"/>
                    <a:pt x="61" y="73"/>
                  </a:cubicBezTo>
                  <a:cubicBezTo>
                    <a:pt x="1" y="164"/>
                    <a:pt x="31" y="286"/>
                    <a:pt x="122" y="347"/>
                  </a:cubicBezTo>
                  <a:cubicBezTo>
                    <a:pt x="244" y="438"/>
                    <a:pt x="335" y="529"/>
                    <a:pt x="457" y="620"/>
                  </a:cubicBezTo>
                  <a:cubicBezTo>
                    <a:pt x="487" y="651"/>
                    <a:pt x="548" y="681"/>
                    <a:pt x="578" y="681"/>
                  </a:cubicBezTo>
                  <a:cubicBezTo>
                    <a:pt x="639" y="681"/>
                    <a:pt x="669" y="651"/>
                    <a:pt x="730" y="620"/>
                  </a:cubicBezTo>
                  <a:cubicBezTo>
                    <a:pt x="791" y="560"/>
                    <a:pt x="791" y="438"/>
                    <a:pt x="730" y="347"/>
                  </a:cubicBezTo>
                  <a:cubicBezTo>
                    <a:pt x="609" y="225"/>
                    <a:pt x="457" y="134"/>
                    <a:pt x="305" y="13"/>
                  </a:cubicBezTo>
                  <a:cubicBezTo>
                    <a:pt x="280" y="4"/>
                    <a:pt x="254" y="1"/>
                    <a:pt x="227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071135" y="3070840"/>
              <a:ext cx="79984" cy="79984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1490" y="365"/>
                  </a:moveTo>
                  <a:cubicBezTo>
                    <a:pt x="2067" y="365"/>
                    <a:pt x="2554" y="882"/>
                    <a:pt x="2554" y="1459"/>
                  </a:cubicBezTo>
                  <a:cubicBezTo>
                    <a:pt x="2554" y="2067"/>
                    <a:pt x="2067" y="2553"/>
                    <a:pt x="1490" y="2553"/>
                  </a:cubicBezTo>
                  <a:cubicBezTo>
                    <a:pt x="882" y="2553"/>
                    <a:pt x="396" y="2067"/>
                    <a:pt x="396" y="1459"/>
                  </a:cubicBezTo>
                  <a:cubicBezTo>
                    <a:pt x="396" y="882"/>
                    <a:pt x="882" y="365"/>
                    <a:pt x="1490" y="365"/>
                  </a:cubicBezTo>
                  <a:close/>
                  <a:moveTo>
                    <a:pt x="1490" y="0"/>
                  </a:moveTo>
                  <a:cubicBezTo>
                    <a:pt x="669" y="0"/>
                    <a:pt x="1" y="669"/>
                    <a:pt x="1" y="1459"/>
                  </a:cubicBezTo>
                  <a:cubicBezTo>
                    <a:pt x="1" y="2280"/>
                    <a:pt x="669" y="2948"/>
                    <a:pt x="1490" y="2948"/>
                  </a:cubicBezTo>
                  <a:cubicBezTo>
                    <a:pt x="2280" y="2948"/>
                    <a:pt x="2949" y="2280"/>
                    <a:pt x="2949" y="1459"/>
                  </a:cubicBezTo>
                  <a:cubicBezTo>
                    <a:pt x="2949" y="669"/>
                    <a:pt x="2280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940044" y="3008156"/>
              <a:ext cx="65148" cy="64335"/>
            </a:xfrm>
            <a:custGeom>
              <a:avLst/>
              <a:gdLst/>
              <a:ahLst/>
              <a:cxnLst/>
              <a:rect l="l" t="t" r="r" b="b"/>
              <a:pathLst>
                <a:path w="2402" h="2372" extrusionOk="0">
                  <a:moveTo>
                    <a:pt x="1216" y="366"/>
                  </a:moveTo>
                  <a:cubicBezTo>
                    <a:pt x="1642" y="366"/>
                    <a:pt x="2037" y="730"/>
                    <a:pt x="2037" y="1186"/>
                  </a:cubicBezTo>
                  <a:cubicBezTo>
                    <a:pt x="2037" y="1642"/>
                    <a:pt x="1642" y="2007"/>
                    <a:pt x="1216" y="2007"/>
                  </a:cubicBezTo>
                  <a:cubicBezTo>
                    <a:pt x="760" y="2007"/>
                    <a:pt x="396" y="1642"/>
                    <a:pt x="396" y="1186"/>
                  </a:cubicBezTo>
                  <a:cubicBezTo>
                    <a:pt x="396" y="730"/>
                    <a:pt x="760" y="366"/>
                    <a:pt x="1216" y="366"/>
                  </a:cubicBezTo>
                  <a:close/>
                  <a:moveTo>
                    <a:pt x="1216" y="1"/>
                  </a:moveTo>
                  <a:cubicBezTo>
                    <a:pt x="548" y="1"/>
                    <a:pt x="1" y="518"/>
                    <a:pt x="1" y="1186"/>
                  </a:cubicBezTo>
                  <a:cubicBezTo>
                    <a:pt x="1" y="1855"/>
                    <a:pt x="548" y="2372"/>
                    <a:pt x="1216" y="2372"/>
                  </a:cubicBezTo>
                  <a:cubicBezTo>
                    <a:pt x="1855" y="2372"/>
                    <a:pt x="2402" y="1855"/>
                    <a:pt x="2402" y="1186"/>
                  </a:cubicBezTo>
                  <a:cubicBezTo>
                    <a:pt x="2402" y="518"/>
                    <a:pt x="1855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3404" y="3274461"/>
              <a:ext cx="56903" cy="56930"/>
            </a:xfrm>
            <a:custGeom>
              <a:avLst/>
              <a:gdLst/>
              <a:ahLst/>
              <a:cxnLst/>
              <a:rect l="l" t="t" r="r" b="b"/>
              <a:pathLst>
                <a:path w="2098" h="2099" extrusionOk="0">
                  <a:moveTo>
                    <a:pt x="1064" y="396"/>
                  </a:moveTo>
                  <a:cubicBezTo>
                    <a:pt x="1429" y="396"/>
                    <a:pt x="1733" y="669"/>
                    <a:pt x="1733" y="1065"/>
                  </a:cubicBezTo>
                  <a:cubicBezTo>
                    <a:pt x="1733" y="1429"/>
                    <a:pt x="1429" y="1733"/>
                    <a:pt x="1064" y="1733"/>
                  </a:cubicBezTo>
                  <a:cubicBezTo>
                    <a:pt x="699" y="1733"/>
                    <a:pt x="395" y="1429"/>
                    <a:pt x="395" y="1065"/>
                  </a:cubicBezTo>
                  <a:cubicBezTo>
                    <a:pt x="395" y="669"/>
                    <a:pt x="699" y="396"/>
                    <a:pt x="1064" y="396"/>
                  </a:cubicBezTo>
                  <a:close/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098"/>
                    <a:pt x="1064" y="2098"/>
                  </a:cubicBezTo>
                  <a:cubicBezTo>
                    <a:pt x="1642" y="2098"/>
                    <a:pt x="2097" y="1642"/>
                    <a:pt x="2097" y="1065"/>
                  </a:cubicBezTo>
                  <a:cubicBezTo>
                    <a:pt x="2097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677863" y="3123787"/>
              <a:ext cx="343805" cy="295798"/>
            </a:xfrm>
            <a:custGeom>
              <a:avLst/>
              <a:gdLst/>
              <a:ahLst/>
              <a:cxnLst/>
              <a:rect l="l" t="t" r="r" b="b"/>
              <a:pathLst>
                <a:path w="12676" h="10906" extrusionOk="0">
                  <a:moveTo>
                    <a:pt x="6733" y="373"/>
                  </a:moveTo>
                  <a:cubicBezTo>
                    <a:pt x="6847" y="373"/>
                    <a:pt x="6961" y="419"/>
                    <a:pt x="7053" y="510"/>
                  </a:cubicBezTo>
                  <a:cubicBezTo>
                    <a:pt x="7235" y="692"/>
                    <a:pt x="7235" y="966"/>
                    <a:pt x="7053" y="1148"/>
                  </a:cubicBezTo>
                  <a:lnTo>
                    <a:pt x="5654" y="2607"/>
                  </a:lnTo>
                  <a:cubicBezTo>
                    <a:pt x="5594" y="2699"/>
                    <a:pt x="5594" y="2790"/>
                    <a:pt x="5654" y="2881"/>
                  </a:cubicBezTo>
                  <a:cubicBezTo>
                    <a:pt x="5692" y="2919"/>
                    <a:pt x="5741" y="2944"/>
                    <a:pt x="5795" y="2944"/>
                  </a:cubicBezTo>
                  <a:cubicBezTo>
                    <a:pt x="5828" y="2944"/>
                    <a:pt x="5863" y="2935"/>
                    <a:pt x="5898" y="2911"/>
                  </a:cubicBezTo>
                  <a:lnTo>
                    <a:pt x="9636" y="692"/>
                  </a:lnTo>
                  <a:cubicBezTo>
                    <a:pt x="9725" y="648"/>
                    <a:pt x="9814" y="620"/>
                    <a:pt x="9891" y="620"/>
                  </a:cubicBezTo>
                  <a:cubicBezTo>
                    <a:pt x="9919" y="620"/>
                    <a:pt x="9946" y="624"/>
                    <a:pt x="9971" y="632"/>
                  </a:cubicBezTo>
                  <a:cubicBezTo>
                    <a:pt x="10092" y="662"/>
                    <a:pt x="10214" y="723"/>
                    <a:pt x="10274" y="844"/>
                  </a:cubicBezTo>
                  <a:cubicBezTo>
                    <a:pt x="10396" y="1057"/>
                    <a:pt x="10305" y="1331"/>
                    <a:pt x="10092" y="1452"/>
                  </a:cubicBezTo>
                  <a:lnTo>
                    <a:pt x="7083" y="3246"/>
                  </a:lnTo>
                  <a:cubicBezTo>
                    <a:pt x="6992" y="3306"/>
                    <a:pt x="6931" y="3398"/>
                    <a:pt x="6901" y="3519"/>
                  </a:cubicBezTo>
                  <a:cubicBezTo>
                    <a:pt x="6870" y="3610"/>
                    <a:pt x="6870" y="3732"/>
                    <a:pt x="6931" y="3823"/>
                  </a:cubicBezTo>
                  <a:cubicBezTo>
                    <a:pt x="7011" y="3963"/>
                    <a:pt x="7156" y="4037"/>
                    <a:pt x="7298" y="4037"/>
                  </a:cubicBezTo>
                  <a:cubicBezTo>
                    <a:pt x="7373" y="4037"/>
                    <a:pt x="7446" y="4017"/>
                    <a:pt x="7508" y="3975"/>
                  </a:cubicBezTo>
                  <a:lnTo>
                    <a:pt x="11217" y="1756"/>
                  </a:lnTo>
                  <a:cubicBezTo>
                    <a:pt x="11270" y="1721"/>
                    <a:pt x="11334" y="1706"/>
                    <a:pt x="11402" y="1706"/>
                  </a:cubicBezTo>
                  <a:cubicBezTo>
                    <a:pt x="11450" y="1706"/>
                    <a:pt x="11501" y="1713"/>
                    <a:pt x="11551" y="1726"/>
                  </a:cubicBezTo>
                  <a:cubicBezTo>
                    <a:pt x="11673" y="1756"/>
                    <a:pt x="11764" y="1817"/>
                    <a:pt x="11825" y="1908"/>
                  </a:cubicBezTo>
                  <a:cubicBezTo>
                    <a:pt x="11885" y="2030"/>
                    <a:pt x="11916" y="2151"/>
                    <a:pt x="11885" y="2273"/>
                  </a:cubicBezTo>
                  <a:cubicBezTo>
                    <a:pt x="11855" y="2395"/>
                    <a:pt x="11764" y="2486"/>
                    <a:pt x="11673" y="2547"/>
                  </a:cubicBezTo>
                  <a:lnTo>
                    <a:pt x="8390" y="4492"/>
                  </a:lnTo>
                  <a:cubicBezTo>
                    <a:pt x="8177" y="4614"/>
                    <a:pt x="8116" y="4887"/>
                    <a:pt x="8238" y="5069"/>
                  </a:cubicBezTo>
                  <a:cubicBezTo>
                    <a:pt x="8318" y="5209"/>
                    <a:pt x="8463" y="5283"/>
                    <a:pt x="8605" y="5283"/>
                  </a:cubicBezTo>
                  <a:cubicBezTo>
                    <a:pt x="8680" y="5283"/>
                    <a:pt x="8753" y="5263"/>
                    <a:pt x="8816" y="5221"/>
                  </a:cubicBezTo>
                  <a:lnTo>
                    <a:pt x="11430" y="3671"/>
                  </a:lnTo>
                  <a:cubicBezTo>
                    <a:pt x="11496" y="3627"/>
                    <a:pt x="11579" y="3599"/>
                    <a:pt x="11667" y="3599"/>
                  </a:cubicBezTo>
                  <a:cubicBezTo>
                    <a:pt x="11699" y="3599"/>
                    <a:pt x="11731" y="3602"/>
                    <a:pt x="11764" y="3610"/>
                  </a:cubicBezTo>
                  <a:cubicBezTo>
                    <a:pt x="11885" y="3641"/>
                    <a:pt x="11977" y="3732"/>
                    <a:pt x="12037" y="3823"/>
                  </a:cubicBezTo>
                  <a:cubicBezTo>
                    <a:pt x="12098" y="3914"/>
                    <a:pt x="12129" y="4036"/>
                    <a:pt x="12098" y="4158"/>
                  </a:cubicBezTo>
                  <a:cubicBezTo>
                    <a:pt x="12068" y="4279"/>
                    <a:pt x="11977" y="4370"/>
                    <a:pt x="11885" y="4431"/>
                  </a:cubicBezTo>
                  <a:lnTo>
                    <a:pt x="8967" y="6164"/>
                  </a:lnTo>
                  <a:cubicBezTo>
                    <a:pt x="8876" y="6224"/>
                    <a:pt x="8816" y="6316"/>
                    <a:pt x="8785" y="6437"/>
                  </a:cubicBezTo>
                  <a:cubicBezTo>
                    <a:pt x="8755" y="6528"/>
                    <a:pt x="8785" y="6650"/>
                    <a:pt x="8846" y="6741"/>
                  </a:cubicBezTo>
                  <a:cubicBezTo>
                    <a:pt x="8876" y="6832"/>
                    <a:pt x="8967" y="6924"/>
                    <a:pt x="9089" y="6924"/>
                  </a:cubicBezTo>
                  <a:cubicBezTo>
                    <a:pt x="9127" y="6936"/>
                    <a:pt x="9170" y="6944"/>
                    <a:pt x="9214" y="6944"/>
                  </a:cubicBezTo>
                  <a:cubicBezTo>
                    <a:pt x="9276" y="6944"/>
                    <a:pt x="9340" y="6929"/>
                    <a:pt x="9393" y="6893"/>
                  </a:cubicBezTo>
                  <a:lnTo>
                    <a:pt x="11521" y="5647"/>
                  </a:lnTo>
                  <a:cubicBezTo>
                    <a:pt x="11593" y="5595"/>
                    <a:pt x="11673" y="5571"/>
                    <a:pt x="11752" y="5571"/>
                  </a:cubicBezTo>
                  <a:cubicBezTo>
                    <a:pt x="11903" y="5571"/>
                    <a:pt x="12049" y="5659"/>
                    <a:pt x="12129" y="5799"/>
                  </a:cubicBezTo>
                  <a:cubicBezTo>
                    <a:pt x="12250" y="6012"/>
                    <a:pt x="12189" y="6285"/>
                    <a:pt x="11977" y="6407"/>
                  </a:cubicBezTo>
                  <a:lnTo>
                    <a:pt x="5867" y="10054"/>
                  </a:lnTo>
                  <a:cubicBezTo>
                    <a:pt x="5349" y="10365"/>
                    <a:pt x="4774" y="10521"/>
                    <a:pt x="4182" y="10521"/>
                  </a:cubicBezTo>
                  <a:cubicBezTo>
                    <a:pt x="3905" y="10521"/>
                    <a:pt x="3625" y="10487"/>
                    <a:pt x="3344" y="10419"/>
                  </a:cubicBezTo>
                  <a:cubicBezTo>
                    <a:pt x="2493" y="10206"/>
                    <a:pt x="1764" y="9659"/>
                    <a:pt x="1308" y="8899"/>
                  </a:cubicBezTo>
                  <a:cubicBezTo>
                    <a:pt x="426" y="7440"/>
                    <a:pt x="852" y="5495"/>
                    <a:pt x="2280" y="4492"/>
                  </a:cubicBezTo>
                  <a:cubicBezTo>
                    <a:pt x="3283" y="3823"/>
                    <a:pt x="3861" y="3185"/>
                    <a:pt x="4135" y="2911"/>
                  </a:cubicBezTo>
                  <a:lnTo>
                    <a:pt x="6414" y="510"/>
                  </a:lnTo>
                  <a:cubicBezTo>
                    <a:pt x="6505" y="419"/>
                    <a:pt x="6619" y="373"/>
                    <a:pt x="6733" y="373"/>
                  </a:cubicBezTo>
                  <a:close/>
                  <a:moveTo>
                    <a:pt x="6751" y="0"/>
                  </a:moveTo>
                  <a:cubicBezTo>
                    <a:pt x="6525" y="0"/>
                    <a:pt x="6300" y="92"/>
                    <a:pt x="6141" y="267"/>
                  </a:cubicBezTo>
                  <a:lnTo>
                    <a:pt x="3861" y="2638"/>
                  </a:lnTo>
                  <a:cubicBezTo>
                    <a:pt x="3435" y="3094"/>
                    <a:pt x="2888" y="3610"/>
                    <a:pt x="2037" y="4188"/>
                  </a:cubicBezTo>
                  <a:cubicBezTo>
                    <a:pt x="2037" y="4188"/>
                    <a:pt x="2037" y="4188"/>
                    <a:pt x="2037" y="4218"/>
                  </a:cubicBezTo>
                  <a:cubicBezTo>
                    <a:pt x="457" y="5313"/>
                    <a:pt x="1" y="7471"/>
                    <a:pt x="1004" y="9112"/>
                  </a:cubicBezTo>
                  <a:cubicBezTo>
                    <a:pt x="1673" y="10267"/>
                    <a:pt x="2919" y="10905"/>
                    <a:pt x="4165" y="10905"/>
                  </a:cubicBezTo>
                  <a:cubicBezTo>
                    <a:pt x="4803" y="10905"/>
                    <a:pt x="5472" y="10723"/>
                    <a:pt x="6049" y="10389"/>
                  </a:cubicBezTo>
                  <a:lnTo>
                    <a:pt x="12159" y="6741"/>
                  </a:lnTo>
                  <a:cubicBezTo>
                    <a:pt x="12554" y="6498"/>
                    <a:pt x="12676" y="5981"/>
                    <a:pt x="12463" y="5586"/>
                  </a:cubicBezTo>
                  <a:cubicBezTo>
                    <a:pt x="12305" y="5329"/>
                    <a:pt x="12030" y="5187"/>
                    <a:pt x="11749" y="5187"/>
                  </a:cubicBezTo>
                  <a:cubicBezTo>
                    <a:pt x="11598" y="5187"/>
                    <a:pt x="11446" y="5228"/>
                    <a:pt x="11308" y="5313"/>
                  </a:cubicBezTo>
                  <a:lnTo>
                    <a:pt x="9211" y="6559"/>
                  </a:lnTo>
                  <a:cubicBezTo>
                    <a:pt x="9201" y="6569"/>
                    <a:pt x="9194" y="6572"/>
                    <a:pt x="9188" y="6572"/>
                  </a:cubicBezTo>
                  <a:cubicBezTo>
                    <a:pt x="9177" y="6572"/>
                    <a:pt x="9170" y="6559"/>
                    <a:pt x="9150" y="6559"/>
                  </a:cubicBezTo>
                  <a:cubicBezTo>
                    <a:pt x="9150" y="6528"/>
                    <a:pt x="9150" y="6528"/>
                    <a:pt x="9180" y="6498"/>
                  </a:cubicBezTo>
                  <a:lnTo>
                    <a:pt x="12068" y="4765"/>
                  </a:lnTo>
                  <a:cubicBezTo>
                    <a:pt x="12281" y="4644"/>
                    <a:pt x="12402" y="4462"/>
                    <a:pt x="12463" y="4249"/>
                  </a:cubicBezTo>
                  <a:cubicBezTo>
                    <a:pt x="12524" y="4036"/>
                    <a:pt x="12493" y="3823"/>
                    <a:pt x="12372" y="3641"/>
                  </a:cubicBezTo>
                  <a:cubicBezTo>
                    <a:pt x="12250" y="3428"/>
                    <a:pt x="12068" y="3306"/>
                    <a:pt x="11855" y="3246"/>
                  </a:cubicBezTo>
                  <a:cubicBezTo>
                    <a:pt x="11784" y="3225"/>
                    <a:pt x="11713" y="3215"/>
                    <a:pt x="11642" y="3215"/>
                  </a:cubicBezTo>
                  <a:cubicBezTo>
                    <a:pt x="11500" y="3215"/>
                    <a:pt x="11359" y="3256"/>
                    <a:pt x="11217" y="3337"/>
                  </a:cubicBezTo>
                  <a:lnTo>
                    <a:pt x="8633" y="4887"/>
                  </a:lnTo>
                  <a:cubicBezTo>
                    <a:pt x="8623" y="4897"/>
                    <a:pt x="8613" y="4901"/>
                    <a:pt x="8604" y="4901"/>
                  </a:cubicBezTo>
                  <a:cubicBezTo>
                    <a:pt x="8586" y="4901"/>
                    <a:pt x="8572" y="4887"/>
                    <a:pt x="8572" y="4887"/>
                  </a:cubicBezTo>
                  <a:cubicBezTo>
                    <a:pt x="8572" y="4857"/>
                    <a:pt x="8572" y="4826"/>
                    <a:pt x="8572" y="4826"/>
                  </a:cubicBezTo>
                  <a:lnTo>
                    <a:pt x="11855" y="2881"/>
                  </a:lnTo>
                  <a:cubicBezTo>
                    <a:pt x="12068" y="2759"/>
                    <a:pt x="12189" y="2577"/>
                    <a:pt x="12250" y="2364"/>
                  </a:cubicBezTo>
                  <a:cubicBezTo>
                    <a:pt x="12311" y="2151"/>
                    <a:pt x="12281" y="1908"/>
                    <a:pt x="12159" y="1726"/>
                  </a:cubicBezTo>
                  <a:cubicBezTo>
                    <a:pt x="12037" y="1544"/>
                    <a:pt x="11855" y="1392"/>
                    <a:pt x="11642" y="1361"/>
                  </a:cubicBezTo>
                  <a:cubicBezTo>
                    <a:pt x="11571" y="1341"/>
                    <a:pt x="11500" y="1331"/>
                    <a:pt x="11430" y="1331"/>
                  </a:cubicBezTo>
                  <a:cubicBezTo>
                    <a:pt x="11288" y="1331"/>
                    <a:pt x="11146" y="1371"/>
                    <a:pt x="11004" y="1452"/>
                  </a:cubicBezTo>
                  <a:lnTo>
                    <a:pt x="7326" y="3641"/>
                  </a:lnTo>
                  <a:cubicBezTo>
                    <a:pt x="7316" y="3651"/>
                    <a:pt x="7306" y="3654"/>
                    <a:pt x="7297" y="3654"/>
                  </a:cubicBezTo>
                  <a:cubicBezTo>
                    <a:pt x="7279" y="3654"/>
                    <a:pt x="7265" y="3641"/>
                    <a:pt x="7265" y="3641"/>
                  </a:cubicBezTo>
                  <a:cubicBezTo>
                    <a:pt x="7265" y="3610"/>
                    <a:pt x="7265" y="3580"/>
                    <a:pt x="7265" y="3580"/>
                  </a:cubicBezTo>
                  <a:lnTo>
                    <a:pt x="10305" y="1787"/>
                  </a:lnTo>
                  <a:cubicBezTo>
                    <a:pt x="10700" y="1544"/>
                    <a:pt x="10822" y="1027"/>
                    <a:pt x="10578" y="632"/>
                  </a:cubicBezTo>
                  <a:cubicBezTo>
                    <a:pt x="10487" y="449"/>
                    <a:pt x="10305" y="328"/>
                    <a:pt x="10062" y="267"/>
                  </a:cubicBezTo>
                  <a:cubicBezTo>
                    <a:pt x="9991" y="247"/>
                    <a:pt x="9920" y="237"/>
                    <a:pt x="9850" y="237"/>
                  </a:cubicBezTo>
                  <a:cubicBezTo>
                    <a:pt x="9710" y="237"/>
                    <a:pt x="9575" y="277"/>
                    <a:pt x="9454" y="358"/>
                  </a:cubicBezTo>
                  <a:lnTo>
                    <a:pt x="6901" y="1878"/>
                  </a:lnTo>
                  <a:lnTo>
                    <a:pt x="7326" y="1422"/>
                  </a:lnTo>
                  <a:cubicBezTo>
                    <a:pt x="7660" y="1088"/>
                    <a:pt x="7630" y="540"/>
                    <a:pt x="7326" y="237"/>
                  </a:cubicBezTo>
                  <a:cubicBezTo>
                    <a:pt x="7167" y="77"/>
                    <a:pt x="6958" y="0"/>
                    <a:pt x="6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 txBox="1"/>
            <p:nvPr/>
          </p:nvSpPr>
          <p:spPr>
            <a:xfrm>
              <a:off x="4216359" y="2668405"/>
              <a:ext cx="15744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1" name="Google Shape;401;p17"/>
            <p:cNvSpPr txBox="1"/>
            <p:nvPr/>
          </p:nvSpPr>
          <p:spPr>
            <a:xfrm>
              <a:off x="4216350" y="3067967"/>
              <a:ext cx="15744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17"/>
            <p:cNvSpPr txBox="1"/>
            <p:nvPr/>
          </p:nvSpPr>
          <p:spPr>
            <a:xfrm>
              <a:off x="3746812" y="24350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3" name="Google Shape;403;p17"/>
          <p:cNvGrpSpPr/>
          <p:nvPr/>
        </p:nvGrpSpPr>
        <p:grpSpPr>
          <a:xfrm>
            <a:off x="5839702" y="1539004"/>
            <a:ext cx="2265346" cy="1069314"/>
            <a:chOff x="5906377" y="1539004"/>
            <a:chExt cx="2265346" cy="1069314"/>
          </a:xfrm>
        </p:grpSpPr>
        <p:sp>
          <p:nvSpPr>
            <p:cNvPr id="404" name="Google Shape;404;p17"/>
            <p:cNvSpPr/>
            <p:nvPr/>
          </p:nvSpPr>
          <p:spPr>
            <a:xfrm>
              <a:off x="6157003" y="1628867"/>
              <a:ext cx="414703" cy="414703"/>
            </a:xfrm>
            <a:custGeom>
              <a:avLst/>
              <a:gdLst/>
              <a:ahLst/>
              <a:cxnLst/>
              <a:rect l="l" t="t" r="r" b="b"/>
              <a:pathLst>
                <a:path w="15290" h="15290" extrusionOk="0">
                  <a:moveTo>
                    <a:pt x="12159" y="0"/>
                  </a:moveTo>
                  <a:cubicBezTo>
                    <a:pt x="13405" y="1520"/>
                    <a:pt x="14135" y="3435"/>
                    <a:pt x="14135" y="5532"/>
                  </a:cubicBezTo>
                  <a:cubicBezTo>
                    <a:pt x="14135" y="10274"/>
                    <a:pt x="10274" y="14165"/>
                    <a:pt x="5502" y="14165"/>
                  </a:cubicBezTo>
                  <a:cubicBezTo>
                    <a:pt x="3405" y="14165"/>
                    <a:pt x="1490" y="13405"/>
                    <a:pt x="1" y="12158"/>
                  </a:cubicBezTo>
                  <a:lnTo>
                    <a:pt x="1" y="12158"/>
                  </a:lnTo>
                  <a:cubicBezTo>
                    <a:pt x="1581" y="14073"/>
                    <a:pt x="3982" y="15289"/>
                    <a:pt x="6657" y="15289"/>
                  </a:cubicBezTo>
                  <a:cubicBezTo>
                    <a:pt x="11399" y="15289"/>
                    <a:pt x="15290" y="11429"/>
                    <a:pt x="15290" y="6657"/>
                  </a:cubicBezTo>
                  <a:cubicBezTo>
                    <a:pt x="15290" y="3982"/>
                    <a:pt x="14074" y="1581"/>
                    <a:pt x="12159" y="0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117429" y="1589293"/>
              <a:ext cx="378440" cy="378413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6748" y="0"/>
                  </a:moveTo>
                  <a:cubicBezTo>
                    <a:pt x="6475" y="0"/>
                    <a:pt x="6201" y="31"/>
                    <a:pt x="5958" y="91"/>
                  </a:cubicBezTo>
                  <a:cubicBezTo>
                    <a:pt x="5837" y="91"/>
                    <a:pt x="5776" y="183"/>
                    <a:pt x="5806" y="304"/>
                  </a:cubicBezTo>
                  <a:cubicBezTo>
                    <a:pt x="5806" y="395"/>
                    <a:pt x="5897" y="456"/>
                    <a:pt x="5989" y="456"/>
                  </a:cubicBezTo>
                  <a:lnTo>
                    <a:pt x="6019" y="456"/>
                  </a:lnTo>
                  <a:cubicBezTo>
                    <a:pt x="6262" y="426"/>
                    <a:pt x="6505" y="395"/>
                    <a:pt x="6748" y="395"/>
                  </a:cubicBezTo>
                  <a:cubicBezTo>
                    <a:pt x="6870" y="395"/>
                    <a:pt x="6931" y="304"/>
                    <a:pt x="6931" y="183"/>
                  </a:cubicBezTo>
                  <a:cubicBezTo>
                    <a:pt x="6931" y="91"/>
                    <a:pt x="6840" y="0"/>
                    <a:pt x="6748" y="0"/>
                  </a:cubicBezTo>
                  <a:close/>
                  <a:moveTo>
                    <a:pt x="7934" y="61"/>
                  </a:moveTo>
                  <a:cubicBezTo>
                    <a:pt x="7843" y="61"/>
                    <a:pt x="7721" y="122"/>
                    <a:pt x="7721" y="243"/>
                  </a:cubicBezTo>
                  <a:cubicBezTo>
                    <a:pt x="7721" y="335"/>
                    <a:pt x="7782" y="426"/>
                    <a:pt x="7873" y="456"/>
                  </a:cubicBezTo>
                  <a:cubicBezTo>
                    <a:pt x="8116" y="487"/>
                    <a:pt x="8390" y="517"/>
                    <a:pt x="8633" y="608"/>
                  </a:cubicBezTo>
                  <a:lnTo>
                    <a:pt x="8663" y="608"/>
                  </a:lnTo>
                  <a:cubicBezTo>
                    <a:pt x="8755" y="608"/>
                    <a:pt x="8815" y="547"/>
                    <a:pt x="8846" y="456"/>
                  </a:cubicBezTo>
                  <a:cubicBezTo>
                    <a:pt x="8876" y="365"/>
                    <a:pt x="8815" y="243"/>
                    <a:pt x="8724" y="213"/>
                  </a:cubicBezTo>
                  <a:cubicBezTo>
                    <a:pt x="8451" y="152"/>
                    <a:pt x="8207" y="122"/>
                    <a:pt x="7934" y="61"/>
                  </a:cubicBezTo>
                  <a:close/>
                  <a:moveTo>
                    <a:pt x="4851" y="327"/>
                  </a:moveTo>
                  <a:cubicBezTo>
                    <a:pt x="4835" y="327"/>
                    <a:pt x="4819" y="329"/>
                    <a:pt x="4803" y="335"/>
                  </a:cubicBezTo>
                  <a:cubicBezTo>
                    <a:pt x="4530" y="426"/>
                    <a:pt x="4286" y="517"/>
                    <a:pt x="4043" y="639"/>
                  </a:cubicBezTo>
                  <a:cubicBezTo>
                    <a:pt x="3952" y="699"/>
                    <a:pt x="3922" y="790"/>
                    <a:pt x="3952" y="882"/>
                  </a:cubicBezTo>
                  <a:cubicBezTo>
                    <a:pt x="3982" y="973"/>
                    <a:pt x="4074" y="1003"/>
                    <a:pt x="4134" y="1003"/>
                  </a:cubicBezTo>
                  <a:cubicBezTo>
                    <a:pt x="4165" y="1003"/>
                    <a:pt x="4195" y="1003"/>
                    <a:pt x="4195" y="973"/>
                  </a:cubicBezTo>
                  <a:cubicBezTo>
                    <a:pt x="4438" y="882"/>
                    <a:pt x="4682" y="790"/>
                    <a:pt x="4925" y="699"/>
                  </a:cubicBezTo>
                  <a:cubicBezTo>
                    <a:pt x="5016" y="669"/>
                    <a:pt x="5077" y="578"/>
                    <a:pt x="5046" y="456"/>
                  </a:cubicBezTo>
                  <a:cubicBezTo>
                    <a:pt x="4996" y="381"/>
                    <a:pt x="4926" y="327"/>
                    <a:pt x="4851" y="327"/>
                  </a:cubicBezTo>
                  <a:close/>
                  <a:moveTo>
                    <a:pt x="9781" y="597"/>
                  </a:moveTo>
                  <a:cubicBezTo>
                    <a:pt x="9705" y="597"/>
                    <a:pt x="9629" y="637"/>
                    <a:pt x="9606" y="730"/>
                  </a:cubicBezTo>
                  <a:cubicBezTo>
                    <a:pt x="9545" y="821"/>
                    <a:pt x="9575" y="912"/>
                    <a:pt x="9697" y="973"/>
                  </a:cubicBezTo>
                  <a:cubicBezTo>
                    <a:pt x="9910" y="1064"/>
                    <a:pt x="10122" y="1186"/>
                    <a:pt x="10366" y="1307"/>
                  </a:cubicBezTo>
                  <a:cubicBezTo>
                    <a:pt x="10396" y="1338"/>
                    <a:pt x="10426" y="1338"/>
                    <a:pt x="10457" y="1338"/>
                  </a:cubicBezTo>
                  <a:cubicBezTo>
                    <a:pt x="10518" y="1338"/>
                    <a:pt x="10578" y="1307"/>
                    <a:pt x="10609" y="1246"/>
                  </a:cubicBezTo>
                  <a:cubicBezTo>
                    <a:pt x="10670" y="1155"/>
                    <a:pt x="10639" y="1034"/>
                    <a:pt x="10548" y="1003"/>
                  </a:cubicBezTo>
                  <a:cubicBezTo>
                    <a:pt x="10305" y="851"/>
                    <a:pt x="10092" y="730"/>
                    <a:pt x="9849" y="608"/>
                  </a:cubicBezTo>
                  <a:cubicBezTo>
                    <a:pt x="9827" y="601"/>
                    <a:pt x="9804" y="597"/>
                    <a:pt x="9781" y="597"/>
                  </a:cubicBezTo>
                  <a:close/>
                  <a:moveTo>
                    <a:pt x="3118" y="1198"/>
                  </a:moveTo>
                  <a:cubicBezTo>
                    <a:pt x="3081" y="1198"/>
                    <a:pt x="3043" y="1205"/>
                    <a:pt x="3010" y="1216"/>
                  </a:cubicBezTo>
                  <a:cubicBezTo>
                    <a:pt x="2797" y="1368"/>
                    <a:pt x="2584" y="1550"/>
                    <a:pt x="2372" y="1733"/>
                  </a:cubicBezTo>
                  <a:cubicBezTo>
                    <a:pt x="2311" y="1794"/>
                    <a:pt x="2311" y="1915"/>
                    <a:pt x="2372" y="1976"/>
                  </a:cubicBezTo>
                  <a:cubicBezTo>
                    <a:pt x="2402" y="2037"/>
                    <a:pt x="2463" y="2037"/>
                    <a:pt x="2523" y="2037"/>
                  </a:cubicBezTo>
                  <a:cubicBezTo>
                    <a:pt x="2554" y="2037"/>
                    <a:pt x="2584" y="2037"/>
                    <a:pt x="2645" y="2006"/>
                  </a:cubicBezTo>
                  <a:cubicBezTo>
                    <a:pt x="2827" y="1854"/>
                    <a:pt x="3010" y="1672"/>
                    <a:pt x="3223" y="1550"/>
                  </a:cubicBezTo>
                  <a:cubicBezTo>
                    <a:pt x="3314" y="1490"/>
                    <a:pt x="3344" y="1368"/>
                    <a:pt x="3283" y="1277"/>
                  </a:cubicBezTo>
                  <a:cubicBezTo>
                    <a:pt x="3245" y="1219"/>
                    <a:pt x="3182" y="1198"/>
                    <a:pt x="3118" y="1198"/>
                  </a:cubicBezTo>
                  <a:close/>
                  <a:moveTo>
                    <a:pt x="11387" y="1645"/>
                  </a:moveTo>
                  <a:cubicBezTo>
                    <a:pt x="11332" y="1645"/>
                    <a:pt x="11280" y="1669"/>
                    <a:pt x="11247" y="1702"/>
                  </a:cubicBezTo>
                  <a:cubicBezTo>
                    <a:pt x="11186" y="1794"/>
                    <a:pt x="11186" y="1915"/>
                    <a:pt x="11277" y="1976"/>
                  </a:cubicBezTo>
                  <a:cubicBezTo>
                    <a:pt x="11460" y="2128"/>
                    <a:pt x="11642" y="2310"/>
                    <a:pt x="11794" y="2493"/>
                  </a:cubicBezTo>
                  <a:cubicBezTo>
                    <a:pt x="11855" y="2553"/>
                    <a:pt x="11885" y="2553"/>
                    <a:pt x="11946" y="2553"/>
                  </a:cubicBezTo>
                  <a:cubicBezTo>
                    <a:pt x="12007" y="2553"/>
                    <a:pt x="12037" y="2553"/>
                    <a:pt x="12068" y="2523"/>
                  </a:cubicBezTo>
                  <a:cubicBezTo>
                    <a:pt x="12159" y="2432"/>
                    <a:pt x="12159" y="2310"/>
                    <a:pt x="12098" y="2249"/>
                  </a:cubicBezTo>
                  <a:cubicBezTo>
                    <a:pt x="11916" y="2037"/>
                    <a:pt x="11703" y="1854"/>
                    <a:pt x="11521" y="1702"/>
                  </a:cubicBezTo>
                  <a:cubicBezTo>
                    <a:pt x="11479" y="1661"/>
                    <a:pt x="11432" y="1645"/>
                    <a:pt x="11387" y="1645"/>
                  </a:cubicBezTo>
                  <a:close/>
                  <a:moveTo>
                    <a:pt x="1691" y="2511"/>
                  </a:moveTo>
                  <a:cubicBezTo>
                    <a:pt x="1636" y="2511"/>
                    <a:pt x="1584" y="2534"/>
                    <a:pt x="1551" y="2584"/>
                  </a:cubicBezTo>
                  <a:cubicBezTo>
                    <a:pt x="1399" y="2797"/>
                    <a:pt x="1247" y="3009"/>
                    <a:pt x="1095" y="3222"/>
                  </a:cubicBezTo>
                  <a:cubicBezTo>
                    <a:pt x="1034" y="3313"/>
                    <a:pt x="1064" y="3435"/>
                    <a:pt x="1156" y="3496"/>
                  </a:cubicBezTo>
                  <a:cubicBezTo>
                    <a:pt x="1186" y="3496"/>
                    <a:pt x="1216" y="3526"/>
                    <a:pt x="1247" y="3526"/>
                  </a:cubicBezTo>
                  <a:cubicBezTo>
                    <a:pt x="1308" y="3526"/>
                    <a:pt x="1368" y="3496"/>
                    <a:pt x="1399" y="3435"/>
                  </a:cubicBezTo>
                  <a:cubicBezTo>
                    <a:pt x="1551" y="3222"/>
                    <a:pt x="1703" y="3009"/>
                    <a:pt x="1855" y="2827"/>
                  </a:cubicBezTo>
                  <a:cubicBezTo>
                    <a:pt x="1916" y="2736"/>
                    <a:pt x="1916" y="2614"/>
                    <a:pt x="1824" y="2553"/>
                  </a:cubicBezTo>
                  <a:cubicBezTo>
                    <a:pt x="1783" y="2526"/>
                    <a:pt x="1736" y="2511"/>
                    <a:pt x="1691" y="2511"/>
                  </a:cubicBezTo>
                  <a:close/>
                  <a:moveTo>
                    <a:pt x="12658" y="3099"/>
                  </a:moveTo>
                  <a:cubicBezTo>
                    <a:pt x="12622" y="3099"/>
                    <a:pt x="12586" y="3109"/>
                    <a:pt x="12554" y="3131"/>
                  </a:cubicBezTo>
                  <a:cubicBezTo>
                    <a:pt x="12463" y="3192"/>
                    <a:pt x="12432" y="3313"/>
                    <a:pt x="12493" y="3405"/>
                  </a:cubicBezTo>
                  <a:cubicBezTo>
                    <a:pt x="12645" y="3587"/>
                    <a:pt x="12767" y="3830"/>
                    <a:pt x="12858" y="4043"/>
                  </a:cubicBezTo>
                  <a:cubicBezTo>
                    <a:pt x="12919" y="4104"/>
                    <a:pt x="12980" y="4164"/>
                    <a:pt x="13040" y="4164"/>
                  </a:cubicBezTo>
                  <a:cubicBezTo>
                    <a:pt x="13071" y="4164"/>
                    <a:pt x="13101" y="4134"/>
                    <a:pt x="13132" y="4134"/>
                  </a:cubicBezTo>
                  <a:cubicBezTo>
                    <a:pt x="13223" y="4073"/>
                    <a:pt x="13253" y="3982"/>
                    <a:pt x="13223" y="3891"/>
                  </a:cubicBezTo>
                  <a:cubicBezTo>
                    <a:pt x="13101" y="3648"/>
                    <a:pt x="12949" y="3405"/>
                    <a:pt x="12828" y="3192"/>
                  </a:cubicBezTo>
                  <a:cubicBezTo>
                    <a:pt x="12788" y="3133"/>
                    <a:pt x="12724" y="3099"/>
                    <a:pt x="12658" y="3099"/>
                  </a:cubicBezTo>
                  <a:close/>
                  <a:moveTo>
                    <a:pt x="723" y="4153"/>
                  </a:moveTo>
                  <a:cubicBezTo>
                    <a:pt x="647" y="4153"/>
                    <a:pt x="571" y="4193"/>
                    <a:pt x="548" y="4286"/>
                  </a:cubicBezTo>
                  <a:cubicBezTo>
                    <a:pt x="426" y="4529"/>
                    <a:pt x="335" y="4772"/>
                    <a:pt x="274" y="5015"/>
                  </a:cubicBezTo>
                  <a:cubicBezTo>
                    <a:pt x="244" y="5137"/>
                    <a:pt x="305" y="5228"/>
                    <a:pt x="396" y="5259"/>
                  </a:cubicBezTo>
                  <a:lnTo>
                    <a:pt x="457" y="5259"/>
                  </a:lnTo>
                  <a:cubicBezTo>
                    <a:pt x="548" y="5259"/>
                    <a:pt x="609" y="5228"/>
                    <a:pt x="639" y="5137"/>
                  </a:cubicBezTo>
                  <a:cubicBezTo>
                    <a:pt x="700" y="4894"/>
                    <a:pt x="791" y="4651"/>
                    <a:pt x="882" y="4438"/>
                  </a:cubicBezTo>
                  <a:cubicBezTo>
                    <a:pt x="913" y="4316"/>
                    <a:pt x="882" y="4225"/>
                    <a:pt x="791" y="4164"/>
                  </a:cubicBezTo>
                  <a:cubicBezTo>
                    <a:pt x="769" y="4157"/>
                    <a:pt x="746" y="4153"/>
                    <a:pt x="723" y="4153"/>
                  </a:cubicBezTo>
                  <a:close/>
                  <a:moveTo>
                    <a:pt x="13467" y="4856"/>
                  </a:moveTo>
                  <a:cubicBezTo>
                    <a:pt x="13447" y="4856"/>
                    <a:pt x="13427" y="4858"/>
                    <a:pt x="13405" y="4863"/>
                  </a:cubicBezTo>
                  <a:cubicBezTo>
                    <a:pt x="13314" y="4894"/>
                    <a:pt x="13253" y="4985"/>
                    <a:pt x="13284" y="5107"/>
                  </a:cubicBezTo>
                  <a:cubicBezTo>
                    <a:pt x="13344" y="5319"/>
                    <a:pt x="13405" y="5563"/>
                    <a:pt x="13466" y="5836"/>
                  </a:cubicBezTo>
                  <a:cubicBezTo>
                    <a:pt x="13466" y="5927"/>
                    <a:pt x="13557" y="5988"/>
                    <a:pt x="13648" y="5988"/>
                  </a:cubicBezTo>
                  <a:lnTo>
                    <a:pt x="13679" y="5988"/>
                  </a:lnTo>
                  <a:cubicBezTo>
                    <a:pt x="13770" y="5958"/>
                    <a:pt x="13861" y="5867"/>
                    <a:pt x="13831" y="5745"/>
                  </a:cubicBezTo>
                  <a:cubicBezTo>
                    <a:pt x="13800" y="5502"/>
                    <a:pt x="13739" y="5228"/>
                    <a:pt x="13648" y="4985"/>
                  </a:cubicBezTo>
                  <a:cubicBezTo>
                    <a:pt x="13623" y="4910"/>
                    <a:pt x="13557" y="4856"/>
                    <a:pt x="13467" y="4856"/>
                  </a:cubicBezTo>
                  <a:close/>
                  <a:moveTo>
                    <a:pt x="244" y="6019"/>
                  </a:moveTo>
                  <a:cubicBezTo>
                    <a:pt x="153" y="6019"/>
                    <a:pt x="61" y="6079"/>
                    <a:pt x="31" y="6201"/>
                  </a:cubicBezTo>
                  <a:cubicBezTo>
                    <a:pt x="1" y="6444"/>
                    <a:pt x="1" y="6718"/>
                    <a:pt x="1" y="6991"/>
                  </a:cubicBezTo>
                  <a:cubicBezTo>
                    <a:pt x="1" y="7082"/>
                    <a:pt x="92" y="7174"/>
                    <a:pt x="183" y="7174"/>
                  </a:cubicBezTo>
                  <a:cubicBezTo>
                    <a:pt x="274" y="7174"/>
                    <a:pt x="365" y="7082"/>
                    <a:pt x="365" y="6991"/>
                  </a:cubicBezTo>
                  <a:cubicBezTo>
                    <a:pt x="365" y="6718"/>
                    <a:pt x="396" y="6474"/>
                    <a:pt x="426" y="6231"/>
                  </a:cubicBezTo>
                  <a:cubicBezTo>
                    <a:pt x="426" y="6140"/>
                    <a:pt x="335" y="6049"/>
                    <a:pt x="244" y="6019"/>
                  </a:cubicBezTo>
                  <a:close/>
                  <a:moveTo>
                    <a:pt x="13739" y="6778"/>
                  </a:moveTo>
                  <a:cubicBezTo>
                    <a:pt x="13648" y="6778"/>
                    <a:pt x="13557" y="6870"/>
                    <a:pt x="13557" y="6991"/>
                  </a:cubicBezTo>
                  <a:cubicBezTo>
                    <a:pt x="13557" y="7234"/>
                    <a:pt x="13557" y="7478"/>
                    <a:pt x="13527" y="7721"/>
                  </a:cubicBezTo>
                  <a:cubicBezTo>
                    <a:pt x="13496" y="7842"/>
                    <a:pt x="13588" y="7933"/>
                    <a:pt x="13679" y="7933"/>
                  </a:cubicBezTo>
                  <a:lnTo>
                    <a:pt x="13709" y="7933"/>
                  </a:lnTo>
                  <a:cubicBezTo>
                    <a:pt x="13800" y="7933"/>
                    <a:pt x="13891" y="7873"/>
                    <a:pt x="13891" y="7781"/>
                  </a:cubicBezTo>
                  <a:cubicBezTo>
                    <a:pt x="13922" y="7508"/>
                    <a:pt x="13952" y="7234"/>
                    <a:pt x="13952" y="6991"/>
                  </a:cubicBezTo>
                  <a:lnTo>
                    <a:pt x="13952" y="6961"/>
                  </a:lnTo>
                  <a:cubicBezTo>
                    <a:pt x="13952" y="6839"/>
                    <a:pt x="13861" y="6778"/>
                    <a:pt x="13739" y="6778"/>
                  </a:cubicBezTo>
                  <a:close/>
                  <a:moveTo>
                    <a:pt x="291" y="7958"/>
                  </a:moveTo>
                  <a:cubicBezTo>
                    <a:pt x="276" y="7958"/>
                    <a:pt x="260" y="7960"/>
                    <a:pt x="244" y="7964"/>
                  </a:cubicBezTo>
                  <a:cubicBezTo>
                    <a:pt x="153" y="7964"/>
                    <a:pt x="92" y="8085"/>
                    <a:pt x="92" y="8177"/>
                  </a:cubicBezTo>
                  <a:cubicBezTo>
                    <a:pt x="153" y="8450"/>
                    <a:pt x="213" y="8693"/>
                    <a:pt x="274" y="8967"/>
                  </a:cubicBezTo>
                  <a:cubicBezTo>
                    <a:pt x="305" y="9028"/>
                    <a:pt x="365" y="9088"/>
                    <a:pt x="457" y="9088"/>
                  </a:cubicBezTo>
                  <a:lnTo>
                    <a:pt x="517" y="9088"/>
                  </a:lnTo>
                  <a:cubicBezTo>
                    <a:pt x="609" y="9058"/>
                    <a:pt x="669" y="8937"/>
                    <a:pt x="639" y="8845"/>
                  </a:cubicBezTo>
                  <a:cubicBezTo>
                    <a:pt x="578" y="8602"/>
                    <a:pt x="517" y="8359"/>
                    <a:pt x="457" y="8116"/>
                  </a:cubicBezTo>
                  <a:cubicBezTo>
                    <a:pt x="457" y="8037"/>
                    <a:pt x="388" y="7958"/>
                    <a:pt x="291" y="7958"/>
                  </a:cubicBezTo>
                  <a:close/>
                  <a:moveTo>
                    <a:pt x="13478" y="8686"/>
                  </a:moveTo>
                  <a:cubicBezTo>
                    <a:pt x="13397" y="8686"/>
                    <a:pt x="13309" y="8745"/>
                    <a:pt x="13284" y="8845"/>
                  </a:cubicBezTo>
                  <a:cubicBezTo>
                    <a:pt x="13223" y="9088"/>
                    <a:pt x="13132" y="9301"/>
                    <a:pt x="13040" y="9544"/>
                  </a:cubicBezTo>
                  <a:cubicBezTo>
                    <a:pt x="13010" y="9636"/>
                    <a:pt x="13040" y="9757"/>
                    <a:pt x="13132" y="9788"/>
                  </a:cubicBezTo>
                  <a:cubicBezTo>
                    <a:pt x="13162" y="9788"/>
                    <a:pt x="13192" y="9818"/>
                    <a:pt x="13223" y="9818"/>
                  </a:cubicBezTo>
                  <a:cubicBezTo>
                    <a:pt x="13284" y="9818"/>
                    <a:pt x="13375" y="9757"/>
                    <a:pt x="13405" y="9696"/>
                  </a:cubicBezTo>
                  <a:cubicBezTo>
                    <a:pt x="13496" y="9453"/>
                    <a:pt x="13588" y="9210"/>
                    <a:pt x="13648" y="8937"/>
                  </a:cubicBezTo>
                  <a:cubicBezTo>
                    <a:pt x="13679" y="8845"/>
                    <a:pt x="13618" y="8724"/>
                    <a:pt x="13527" y="8693"/>
                  </a:cubicBezTo>
                  <a:cubicBezTo>
                    <a:pt x="13511" y="8688"/>
                    <a:pt x="13495" y="8686"/>
                    <a:pt x="13478" y="8686"/>
                  </a:cubicBezTo>
                  <a:close/>
                  <a:moveTo>
                    <a:pt x="889" y="9788"/>
                  </a:moveTo>
                  <a:cubicBezTo>
                    <a:pt x="855" y="9788"/>
                    <a:pt x="821" y="9798"/>
                    <a:pt x="791" y="9818"/>
                  </a:cubicBezTo>
                  <a:cubicBezTo>
                    <a:pt x="700" y="9848"/>
                    <a:pt x="669" y="9970"/>
                    <a:pt x="700" y="10061"/>
                  </a:cubicBezTo>
                  <a:cubicBezTo>
                    <a:pt x="821" y="10304"/>
                    <a:pt x="973" y="10547"/>
                    <a:pt x="1095" y="10760"/>
                  </a:cubicBezTo>
                  <a:cubicBezTo>
                    <a:pt x="1156" y="10821"/>
                    <a:pt x="1216" y="10851"/>
                    <a:pt x="1277" y="10851"/>
                  </a:cubicBezTo>
                  <a:cubicBezTo>
                    <a:pt x="1308" y="10851"/>
                    <a:pt x="1338" y="10821"/>
                    <a:pt x="1368" y="10821"/>
                  </a:cubicBezTo>
                  <a:cubicBezTo>
                    <a:pt x="1460" y="10760"/>
                    <a:pt x="1490" y="10639"/>
                    <a:pt x="1429" y="10547"/>
                  </a:cubicBezTo>
                  <a:cubicBezTo>
                    <a:pt x="1277" y="10335"/>
                    <a:pt x="1156" y="10122"/>
                    <a:pt x="1064" y="9909"/>
                  </a:cubicBezTo>
                  <a:cubicBezTo>
                    <a:pt x="1024" y="9828"/>
                    <a:pt x="956" y="9788"/>
                    <a:pt x="889" y="9788"/>
                  </a:cubicBezTo>
                  <a:close/>
                  <a:moveTo>
                    <a:pt x="12671" y="10455"/>
                  </a:moveTo>
                  <a:cubicBezTo>
                    <a:pt x="12615" y="10455"/>
                    <a:pt x="12563" y="10489"/>
                    <a:pt x="12524" y="10547"/>
                  </a:cubicBezTo>
                  <a:cubicBezTo>
                    <a:pt x="12372" y="10760"/>
                    <a:pt x="12220" y="10943"/>
                    <a:pt x="12068" y="11155"/>
                  </a:cubicBezTo>
                  <a:cubicBezTo>
                    <a:pt x="12007" y="11216"/>
                    <a:pt x="12007" y="11338"/>
                    <a:pt x="12098" y="11429"/>
                  </a:cubicBezTo>
                  <a:cubicBezTo>
                    <a:pt x="12129" y="11459"/>
                    <a:pt x="12189" y="11459"/>
                    <a:pt x="12220" y="11459"/>
                  </a:cubicBezTo>
                  <a:cubicBezTo>
                    <a:pt x="12280" y="11459"/>
                    <a:pt x="12341" y="11429"/>
                    <a:pt x="12372" y="11399"/>
                  </a:cubicBezTo>
                  <a:cubicBezTo>
                    <a:pt x="12524" y="11186"/>
                    <a:pt x="12676" y="10973"/>
                    <a:pt x="12828" y="10760"/>
                  </a:cubicBezTo>
                  <a:cubicBezTo>
                    <a:pt x="12888" y="10669"/>
                    <a:pt x="12858" y="10547"/>
                    <a:pt x="12767" y="10487"/>
                  </a:cubicBezTo>
                  <a:cubicBezTo>
                    <a:pt x="12735" y="10465"/>
                    <a:pt x="12702" y="10455"/>
                    <a:pt x="12671" y="10455"/>
                  </a:cubicBezTo>
                  <a:close/>
                  <a:moveTo>
                    <a:pt x="1980" y="11383"/>
                  </a:moveTo>
                  <a:cubicBezTo>
                    <a:pt x="1931" y="11383"/>
                    <a:pt x="1885" y="11399"/>
                    <a:pt x="1855" y="11429"/>
                  </a:cubicBezTo>
                  <a:cubicBezTo>
                    <a:pt x="1764" y="11490"/>
                    <a:pt x="1764" y="11611"/>
                    <a:pt x="1824" y="11703"/>
                  </a:cubicBezTo>
                  <a:cubicBezTo>
                    <a:pt x="2007" y="11885"/>
                    <a:pt x="2220" y="12067"/>
                    <a:pt x="2402" y="12250"/>
                  </a:cubicBezTo>
                  <a:cubicBezTo>
                    <a:pt x="2432" y="12280"/>
                    <a:pt x="2493" y="12310"/>
                    <a:pt x="2523" y="12310"/>
                  </a:cubicBezTo>
                  <a:cubicBezTo>
                    <a:pt x="2584" y="12310"/>
                    <a:pt x="2645" y="12280"/>
                    <a:pt x="2675" y="12219"/>
                  </a:cubicBezTo>
                  <a:cubicBezTo>
                    <a:pt x="2736" y="12158"/>
                    <a:pt x="2736" y="12037"/>
                    <a:pt x="2645" y="11976"/>
                  </a:cubicBezTo>
                  <a:cubicBezTo>
                    <a:pt x="2463" y="11794"/>
                    <a:pt x="2280" y="11611"/>
                    <a:pt x="2128" y="11429"/>
                  </a:cubicBezTo>
                  <a:cubicBezTo>
                    <a:pt x="2083" y="11399"/>
                    <a:pt x="2030" y="11383"/>
                    <a:pt x="1980" y="11383"/>
                  </a:cubicBezTo>
                  <a:close/>
                  <a:moveTo>
                    <a:pt x="11411" y="11903"/>
                  </a:moveTo>
                  <a:cubicBezTo>
                    <a:pt x="11366" y="11903"/>
                    <a:pt x="11318" y="11918"/>
                    <a:pt x="11277" y="11946"/>
                  </a:cubicBezTo>
                  <a:cubicBezTo>
                    <a:pt x="11095" y="12128"/>
                    <a:pt x="10882" y="12280"/>
                    <a:pt x="10700" y="12432"/>
                  </a:cubicBezTo>
                  <a:cubicBezTo>
                    <a:pt x="10609" y="12462"/>
                    <a:pt x="10578" y="12584"/>
                    <a:pt x="10639" y="12675"/>
                  </a:cubicBezTo>
                  <a:cubicBezTo>
                    <a:pt x="10670" y="12736"/>
                    <a:pt x="10730" y="12766"/>
                    <a:pt x="10791" y="12766"/>
                  </a:cubicBezTo>
                  <a:cubicBezTo>
                    <a:pt x="10822" y="12766"/>
                    <a:pt x="10882" y="12766"/>
                    <a:pt x="10913" y="12736"/>
                  </a:cubicBezTo>
                  <a:cubicBezTo>
                    <a:pt x="11125" y="12584"/>
                    <a:pt x="11338" y="12432"/>
                    <a:pt x="11521" y="12250"/>
                  </a:cubicBezTo>
                  <a:cubicBezTo>
                    <a:pt x="11612" y="12189"/>
                    <a:pt x="11612" y="12067"/>
                    <a:pt x="11551" y="11976"/>
                  </a:cubicBezTo>
                  <a:cubicBezTo>
                    <a:pt x="11518" y="11926"/>
                    <a:pt x="11466" y="11903"/>
                    <a:pt x="11411" y="11903"/>
                  </a:cubicBezTo>
                  <a:close/>
                  <a:moveTo>
                    <a:pt x="3489" y="12603"/>
                  </a:moveTo>
                  <a:cubicBezTo>
                    <a:pt x="3422" y="12603"/>
                    <a:pt x="3359" y="12637"/>
                    <a:pt x="3314" y="12706"/>
                  </a:cubicBezTo>
                  <a:cubicBezTo>
                    <a:pt x="3253" y="12797"/>
                    <a:pt x="3283" y="12888"/>
                    <a:pt x="3375" y="12949"/>
                  </a:cubicBezTo>
                  <a:cubicBezTo>
                    <a:pt x="3587" y="13101"/>
                    <a:pt x="3830" y="13222"/>
                    <a:pt x="4074" y="13313"/>
                  </a:cubicBezTo>
                  <a:cubicBezTo>
                    <a:pt x="4104" y="13344"/>
                    <a:pt x="4134" y="13344"/>
                    <a:pt x="4165" y="13344"/>
                  </a:cubicBezTo>
                  <a:cubicBezTo>
                    <a:pt x="4226" y="13344"/>
                    <a:pt x="4286" y="13313"/>
                    <a:pt x="4317" y="13222"/>
                  </a:cubicBezTo>
                  <a:cubicBezTo>
                    <a:pt x="4378" y="13131"/>
                    <a:pt x="4317" y="13010"/>
                    <a:pt x="4226" y="12979"/>
                  </a:cubicBezTo>
                  <a:cubicBezTo>
                    <a:pt x="4013" y="12888"/>
                    <a:pt x="3770" y="12766"/>
                    <a:pt x="3557" y="12614"/>
                  </a:cubicBezTo>
                  <a:cubicBezTo>
                    <a:pt x="3534" y="12607"/>
                    <a:pt x="3511" y="12603"/>
                    <a:pt x="3489" y="12603"/>
                  </a:cubicBezTo>
                  <a:close/>
                  <a:moveTo>
                    <a:pt x="9792" y="12955"/>
                  </a:moveTo>
                  <a:cubicBezTo>
                    <a:pt x="9762" y="12955"/>
                    <a:pt x="9731" y="12962"/>
                    <a:pt x="9697" y="12979"/>
                  </a:cubicBezTo>
                  <a:cubicBezTo>
                    <a:pt x="9484" y="13070"/>
                    <a:pt x="9241" y="13161"/>
                    <a:pt x="8998" y="13253"/>
                  </a:cubicBezTo>
                  <a:cubicBezTo>
                    <a:pt x="8907" y="13283"/>
                    <a:pt x="8846" y="13374"/>
                    <a:pt x="8876" y="13496"/>
                  </a:cubicBezTo>
                  <a:cubicBezTo>
                    <a:pt x="8907" y="13557"/>
                    <a:pt x="8998" y="13617"/>
                    <a:pt x="9059" y="13617"/>
                  </a:cubicBezTo>
                  <a:lnTo>
                    <a:pt x="9119" y="13617"/>
                  </a:lnTo>
                  <a:cubicBezTo>
                    <a:pt x="9363" y="13526"/>
                    <a:pt x="9636" y="13435"/>
                    <a:pt x="9879" y="13313"/>
                  </a:cubicBezTo>
                  <a:cubicBezTo>
                    <a:pt x="9970" y="13283"/>
                    <a:pt x="10001" y="13161"/>
                    <a:pt x="9970" y="13070"/>
                  </a:cubicBezTo>
                  <a:cubicBezTo>
                    <a:pt x="9927" y="13005"/>
                    <a:pt x="9867" y="12955"/>
                    <a:pt x="9792" y="12955"/>
                  </a:cubicBezTo>
                  <a:close/>
                  <a:moveTo>
                    <a:pt x="5289" y="13344"/>
                  </a:moveTo>
                  <a:cubicBezTo>
                    <a:pt x="5198" y="13344"/>
                    <a:pt x="5077" y="13405"/>
                    <a:pt x="5077" y="13496"/>
                  </a:cubicBezTo>
                  <a:cubicBezTo>
                    <a:pt x="5046" y="13587"/>
                    <a:pt x="5107" y="13709"/>
                    <a:pt x="5198" y="13739"/>
                  </a:cubicBezTo>
                  <a:cubicBezTo>
                    <a:pt x="5441" y="13800"/>
                    <a:pt x="5715" y="13830"/>
                    <a:pt x="5989" y="13891"/>
                  </a:cubicBezTo>
                  <a:lnTo>
                    <a:pt x="6019" y="13891"/>
                  </a:lnTo>
                  <a:cubicBezTo>
                    <a:pt x="6110" y="13891"/>
                    <a:pt x="6171" y="13800"/>
                    <a:pt x="6201" y="13709"/>
                  </a:cubicBezTo>
                  <a:cubicBezTo>
                    <a:pt x="6201" y="13617"/>
                    <a:pt x="6141" y="13526"/>
                    <a:pt x="6019" y="13496"/>
                  </a:cubicBezTo>
                  <a:cubicBezTo>
                    <a:pt x="5776" y="13465"/>
                    <a:pt x="5533" y="13405"/>
                    <a:pt x="5289" y="13344"/>
                  </a:cubicBezTo>
                  <a:close/>
                  <a:moveTo>
                    <a:pt x="7904" y="13496"/>
                  </a:moveTo>
                  <a:cubicBezTo>
                    <a:pt x="7660" y="13526"/>
                    <a:pt x="7417" y="13557"/>
                    <a:pt x="7174" y="13557"/>
                  </a:cubicBezTo>
                  <a:cubicBezTo>
                    <a:pt x="7052" y="13557"/>
                    <a:pt x="6961" y="13648"/>
                    <a:pt x="6992" y="13769"/>
                  </a:cubicBezTo>
                  <a:cubicBezTo>
                    <a:pt x="6992" y="13861"/>
                    <a:pt x="7052" y="13952"/>
                    <a:pt x="7174" y="13952"/>
                  </a:cubicBezTo>
                  <a:cubicBezTo>
                    <a:pt x="7448" y="13952"/>
                    <a:pt x="7691" y="13921"/>
                    <a:pt x="7964" y="13891"/>
                  </a:cubicBezTo>
                  <a:cubicBezTo>
                    <a:pt x="8055" y="13861"/>
                    <a:pt x="8147" y="13769"/>
                    <a:pt x="8116" y="13678"/>
                  </a:cubicBezTo>
                  <a:cubicBezTo>
                    <a:pt x="8116" y="13557"/>
                    <a:pt x="8025" y="13496"/>
                    <a:pt x="7904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6067141" y="1539004"/>
              <a:ext cx="1990981" cy="478983"/>
            </a:xfrm>
            <a:custGeom>
              <a:avLst/>
              <a:gdLst/>
              <a:ahLst/>
              <a:cxnLst/>
              <a:rect l="l" t="t" r="r" b="b"/>
              <a:pathLst>
                <a:path w="73407" h="17660" extrusionOk="0">
                  <a:moveTo>
                    <a:pt x="8815" y="395"/>
                  </a:moveTo>
                  <a:cubicBezTo>
                    <a:pt x="13466" y="395"/>
                    <a:pt x="17265" y="4164"/>
                    <a:pt x="17265" y="8845"/>
                  </a:cubicBezTo>
                  <a:cubicBezTo>
                    <a:pt x="17265" y="13496"/>
                    <a:pt x="13466" y="17265"/>
                    <a:pt x="8815" y="17265"/>
                  </a:cubicBezTo>
                  <a:cubicBezTo>
                    <a:pt x="4165" y="17265"/>
                    <a:pt x="365" y="13496"/>
                    <a:pt x="365" y="8845"/>
                  </a:cubicBezTo>
                  <a:cubicBezTo>
                    <a:pt x="365" y="4164"/>
                    <a:pt x="4165" y="395"/>
                    <a:pt x="8815" y="395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51"/>
                    <a:pt x="0" y="8845"/>
                  </a:cubicBezTo>
                  <a:cubicBezTo>
                    <a:pt x="0" y="13708"/>
                    <a:pt x="3952" y="17660"/>
                    <a:pt x="8815" y="17660"/>
                  </a:cubicBezTo>
                  <a:cubicBezTo>
                    <a:pt x="13618" y="17660"/>
                    <a:pt x="17539" y="13800"/>
                    <a:pt x="17630" y="9028"/>
                  </a:cubicBezTo>
                  <a:lnTo>
                    <a:pt x="73224" y="9028"/>
                  </a:lnTo>
                  <a:cubicBezTo>
                    <a:pt x="73315" y="9028"/>
                    <a:pt x="73406" y="8936"/>
                    <a:pt x="73406" y="8845"/>
                  </a:cubicBezTo>
                  <a:cubicBezTo>
                    <a:pt x="73406" y="8724"/>
                    <a:pt x="73315" y="8632"/>
                    <a:pt x="73224" y="8632"/>
                  </a:cubicBezTo>
                  <a:lnTo>
                    <a:pt x="17630" y="8632"/>
                  </a:lnTo>
                  <a:cubicBezTo>
                    <a:pt x="17539" y="3860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937705" y="2146612"/>
              <a:ext cx="565558" cy="461706"/>
            </a:xfrm>
            <a:custGeom>
              <a:avLst/>
              <a:gdLst/>
              <a:ahLst/>
              <a:cxnLst/>
              <a:rect l="l" t="t" r="r" b="b"/>
              <a:pathLst>
                <a:path w="20852" h="17023" extrusionOk="0">
                  <a:moveTo>
                    <a:pt x="15837" y="1"/>
                  </a:moveTo>
                  <a:cubicBezTo>
                    <a:pt x="14833" y="1"/>
                    <a:pt x="14013" y="761"/>
                    <a:pt x="13922" y="1733"/>
                  </a:cubicBezTo>
                  <a:cubicBezTo>
                    <a:pt x="13071" y="1824"/>
                    <a:pt x="12402" y="2493"/>
                    <a:pt x="12311" y="3375"/>
                  </a:cubicBezTo>
                  <a:lnTo>
                    <a:pt x="12189" y="3375"/>
                  </a:lnTo>
                  <a:cubicBezTo>
                    <a:pt x="11915" y="3375"/>
                    <a:pt x="11733" y="3557"/>
                    <a:pt x="11733" y="3830"/>
                  </a:cubicBezTo>
                  <a:cubicBezTo>
                    <a:pt x="11733" y="4074"/>
                    <a:pt x="11915" y="4256"/>
                    <a:pt x="12189" y="4256"/>
                  </a:cubicBezTo>
                  <a:lnTo>
                    <a:pt x="16019" y="4256"/>
                  </a:lnTo>
                  <a:cubicBezTo>
                    <a:pt x="16292" y="4256"/>
                    <a:pt x="16475" y="4074"/>
                    <a:pt x="16475" y="3830"/>
                  </a:cubicBezTo>
                  <a:cubicBezTo>
                    <a:pt x="16475" y="3557"/>
                    <a:pt x="16292" y="3375"/>
                    <a:pt x="16019" y="3375"/>
                  </a:cubicBezTo>
                  <a:lnTo>
                    <a:pt x="15897" y="3375"/>
                  </a:lnTo>
                  <a:cubicBezTo>
                    <a:pt x="15806" y="2523"/>
                    <a:pt x="15137" y="1855"/>
                    <a:pt x="14317" y="1764"/>
                  </a:cubicBezTo>
                  <a:cubicBezTo>
                    <a:pt x="14408" y="973"/>
                    <a:pt x="15046" y="365"/>
                    <a:pt x="15837" y="365"/>
                  </a:cubicBezTo>
                  <a:lnTo>
                    <a:pt x="16323" y="365"/>
                  </a:lnTo>
                  <a:cubicBezTo>
                    <a:pt x="17204" y="365"/>
                    <a:pt x="17873" y="1064"/>
                    <a:pt x="17873" y="1916"/>
                  </a:cubicBezTo>
                  <a:lnTo>
                    <a:pt x="17873" y="7144"/>
                  </a:lnTo>
                  <a:lnTo>
                    <a:pt x="8268" y="7144"/>
                  </a:lnTo>
                  <a:cubicBezTo>
                    <a:pt x="8268" y="7052"/>
                    <a:pt x="8298" y="6961"/>
                    <a:pt x="8298" y="6840"/>
                  </a:cubicBezTo>
                  <a:cubicBezTo>
                    <a:pt x="8298" y="6171"/>
                    <a:pt x="7721" y="5593"/>
                    <a:pt x="7022" y="5593"/>
                  </a:cubicBezTo>
                  <a:cubicBezTo>
                    <a:pt x="6779" y="5593"/>
                    <a:pt x="6566" y="5654"/>
                    <a:pt x="6353" y="5806"/>
                  </a:cubicBezTo>
                  <a:cubicBezTo>
                    <a:pt x="6049" y="5533"/>
                    <a:pt x="5684" y="5350"/>
                    <a:pt x="5289" y="5350"/>
                  </a:cubicBezTo>
                  <a:cubicBezTo>
                    <a:pt x="5289" y="5320"/>
                    <a:pt x="5289" y="5320"/>
                    <a:pt x="5289" y="5289"/>
                  </a:cubicBezTo>
                  <a:cubicBezTo>
                    <a:pt x="5289" y="4590"/>
                    <a:pt x="4712" y="4043"/>
                    <a:pt x="4013" y="4043"/>
                  </a:cubicBezTo>
                  <a:cubicBezTo>
                    <a:pt x="3314" y="4043"/>
                    <a:pt x="2766" y="4590"/>
                    <a:pt x="2766" y="5289"/>
                  </a:cubicBezTo>
                  <a:cubicBezTo>
                    <a:pt x="2766" y="5320"/>
                    <a:pt x="2766" y="5381"/>
                    <a:pt x="2766" y="5411"/>
                  </a:cubicBezTo>
                  <a:cubicBezTo>
                    <a:pt x="1915" y="5533"/>
                    <a:pt x="1277" y="6262"/>
                    <a:pt x="1247" y="7144"/>
                  </a:cubicBezTo>
                  <a:lnTo>
                    <a:pt x="851" y="7144"/>
                  </a:lnTo>
                  <a:cubicBezTo>
                    <a:pt x="396" y="7144"/>
                    <a:pt x="0" y="7539"/>
                    <a:pt x="0" y="8055"/>
                  </a:cubicBezTo>
                  <a:cubicBezTo>
                    <a:pt x="0" y="8542"/>
                    <a:pt x="396" y="8937"/>
                    <a:pt x="851" y="8937"/>
                  </a:cubicBezTo>
                  <a:lnTo>
                    <a:pt x="1095" y="8937"/>
                  </a:lnTo>
                  <a:lnTo>
                    <a:pt x="1095" y="11673"/>
                  </a:lnTo>
                  <a:cubicBezTo>
                    <a:pt x="1095" y="13679"/>
                    <a:pt x="2614" y="15320"/>
                    <a:pt x="4560" y="15533"/>
                  </a:cubicBezTo>
                  <a:lnTo>
                    <a:pt x="3526" y="16688"/>
                  </a:lnTo>
                  <a:cubicBezTo>
                    <a:pt x="3465" y="16749"/>
                    <a:pt x="3435" y="16840"/>
                    <a:pt x="3465" y="16901"/>
                  </a:cubicBezTo>
                  <a:cubicBezTo>
                    <a:pt x="3496" y="16961"/>
                    <a:pt x="3587" y="17022"/>
                    <a:pt x="3648" y="17022"/>
                  </a:cubicBezTo>
                  <a:lnTo>
                    <a:pt x="4712" y="17022"/>
                  </a:lnTo>
                  <a:cubicBezTo>
                    <a:pt x="4742" y="17022"/>
                    <a:pt x="4803" y="16992"/>
                    <a:pt x="4833" y="16961"/>
                  </a:cubicBezTo>
                  <a:lnTo>
                    <a:pt x="6110" y="15533"/>
                  </a:lnTo>
                  <a:lnTo>
                    <a:pt x="14742" y="15533"/>
                  </a:lnTo>
                  <a:lnTo>
                    <a:pt x="15989" y="16961"/>
                  </a:lnTo>
                  <a:cubicBezTo>
                    <a:pt x="16019" y="16992"/>
                    <a:pt x="16080" y="17022"/>
                    <a:pt x="16140" y="17022"/>
                  </a:cubicBezTo>
                  <a:lnTo>
                    <a:pt x="17174" y="17022"/>
                  </a:lnTo>
                  <a:cubicBezTo>
                    <a:pt x="17265" y="17022"/>
                    <a:pt x="17326" y="16961"/>
                    <a:pt x="17356" y="16901"/>
                  </a:cubicBezTo>
                  <a:cubicBezTo>
                    <a:pt x="17387" y="16840"/>
                    <a:pt x="17387" y="16749"/>
                    <a:pt x="17326" y="16688"/>
                  </a:cubicBezTo>
                  <a:lnTo>
                    <a:pt x="16262" y="15533"/>
                  </a:lnTo>
                  <a:cubicBezTo>
                    <a:pt x="18207" y="15320"/>
                    <a:pt x="19727" y="13679"/>
                    <a:pt x="19727" y="11673"/>
                  </a:cubicBezTo>
                  <a:lnTo>
                    <a:pt x="19727" y="8937"/>
                  </a:lnTo>
                  <a:lnTo>
                    <a:pt x="19970" y="8937"/>
                  </a:lnTo>
                  <a:cubicBezTo>
                    <a:pt x="20457" y="8937"/>
                    <a:pt x="20852" y="8542"/>
                    <a:pt x="20852" y="8025"/>
                  </a:cubicBezTo>
                  <a:cubicBezTo>
                    <a:pt x="20852" y="7539"/>
                    <a:pt x="20457" y="7144"/>
                    <a:pt x="19970" y="7144"/>
                  </a:cubicBezTo>
                  <a:lnTo>
                    <a:pt x="18268" y="7144"/>
                  </a:lnTo>
                  <a:lnTo>
                    <a:pt x="18268" y="1916"/>
                  </a:lnTo>
                  <a:cubicBezTo>
                    <a:pt x="18268" y="852"/>
                    <a:pt x="17387" y="1"/>
                    <a:pt x="16323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297153" y="2270271"/>
              <a:ext cx="14890" cy="11581"/>
            </a:xfrm>
            <a:custGeom>
              <a:avLst/>
              <a:gdLst/>
              <a:ahLst/>
              <a:cxnLst/>
              <a:rect l="l" t="t" r="r" b="b"/>
              <a:pathLst>
                <a:path w="549" h="427" extrusionOk="0">
                  <a:moveTo>
                    <a:pt x="274" y="1"/>
                  </a:moveTo>
                  <a:cubicBezTo>
                    <a:pt x="1" y="1"/>
                    <a:pt x="1" y="426"/>
                    <a:pt x="274" y="426"/>
                  </a:cubicBezTo>
                  <a:cubicBezTo>
                    <a:pt x="548" y="426"/>
                    <a:pt x="548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274071" y="2290072"/>
              <a:ext cx="14049" cy="11554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274" y="0"/>
                  </a:moveTo>
                  <a:cubicBezTo>
                    <a:pt x="1" y="0"/>
                    <a:pt x="1" y="426"/>
                    <a:pt x="274" y="426"/>
                  </a:cubicBezTo>
                  <a:cubicBezTo>
                    <a:pt x="518" y="426"/>
                    <a:pt x="518" y="0"/>
                    <a:pt x="27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289748" y="2313968"/>
              <a:ext cx="14049" cy="11581"/>
            </a:xfrm>
            <a:custGeom>
              <a:avLst/>
              <a:gdLst/>
              <a:ahLst/>
              <a:cxnLst/>
              <a:rect l="l" t="t" r="r" b="b"/>
              <a:pathLst>
                <a:path w="518" h="427" extrusionOk="0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17" y="426"/>
                    <a:pt x="517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316140" y="2297504"/>
              <a:ext cx="14022" cy="11554"/>
            </a:xfrm>
            <a:custGeom>
              <a:avLst/>
              <a:gdLst/>
              <a:ahLst/>
              <a:cxnLst/>
              <a:rect l="l" t="t" r="r" b="b"/>
              <a:pathLst>
                <a:path w="517" h="426" extrusionOk="0">
                  <a:moveTo>
                    <a:pt x="274" y="0"/>
                  </a:moveTo>
                  <a:cubicBezTo>
                    <a:pt x="0" y="0"/>
                    <a:pt x="0" y="426"/>
                    <a:pt x="274" y="426"/>
                  </a:cubicBezTo>
                  <a:cubicBezTo>
                    <a:pt x="517" y="426"/>
                    <a:pt x="517" y="0"/>
                    <a:pt x="27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351591" y="2276049"/>
              <a:ext cx="14863" cy="11581"/>
            </a:xfrm>
            <a:custGeom>
              <a:avLst/>
              <a:gdLst/>
              <a:ahLst/>
              <a:cxnLst/>
              <a:rect l="l" t="t" r="r" b="b"/>
              <a:pathLst>
                <a:path w="548" h="427" extrusionOk="0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47" y="426"/>
                    <a:pt x="547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348282" y="2313968"/>
              <a:ext cx="14049" cy="11581"/>
            </a:xfrm>
            <a:custGeom>
              <a:avLst/>
              <a:gdLst/>
              <a:ahLst/>
              <a:cxnLst/>
              <a:rect l="l" t="t" r="r" b="b"/>
              <a:pathLst>
                <a:path w="518" h="427" extrusionOk="0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17" y="426"/>
                    <a:pt x="517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906377" y="2224947"/>
              <a:ext cx="565558" cy="352050"/>
            </a:xfrm>
            <a:custGeom>
              <a:avLst/>
              <a:gdLst/>
              <a:ahLst/>
              <a:cxnLst/>
              <a:rect l="l" t="t" r="r" b="b"/>
              <a:pathLst>
                <a:path w="20852" h="12980" extrusionOk="0">
                  <a:moveTo>
                    <a:pt x="4043" y="0"/>
                  </a:moveTo>
                  <a:cubicBezTo>
                    <a:pt x="3344" y="0"/>
                    <a:pt x="2766" y="578"/>
                    <a:pt x="2766" y="1277"/>
                  </a:cubicBezTo>
                  <a:cubicBezTo>
                    <a:pt x="2766" y="1307"/>
                    <a:pt x="2766" y="1338"/>
                    <a:pt x="2766" y="1368"/>
                  </a:cubicBezTo>
                  <a:cubicBezTo>
                    <a:pt x="1915" y="1520"/>
                    <a:pt x="1277" y="2249"/>
                    <a:pt x="1277" y="3131"/>
                  </a:cubicBezTo>
                  <a:lnTo>
                    <a:pt x="882" y="3131"/>
                  </a:lnTo>
                  <a:cubicBezTo>
                    <a:pt x="395" y="3131"/>
                    <a:pt x="0" y="3526"/>
                    <a:pt x="0" y="4043"/>
                  </a:cubicBezTo>
                  <a:cubicBezTo>
                    <a:pt x="0" y="4529"/>
                    <a:pt x="395" y="4894"/>
                    <a:pt x="882" y="4894"/>
                  </a:cubicBezTo>
                  <a:lnTo>
                    <a:pt x="1125" y="4894"/>
                  </a:lnTo>
                  <a:lnTo>
                    <a:pt x="1125" y="7629"/>
                  </a:lnTo>
                  <a:cubicBezTo>
                    <a:pt x="1125" y="9636"/>
                    <a:pt x="2645" y="11277"/>
                    <a:pt x="4590" y="11490"/>
                  </a:cubicBezTo>
                  <a:lnTo>
                    <a:pt x="3526" y="12675"/>
                  </a:lnTo>
                  <a:cubicBezTo>
                    <a:pt x="3465" y="12736"/>
                    <a:pt x="3465" y="12797"/>
                    <a:pt x="3496" y="12858"/>
                  </a:cubicBezTo>
                  <a:cubicBezTo>
                    <a:pt x="3526" y="12949"/>
                    <a:pt x="3587" y="12979"/>
                    <a:pt x="3678" y="12979"/>
                  </a:cubicBezTo>
                  <a:lnTo>
                    <a:pt x="4712" y="12979"/>
                  </a:lnTo>
                  <a:cubicBezTo>
                    <a:pt x="4772" y="12979"/>
                    <a:pt x="4803" y="12949"/>
                    <a:pt x="4864" y="12918"/>
                  </a:cubicBezTo>
                  <a:lnTo>
                    <a:pt x="6110" y="11520"/>
                  </a:lnTo>
                  <a:lnTo>
                    <a:pt x="14742" y="11520"/>
                  </a:lnTo>
                  <a:lnTo>
                    <a:pt x="16019" y="12918"/>
                  </a:lnTo>
                  <a:cubicBezTo>
                    <a:pt x="16049" y="12949"/>
                    <a:pt x="16110" y="12979"/>
                    <a:pt x="16140" y="12979"/>
                  </a:cubicBezTo>
                  <a:lnTo>
                    <a:pt x="17204" y="12979"/>
                  </a:lnTo>
                  <a:cubicBezTo>
                    <a:pt x="17265" y="12979"/>
                    <a:pt x="17326" y="12949"/>
                    <a:pt x="17356" y="12858"/>
                  </a:cubicBezTo>
                  <a:cubicBezTo>
                    <a:pt x="17387" y="12797"/>
                    <a:pt x="17387" y="12736"/>
                    <a:pt x="17326" y="12675"/>
                  </a:cubicBezTo>
                  <a:lnTo>
                    <a:pt x="16292" y="11490"/>
                  </a:lnTo>
                  <a:cubicBezTo>
                    <a:pt x="18238" y="11277"/>
                    <a:pt x="19758" y="9636"/>
                    <a:pt x="19758" y="7629"/>
                  </a:cubicBezTo>
                  <a:lnTo>
                    <a:pt x="19758" y="4894"/>
                  </a:lnTo>
                  <a:lnTo>
                    <a:pt x="19970" y="4894"/>
                  </a:lnTo>
                  <a:cubicBezTo>
                    <a:pt x="20457" y="4894"/>
                    <a:pt x="20852" y="4529"/>
                    <a:pt x="20852" y="3982"/>
                  </a:cubicBezTo>
                  <a:cubicBezTo>
                    <a:pt x="20852" y="3526"/>
                    <a:pt x="20457" y="3131"/>
                    <a:pt x="19970" y="3131"/>
                  </a:cubicBezTo>
                  <a:lnTo>
                    <a:pt x="8268" y="3131"/>
                  </a:lnTo>
                  <a:cubicBezTo>
                    <a:pt x="8298" y="3009"/>
                    <a:pt x="8298" y="2918"/>
                    <a:pt x="8298" y="2827"/>
                  </a:cubicBezTo>
                  <a:cubicBezTo>
                    <a:pt x="8298" y="2128"/>
                    <a:pt x="7751" y="1550"/>
                    <a:pt x="7052" y="1550"/>
                  </a:cubicBezTo>
                  <a:cubicBezTo>
                    <a:pt x="6809" y="1550"/>
                    <a:pt x="6566" y="1642"/>
                    <a:pt x="6353" y="1763"/>
                  </a:cubicBezTo>
                  <a:cubicBezTo>
                    <a:pt x="6079" y="1490"/>
                    <a:pt x="5684" y="1338"/>
                    <a:pt x="5289" y="1307"/>
                  </a:cubicBezTo>
                  <a:cubicBezTo>
                    <a:pt x="5289" y="1307"/>
                    <a:pt x="5289" y="1277"/>
                    <a:pt x="5289" y="1277"/>
                  </a:cubicBezTo>
                  <a:cubicBezTo>
                    <a:pt x="5289" y="578"/>
                    <a:pt x="474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224623" y="2162290"/>
              <a:ext cx="129456" cy="69271"/>
            </a:xfrm>
            <a:custGeom>
              <a:avLst/>
              <a:gdLst/>
              <a:ahLst/>
              <a:cxnLst/>
              <a:rect l="l" t="t" r="r" b="b"/>
              <a:pathLst>
                <a:path w="4773" h="2554" extrusionOk="0">
                  <a:moveTo>
                    <a:pt x="2371" y="0"/>
                  </a:moveTo>
                  <a:cubicBezTo>
                    <a:pt x="1459" y="0"/>
                    <a:pt x="669" y="730"/>
                    <a:pt x="578" y="1641"/>
                  </a:cubicBezTo>
                  <a:lnTo>
                    <a:pt x="456" y="1641"/>
                  </a:lnTo>
                  <a:cubicBezTo>
                    <a:pt x="213" y="1641"/>
                    <a:pt x="0" y="1854"/>
                    <a:pt x="0" y="2097"/>
                  </a:cubicBezTo>
                  <a:cubicBezTo>
                    <a:pt x="0" y="2341"/>
                    <a:pt x="213" y="2553"/>
                    <a:pt x="456" y="2553"/>
                  </a:cubicBezTo>
                  <a:lnTo>
                    <a:pt x="4316" y="2553"/>
                  </a:lnTo>
                  <a:cubicBezTo>
                    <a:pt x="4559" y="2553"/>
                    <a:pt x="4772" y="2341"/>
                    <a:pt x="4772" y="2097"/>
                  </a:cubicBezTo>
                  <a:cubicBezTo>
                    <a:pt x="4772" y="1854"/>
                    <a:pt x="4559" y="1641"/>
                    <a:pt x="4316" y="1641"/>
                  </a:cubicBezTo>
                  <a:lnTo>
                    <a:pt x="4164" y="1641"/>
                  </a:lnTo>
                  <a:cubicBezTo>
                    <a:pt x="4103" y="730"/>
                    <a:pt x="3313" y="0"/>
                    <a:pt x="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83971" y="2115284"/>
              <a:ext cx="117929" cy="204477"/>
            </a:xfrm>
            <a:custGeom>
              <a:avLst/>
              <a:gdLst/>
              <a:ahLst/>
              <a:cxnLst/>
              <a:rect l="l" t="t" r="r" b="b"/>
              <a:pathLst>
                <a:path w="4348" h="7539" extrusionOk="0">
                  <a:moveTo>
                    <a:pt x="1946" y="1"/>
                  </a:moveTo>
                  <a:cubicBezTo>
                    <a:pt x="882" y="1"/>
                    <a:pt x="1" y="882"/>
                    <a:pt x="1" y="1946"/>
                  </a:cubicBezTo>
                  <a:cubicBezTo>
                    <a:pt x="1" y="2037"/>
                    <a:pt x="92" y="2128"/>
                    <a:pt x="183" y="2128"/>
                  </a:cubicBezTo>
                  <a:cubicBezTo>
                    <a:pt x="305" y="2128"/>
                    <a:pt x="396" y="2037"/>
                    <a:pt x="396" y="1946"/>
                  </a:cubicBezTo>
                  <a:cubicBezTo>
                    <a:pt x="396" y="1095"/>
                    <a:pt x="1095" y="396"/>
                    <a:pt x="1946" y="396"/>
                  </a:cubicBezTo>
                  <a:lnTo>
                    <a:pt x="2432" y="396"/>
                  </a:lnTo>
                  <a:cubicBezTo>
                    <a:pt x="3283" y="396"/>
                    <a:pt x="3982" y="1095"/>
                    <a:pt x="3982" y="1946"/>
                  </a:cubicBezTo>
                  <a:lnTo>
                    <a:pt x="3982" y="7356"/>
                  </a:lnTo>
                  <a:cubicBezTo>
                    <a:pt x="3982" y="7447"/>
                    <a:pt x="4074" y="7539"/>
                    <a:pt x="4165" y="7539"/>
                  </a:cubicBezTo>
                  <a:cubicBezTo>
                    <a:pt x="4286" y="7539"/>
                    <a:pt x="4347" y="7447"/>
                    <a:pt x="4347" y="7356"/>
                  </a:cubicBezTo>
                  <a:lnTo>
                    <a:pt x="4347" y="1946"/>
                  </a:lnTo>
                  <a:cubicBezTo>
                    <a:pt x="4347" y="882"/>
                    <a:pt x="3496" y="1"/>
                    <a:pt x="2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000362" y="2527110"/>
              <a:ext cx="75048" cy="49905"/>
            </a:xfrm>
            <a:custGeom>
              <a:avLst/>
              <a:gdLst/>
              <a:ahLst/>
              <a:cxnLst/>
              <a:rect l="l" t="t" r="r" b="b"/>
              <a:pathLst>
                <a:path w="2767" h="1840" extrusionOk="0">
                  <a:moveTo>
                    <a:pt x="1516" y="0"/>
                  </a:moveTo>
                  <a:cubicBezTo>
                    <a:pt x="1467" y="0"/>
                    <a:pt x="1414" y="15"/>
                    <a:pt x="1368" y="46"/>
                  </a:cubicBezTo>
                  <a:lnTo>
                    <a:pt x="61" y="1535"/>
                  </a:lnTo>
                  <a:cubicBezTo>
                    <a:pt x="0" y="1596"/>
                    <a:pt x="0" y="1657"/>
                    <a:pt x="31" y="1718"/>
                  </a:cubicBezTo>
                  <a:cubicBezTo>
                    <a:pt x="61" y="1809"/>
                    <a:pt x="122" y="1839"/>
                    <a:pt x="213" y="1839"/>
                  </a:cubicBezTo>
                  <a:lnTo>
                    <a:pt x="1247" y="1839"/>
                  </a:lnTo>
                  <a:cubicBezTo>
                    <a:pt x="1307" y="1839"/>
                    <a:pt x="1338" y="1809"/>
                    <a:pt x="1399" y="1778"/>
                  </a:cubicBezTo>
                  <a:lnTo>
                    <a:pt x="2706" y="319"/>
                  </a:lnTo>
                  <a:cubicBezTo>
                    <a:pt x="2766" y="228"/>
                    <a:pt x="2766" y="107"/>
                    <a:pt x="2706" y="46"/>
                  </a:cubicBezTo>
                  <a:cubicBezTo>
                    <a:pt x="2660" y="15"/>
                    <a:pt x="2607" y="0"/>
                    <a:pt x="2557" y="0"/>
                  </a:cubicBezTo>
                  <a:cubicBezTo>
                    <a:pt x="2508" y="0"/>
                    <a:pt x="2462" y="15"/>
                    <a:pt x="2432" y="46"/>
                  </a:cubicBezTo>
                  <a:lnTo>
                    <a:pt x="1155" y="1474"/>
                  </a:lnTo>
                  <a:lnTo>
                    <a:pt x="639" y="1474"/>
                  </a:lnTo>
                  <a:lnTo>
                    <a:pt x="1672" y="319"/>
                  </a:lnTo>
                  <a:cubicBezTo>
                    <a:pt x="1733" y="228"/>
                    <a:pt x="1733" y="107"/>
                    <a:pt x="1642" y="46"/>
                  </a:cubicBezTo>
                  <a:cubicBezTo>
                    <a:pt x="1611" y="15"/>
                    <a:pt x="1566" y="0"/>
                    <a:pt x="1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302931" y="2527110"/>
              <a:ext cx="75048" cy="49905"/>
            </a:xfrm>
            <a:custGeom>
              <a:avLst/>
              <a:gdLst/>
              <a:ahLst/>
              <a:cxnLst/>
              <a:rect l="l" t="t" r="r" b="b"/>
              <a:pathLst>
                <a:path w="2767" h="1840" extrusionOk="0">
                  <a:moveTo>
                    <a:pt x="217" y="0"/>
                  </a:moveTo>
                  <a:cubicBezTo>
                    <a:pt x="168" y="0"/>
                    <a:pt x="122" y="15"/>
                    <a:pt x="92" y="46"/>
                  </a:cubicBezTo>
                  <a:cubicBezTo>
                    <a:pt x="1" y="107"/>
                    <a:pt x="1" y="228"/>
                    <a:pt x="61" y="319"/>
                  </a:cubicBezTo>
                  <a:lnTo>
                    <a:pt x="1399" y="1778"/>
                  </a:lnTo>
                  <a:cubicBezTo>
                    <a:pt x="1429" y="1809"/>
                    <a:pt x="1490" y="1839"/>
                    <a:pt x="1520" y="1839"/>
                  </a:cubicBezTo>
                  <a:lnTo>
                    <a:pt x="2584" y="1839"/>
                  </a:lnTo>
                  <a:cubicBezTo>
                    <a:pt x="2645" y="1839"/>
                    <a:pt x="2706" y="1809"/>
                    <a:pt x="2736" y="1718"/>
                  </a:cubicBezTo>
                  <a:cubicBezTo>
                    <a:pt x="2767" y="1657"/>
                    <a:pt x="2767" y="1596"/>
                    <a:pt x="2706" y="1535"/>
                  </a:cubicBezTo>
                  <a:lnTo>
                    <a:pt x="1399" y="46"/>
                  </a:lnTo>
                  <a:cubicBezTo>
                    <a:pt x="1368" y="15"/>
                    <a:pt x="1323" y="0"/>
                    <a:pt x="1273" y="0"/>
                  </a:cubicBezTo>
                  <a:cubicBezTo>
                    <a:pt x="1224" y="0"/>
                    <a:pt x="1171" y="15"/>
                    <a:pt x="1125" y="46"/>
                  </a:cubicBezTo>
                  <a:cubicBezTo>
                    <a:pt x="1065" y="107"/>
                    <a:pt x="1034" y="228"/>
                    <a:pt x="1125" y="319"/>
                  </a:cubicBezTo>
                  <a:lnTo>
                    <a:pt x="2159" y="1474"/>
                  </a:lnTo>
                  <a:lnTo>
                    <a:pt x="1612" y="1474"/>
                  </a:lnTo>
                  <a:lnTo>
                    <a:pt x="365" y="46"/>
                  </a:lnTo>
                  <a:cubicBezTo>
                    <a:pt x="320" y="15"/>
                    <a:pt x="26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940987" y="2224947"/>
              <a:ext cx="190481" cy="94820"/>
            </a:xfrm>
            <a:custGeom>
              <a:avLst/>
              <a:gdLst/>
              <a:ahLst/>
              <a:cxnLst/>
              <a:rect l="l" t="t" r="r" b="b"/>
              <a:pathLst>
                <a:path w="7023" h="3496" extrusionOk="0">
                  <a:moveTo>
                    <a:pt x="2767" y="395"/>
                  </a:moveTo>
                  <a:cubicBezTo>
                    <a:pt x="3253" y="395"/>
                    <a:pt x="3648" y="790"/>
                    <a:pt x="3648" y="1277"/>
                  </a:cubicBezTo>
                  <a:cubicBezTo>
                    <a:pt x="3648" y="1338"/>
                    <a:pt x="3618" y="1398"/>
                    <a:pt x="3618" y="1459"/>
                  </a:cubicBezTo>
                  <a:cubicBezTo>
                    <a:pt x="3588" y="1520"/>
                    <a:pt x="3618" y="1581"/>
                    <a:pt x="3648" y="1642"/>
                  </a:cubicBezTo>
                  <a:cubicBezTo>
                    <a:pt x="3709" y="1672"/>
                    <a:pt x="3770" y="1702"/>
                    <a:pt x="3800" y="1702"/>
                  </a:cubicBezTo>
                  <a:cubicBezTo>
                    <a:pt x="3836" y="1700"/>
                    <a:pt x="3871" y="1699"/>
                    <a:pt x="3907" y="1699"/>
                  </a:cubicBezTo>
                  <a:cubicBezTo>
                    <a:pt x="4296" y="1699"/>
                    <a:pt x="4674" y="1852"/>
                    <a:pt x="4925" y="2158"/>
                  </a:cubicBezTo>
                  <a:cubicBezTo>
                    <a:pt x="4955" y="2189"/>
                    <a:pt x="5016" y="2219"/>
                    <a:pt x="5047" y="2219"/>
                  </a:cubicBezTo>
                  <a:cubicBezTo>
                    <a:pt x="5107" y="2219"/>
                    <a:pt x="5168" y="2189"/>
                    <a:pt x="5199" y="2158"/>
                  </a:cubicBezTo>
                  <a:cubicBezTo>
                    <a:pt x="5351" y="2037"/>
                    <a:pt x="5563" y="1946"/>
                    <a:pt x="5776" y="1946"/>
                  </a:cubicBezTo>
                  <a:cubicBezTo>
                    <a:pt x="6262" y="1946"/>
                    <a:pt x="6658" y="2341"/>
                    <a:pt x="6658" y="2827"/>
                  </a:cubicBezTo>
                  <a:cubicBezTo>
                    <a:pt x="6658" y="2918"/>
                    <a:pt x="6627" y="3009"/>
                    <a:pt x="6597" y="3131"/>
                  </a:cubicBezTo>
                  <a:lnTo>
                    <a:pt x="366" y="3131"/>
                  </a:lnTo>
                  <a:cubicBezTo>
                    <a:pt x="396" y="2371"/>
                    <a:pt x="974" y="1763"/>
                    <a:pt x="1734" y="1733"/>
                  </a:cubicBezTo>
                  <a:cubicBezTo>
                    <a:pt x="1794" y="1733"/>
                    <a:pt x="1855" y="1702"/>
                    <a:pt x="1885" y="1672"/>
                  </a:cubicBezTo>
                  <a:cubicBezTo>
                    <a:pt x="1916" y="1611"/>
                    <a:pt x="1946" y="1550"/>
                    <a:pt x="1916" y="1490"/>
                  </a:cubicBezTo>
                  <a:cubicBezTo>
                    <a:pt x="1885" y="1398"/>
                    <a:pt x="1885" y="1338"/>
                    <a:pt x="1885" y="1277"/>
                  </a:cubicBezTo>
                  <a:cubicBezTo>
                    <a:pt x="1885" y="790"/>
                    <a:pt x="2281" y="395"/>
                    <a:pt x="2767" y="395"/>
                  </a:cubicBezTo>
                  <a:close/>
                  <a:moveTo>
                    <a:pt x="2767" y="0"/>
                  </a:moveTo>
                  <a:cubicBezTo>
                    <a:pt x="2068" y="0"/>
                    <a:pt x="1490" y="578"/>
                    <a:pt x="1490" y="1277"/>
                  </a:cubicBezTo>
                  <a:cubicBezTo>
                    <a:pt x="1490" y="1307"/>
                    <a:pt x="1490" y="1338"/>
                    <a:pt x="1490" y="1368"/>
                  </a:cubicBezTo>
                  <a:cubicBezTo>
                    <a:pt x="639" y="1520"/>
                    <a:pt x="1" y="2249"/>
                    <a:pt x="1" y="3161"/>
                  </a:cubicBezTo>
                  <a:cubicBezTo>
                    <a:pt x="1" y="3222"/>
                    <a:pt x="1" y="3283"/>
                    <a:pt x="1" y="3344"/>
                  </a:cubicBezTo>
                  <a:cubicBezTo>
                    <a:pt x="1" y="3435"/>
                    <a:pt x="92" y="3496"/>
                    <a:pt x="183" y="3496"/>
                  </a:cubicBezTo>
                  <a:lnTo>
                    <a:pt x="6718" y="3496"/>
                  </a:lnTo>
                  <a:cubicBezTo>
                    <a:pt x="6779" y="3496"/>
                    <a:pt x="6870" y="3465"/>
                    <a:pt x="6901" y="3404"/>
                  </a:cubicBezTo>
                  <a:cubicBezTo>
                    <a:pt x="6992" y="3222"/>
                    <a:pt x="7022" y="3009"/>
                    <a:pt x="7022" y="2827"/>
                  </a:cubicBezTo>
                  <a:cubicBezTo>
                    <a:pt x="7022" y="2128"/>
                    <a:pt x="6475" y="1550"/>
                    <a:pt x="5776" y="1550"/>
                  </a:cubicBezTo>
                  <a:cubicBezTo>
                    <a:pt x="5533" y="1550"/>
                    <a:pt x="5290" y="1642"/>
                    <a:pt x="5077" y="1763"/>
                  </a:cubicBezTo>
                  <a:cubicBezTo>
                    <a:pt x="4803" y="1490"/>
                    <a:pt x="4408" y="1338"/>
                    <a:pt x="4013" y="1307"/>
                  </a:cubicBezTo>
                  <a:cubicBezTo>
                    <a:pt x="4013" y="1307"/>
                    <a:pt x="4013" y="1277"/>
                    <a:pt x="4013" y="1277"/>
                  </a:cubicBezTo>
                  <a:cubicBezTo>
                    <a:pt x="4013" y="578"/>
                    <a:pt x="3466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5936864" y="2347792"/>
              <a:ext cx="505401" cy="189641"/>
            </a:xfrm>
            <a:custGeom>
              <a:avLst/>
              <a:gdLst/>
              <a:ahLst/>
              <a:cxnLst/>
              <a:rect l="l" t="t" r="r" b="b"/>
              <a:pathLst>
                <a:path w="18634" h="6992" extrusionOk="0">
                  <a:moveTo>
                    <a:pt x="18238" y="365"/>
                  </a:moveTo>
                  <a:lnTo>
                    <a:pt x="18238" y="3100"/>
                  </a:lnTo>
                  <a:cubicBezTo>
                    <a:pt x="18238" y="5046"/>
                    <a:pt x="16688" y="6596"/>
                    <a:pt x="14743" y="6596"/>
                  </a:cubicBezTo>
                  <a:lnTo>
                    <a:pt x="3861" y="6596"/>
                  </a:lnTo>
                  <a:cubicBezTo>
                    <a:pt x="1946" y="6596"/>
                    <a:pt x="366" y="5046"/>
                    <a:pt x="366" y="3100"/>
                  </a:cubicBez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lnTo>
                    <a:pt x="1" y="3100"/>
                  </a:lnTo>
                  <a:cubicBezTo>
                    <a:pt x="1" y="5259"/>
                    <a:pt x="1734" y="6991"/>
                    <a:pt x="3861" y="6991"/>
                  </a:cubicBezTo>
                  <a:lnTo>
                    <a:pt x="14743" y="6991"/>
                  </a:lnTo>
                  <a:cubicBezTo>
                    <a:pt x="16901" y="6991"/>
                    <a:pt x="18634" y="5259"/>
                    <a:pt x="18634" y="3100"/>
                  </a:cubicBezTo>
                  <a:lnTo>
                    <a:pt x="18634" y="183"/>
                  </a:lnTo>
                  <a:cubicBezTo>
                    <a:pt x="18634" y="91"/>
                    <a:pt x="18542" y="0"/>
                    <a:pt x="18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906377" y="2309845"/>
              <a:ext cx="565558" cy="47844"/>
            </a:xfrm>
            <a:custGeom>
              <a:avLst/>
              <a:gdLst/>
              <a:ahLst/>
              <a:cxnLst/>
              <a:rect l="l" t="t" r="r" b="b"/>
              <a:pathLst>
                <a:path w="20852" h="1764" extrusionOk="0">
                  <a:moveTo>
                    <a:pt x="19970" y="366"/>
                  </a:moveTo>
                  <a:cubicBezTo>
                    <a:pt x="20244" y="366"/>
                    <a:pt x="20487" y="609"/>
                    <a:pt x="20487" y="913"/>
                  </a:cubicBezTo>
                  <a:cubicBezTo>
                    <a:pt x="20487" y="1186"/>
                    <a:pt x="20244" y="1399"/>
                    <a:pt x="19970" y="1399"/>
                  </a:cubicBezTo>
                  <a:lnTo>
                    <a:pt x="882" y="1399"/>
                  </a:lnTo>
                  <a:cubicBezTo>
                    <a:pt x="608" y="1399"/>
                    <a:pt x="395" y="1186"/>
                    <a:pt x="395" y="852"/>
                  </a:cubicBezTo>
                  <a:cubicBezTo>
                    <a:pt x="395" y="609"/>
                    <a:pt x="608" y="366"/>
                    <a:pt x="882" y="366"/>
                  </a:cubicBezTo>
                  <a:close/>
                  <a:moveTo>
                    <a:pt x="882" y="1"/>
                  </a:moveTo>
                  <a:cubicBezTo>
                    <a:pt x="395" y="1"/>
                    <a:pt x="0" y="396"/>
                    <a:pt x="0" y="913"/>
                  </a:cubicBezTo>
                  <a:cubicBezTo>
                    <a:pt x="0" y="1399"/>
                    <a:pt x="395" y="1764"/>
                    <a:pt x="882" y="1764"/>
                  </a:cubicBezTo>
                  <a:lnTo>
                    <a:pt x="19970" y="1764"/>
                  </a:lnTo>
                  <a:cubicBezTo>
                    <a:pt x="20457" y="1764"/>
                    <a:pt x="20852" y="1399"/>
                    <a:pt x="20852" y="852"/>
                  </a:cubicBezTo>
                  <a:cubicBezTo>
                    <a:pt x="20852" y="396"/>
                    <a:pt x="20457" y="1"/>
                    <a:pt x="19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240274" y="2162290"/>
              <a:ext cx="98129" cy="54435"/>
            </a:xfrm>
            <a:custGeom>
              <a:avLst/>
              <a:gdLst/>
              <a:ahLst/>
              <a:cxnLst/>
              <a:rect l="l" t="t" r="r" b="b"/>
              <a:pathLst>
                <a:path w="3618" h="2007" extrusionOk="0">
                  <a:moveTo>
                    <a:pt x="1794" y="395"/>
                  </a:moveTo>
                  <a:cubicBezTo>
                    <a:pt x="2523" y="395"/>
                    <a:pt x="3131" y="942"/>
                    <a:pt x="3223" y="1641"/>
                  </a:cubicBezTo>
                  <a:lnTo>
                    <a:pt x="396" y="1641"/>
                  </a:lnTo>
                  <a:cubicBezTo>
                    <a:pt x="487" y="942"/>
                    <a:pt x="1095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821" y="0"/>
                    <a:pt x="1" y="821"/>
                    <a:pt x="1" y="1824"/>
                  </a:cubicBezTo>
                  <a:cubicBezTo>
                    <a:pt x="1" y="1915"/>
                    <a:pt x="92" y="2006"/>
                    <a:pt x="183" y="2006"/>
                  </a:cubicBezTo>
                  <a:lnTo>
                    <a:pt x="3435" y="2006"/>
                  </a:lnTo>
                  <a:cubicBezTo>
                    <a:pt x="3526" y="2006"/>
                    <a:pt x="3618" y="1915"/>
                    <a:pt x="3618" y="1824"/>
                  </a:cubicBezTo>
                  <a:cubicBezTo>
                    <a:pt x="3618" y="821"/>
                    <a:pt x="2797" y="0"/>
                    <a:pt x="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224623" y="2206801"/>
              <a:ext cx="129456" cy="24763"/>
            </a:xfrm>
            <a:custGeom>
              <a:avLst/>
              <a:gdLst/>
              <a:ahLst/>
              <a:cxnLst/>
              <a:rect l="l" t="t" r="r" b="b"/>
              <a:pathLst>
                <a:path w="4773" h="913" extrusionOk="0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700"/>
                    <a:pt x="213" y="912"/>
                    <a:pt x="456" y="912"/>
                  </a:cubicBezTo>
                  <a:lnTo>
                    <a:pt x="4316" y="912"/>
                  </a:lnTo>
                  <a:cubicBezTo>
                    <a:pt x="4559" y="912"/>
                    <a:pt x="4772" y="700"/>
                    <a:pt x="4772" y="456"/>
                  </a:cubicBezTo>
                  <a:cubicBezTo>
                    <a:pt x="4772" y="213"/>
                    <a:pt x="4559" y="0"/>
                    <a:pt x="4316" y="0"/>
                  </a:cubicBezTo>
                  <a:lnTo>
                    <a:pt x="4012" y="0"/>
                  </a:lnTo>
                  <a:cubicBezTo>
                    <a:pt x="3891" y="0"/>
                    <a:pt x="3830" y="92"/>
                    <a:pt x="3830" y="183"/>
                  </a:cubicBezTo>
                  <a:cubicBezTo>
                    <a:pt x="3830" y="304"/>
                    <a:pt x="3891" y="396"/>
                    <a:pt x="4012" y="396"/>
                  </a:cubicBezTo>
                  <a:lnTo>
                    <a:pt x="4316" y="396"/>
                  </a:lnTo>
                  <a:cubicBezTo>
                    <a:pt x="4347" y="396"/>
                    <a:pt x="4377" y="426"/>
                    <a:pt x="4377" y="456"/>
                  </a:cubicBezTo>
                  <a:cubicBezTo>
                    <a:pt x="4377" y="487"/>
                    <a:pt x="4347" y="517"/>
                    <a:pt x="4316" y="517"/>
                  </a:cubicBezTo>
                  <a:lnTo>
                    <a:pt x="456" y="517"/>
                  </a:lnTo>
                  <a:cubicBezTo>
                    <a:pt x="426" y="517"/>
                    <a:pt x="395" y="487"/>
                    <a:pt x="395" y="456"/>
                  </a:cubicBezTo>
                  <a:cubicBezTo>
                    <a:pt x="395" y="426"/>
                    <a:pt x="426" y="396"/>
                    <a:pt x="456" y="396"/>
                  </a:cubicBezTo>
                  <a:lnTo>
                    <a:pt x="760" y="396"/>
                  </a:lnTo>
                  <a:cubicBezTo>
                    <a:pt x="882" y="396"/>
                    <a:pt x="942" y="304"/>
                    <a:pt x="942" y="183"/>
                  </a:cubicBezTo>
                  <a:cubicBezTo>
                    <a:pt x="942" y="92"/>
                    <a:pt x="882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6266666" y="2239784"/>
              <a:ext cx="14022" cy="11554"/>
            </a:xfrm>
            <a:custGeom>
              <a:avLst/>
              <a:gdLst/>
              <a:ahLst/>
              <a:cxnLst/>
              <a:rect l="l" t="t" r="r" b="b"/>
              <a:pathLst>
                <a:path w="517" h="426" extrusionOk="0">
                  <a:moveTo>
                    <a:pt x="274" y="0"/>
                  </a:moveTo>
                  <a:cubicBezTo>
                    <a:pt x="0" y="0"/>
                    <a:pt x="0" y="426"/>
                    <a:pt x="274" y="426"/>
                  </a:cubicBezTo>
                  <a:cubicBezTo>
                    <a:pt x="517" y="426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242742" y="2259557"/>
              <a:ext cx="14863" cy="10741"/>
            </a:xfrm>
            <a:custGeom>
              <a:avLst/>
              <a:gdLst/>
              <a:ahLst/>
              <a:cxnLst/>
              <a:rect l="l" t="t" r="r" b="b"/>
              <a:pathLst>
                <a:path w="548" h="396" extrusionOk="0">
                  <a:moveTo>
                    <a:pt x="274" y="1"/>
                  </a:moveTo>
                  <a:cubicBezTo>
                    <a:pt x="1" y="1"/>
                    <a:pt x="1" y="396"/>
                    <a:pt x="274" y="396"/>
                  </a:cubicBezTo>
                  <a:cubicBezTo>
                    <a:pt x="548" y="396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6258420" y="2283481"/>
              <a:ext cx="14863" cy="10741"/>
            </a:xfrm>
            <a:custGeom>
              <a:avLst/>
              <a:gdLst/>
              <a:ahLst/>
              <a:cxnLst/>
              <a:rect l="l" t="t" r="r" b="b"/>
              <a:pathLst>
                <a:path w="548" h="396" extrusionOk="0">
                  <a:moveTo>
                    <a:pt x="274" y="0"/>
                  </a:moveTo>
                  <a:cubicBezTo>
                    <a:pt x="0" y="0"/>
                    <a:pt x="0" y="395"/>
                    <a:pt x="274" y="395"/>
                  </a:cubicBezTo>
                  <a:cubicBezTo>
                    <a:pt x="547" y="395"/>
                    <a:pt x="547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284785" y="2266989"/>
              <a:ext cx="14890" cy="11554"/>
            </a:xfrm>
            <a:custGeom>
              <a:avLst/>
              <a:gdLst/>
              <a:ahLst/>
              <a:cxnLst/>
              <a:rect l="l" t="t" r="r" b="b"/>
              <a:pathLst>
                <a:path w="549" h="426" extrusionOk="0">
                  <a:moveTo>
                    <a:pt x="275" y="0"/>
                  </a:moveTo>
                  <a:cubicBezTo>
                    <a:pt x="1" y="0"/>
                    <a:pt x="1" y="426"/>
                    <a:pt x="275" y="426"/>
                  </a:cubicBezTo>
                  <a:cubicBezTo>
                    <a:pt x="548" y="426"/>
                    <a:pt x="548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321077" y="2245561"/>
              <a:ext cx="14049" cy="10741"/>
            </a:xfrm>
            <a:custGeom>
              <a:avLst/>
              <a:gdLst/>
              <a:ahLst/>
              <a:cxnLst/>
              <a:rect l="l" t="t" r="r" b="b"/>
              <a:pathLst>
                <a:path w="518" h="396" extrusionOk="0">
                  <a:moveTo>
                    <a:pt x="244" y="0"/>
                  </a:moveTo>
                  <a:cubicBezTo>
                    <a:pt x="0" y="0"/>
                    <a:pt x="0" y="395"/>
                    <a:pt x="244" y="395"/>
                  </a:cubicBezTo>
                  <a:cubicBezTo>
                    <a:pt x="517" y="395"/>
                    <a:pt x="517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6316954" y="2283481"/>
              <a:ext cx="14863" cy="10741"/>
            </a:xfrm>
            <a:custGeom>
              <a:avLst/>
              <a:gdLst/>
              <a:ahLst/>
              <a:cxnLst/>
              <a:rect l="l" t="t" r="r" b="b"/>
              <a:pathLst>
                <a:path w="548" h="396" extrusionOk="0">
                  <a:moveTo>
                    <a:pt x="274" y="0"/>
                  </a:moveTo>
                  <a:cubicBezTo>
                    <a:pt x="0" y="0"/>
                    <a:pt x="0" y="395"/>
                    <a:pt x="274" y="395"/>
                  </a:cubicBezTo>
                  <a:cubicBezTo>
                    <a:pt x="548" y="395"/>
                    <a:pt x="548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6597237" y="1772299"/>
              <a:ext cx="1574485" cy="731705"/>
              <a:chOff x="747900" y="4216391"/>
              <a:chExt cx="2178013" cy="585552"/>
            </a:xfrm>
          </p:grpSpPr>
          <p:sp>
            <p:nvSpPr>
              <p:cNvPr id="431" name="Google Shape;431;p17"/>
              <p:cNvSpPr txBox="1"/>
              <p:nvPr/>
            </p:nvSpPr>
            <p:spPr>
              <a:xfrm>
                <a:off x="747912" y="4216391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2" name="Google Shape;432;p17"/>
              <p:cNvSpPr txBox="1"/>
              <p:nvPr/>
            </p:nvSpPr>
            <p:spPr>
              <a:xfrm>
                <a:off x="747900" y="4536143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3" name="Google Shape;433;p17"/>
            <p:cNvSpPr txBox="1"/>
            <p:nvPr/>
          </p:nvSpPr>
          <p:spPr>
            <a:xfrm>
              <a:off x="6064949" y="1541113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5972447" y="3342895"/>
            <a:ext cx="2135214" cy="1011596"/>
            <a:chOff x="6039122" y="3342895"/>
            <a:chExt cx="2135214" cy="1011596"/>
          </a:xfrm>
        </p:grpSpPr>
        <p:sp>
          <p:nvSpPr>
            <p:cNvPr id="435" name="Google Shape;435;p17"/>
            <p:cNvSpPr/>
            <p:nvPr/>
          </p:nvSpPr>
          <p:spPr>
            <a:xfrm>
              <a:off x="6208946" y="3432758"/>
              <a:ext cx="413889" cy="414703"/>
            </a:xfrm>
            <a:custGeom>
              <a:avLst/>
              <a:gdLst/>
              <a:ahLst/>
              <a:cxnLst/>
              <a:rect l="l" t="t" r="r" b="b"/>
              <a:pathLst>
                <a:path w="15260" h="15290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3375" y="1490"/>
                    <a:pt x="14135" y="3405"/>
                    <a:pt x="14135" y="5502"/>
                  </a:cubicBezTo>
                  <a:cubicBezTo>
                    <a:pt x="14135" y="10274"/>
                    <a:pt x="10274" y="14135"/>
                    <a:pt x="5502" y="14135"/>
                  </a:cubicBezTo>
                  <a:cubicBezTo>
                    <a:pt x="3405" y="14135"/>
                    <a:pt x="1490" y="13405"/>
                    <a:pt x="1" y="12159"/>
                  </a:cubicBezTo>
                  <a:lnTo>
                    <a:pt x="1" y="12159"/>
                  </a:lnTo>
                  <a:cubicBezTo>
                    <a:pt x="1581" y="14074"/>
                    <a:pt x="3952" y="15290"/>
                    <a:pt x="6627" y="15290"/>
                  </a:cubicBezTo>
                  <a:cubicBezTo>
                    <a:pt x="11399" y="15290"/>
                    <a:pt x="15259" y="11429"/>
                    <a:pt x="15259" y="6657"/>
                  </a:cubicBezTo>
                  <a:cubicBezTo>
                    <a:pt x="15259" y="3983"/>
                    <a:pt x="14043" y="1581"/>
                    <a:pt x="12128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6168558" y="3393184"/>
              <a:ext cx="378413" cy="378440"/>
            </a:xfrm>
            <a:custGeom>
              <a:avLst/>
              <a:gdLst/>
              <a:ahLst/>
              <a:cxnLst/>
              <a:rect l="l" t="t" r="r" b="b"/>
              <a:pathLst>
                <a:path w="13952" h="13953" extrusionOk="0">
                  <a:moveTo>
                    <a:pt x="6778" y="1"/>
                  </a:moveTo>
                  <a:cubicBezTo>
                    <a:pt x="6505" y="1"/>
                    <a:pt x="6231" y="31"/>
                    <a:pt x="5988" y="62"/>
                  </a:cubicBezTo>
                  <a:cubicBezTo>
                    <a:pt x="5867" y="92"/>
                    <a:pt x="5806" y="183"/>
                    <a:pt x="5806" y="274"/>
                  </a:cubicBezTo>
                  <a:cubicBezTo>
                    <a:pt x="5836" y="365"/>
                    <a:pt x="5897" y="457"/>
                    <a:pt x="5988" y="457"/>
                  </a:cubicBezTo>
                  <a:lnTo>
                    <a:pt x="6019" y="457"/>
                  </a:lnTo>
                  <a:cubicBezTo>
                    <a:pt x="6262" y="396"/>
                    <a:pt x="6535" y="396"/>
                    <a:pt x="6778" y="365"/>
                  </a:cubicBezTo>
                  <a:cubicBezTo>
                    <a:pt x="6870" y="365"/>
                    <a:pt x="6961" y="274"/>
                    <a:pt x="6961" y="183"/>
                  </a:cubicBezTo>
                  <a:cubicBezTo>
                    <a:pt x="6961" y="92"/>
                    <a:pt x="6870" y="1"/>
                    <a:pt x="6778" y="1"/>
                  </a:cubicBezTo>
                  <a:close/>
                  <a:moveTo>
                    <a:pt x="7964" y="62"/>
                  </a:moveTo>
                  <a:cubicBezTo>
                    <a:pt x="7842" y="62"/>
                    <a:pt x="7751" y="122"/>
                    <a:pt x="7751" y="213"/>
                  </a:cubicBezTo>
                  <a:cubicBezTo>
                    <a:pt x="7721" y="335"/>
                    <a:pt x="7812" y="426"/>
                    <a:pt x="7903" y="426"/>
                  </a:cubicBezTo>
                  <a:cubicBezTo>
                    <a:pt x="8146" y="457"/>
                    <a:pt x="8389" y="517"/>
                    <a:pt x="8633" y="578"/>
                  </a:cubicBezTo>
                  <a:lnTo>
                    <a:pt x="8693" y="578"/>
                  </a:lnTo>
                  <a:cubicBezTo>
                    <a:pt x="8785" y="578"/>
                    <a:pt x="8845" y="517"/>
                    <a:pt x="8876" y="457"/>
                  </a:cubicBezTo>
                  <a:cubicBezTo>
                    <a:pt x="8906" y="335"/>
                    <a:pt x="8845" y="244"/>
                    <a:pt x="8724" y="213"/>
                  </a:cubicBezTo>
                  <a:cubicBezTo>
                    <a:pt x="8481" y="153"/>
                    <a:pt x="8207" y="92"/>
                    <a:pt x="7964" y="62"/>
                  </a:cubicBezTo>
                  <a:close/>
                  <a:moveTo>
                    <a:pt x="4864" y="327"/>
                  </a:moveTo>
                  <a:cubicBezTo>
                    <a:pt x="4845" y="327"/>
                    <a:pt x="4824" y="330"/>
                    <a:pt x="4803" y="335"/>
                  </a:cubicBezTo>
                  <a:cubicBezTo>
                    <a:pt x="4560" y="426"/>
                    <a:pt x="4316" y="517"/>
                    <a:pt x="4073" y="639"/>
                  </a:cubicBezTo>
                  <a:cubicBezTo>
                    <a:pt x="3982" y="669"/>
                    <a:pt x="3921" y="791"/>
                    <a:pt x="3982" y="882"/>
                  </a:cubicBezTo>
                  <a:cubicBezTo>
                    <a:pt x="4012" y="943"/>
                    <a:pt x="4073" y="1004"/>
                    <a:pt x="4164" y="1004"/>
                  </a:cubicBezTo>
                  <a:cubicBezTo>
                    <a:pt x="4164" y="1004"/>
                    <a:pt x="4195" y="973"/>
                    <a:pt x="4225" y="973"/>
                  </a:cubicBezTo>
                  <a:cubicBezTo>
                    <a:pt x="4468" y="882"/>
                    <a:pt x="4681" y="791"/>
                    <a:pt x="4924" y="700"/>
                  </a:cubicBezTo>
                  <a:cubicBezTo>
                    <a:pt x="5015" y="669"/>
                    <a:pt x="5076" y="548"/>
                    <a:pt x="5046" y="457"/>
                  </a:cubicBezTo>
                  <a:cubicBezTo>
                    <a:pt x="5021" y="382"/>
                    <a:pt x="4955" y="327"/>
                    <a:pt x="4864" y="327"/>
                  </a:cubicBezTo>
                  <a:close/>
                  <a:moveTo>
                    <a:pt x="9780" y="597"/>
                  </a:moveTo>
                  <a:cubicBezTo>
                    <a:pt x="9713" y="597"/>
                    <a:pt x="9651" y="631"/>
                    <a:pt x="9605" y="700"/>
                  </a:cubicBezTo>
                  <a:cubicBezTo>
                    <a:pt x="9575" y="791"/>
                    <a:pt x="9605" y="913"/>
                    <a:pt x="9696" y="973"/>
                  </a:cubicBezTo>
                  <a:cubicBezTo>
                    <a:pt x="9940" y="1065"/>
                    <a:pt x="10152" y="1186"/>
                    <a:pt x="10365" y="1308"/>
                  </a:cubicBezTo>
                  <a:cubicBezTo>
                    <a:pt x="10395" y="1338"/>
                    <a:pt x="10426" y="1338"/>
                    <a:pt x="10456" y="1338"/>
                  </a:cubicBezTo>
                  <a:cubicBezTo>
                    <a:pt x="10547" y="1338"/>
                    <a:pt x="10608" y="1308"/>
                    <a:pt x="10639" y="1247"/>
                  </a:cubicBezTo>
                  <a:cubicBezTo>
                    <a:pt x="10699" y="1156"/>
                    <a:pt x="10669" y="1034"/>
                    <a:pt x="10578" y="973"/>
                  </a:cubicBezTo>
                  <a:cubicBezTo>
                    <a:pt x="10335" y="852"/>
                    <a:pt x="10092" y="730"/>
                    <a:pt x="9848" y="609"/>
                  </a:cubicBezTo>
                  <a:cubicBezTo>
                    <a:pt x="9826" y="601"/>
                    <a:pt x="9803" y="597"/>
                    <a:pt x="9780" y="597"/>
                  </a:cubicBezTo>
                  <a:close/>
                  <a:moveTo>
                    <a:pt x="3144" y="1185"/>
                  </a:moveTo>
                  <a:cubicBezTo>
                    <a:pt x="3108" y="1185"/>
                    <a:pt x="3072" y="1195"/>
                    <a:pt x="3040" y="1217"/>
                  </a:cubicBezTo>
                  <a:cubicBezTo>
                    <a:pt x="2827" y="1369"/>
                    <a:pt x="2614" y="1521"/>
                    <a:pt x="2401" y="1703"/>
                  </a:cubicBezTo>
                  <a:cubicBezTo>
                    <a:pt x="2341" y="1764"/>
                    <a:pt x="2310" y="1885"/>
                    <a:pt x="2401" y="1976"/>
                  </a:cubicBezTo>
                  <a:cubicBezTo>
                    <a:pt x="2432" y="2007"/>
                    <a:pt x="2493" y="2037"/>
                    <a:pt x="2523" y="2037"/>
                  </a:cubicBezTo>
                  <a:cubicBezTo>
                    <a:pt x="2584" y="2037"/>
                    <a:pt x="2614" y="2037"/>
                    <a:pt x="2645" y="2007"/>
                  </a:cubicBezTo>
                  <a:cubicBezTo>
                    <a:pt x="2857" y="1824"/>
                    <a:pt x="3040" y="1672"/>
                    <a:pt x="3253" y="1521"/>
                  </a:cubicBezTo>
                  <a:cubicBezTo>
                    <a:pt x="3344" y="1460"/>
                    <a:pt x="3344" y="1369"/>
                    <a:pt x="3313" y="1277"/>
                  </a:cubicBezTo>
                  <a:cubicBezTo>
                    <a:pt x="3274" y="1218"/>
                    <a:pt x="3209" y="1185"/>
                    <a:pt x="3144" y="1185"/>
                  </a:cubicBezTo>
                  <a:close/>
                  <a:moveTo>
                    <a:pt x="11412" y="1630"/>
                  </a:moveTo>
                  <a:cubicBezTo>
                    <a:pt x="11362" y="1630"/>
                    <a:pt x="11310" y="1653"/>
                    <a:pt x="11277" y="1703"/>
                  </a:cubicBezTo>
                  <a:cubicBezTo>
                    <a:pt x="11186" y="1794"/>
                    <a:pt x="11216" y="1916"/>
                    <a:pt x="11277" y="1976"/>
                  </a:cubicBezTo>
                  <a:cubicBezTo>
                    <a:pt x="11490" y="2128"/>
                    <a:pt x="11672" y="2311"/>
                    <a:pt x="11824" y="2493"/>
                  </a:cubicBezTo>
                  <a:cubicBezTo>
                    <a:pt x="11854" y="2524"/>
                    <a:pt x="11915" y="2554"/>
                    <a:pt x="11976" y="2554"/>
                  </a:cubicBezTo>
                  <a:cubicBezTo>
                    <a:pt x="12006" y="2554"/>
                    <a:pt x="12067" y="2524"/>
                    <a:pt x="12098" y="2493"/>
                  </a:cubicBezTo>
                  <a:cubicBezTo>
                    <a:pt x="12158" y="2432"/>
                    <a:pt x="12189" y="2311"/>
                    <a:pt x="12098" y="2220"/>
                  </a:cubicBezTo>
                  <a:cubicBezTo>
                    <a:pt x="11915" y="2037"/>
                    <a:pt x="11733" y="1855"/>
                    <a:pt x="11520" y="1672"/>
                  </a:cubicBezTo>
                  <a:cubicBezTo>
                    <a:pt x="11493" y="1645"/>
                    <a:pt x="11453" y="1630"/>
                    <a:pt x="11412" y="1630"/>
                  </a:cubicBezTo>
                  <a:close/>
                  <a:moveTo>
                    <a:pt x="1721" y="2496"/>
                  </a:moveTo>
                  <a:cubicBezTo>
                    <a:pt x="1666" y="2496"/>
                    <a:pt x="1614" y="2521"/>
                    <a:pt x="1581" y="2554"/>
                  </a:cubicBezTo>
                  <a:cubicBezTo>
                    <a:pt x="1398" y="2767"/>
                    <a:pt x="1246" y="2979"/>
                    <a:pt x="1125" y="3223"/>
                  </a:cubicBezTo>
                  <a:cubicBezTo>
                    <a:pt x="1064" y="3314"/>
                    <a:pt x="1064" y="3405"/>
                    <a:pt x="1155" y="3466"/>
                  </a:cubicBezTo>
                  <a:cubicBezTo>
                    <a:pt x="1186" y="3496"/>
                    <a:pt x="1246" y="3496"/>
                    <a:pt x="1277" y="3496"/>
                  </a:cubicBezTo>
                  <a:cubicBezTo>
                    <a:pt x="1338" y="3496"/>
                    <a:pt x="1398" y="3466"/>
                    <a:pt x="1429" y="3405"/>
                  </a:cubicBezTo>
                  <a:cubicBezTo>
                    <a:pt x="1550" y="3192"/>
                    <a:pt x="1702" y="3010"/>
                    <a:pt x="1885" y="2797"/>
                  </a:cubicBezTo>
                  <a:cubicBezTo>
                    <a:pt x="1945" y="2736"/>
                    <a:pt x="1915" y="2615"/>
                    <a:pt x="1854" y="2554"/>
                  </a:cubicBezTo>
                  <a:cubicBezTo>
                    <a:pt x="1813" y="2513"/>
                    <a:pt x="1766" y="2496"/>
                    <a:pt x="1721" y="2496"/>
                  </a:cubicBezTo>
                  <a:close/>
                  <a:moveTo>
                    <a:pt x="12687" y="3098"/>
                  </a:moveTo>
                  <a:cubicBezTo>
                    <a:pt x="12654" y="3098"/>
                    <a:pt x="12619" y="3108"/>
                    <a:pt x="12584" y="3131"/>
                  </a:cubicBezTo>
                  <a:cubicBezTo>
                    <a:pt x="12493" y="3162"/>
                    <a:pt x="12462" y="3283"/>
                    <a:pt x="12523" y="3375"/>
                  </a:cubicBezTo>
                  <a:cubicBezTo>
                    <a:pt x="12645" y="3587"/>
                    <a:pt x="12766" y="3800"/>
                    <a:pt x="12888" y="4043"/>
                  </a:cubicBezTo>
                  <a:cubicBezTo>
                    <a:pt x="12918" y="4104"/>
                    <a:pt x="12979" y="4135"/>
                    <a:pt x="13070" y="4135"/>
                  </a:cubicBezTo>
                  <a:lnTo>
                    <a:pt x="13162" y="4135"/>
                  </a:lnTo>
                  <a:cubicBezTo>
                    <a:pt x="13253" y="4074"/>
                    <a:pt x="13283" y="3952"/>
                    <a:pt x="13222" y="3861"/>
                  </a:cubicBezTo>
                  <a:cubicBezTo>
                    <a:pt x="13101" y="3618"/>
                    <a:pt x="12979" y="3405"/>
                    <a:pt x="12827" y="3162"/>
                  </a:cubicBezTo>
                  <a:cubicBezTo>
                    <a:pt x="12790" y="3124"/>
                    <a:pt x="12740" y="3098"/>
                    <a:pt x="12687" y="3098"/>
                  </a:cubicBezTo>
                  <a:close/>
                  <a:moveTo>
                    <a:pt x="723" y="4154"/>
                  </a:moveTo>
                  <a:cubicBezTo>
                    <a:pt x="656" y="4154"/>
                    <a:pt x="593" y="4188"/>
                    <a:pt x="547" y="4256"/>
                  </a:cubicBezTo>
                  <a:cubicBezTo>
                    <a:pt x="456" y="4499"/>
                    <a:pt x="365" y="4773"/>
                    <a:pt x="274" y="5016"/>
                  </a:cubicBezTo>
                  <a:cubicBezTo>
                    <a:pt x="274" y="5107"/>
                    <a:pt x="304" y="5229"/>
                    <a:pt x="426" y="5259"/>
                  </a:cubicBezTo>
                  <a:lnTo>
                    <a:pt x="456" y="5259"/>
                  </a:lnTo>
                  <a:cubicBezTo>
                    <a:pt x="547" y="5259"/>
                    <a:pt x="638" y="5198"/>
                    <a:pt x="669" y="5138"/>
                  </a:cubicBezTo>
                  <a:cubicBezTo>
                    <a:pt x="730" y="4894"/>
                    <a:pt x="821" y="4651"/>
                    <a:pt x="912" y="4408"/>
                  </a:cubicBezTo>
                  <a:cubicBezTo>
                    <a:pt x="942" y="4317"/>
                    <a:pt x="912" y="4195"/>
                    <a:pt x="790" y="4165"/>
                  </a:cubicBezTo>
                  <a:cubicBezTo>
                    <a:pt x="768" y="4157"/>
                    <a:pt x="745" y="4154"/>
                    <a:pt x="723" y="4154"/>
                  </a:cubicBezTo>
                  <a:close/>
                  <a:moveTo>
                    <a:pt x="13435" y="4834"/>
                  </a:moveTo>
                  <a:cubicBezTo>
                    <a:pt x="13344" y="4864"/>
                    <a:pt x="13283" y="4986"/>
                    <a:pt x="13313" y="5077"/>
                  </a:cubicBezTo>
                  <a:cubicBezTo>
                    <a:pt x="13374" y="5320"/>
                    <a:pt x="13435" y="5563"/>
                    <a:pt x="13465" y="5806"/>
                  </a:cubicBezTo>
                  <a:cubicBezTo>
                    <a:pt x="13496" y="5897"/>
                    <a:pt x="13587" y="5989"/>
                    <a:pt x="13678" y="5989"/>
                  </a:cubicBezTo>
                  <a:cubicBezTo>
                    <a:pt x="13678" y="5989"/>
                    <a:pt x="13678" y="5958"/>
                    <a:pt x="13709" y="5958"/>
                  </a:cubicBezTo>
                  <a:cubicBezTo>
                    <a:pt x="13800" y="5958"/>
                    <a:pt x="13861" y="5867"/>
                    <a:pt x="13861" y="5745"/>
                  </a:cubicBezTo>
                  <a:cubicBezTo>
                    <a:pt x="13800" y="5502"/>
                    <a:pt x="13739" y="5229"/>
                    <a:pt x="13678" y="4986"/>
                  </a:cubicBezTo>
                  <a:cubicBezTo>
                    <a:pt x="13648" y="4864"/>
                    <a:pt x="13526" y="4834"/>
                    <a:pt x="13435" y="4834"/>
                  </a:cubicBezTo>
                  <a:close/>
                  <a:moveTo>
                    <a:pt x="274" y="6019"/>
                  </a:moveTo>
                  <a:cubicBezTo>
                    <a:pt x="152" y="6019"/>
                    <a:pt x="61" y="6080"/>
                    <a:pt x="61" y="6201"/>
                  </a:cubicBezTo>
                  <a:cubicBezTo>
                    <a:pt x="31" y="6445"/>
                    <a:pt x="0" y="6718"/>
                    <a:pt x="0" y="6961"/>
                  </a:cubicBezTo>
                  <a:cubicBezTo>
                    <a:pt x="0" y="6961"/>
                    <a:pt x="0" y="6961"/>
                    <a:pt x="0" y="6992"/>
                  </a:cubicBezTo>
                  <a:cubicBezTo>
                    <a:pt x="0" y="7083"/>
                    <a:pt x="91" y="7174"/>
                    <a:pt x="213" y="7174"/>
                  </a:cubicBezTo>
                  <a:cubicBezTo>
                    <a:pt x="304" y="7174"/>
                    <a:pt x="395" y="7083"/>
                    <a:pt x="395" y="6961"/>
                  </a:cubicBezTo>
                  <a:cubicBezTo>
                    <a:pt x="395" y="6718"/>
                    <a:pt x="395" y="6475"/>
                    <a:pt x="426" y="6232"/>
                  </a:cubicBezTo>
                  <a:cubicBezTo>
                    <a:pt x="456" y="6141"/>
                    <a:pt x="365" y="6019"/>
                    <a:pt x="274" y="6019"/>
                  </a:cubicBezTo>
                  <a:close/>
                  <a:moveTo>
                    <a:pt x="13769" y="6749"/>
                  </a:moveTo>
                  <a:cubicBezTo>
                    <a:pt x="13678" y="6749"/>
                    <a:pt x="13587" y="6870"/>
                    <a:pt x="13587" y="6961"/>
                  </a:cubicBezTo>
                  <a:cubicBezTo>
                    <a:pt x="13587" y="7204"/>
                    <a:pt x="13557" y="7478"/>
                    <a:pt x="13526" y="7721"/>
                  </a:cubicBezTo>
                  <a:cubicBezTo>
                    <a:pt x="13526" y="7812"/>
                    <a:pt x="13587" y="7904"/>
                    <a:pt x="13709" y="7934"/>
                  </a:cubicBezTo>
                  <a:lnTo>
                    <a:pt x="13739" y="7934"/>
                  </a:lnTo>
                  <a:cubicBezTo>
                    <a:pt x="13830" y="7934"/>
                    <a:pt x="13891" y="7873"/>
                    <a:pt x="13921" y="7752"/>
                  </a:cubicBezTo>
                  <a:cubicBezTo>
                    <a:pt x="13952" y="7508"/>
                    <a:pt x="13952" y="7235"/>
                    <a:pt x="13952" y="6961"/>
                  </a:cubicBezTo>
                  <a:cubicBezTo>
                    <a:pt x="13952" y="6961"/>
                    <a:pt x="13952" y="6931"/>
                    <a:pt x="13952" y="6931"/>
                  </a:cubicBezTo>
                  <a:cubicBezTo>
                    <a:pt x="13952" y="6840"/>
                    <a:pt x="13861" y="6749"/>
                    <a:pt x="13769" y="6749"/>
                  </a:cubicBezTo>
                  <a:close/>
                  <a:moveTo>
                    <a:pt x="323" y="7957"/>
                  </a:moveTo>
                  <a:cubicBezTo>
                    <a:pt x="306" y="7957"/>
                    <a:pt x="289" y="7959"/>
                    <a:pt x="274" y="7964"/>
                  </a:cubicBezTo>
                  <a:cubicBezTo>
                    <a:pt x="152" y="7964"/>
                    <a:pt x="91" y="8056"/>
                    <a:pt x="122" y="8177"/>
                  </a:cubicBezTo>
                  <a:cubicBezTo>
                    <a:pt x="152" y="8420"/>
                    <a:pt x="213" y="8694"/>
                    <a:pt x="304" y="8937"/>
                  </a:cubicBezTo>
                  <a:cubicBezTo>
                    <a:pt x="335" y="9028"/>
                    <a:pt x="395" y="9089"/>
                    <a:pt x="487" y="9089"/>
                  </a:cubicBezTo>
                  <a:cubicBezTo>
                    <a:pt x="487" y="9089"/>
                    <a:pt x="517" y="9089"/>
                    <a:pt x="547" y="9059"/>
                  </a:cubicBezTo>
                  <a:cubicBezTo>
                    <a:pt x="638" y="9059"/>
                    <a:pt x="699" y="8937"/>
                    <a:pt x="669" y="8846"/>
                  </a:cubicBezTo>
                  <a:cubicBezTo>
                    <a:pt x="578" y="8603"/>
                    <a:pt x="547" y="8360"/>
                    <a:pt x="487" y="8116"/>
                  </a:cubicBezTo>
                  <a:cubicBezTo>
                    <a:pt x="487" y="8016"/>
                    <a:pt x="403" y="7957"/>
                    <a:pt x="323" y="7957"/>
                  </a:cubicBezTo>
                  <a:close/>
                  <a:moveTo>
                    <a:pt x="13495" y="8686"/>
                  </a:moveTo>
                  <a:cubicBezTo>
                    <a:pt x="13405" y="8686"/>
                    <a:pt x="13338" y="8740"/>
                    <a:pt x="13313" y="8815"/>
                  </a:cubicBezTo>
                  <a:cubicBezTo>
                    <a:pt x="13253" y="9059"/>
                    <a:pt x="13162" y="9302"/>
                    <a:pt x="13070" y="9545"/>
                  </a:cubicBezTo>
                  <a:cubicBezTo>
                    <a:pt x="13010" y="9636"/>
                    <a:pt x="13070" y="9727"/>
                    <a:pt x="13162" y="9788"/>
                  </a:cubicBezTo>
                  <a:lnTo>
                    <a:pt x="13222" y="9788"/>
                  </a:lnTo>
                  <a:cubicBezTo>
                    <a:pt x="13313" y="9788"/>
                    <a:pt x="13374" y="9758"/>
                    <a:pt x="13405" y="9667"/>
                  </a:cubicBezTo>
                  <a:cubicBezTo>
                    <a:pt x="13526" y="9454"/>
                    <a:pt x="13617" y="9180"/>
                    <a:pt x="13678" y="8937"/>
                  </a:cubicBezTo>
                  <a:cubicBezTo>
                    <a:pt x="13709" y="8815"/>
                    <a:pt x="13648" y="8724"/>
                    <a:pt x="13557" y="8694"/>
                  </a:cubicBezTo>
                  <a:cubicBezTo>
                    <a:pt x="13535" y="8688"/>
                    <a:pt x="13515" y="8686"/>
                    <a:pt x="13495" y="8686"/>
                  </a:cubicBezTo>
                  <a:close/>
                  <a:moveTo>
                    <a:pt x="893" y="9777"/>
                  </a:moveTo>
                  <a:cubicBezTo>
                    <a:pt x="868" y="9777"/>
                    <a:pt x="844" y="9781"/>
                    <a:pt x="821" y="9788"/>
                  </a:cubicBezTo>
                  <a:cubicBezTo>
                    <a:pt x="730" y="9849"/>
                    <a:pt x="699" y="9970"/>
                    <a:pt x="730" y="10062"/>
                  </a:cubicBezTo>
                  <a:cubicBezTo>
                    <a:pt x="851" y="10305"/>
                    <a:pt x="973" y="10518"/>
                    <a:pt x="1125" y="10761"/>
                  </a:cubicBezTo>
                  <a:cubicBezTo>
                    <a:pt x="1155" y="10791"/>
                    <a:pt x="1216" y="10822"/>
                    <a:pt x="1277" y="10822"/>
                  </a:cubicBezTo>
                  <a:cubicBezTo>
                    <a:pt x="1307" y="10822"/>
                    <a:pt x="1368" y="10822"/>
                    <a:pt x="1398" y="10791"/>
                  </a:cubicBezTo>
                  <a:cubicBezTo>
                    <a:pt x="1490" y="10761"/>
                    <a:pt x="1490" y="10639"/>
                    <a:pt x="1459" y="10548"/>
                  </a:cubicBezTo>
                  <a:cubicBezTo>
                    <a:pt x="1307" y="10335"/>
                    <a:pt x="1186" y="10122"/>
                    <a:pt x="1064" y="9879"/>
                  </a:cubicBezTo>
                  <a:cubicBezTo>
                    <a:pt x="1041" y="9811"/>
                    <a:pt x="967" y="9777"/>
                    <a:pt x="893" y="9777"/>
                  </a:cubicBezTo>
                  <a:close/>
                  <a:moveTo>
                    <a:pt x="12684" y="10454"/>
                  </a:moveTo>
                  <a:cubicBezTo>
                    <a:pt x="12622" y="10454"/>
                    <a:pt x="12561" y="10480"/>
                    <a:pt x="12523" y="10518"/>
                  </a:cubicBezTo>
                  <a:cubicBezTo>
                    <a:pt x="12402" y="10730"/>
                    <a:pt x="12250" y="10943"/>
                    <a:pt x="12098" y="11126"/>
                  </a:cubicBezTo>
                  <a:cubicBezTo>
                    <a:pt x="12037" y="11217"/>
                    <a:pt x="12037" y="11338"/>
                    <a:pt x="12128" y="11399"/>
                  </a:cubicBezTo>
                  <a:cubicBezTo>
                    <a:pt x="12158" y="11429"/>
                    <a:pt x="12189" y="11460"/>
                    <a:pt x="12250" y="11460"/>
                  </a:cubicBezTo>
                  <a:cubicBezTo>
                    <a:pt x="12280" y="11460"/>
                    <a:pt x="12341" y="11429"/>
                    <a:pt x="12402" y="11369"/>
                  </a:cubicBezTo>
                  <a:cubicBezTo>
                    <a:pt x="12554" y="11186"/>
                    <a:pt x="12706" y="10943"/>
                    <a:pt x="12858" y="10730"/>
                  </a:cubicBezTo>
                  <a:cubicBezTo>
                    <a:pt x="12918" y="10639"/>
                    <a:pt x="12888" y="10518"/>
                    <a:pt x="12797" y="10487"/>
                  </a:cubicBezTo>
                  <a:cubicBezTo>
                    <a:pt x="12762" y="10464"/>
                    <a:pt x="12723" y="10454"/>
                    <a:pt x="12684" y="10454"/>
                  </a:cubicBezTo>
                  <a:close/>
                  <a:moveTo>
                    <a:pt x="1988" y="11372"/>
                  </a:moveTo>
                  <a:cubicBezTo>
                    <a:pt x="1943" y="11372"/>
                    <a:pt x="1895" y="11388"/>
                    <a:pt x="1854" y="11429"/>
                  </a:cubicBezTo>
                  <a:cubicBezTo>
                    <a:pt x="1794" y="11490"/>
                    <a:pt x="1794" y="11612"/>
                    <a:pt x="1854" y="11703"/>
                  </a:cubicBezTo>
                  <a:cubicBezTo>
                    <a:pt x="2037" y="11885"/>
                    <a:pt x="2219" y="12068"/>
                    <a:pt x="2432" y="12250"/>
                  </a:cubicBezTo>
                  <a:cubicBezTo>
                    <a:pt x="2462" y="12281"/>
                    <a:pt x="2493" y="12281"/>
                    <a:pt x="2553" y="12281"/>
                  </a:cubicBezTo>
                  <a:cubicBezTo>
                    <a:pt x="2614" y="12281"/>
                    <a:pt x="2645" y="12281"/>
                    <a:pt x="2705" y="12220"/>
                  </a:cubicBezTo>
                  <a:cubicBezTo>
                    <a:pt x="2766" y="12159"/>
                    <a:pt x="2766" y="12037"/>
                    <a:pt x="2675" y="11946"/>
                  </a:cubicBezTo>
                  <a:cubicBezTo>
                    <a:pt x="2493" y="11794"/>
                    <a:pt x="2310" y="11612"/>
                    <a:pt x="2128" y="11429"/>
                  </a:cubicBezTo>
                  <a:cubicBezTo>
                    <a:pt x="2095" y="11396"/>
                    <a:pt x="2043" y="11372"/>
                    <a:pt x="1988" y="11372"/>
                  </a:cubicBezTo>
                  <a:close/>
                  <a:moveTo>
                    <a:pt x="11430" y="11904"/>
                  </a:moveTo>
                  <a:cubicBezTo>
                    <a:pt x="11389" y="11904"/>
                    <a:pt x="11348" y="11919"/>
                    <a:pt x="11307" y="11946"/>
                  </a:cubicBezTo>
                  <a:cubicBezTo>
                    <a:pt x="11125" y="12098"/>
                    <a:pt x="10912" y="12281"/>
                    <a:pt x="10699" y="12402"/>
                  </a:cubicBezTo>
                  <a:cubicBezTo>
                    <a:pt x="10639" y="12463"/>
                    <a:pt x="10608" y="12584"/>
                    <a:pt x="10669" y="12676"/>
                  </a:cubicBezTo>
                  <a:cubicBezTo>
                    <a:pt x="10699" y="12736"/>
                    <a:pt x="10760" y="12767"/>
                    <a:pt x="10821" y="12767"/>
                  </a:cubicBezTo>
                  <a:cubicBezTo>
                    <a:pt x="10851" y="12767"/>
                    <a:pt x="10882" y="12736"/>
                    <a:pt x="10912" y="12736"/>
                  </a:cubicBezTo>
                  <a:cubicBezTo>
                    <a:pt x="11155" y="12584"/>
                    <a:pt x="11368" y="12402"/>
                    <a:pt x="11551" y="12250"/>
                  </a:cubicBezTo>
                  <a:cubicBezTo>
                    <a:pt x="11642" y="12159"/>
                    <a:pt x="11642" y="12037"/>
                    <a:pt x="11581" y="11977"/>
                  </a:cubicBezTo>
                  <a:cubicBezTo>
                    <a:pt x="11531" y="11926"/>
                    <a:pt x="11481" y="11904"/>
                    <a:pt x="11430" y="11904"/>
                  </a:cubicBezTo>
                  <a:close/>
                  <a:moveTo>
                    <a:pt x="3483" y="12583"/>
                  </a:moveTo>
                  <a:cubicBezTo>
                    <a:pt x="3417" y="12583"/>
                    <a:pt x="3353" y="12617"/>
                    <a:pt x="3313" y="12676"/>
                  </a:cubicBezTo>
                  <a:cubicBezTo>
                    <a:pt x="3283" y="12767"/>
                    <a:pt x="3313" y="12888"/>
                    <a:pt x="3404" y="12949"/>
                  </a:cubicBezTo>
                  <a:cubicBezTo>
                    <a:pt x="3617" y="13071"/>
                    <a:pt x="3860" y="13192"/>
                    <a:pt x="4104" y="13314"/>
                  </a:cubicBezTo>
                  <a:cubicBezTo>
                    <a:pt x="4134" y="13314"/>
                    <a:pt x="4164" y="13344"/>
                    <a:pt x="4164" y="13344"/>
                  </a:cubicBezTo>
                  <a:cubicBezTo>
                    <a:pt x="4256" y="13344"/>
                    <a:pt x="4316" y="13284"/>
                    <a:pt x="4347" y="13223"/>
                  </a:cubicBezTo>
                  <a:cubicBezTo>
                    <a:pt x="4377" y="13132"/>
                    <a:pt x="4347" y="13010"/>
                    <a:pt x="4256" y="12980"/>
                  </a:cubicBezTo>
                  <a:cubicBezTo>
                    <a:pt x="4012" y="12858"/>
                    <a:pt x="3800" y="12736"/>
                    <a:pt x="3587" y="12615"/>
                  </a:cubicBezTo>
                  <a:cubicBezTo>
                    <a:pt x="3555" y="12593"/>
                    <a:pt x="3518" y="12583"/>
                    <a:pt x="3483" y="12583"/>
                  </a:cubicBezTo>
                  <a:close/>
                  <a:moveTo>
                    <a:pt x="9795" y="12938"/>
                  </a:moveTo>
                  <a:cubicBezTo>
                    <a:pt x="9772" y="12938"/>
                    <a:pt x="9748" y="12942"/>
                    <a:pt x="9727" y="12949"/>
                  </a:cubicBezTo>
                  <a:cubicBezTo>
                    <a:pt x="9514" y="13071"/>
                    <a:pt x="9271" y="13162"/>
                    <a:pt x="9028" y="13223"/>
                  </a:cubicBezTo>
                  <a:cubicBezTo>
                    <a:pt x="8937" y="13284"/>
                    <a:pt x="8876" y="13375"/>
                    <a:pt x="8906" y="13466"/>
                  </a:cubicBezTo>
                  <a:cubicBezTo>
                    <a:pt x="8937" y="13557"/>
                    <a:pt x="8997" y="13618"/>
                    <a:pt x="9088" y="13618"/>
                  </a:cubicBezTo>
                  <a:cubicBezTo>
                    <a:pt x="9119" y="13618"/>
                    <a:pt x="9119" y="13618"/>
                    <a:pt x="9149" y="13588"/>
                  </a:cubicBezTo>
                  <a:cubicBezTo>
                    <a:pt x="9392" y="13527"/>
                    <a:pt x="9636" y="13405"/>
                    <a:pt x="9879" y="13314"/>
                  </a:cubicBezTo>
                  <a:cubicBezTo>
                    <a:pt x="9970" y="13253"/>
                    <a:pt x="10031" y="13162"/>
                    <a:pt x="9970" y="13071"/>
                  </a:cubicBezTo>
                  <a:cubicBezTo>
                    <a:pt x="9947" y="12978"/>
                    <a:pt x="9870" y="12938"/>
                    <a:pt x="9795" y="12938"/>
                  </a:cubicBezTo>
                  <a:close/>
                  <a:moveTo>
                    <a:pt x="5270" y="13337"/>
                  </a:moveTo>
                  <a:cubicBezTo>
                    <a:pt x="5189" y="13337"/>
                    <a:pt x="5101" y="13396"/>
                    <a:pt x="5076" y="13496"/>
                  </a:cubicBezTo>
                  <a:cubicBezTo>
                    <a:pt x="5046" y="13588"/>
                    <a:pt x="5107" y="13679"/>
                    <a:pt x="5228" y="13709"/>
                  </a:cubicBezTo>
                  <a:cubicBezTo>
                    <a:pt x="5471" y="13770"/>
                    <a:pt x="5745" y="13831"/>
                    <a:pt x="5988" y="13861"/>
                  </a:cubicBezTo>
                  <a:lnTo>
                    <a:pt x="6019" y="13861"/>
                  </a:lnTo>
                  <a:cubicBezTo>
                    <a:pt x="6110" y="13861"/>
                    <a:pt x="6201" y="13800"/>
                    <a:pt x="6231" y="13709"/>
                  </a:cubicBezTo>
                  <a:cubicBezTo>
                    <a:pt x="6231" y="13618"/>
                    <a:pt x="6170" y="13496"/>
                    <a:pt x="6049" y="13496"/>
                  </a:cubicBezTo>
                  <a:cubicBezTo>
                    <a:pt x="5806" y="13466"/>
                    <a:pt x="5563" y="13405"/>
                    <a:pt x="5319" y="13344"/>
                  </a:cubicBezTo>
                  <a:cubicBezTo>
                    <a:pt x="5304" y="13339"/>
                    <a:pt x="5287" y="13337"/>
                    <a:pt x="5270" y="13337"/>
                  </a:cubicBezTo>
                  <a:close/>
                  <a:moveTo>
                    <a:pt x="7970" y="13490"/>
                  </a:moveTo>
                  <a:cubicBezTo>
                    <a:pt x="7958" y="13490"/>
                    <a:pt x="7946" y="13492"/>
                    <a:pt x="7933" y="13496"/>
                  </a:cubicBezTo>
                  <a:cubicBezTo>
                    <a:pt x="7690" y="13527"/>
                    <a:pt x="7447" y="13557"/>
                    <a:pt x="7174" y="13557"/>
                  </a:cubicBezTo>
                  <a:cubicBezTo>
                    <a:pt x="7082" y="13557"/>
                    <a:pt x="6991" y="13648"/>
                    <a:pt x="6991" y="13740"/>
                  </a:cubicBezTo>
                  <a:cubicBezTo>
                    <a:pt x="6991" y="13861"/>
                    <a:pt x="7082" y="13952"/>
                    <a:pt x="7174" y="13952"/>
                  </a:cubicBezTo>
                  <a:lnTo>
                    <a:pt x="7204" y="13952"/>
                  </a:lnTo>
                  <a:cubicBezTo>
                    <a:pt x="7447" y="13922"/>
                    <a:pt x="7721" y="13922"/>
                    <a:pt x="7994" y="13861"/>
                  </a:cubicBezTo>
                  <a:cubicBezTo>
                    <a:pt x="8085" y="13861"/>
                    <a:pt x="8146" y="13770"/>
                    <a:pt x="8146" y="13648"/>
                  </a:cubicBezTo>
                  <a:cubicBezTo>
                    <a:pt x="8120" y="13569"/>
                    <a:pt x="8048" y="13490"/>
                    <a:pt x="7970" y="134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119084" y="3342895"/>
              <a:ext cx="1747774" cy="478197"/>
            </a:xfrm>
            <a:custGeom>
              <a:avLst/>
              <a:gdLst/>
              <a:ahLst/>
              <a:cxnLst/>
              <a:rect l="l" t="t" r="r" b="b"/>
              <a:pathLst>
                <a:path w="64440" h="17631" extrusionOk="0">
                  <a:moveTo>
                    <a:pt x="8815" y="365"/>
                  </a:moveTo>
                  <a:cubicBezTo>
                    <a:pt x="13466" y="365"/>
                    <a:pt x="17265" y="4165"/>
                    <a:pt x="17265" y="8815"/>
                  </a:cubicBezTo>
                  <a:cubicBezTo>
                    <a:pt x="17265" y="13466"/>
                    <a:pt x="13466" y="17265"/>
                    <a:pt x="8815" y="17265"/>
                  </a:cubicBezTo>
                  <a:cubicBezTo>
                    <a:pt x="4165" y="17265"/>
                    <a:pt x="365" y="13466"/>
                    <a:pt x="365" y="8815"/>
                  </a:cubicBezTo>
                  <a:cubicBezTo>
                    <a:pt x="365" y="4165"/>
                    <a:pt x="4165" y="365"/>
                    <a:pt x="8815" y="365"/>
                  </a:cubicBezTo>
                  <a:close/>
                  <a:moveTo>
                    <a:pt x="8815" y="1"/>
                  </a:moveTo>
                  <a:cubicBezTo>
                    <a:pt x="3952" y="1"/>
                    <a:pt x="0" y="3952"/>
                    <a:pt x="0" y="8815"/>
                  </a:cubicBezTo>
                  <a:cubicBezTo>
                    <a:pt x="0" y="13679"/>
                    <a:pt x="3952" y="17630"/>
                    <a:pt x="8815" y="17630"/>
                  </a:cubicBezTo>
                  <a:cubicBezTo>
                    <a:pt x="13618" y="17630"/>
                    <a:pt x="17539" y="13800"/>
                    <a:pt x="17630" y="8998"/>
                  </a:cubicBezTo>
                  <a:lnTo>
                    <a:pt x="64227" y="8998"/>
                  </a:lnTo>
                  <a:cubicBezTo>
                    <a:pt x="64348" y="8998"/>
                    <a:pt x="64439" y="8937"/>
                    <a:pt x="64439" y="8815"/>
                  </a:cubicBezTo>
                  <a:cubicBezTo>
                    <a:pt x="64439" y="8724"/>
                    <a:pt x="64348" y="8633"/>
                    <a:pt x="64227" y="8633"/>
                  </a:cubicBezTo>
                  <a:lnTo>
                    <a:pt x="17630" y="8633"/>
                  </a:lnTo>
                  <a:cubicBezTo>
                    <a:pt x="17539" y="3861"/>
                    <a:pt x="13618" y="1"/>
                    <a:pt x="8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17"/>
            <p:cNvGrpSpPr/>
            <p:nvPr/>
          </p:nvGrpSpPr>
          <p:grpSpPr>
            <a:xfrm>
              <a:off x="6039122" y="3902602"/>
              <a:ext cx="516930" cy="451890"/>
              <a:chOff x="6039122" y="3902602"/>
              <a:chExt cx="516930" cy="451890"/>
            </a:xfrm>
          </p:grpSpPr>
          <p:sp>
            <p:nvSpPr>
              <p:cNvPr id="439" name="Google Shape;439;p17"/>
              <p:cNvSpPr/>
              <p:nvPr/>
            </p:nvSpPr>
            <p:spPr>
              <a:xfrm>
                <a:off x="6070450" y="3933361"/>
                <a:ext cx="485601" cy="421131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5527" extrusionOk="0">
                    <a:moveTo>
                      <a:pt x="6900" y="1"/>
                    </a:moveTo>
                    <a:cubicBezTo>
                      <a:pt x="6050" y="1"/>
                      <a:pt x="5195" y="336"/>
                      <a:pt x="4590" y="967"/>
                    </a:cubicBezTo>
                    <a:cubicBezTo>
                      <a:pt x="4043" y="1484"/>
                      <a:pt x="3739" y="2244"/>
                      <a:pt x="3708" y="3004"/>
                    </a:cubicBezTo>
                    <a:cubicBezTo>
                      <a:pt x="3161" y="3430"/>
                      <a:pt x="2705" y="3916"/>
                      <a:pt x="2310" y="4341"/>
                    </a:cubicBezTo>
                    <a:lnTo>
                      <a:pt x="912" y="4341"/>
                    </a:lnTo>
                    <a:cubicBezTo>
                      <a:pt x="395" y="4341"/>
                      <a:pt x="0" y="4767"/>
                      <a:pt x="0" y="5253"/>
                    </a:cubicBezTo>
                    <a:cubicBezTo>
                      <a:pt x="0" y="5770"/>
                      <a:pt x="395" y="6165"/>
                      <a:pt x="912" y="6165"/>
                    </a:cubicBezTo>
                    <a:lnTo>
                      <a:pt x="1672" y="6165"/>
                    </a:lnTo>
                    <a:lnTo>
                      <a:pt x="1672" y="12153"/>
                    </a:lnTo>
                    <a:cubicBezTo>
                      <a:pt x="1672" y="12457"/>
                      <a:pt x="1733" y="12761"/>
                      <a:pt x="1793" y="13035"/>
                    </a:cubicBezTo>
                    <a:cubicBezTo>
                      <a:pt x="1793" y="13065"/>
                      <a:pt x="1793" y="13065"/>
                      <a:pt x="1793" y="13065"/>
                    </a:cubicBezTo>
                    <a:cubicBezTo>
                      <a:pt x="2219" y="14494"/>
                      <a:pt x="3496" y="15527"/>
                      <a:pt x="5046" y="15527"/>
                    </a:cubicBezTo>
                    <a:lnTo>
                      <a:pt x="12857" y="15527"/>
                    </a:lnTo>
                    <a:cubicBezTo>
                      <a:pt x="14377" y="15527"/>
                      <a:pt x="15684" y="14494"/>
                      <a:pt x="16079" y="13065"/>
                    </a:cubicBezTo>
                    <a:cubicBezTo>
                      <a:pt x="16079" y="13065"/>
                      <a:pt x="16079" y="13065"/>
                      <a:pt x="16079" y="13035"/>
                    </a:cubicBezTo>
                    <a:cubicBezTo>
                      <a:pt x="16171" y="12761"/>
                      <a:pt x="16201" y="12457"/>
                      <a:pt x="16201" y="12153"/>
                    </a:cubicBezTo>
                    <a:lnTo>
                      <a:pt x="16201" y="6165"/>
                    </a:lnTo>
                    <a:lnTo>
                      <a:pt x="16991" y="6165"/>
                    </a:lnTo>
                    <a:cubicBezTo>
                      <a:pt x="17478" y="6165"/>
                      <a:pt x="17903" y="5770"/>
                      <a:pt x="17903" y="5253"/>
                    </a:cubicBezTo>
                    <a:cubicBezTo>
                      <a:pt x="17903" y="4767"/>
                      <a:pt x="17478" y="4341"/>
                      <a:pt x="16991" y="4341"/>
                    </a:cubicBezTo>
                    <a:lnTo>
                      <a:pt x="14712" y="4341"/>
                    </a:lnTo>
                    <a:lnTo>
                      <a:pt x="13800" y="3825"/>
                    </a:lnTo>
                    <a:cubicBezTo>
                      <a:pt x="13678" y="3764"/>
                      <a:pt x="13526" y="3673"/>
                      <a:pt x="13374" y="3582"/>
                    </a:cubicBezTo>
                    <a:cubicBezTo>
                      <a:pt x="13313" y="3369"/>
                      <a:pt x="13283" y="3156"/>
                      <a:pt x="13253" y="2913"/>
                    </a:cubicBezTo>
                    <a:cubicBezTo>
                      <a:pt x="13161" y="2366"/>
                      <a:pt x="13070" y="1788"/>
                      <a:pt x="12736" y="1302"/>
                    </a:cubicBezTo>
                    <a:cubicBezTo>
                      <a:pt x="12293" y="618"/>
                      <a:pt x="11492" y="320"/>
                      <a:pt x="10700" y="320"/>
                    </a:cubicBezTo>
                    <a:cubicBezTo>
                      <a:pt x="10296" y="320"/>
                      <a:pt x="9894" y="398"/>
                      <a:pt x="9544" y="542"/>
                    </a:cubicBezTo>
                    <a:cubicBezTo>
                      <a:pt x="9362" y="603"/>
                      <a:pt x="9210" y="694"/>
                      <a:pt x="9028" y="785"/>
                    </a:cubicBezTo>
                    <a:cubicBezTo>
                      <a:pt x="8450" y="360"/>
                      <a:pt x="7873" y="116"/>
                      <a:pt x="7295" y="25"/>
                    </a:cubicBezTo>
                    <a:cubicBezTo>
                      <a:pt x="7164" y="9"/>
                      <a:pt x="7032" y="1"/>
                      <a:pt x="6900" y="1"/>
                    </a:cubicBezTo>
                    <a:close/>
                  </a:path>
                </a:pathLst>
              </a:custGeom>
              <a:solidFill>
                <a:srgbClr val="56CFE1">
                  <a:alpha val="2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6039122" y="3902602"/>
                <a:ext cx="485601" cy="420561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5506" extrusionOk="0">
                    <a:moveTo>
                      <a:pt x="6870" y="0"/>
                    </a:moveTo>
                    <a:cubicBezTo>
                      <a:pt x="6018" y="0"/>
                      <a:pt x="5183" y="353"/>
                      <a:pt x="4590" y="946"/>
                    </a:cubicBezTo>
                    <a:cubicBezTo>
                      <a:pt x="4073" y="1494"/>
                      <a:pt x="3769" y="2223"/>
                      <a:pt x="3708" y="2983"/>
                    </a:cubicBezTo>
                    <a:cubicBezTo>
                      <a:pt x="3192" y="3408"/>
                      <a:pt x="2736" y="3895"/>
                      <a:pt x="2341" y="4351"/>
                    </a:cubicBezTo>
                    <a:lnTo>
                      <a:pt x="912" y="4351"/>
                    </a:lnTo>
                    <a:cubicBezTo>
                      <a:pt x="426" y="4351"/>
                      <a:pt x="0" y="4746"/>
                      <a:pt x="0" y="5263"/>
                    </a:cubicBezTo>
                    <a:cubicBezTo>
                      <a:pt x="0" y="5749"/>
                      <a:pt x="426" y="6174"/>
                      <a:pt x="912" y="6174"/>
                    </a:cubicBezTo>
                    <a:lnTo>
                      <a:pt x="1702" y="6174"/>
                    </a:lnTo>
                    <a:lnTo>
                      <a:pt x="1702" y="12162"/>
                    </a:lnTo>
                    <a:cubicBezTo>
                      <a:pt x="1702" y="12466"/>
                      <a:pt x="1733" y="12770"/>
                      <a:pt x="1824" y="13044"/>
                    </a:cubicBezTo>
                    <a:cubicBezTo>
                      <a:pt x="1824" y="13044"/>
                      <a:pt x="1824" y="13044"/>
                      <a:pt x="1824" y="13074"/>
                    </a:cubicBezTo>
                    <a:cubicBezTo>
                      <a:pt x="2219" y="14472"/>
                      <a:pt x="3526" y="15506"/>
                      <a:pt x="5046" y="15506"/>
                    </a:cubicBezTo>
                    <a:lnTo>
                      <a:pt x="12857" y="15506"/>
                    </a:lnTo>
                    <a:cubicBezTo>
                      <a:pt x="14408" y="15506"/>
                      <a:pt x="15684" y="14472"/>
                      <a:pt x="16110" y="13074"/>
                    </a:cubicBezTo>
                    <a:cubicBezTo>
                      <a:pt x="16110" y="13044"/>
                      <a:pt x="16110" y="13044"/>
                      <a:pt x="16110" y="13044"/>
                    </a:cubicBezTo>
                    <a:cubicBezTo>
                      <a:pt x="16171" y="12740"/>
                      <a:pt x="16231" y="12466"/>
                      <a:pt x="16231" y="12162"/>
                    </a:cubicBezTo>
                    <a:lnTo>
                      <a:pt x="16231" y="6174"/>
                    </a:lnTo>
                    <a:lnTo>
                      <a:pt x="16991" y="6174"/>
                    </a:lnTo>
                    <a:cubicBezTo>
                      <a:pt x="17508" y="6174"/>
                      <a:pt x="17903" y="5749"/>
                      <a:pt x="17903" y="5263"/>
                    </a:cubicBezTo>
                    <a:cubicBezTo>
                      <a:pt x="17903" y="4746"/>
                      <a:pt x="17508" y="4351"/>
                      <a:pt x="16991" y="4351"/>
                    </a:cubicBezTo>
                    <a:lnTo>
                      <a:pt x="14742" y="4351"/>
                    </a:lnTo>
                    <a:lnTo>
                      <a:pt x="13830" y="3834"/>
                    </a:lnTo>
                    <a:cubicBezTo>
                      <a:pt x="13678" y="3743"/>
                      <a:pt x="13526" y="3682"/>
                      <a:pt x="13405" y="3591"/>
                    </a:cubicBezTo>
                    <a:cubicBezTo>
                      <a:pt x="13344" y="3378"/>
                      <a:pt x="13313" y="3135"/>
                      <a:pt x="13253" y="2922"/>
                    </a:cubicBezTo>
                    <a:cubicBezTo>
                      <a:pt x="13161" y="2345"/>
                      <a:pt x="13070" y="1767"/>
                      <a:pt x="12766" y="1281"/>
                    </a:cubicBezTo>
                    <a:cubicBezTo>
                      <a:pt x="12304" y="597"/>
                      <a:pt x="11496" y="313"/>
                      <a:pt x="10702" y="313"/>
                    </a:cubicBezTo>
                    <a:cubicBezTo>
                      <a:pt x="10296" y="313"/>
                      <a:pt x="9894" y="387"/>
                      <a:pt x="9544" y="521"/>
                    </a:cubicBezTo>
                    <a:cubicBezTo>
                      <a:pt x="9392" y="582"/>
                      <a:pt x="9210" y="673"/>
                      <a:pt x="9058" y="764"/>
                    </a:cubicBezTo>
                    <a:cubicBezTo>
                      <a:pt x="8450" y="369"/>
                      <a:pt x="7903" y="126"/>
                      <a:pt x="7325" y="35"/>
                    </a:cubicBezTo>
                    <a:cubicBezTo>
                      <a:pt x="7174" y="12"/>
                      <a:pt x="7022" y="0"/>
                      <a:pt x="68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6237806" y="3911065"/>
                <a:ext cx="165718" cy="97180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3583" extrusionOk="0">
                    <a:moveTo>
                      <a:pt x="3377" y="1"/>
                    </a:moveTo>
                    <a:cubicBezTo>
                      <a:pt x="2971" y="1"/>
                      <a:pt x="2569" y="75"/>
                      <a:pt x="2219" y="209"/>
                    </a:cubicBezTo>
                    <a:cubicBezTo>
                      <a:pt x="1338" y="543"/>
                      <a:pt x="639" y="1212"/>
                      <a:pt x="92" y="1789"/>
                    </a:cubicBezTo>
                    <a:cubicBezTo>
                      <a:pt x="0" y="1850"/>
                      <a:pt x="0" y="1972"/>
                      <a:pt x="92" y="2063"/>
                    </a:cubicBezTo>
                    <a:cubicBezTo>
                      <a:pt x="122" y="2093"/>
                      <a:pt x="168" y="2109"/>
                      <a:pt x="213" y="2109"/>
                    </a:cubicBezTo>
                    <a:cubicBezTo>
                      <a:pt x="259" y="2109"/>
                      <a:pt x="304" y="2093"/>
                      <a:pt x="335" y="2063"/>
                    </a:cubicBezTo>
                    <a:cubicBezTo>
                      <a:pt x="882" y="1486"/>
                      <a:pt x="1551" y="878"/>
                      <a:pt x="2371" y="574"/>
                    </a:cubicBezTo>
                    <a:cubicBezTo>
                      <a:pt x="2676" y="448"/>
                      <a:pt x="3027" y="380"/>
                      <a:pt x="3380" y="380"/>
                    </a:cubicBezTo>
                    <a:cubicBezTo>
                      <a:pt x="4051" y="380"/>
                      <a:pt x="4729" y="624"/>
                      <a:pt x="5107" y="1182"/>
                    </a:cubicBezTo>
                    <a:cubicBezTo>
                      <a:pt x="5380" y="1607"/>
                      <a:pt x="5472" y="2124"/>
                      <a:pt x="5563" y="2671"/>
                    </a:cubicBezTo>
                    <a:cubicBezTo>
                      <a:pt x="5593" y="2914"/>
                      <a:pt x="5654" y="3188"/>
                      <a:pt x="5715" y="3461"/>
                    </a:cubicBezTo>
                    <a:cubicBezTo>
                      <a:pt x="5745" y="3522"/>
                      <a:pt x="5806" y="3583"/>
                      <a:pt x="5897" y="3583"/>
                    </a:cubicBezTo>
                    <a:lnTo>
                      <a:pt x="5958" y="3583"/>
                    </a:lnTo>
                    <a:cubicBezTo>
                      <a:pt x="6049" y="3552"/>
                      <a:pt x="6110" y="3461"/>
                      <a:pt x="6080" y="3340"/>
                    </a:cubicBezTo>
                    <a:cubicBezTo>
                      <a:pt x="6019" y="3127"/>
                      <a:pt x="5988" y="2853"/>
                      <a:pt x="5928" y="2610"/>
                    </a:cubicBezTo>
                    <a:cubicBezTo>
                      <a:pt x="5836" y="2033"/>
                      <a:pt x="5745" y="1455"/>
                      <a:pt x="5441" y="969"/>
                    </a:cubicBezTo>
                    <a:cubicBezTo>
                      <a:pt x="4979" y="285"/>
                      <a:pt x="4171" y="1"/>
                      <a:pt x="3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6139698" y="3902602"/>
                <a:ext cx="150882" cy="89152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3287" extrusionOk="0">
                    <a:moveTo>
                      <a:pt x="3162" y="0"/>
                    </a:moveTo>
                    <a:cubicBezTo>
                      <a:pt x="2310" y="0"/>
                      <a:pt x="1475" y="353"/>
                      <a:pt x="882" y="946"/>
                    </a:cubicBezTo>
                    <a:cubicBezTo>
                      <a:pt x="335" y="1524"/>
                      <a:pt x="31" y="2284"/>
                      <a:pt x="0" y="3074"/>
                    </a:cubicBezTo>
                    <a:cubicBezTo>
                      <a:pt x="0" y="3196"/>
                      <a:pt x="92" y="3287"/>
                      <a:pt x="183" y="3287"/>
                    </a:cubicBezTo>
                    <a:cubicBezTo>
                      <a:pt x="304" y="3287"/>
                      <a:pt x="365" y="3196"/>
                      <a:pt x="365" y="3105"/>
                    </a:cubicBezTo>
                    <a:cubicBezTo>
                      <a:pt x="395" y="2405"/>
                      <a:pt x="669" y="1706"/>
                      <a:pt x="1155" y="1220"/>
                    </a:cubicBezTo>
                    <a:cubicBezTo>
                      <a:pt x="1675" y="674"/>
                      <a:pt x="2439" y="373"/>
                      <a:pt x="3182" y="373"/>
                    </a:cubicBezTo>
                    <a:cubicBezTo>
                      <a:pt x="3308" y="373"/>
                      <a:pt x="3433" y="382"/>
                      <a:pt x="3557" y="399"/>
                    </a:cubicBezTo>
                    <a:cubicBezTo>
                      <a:pt x="4104" y="491"/>
                      <a:pt x="4651" y="734"/>
                      <a:pt x="5228" y="1129"/>
                    </a:cubicBezTo>
                    <a:cubicBezTo>
                      <a:pt x="5269" y="1156"/>
                      <a:pt x="5316" y="1171"/>
                      <a:pt x="5361" y="1171"/>
                    </a:cubicBezTo>
                    <a:cubicBezTo>
                      <a:pt x="5417" y="1171"/>
                      <a:pt x="5468" y="1149"/>
                      <a:pt x="5502" y="1098"/>
                    </a:cubicBezTo>
                    <a:cubicBezTo>
                      <a:pt x="5563" y="1007"/>
                      <a:pt x="5532" y="886"/>
                      <a:pt x="5441" y="825"/>
                    </a:cubicBezTo>
                    <a:cubicBezTo>
                      <a:pt x="4803" y="369"/>
                      <a:pt x="4225" y="126"/>
                      <a:pt x="3617" y="35"/>
                    </a:cubicBezTo>
                    <a:cubicBezTo>
                      <a:pt x="3466" y="12"/>
                      <a:pt x="3314" y="0"/>
                      <a:pt x="3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6098469" y="3954002"/>
                <a:ext cx="188827" cy="76513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821" extrusionOk="0">
                    <a:moveTo>
                      <a:pt x="4425" y="0"/>
                    </a:moveTo>
                    <a:cubicBezTo>
                      <a:pt x="3657" y="0"/>
                      <a:pt x="2828" y="251"/>
                      <a:pt x="2067" y="723"/>
                    </a:cubicBezTo>
                    <a:cubicBezTo>
                      <a:pt x="1247" y="1240"/>
                      <a:pt x="608" y="1909"/>
                      <a:pt x="92" y="2517"/>
                    </a:cubicBezTo>
                    <a:cubicBezTo>
                      <a:pt x="1" y="2577"/>
                      <a:pt x="31" y="2699"/>
                      <a:pt x="92" y="2790"/>
                    </a:cubicBezTo>
                    <a:cubicBezTo>
                      <a:pt x="122" y="2821"/>
                      <a:pt x="183" y="2821"/>
                      <a:pt x="213" y="2821"/>
                    </a:cubicBezTo>
                    <a:cubicBezTo>
                      <a:pt x="274" y="2821"/>
                      <a:pt x="335" y="2790"/>
                      <a:pt x="365" y="2760"/>
                    </a:cubicBezTo>
                    <a:cubicBezTo>
                      <a:pt x="882" y="2182"/>
                      <a:pt x="1490" y="1513"/>
                      <a:pt x="2250" y="1058"/>
                    </a:cubicBezTo>
                    <a:cubicBezTo>
                      <a:pt x="2946" y="607"/>
                      <a:pt x="3697" y="378"/>
                      <a:pt x="4391" y="378"/>
                    </a:cubicBezTo>
                    <a:cubicBezTo>
                      <a:pt x="4728" y="378"/>
                      <a:pt x="5052" y="432"/>
                      <a:pt x="5350" y="541"/>
                    </a:cubicBezTo>
                    <a:cubicBezTo>
                      <a:pt x="5776" y="693"/>
                      <a:pt x="6171" y="966"/>
                      <a:pt x="6596" y="1362"/>
                    </a:cubicBezTo>
                    <a:cubicBezTo>
                      <a:pt x="6642" y="1407"/>
                      <a:pt x="6695" y="1430"/>
                      <a:pt x="6745" y="1430"/>
                    </a:cubicBezTo>
                    <a:cubicBezTo>
                      <a:pt x="6794" y="1430"/>
                      <a:pt x="6840" y="1407"/>
                      <a:pt x="6870" y="1362"/>
                    </a:cubicBezTo>
                    <a:cubicBezTo>
                      <a:pt x="6961" y="1301"/>
                      <a:pt x="6961" y="1179"/>
                      <a:pt x="6870" y="1088"/>
                    </a:cubicBezTo>
                    <a:cubicBezTo>
                      <a:pt x="6414" y="662"/>
                      <a:pt x="5958" y="358"/>
                      <a:pt x="5472" y="176"/>
                    </a:cubicBezTo>
                    <a:cubicBezTo>
                      <a:pt x="5147" y="58"/>
                      <a:pt x="4793" y="0"/>
                      <a:pt x="4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6245211" y="3974318"/>
                <a:ext cx="197886" cy="56198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2072" extrusionOk="0">
                    <a:moveTo>
                      <a:pt x="2910" y="1"/>
                    </a:moveTo>
                    <a:cubicBezTo>
                      <a:pt x="2347" y="1"/>
                      <a:pt x="1772" y="103"/>
                      <a:pt x="1247" y="309"/>
                    </a:cubicBezTo>
                    <a:cubicBezTo>
                      <a:pt x="822" y="491"/>
                      <a:pt x="427" y="734"/>
                      <a:pt x="92" y="1008"/>
                    </a:cubicBezTo>
                    <a:cubicBezTo>
                      <a:pt x="31" y="1099"/>
                      <a:pt x="1" y="1220"/>
                      <a:pt x="92" y="1281"/>
                    </a:cubicBezTo>
                    <a:cubicBezTo>
                      <a:pt x="126" y="1331"/>
                      <a:pt x="178" y="1354"/>
                      <a:pt x="228" y="1354"/>
                    </a:cubicBezTo>
                    <a:cubicBezTo>
                      <a:pt x="268" y="1354"/>
                      <a:pt x="308" y="1339"/>
                      <a:pt x="335" y="1312"/>
                    </a:cubicBezTo>
                    <a:cubicBezTo>
                      <a:pt x="639" y="1038"/>
                      <a:pt x="1004" y="825"/>
                      <a:pt x="1399" y="673"/>
                    </a:cubicBezTo>
                    <a:cubicBezTo>
                      <a:pt x="1851" y="480"/>
                      <a:pt x="2334" y="377"/>
                      <a:pt x="2814" y="377"/>
                    </a:cubicBezTo>
                    <a:cubicBezTo>
                      <a:pt x="3012" y="377"/>
                      <a:pt x="3210" y="395"/>
                      <a:pt x="3405" y="430"/>
                    </a:cubicBezTo>
                    <a:cubicBezTo>
                      <a:pt x="4348" y="552"/>
                      <a:pt x="5199" y="1038"/>
                      <a:pt x="6050" y="1524"/>
                    </a:cubicBezTo>
                    <a:lnTo>
                      <a:pt x="6992" y="2041"/>
                    </a:lnTo>
                    <a:cubicBezTo>
                      <a:pt x="7022" y="2072"/>
                      <a:pt x="7053" y="2072"/>
                      <a:pt x="7083" y="2072"/>
                    </a:cubicBezTo>
                    <a:cubicBezTo>
                      <a:pt x="7144" y="2072"/>
                      <a:pt x="7205" y="2041"/>
                      <a:pt x="7266" y="1980"/>
                    </a:cubicBezTo>
                    <a:cubicBezTo>
                      <a:pt x="7296" y="1889"/>
                      <a:pt x="7266" y="1768"/>
                      <a:pt x="7174" y="1707"/>
                    </a:cubicBezTo>
                    <a:lnTo>
                      <a:pt x="6232" y="1190"/>
                    </a:lnTo>
                    <a:cubicBezTo>
                      <a:pt x="5411" y="704"/>
                      <a:pt x="4469" y="187"/>
                      <a:pt x="3466" y="35"/>
                    </a:cubicBezTo>
                    <a:cubicBezTo>
                      <a:pt x="3284" y="12"/>
                      <a:pt x="3098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6148757" y="4059353"/>
                <a:ext cx="266316" cy="263821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9727" extrusionOk="0">
                    <a:moveTo>
                      <a:pt x="9454" y="395"/>
                    </a:moveTo>
                    <a:lnTo>
                      <a:pt x="9454" y="6961"/>
                    </a:lnTo>
                    <a:cubicBezTo>
                      <a:pt x="9454" y="8268"/>
                      <a:pt x="8359" y="9362"/>
                      <a:pt x="7052" y="9362"/>
                    </a:cubicBezTo>
                    <a:lnTo>
                      <a:pt x="2797" y="9362"/>
                    </a:lnTo>
                    <a:cubicBezTo>
                      <a:pt x="1460" y="9362"/>
                      <a:pt x="396" y="8268"/>
                      <a:pt x="396" y="6961"/>
                    </a:cubicBezTo>
                    <a:lnTo>
                      <a:pt x="396" y="395"/>
                    </a:lnTo>
                    <a:close/>
                    <a:moveTo>
                      <a:pt x="21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6961"/>
                    </a:lnTo>
                    <a:cubicBezTo>
                      <a:pt x="1" y="8481"/>
                      <a:pt x="1247" y="9727"/>
                      <a:pt x="2797" y="9727"/>
                    </a:cubicBezTo>
                    <a:lnTo>
                      <a:pt x="7052" y="9727"/>
                    </a:lnTo>
                    <a:cubicBezTo>
                      <a:pt x="8572" y="9727"/>
                      <a:pt x="9818" y="8481"/>
                      <a:pt x="9818" y="6961"/>
                    </a:cubicBezTo>
                    <a:lnTo>
                      <a:pt x="9818" y="213"/>
                    </a:lnTo>
                    <a:cubicBezTo>
                      <a:pt x="9818" y="92"/>
                      <a:pt x="9727" y="0"/>
                      <a:pt x="9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6213068" y="4059353"/>
                <a:ext cx="138515" cy="26382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9727" extrusionOk="0">
                    <a:moveTo>
                      <a:pt x="4712" y="395"/>
                    </a:moveTo>
                    <a:lnTo>
                      <a:pt x="4712" y="7721"/>
                    </a:lnTo>
                    <a:cubicBezTo>
                      <a:pt x="4712" y="8633"/>
                      <a:pt x="3982" y="9362"/>
                      <a:pt x="3071" y="9362"/>
                    </a:cubicBezTo>
                    <a:lnTo>
                      <a:pt x="2007" y="9362"/>
                    </a:lnTo>
                    <a:cubicBezTo>
                      <a:pt x="1125" y="9362"/>
                      <a:pt x="365" y="8633"/>
                      <a:pt x="365" y="7721"/>
                    </a:cubicBezTo>
                    <a:lnTo>
                      <a:pt x="365" y="395"/>
                    </a:lnTo>
                    <a:close/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7721"/>
                    </a:lnTo>
                    <a:cubicBezTo>
                      <a:pt x="1" y="8815"/>
                      <a:pt x="912" y="9727"/>
                      <a:pt x="2007" y="9727"/>
                    </a:cubicBezTo>
                    <a:lnTo>
                      <a:pt x="3071" y="9727"/>
                    </a:lnTo>
                    <a:cubicBezTo>
                      <a:pt x="4195" y="9727"/>
                      <a:pt x="5107" y="8815"/>
                      <a:pt x="5107" y="7721"/>
                    </a:cubicBezTo>
                    <a:lnTo>
                      <a:pt x="5107" y="213"/>
                    </a:lnTo>
                    <a:cubicBezTo>
                      <a:pt x="5107" y="92"/>
                      <a:pt x="5016" y="0"/>
                      <a:pt x="4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6275725" y="4059353"/>
                <a:ext cx="10741" cy="263821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727" extrusionOk="0">
                    <a:moveTo>
                      <a:pt x="21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9545"/>
                    </a:lnTo>
                    <a:cubicBezTo>
                      <a:pt x="1" y="9666"/>
                      <a:pt x="92" y="9727"/>
                      <a:pt x="213" y="9727"/>
                    </a:cubicBezTo>
                    <a:cubicBezTo>
                      <a:pt x="305" y="9727"/>
                      <a:pt x="396" y="9666"/>
                      <a:pt x="396" y="9545"/>
                    </a:cubicBezTo>
                    <a:lnTo>
                      <a:pt x="396" y="213"/>
                    </a:lnTo>
                    <a:cubicBezTo>
                      <a:pt x="396" y="92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6085287" y="4059353"/>
                <a:ext cx="394090" cy="263821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9727" extrusionOk="0">
                    <a:moveTo>
                      <a:pt x="14134" y="395"/>
                    </a:moveTo>
                    <a:lnTo>
                      <a:pt x="14134" y="6383"/>
                    </a:lnTo>
                    <a:cubicBezTo>
                      <a:pt x="14134" y="8025"/>
                      <a:pt x="12797" y="9362"/>
                      <a:pt x="11155" y="9362"/>
                    </a:cubicBezTo>
                    <a:lnTo>
                      <a:pt x="3344" y="9362"/>
                    </a:lnTo>
                    <a:cubicBezTo>
                      <a:pt x="1702" y="9362"/>
                      <a:pt x="365" y="8025"/>
                      <a:pt x="365" y="6383"/>
                    </a:cubicBezTo>
                    <a:lnTo>
                      <a:pt x="365" y="395"/>
                    </a:lnTo>
                    <a:close/>
                    <a:moveTo>
                      <a:pt x="183" y="0"/>
                    </a:moveTo>
                    <a:cubicBezTo>
                      <a:pt x="61" y="0"/>
                      <a:pt x="0" y="92"/>
                      <a:pt x="0" y="213"/>
                    </a:cubicBezTo>
                    <a:lnTo>
                      <a:pt x="0" y="6383"/>
                    </a:lnTo>
                    <a:cubicBezTo>
                      <a:pt x="0" y="8238"/>
                      <a:pt x="1490" y="9727"/>
                      <a:pt x="3344" y="9727"/>
                    </a:cubicBezTo>
                    <a:lnTo>
                      <a:pt x="11155" y="9727"/>
                    </a:lnTo>
                    <a:cubicBezTo>
                      <a:pt x="13010" y="9727"/>
                      <a:pt x="14529" y="8238"/>
                      <a:pt x="14529" y="6383"/>
                    </a:cubicBezTo>
                    <a:lnTo>
                      <a:pt x="14529" y="213"/>
                    </a:lnTo>
                    <a:cubicBezTo>
                      <a:pt x="14529" y="92"/>
                      <a:pt x="14438" y="0"/>
                      <a:pt x="14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6039122" y="4020592"/>
                <a:ext cx="485601" cy="49499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825" extrusionOk="0">
                    <a:moveTo>
                      <a:pt x="16991" y="366"/>
                    </a:moveTo>
                    <a:cubicBezTo>
                      <a:pt x="17295" y="366"/>
                      <a:pt x="17538" y="609"/>
                      <a:pt x="17538" y="913"/>
                    </a:cubicBezTo>
                    <a:cubicBezTo>
                      <a:pt x="17538" y="1186"/>
                      <a:pt x="17295" y="1429"/>
                      <a:pt x="16991" y="1429"/>
                    </a:cubicBezTo>
                    <a:lnTo>
                      <a:pt x="912" y="1429"/>
                    </a:lnTo>
                    <a:cubicBezTo>
                      <a:pt x="638" y="1429"/>
                      <a:pt x="395" y="1186"/>
                      <a:pt x="395" y="913"/>
                    </a:cubicBezTo>
                    <a:cubicBezTo>
                      <a:pt x="395" y="609"/>
                      <a:pt x="638" y="366"/>
                      <a:pt x="912" y="366"/>
                    </a:cubicBezTo>
                    <a:close/>
                    <a:moveTo>
                      <a:pt x="912" y="1"/>
                    </a:moveTo>
                    <a:cubicBezTo>
                      <a:pt x="426" y="1"/>
                      <a:pt x="0" y="396"/>
                      <a:pt x="0" y="913"/>
                    </a:cubicBezTo>
                    <a:cubicBezTo>
                      <a:pt x="0" y="1399"/>
                      <a:pt x="426" y="1824"/>
                      <a:pt x="912" y="1824"/>
                    </a:cubicBezTo>
                    <a:lnTo>
                      <a:pt x="16991" y="1824"/>
                    </a:lnTo>
                    <a:cubicBezTo>
                      <a:pt x="17508" y="1824"/>
                      <a:pt x="17903" y="1399"/>
                      <a:pt x="17903" y="913"/>
                    </a:cubicBezTo>
                    <a:cubicBezTo>
                      <a:pt x="17903" y="396"/>
                      <a:pt x="17508" y="1"/>
                      <a:pt x="169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6085287" y="4122823"/>
                <a:ext cx="394090" cy="10741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39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lnTo>
                      <a:pt x="14347" y="396"/>
                    </a:lnTo>
                    <a:cubicBezTo>
                      <a:pt x="14438" y="396"/>
                      <a:pt x="14529" y="305"/>
                      <a:pt x="14529" y="214"/>
                    </a:cubicBezTo>
                    <a:cubicBezTo>
                      <a:pt x="14529" y="92"/>
                      <a:pt x="14438" y="1"/>
                      <a:pt x="14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6085287" y="4186321"/>
                <a:ext cx="394090" cy="10741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396" extrusionOk="0">
                    <a:moveTo>
                      <a:pt x="183" y="0"/>
                    </a:moveTo>
                    <a:cubicBezTo>
                      <a:pt x="61" y="0"/>
                      <a:pt x="0" y="91"/>
                      <a:pt x="0" y="183"/>
                    </a:cubicBezTo>
                    <a:cubicBezTo>
                      <a:pt x="0" y="304"/>
                      <a:pt x="61" y="395"/>
                      <a:pt x="183" y="395"/>
                    </a:cubicBezTo>
                    <a:lnTo>
                      <a:pt x="14347" y="395"/>
                    </a:lnTo>
                    <a:cubicBezTo>
                      <a:pt x="14438" y="395"/>
                      <a:pt x="14529" y="304"/>
                      <a:pt x="14529" y="183"/>
                    </a:cubicBezTo>
                    <a:cubicBezTo>
                      <a:pt x="14529" y="91"/>
                      <a:pt x="14438" y="0"/>
                      <a:pt x="14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6087755" y="4249791"/>
                <a:ext cx="38831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366" extrusionOk="0">
                    <a:moveTo>
                      <a:pt x="21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213" y="365"/>
                    </a:cubicBezTo>
                    <a:lnTo>
                      <a:pt x="14134" y="365"/>
                    </a:lnTo>
                    <a:cubicBezTo>
                      <a:pt x="14226" y="365"/>
                      <a:pt x="14317" y="305"/>
                      <a:pt x="14317" y="183"/>
                    </a:cubicBezTo>
                    <a:cubicBezTo>
                      <a:pt x="14317" y="92"/>
                      <a:pt x="14226" y="1"/>
                      <a:pt x="141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7"/>
            <p:cNvGrpSpPr/>
            <p:nvPr/>
          </p:nvGrpSpPr>
          <p:grpSpPr>
            <a:xfrm>
              <a:off x="6599850" y="3575274"/>
              <a:ext cx="1574485" cy="731705"/>
              <a:chOff x="1021693" y="3560821"/>
              <a:chExt cx="2178013" cy="585552"/>
            </a:xfrm>
          </p:grpSpPr>
          <p:sp>
            <p:nvSpPr>
              <p:cNvPr id="454" name="Google Shape;454;p17"/>
              <p:cNvSpPr txBox="1"/>
              <p:nvPr/>
            </p:nvSpPr>
            <p:spPr>
              <a:xfrm>
                <a:off x="1021705" y="3560821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5" name="Google Shape;455;p17"/>
              <p:cNvSpPr txBox="1"/>
              <p:nvPr/>
            </p:nvSpPr>
            <p:spPr>
              <a:xfrm>
                <a:off x="1021693" y="3880573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</a:t>
                </a:r>
                <a:endParaRPr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6" name="Google Shape;456;p17"/>
            <p:cNvSpPr txBox="1"/>
            <p:nvPr/>
          </p:nvSpPr>
          <p:spPr>
            <a:xfrm>
              <a:off x="6118124" y="33485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7" name="Google Shape;457;p17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3498139" y="3454186"/>
            <a:ext cx="39599" cy="31381"/>
          </a:xfrm>
          <a:custGeom>
            <a:avLst/>
            <a:gdLst/>
            <a:ahLst/>
            <a:cxnLst/>
            <a:rect l="l" t="t" r="r" b="b"/>
            <a:pathLst>
              <a:path w="1460" h="1157" extrusionOk="0">
                <a:moveTo>
                  <a:pt x="730" y="1"/>
                </a:moveTo>
                <a:cubicBezTo>
                  <a:pt x="0" y="1"/>
                  <a:pt x="0" y="1156"/>
                  <a:pt x="730" y="1156"/>
                </a:cubicBezTo>
                <a:cubicBezTo>
                  <a:pt x="1459" y="1156"/>
                  <a:pt x="1459" y="1"/>
                  <a:pt x="730" y="1"/>
                </a:cubicBezTo>
                <a:close/>
              </a:path>
            </a:pathLst>
          </a:custGeom>
          <a:solidFill>
            <a:srgbClr val="5D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1491418" y="2295009"/>
            <a:ext cx="9927" cy="20640"/>
          </a:xfrm>
          <a:custGeom>
            <a:avLst/>
            <a:gdLst/>
            <a:ahLst/>
            <a:cxnLst/>
            <a:rect l="l" t="t" r="r" b="b"/>
            <a:pathLst>
              <a:path w="366" h="761" extrusionOk="0">
                <a:moveTo>
                  <a:pt x="183" y="1"/>
                </a:moveTo>
                <a:cubicBezTo>
                  <a:pt x="61" y="1"/>
                  <a:pt x="0" y="92"/>
                  <a:pt x="0" y="183"/>
                </a:cubicBezTo>
                <a:lnTo>
                  <a:pt x="0" y="578"/>
                </a:lnTo>
                <a:cubicBezTo>
                  <a:pt x="0" y="670"/>
                  <a:pt x="61" y="761"/>
                  <a:pt x="183" y="761"/>
                </a:cubicBezTo>
                <a:cubicBezTo>
                  <a:pt x="274" y="761"/>
                  <a:pt x="365" y="670"/>
                  <a:pt x="365" y="578"/>
                </a:cubicBezTo>
                <a:lnTo>
                  <a:pt x="365" y="183"/>
                </a:lnTo>
                <a:cubicBezTo>
                  <a:pt x="365" y="92"/>
                  <a:pt x="274" y="1"/>
                  <a:pt x="183" y="1"/>
                </a:cubicBezTo>
                <a:close/>
              </a:path>
            </a:pathLst>
          </a:custGeom>
          <a:solidFill>
            <a:srgbClr val="333E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1812133" y="4347899"/>
            <a:ext cx="10741" cy="20640"/>
          </a:xfrm>
          <a:custGeom>
            <a:avLst/>
            <a:gdLst/>
            <a:ahLst/>
            <a:cxnLst/>
            <a:rect l="l" t="t" r="r" b="b"/>
            <a:pathLst>
              <a:path w="396" h="761" extrusionOk="0">
                <a:moveTo>
                  <a:pt x="183" y="1"/>
                </a:moveTo>
                <a:cubicBezTo>
                  <a:pt x="91" y="1"/>
                  <a:pt x="0" y="62"/>
                  <a:pt x="0" y="183"/>
                </a:cubicBezTo>
                <a:lnTo>
                  <a:pt x="0" y="548"/>
                </a:lnTo>
                <a:cubicBezTo>
                  <a:pt x="0" y="670"/>
                  <a:pt x="91" y="761"/>
                  <a:pt x="183" y="761"/>
                </a:cubicBezTo>
                <a:cubicBezTo>
                  <a:pt x="304" y="761"/>
                  <a:pt x="395" y="670"/>
                  <a:pt x="395" y="548"/>
                </a:cubicBezTo>
                <a:lnTo>
                  <a:pt x="395" y="183"/>
                </a:lnTo>
                <a:cubicBezTo>
                  <a:pt x="395" y="62"/>
                  <a:pt x="304" y="1"/>
                  <a:pt x="183" y="1"/>
                </a:cubicBezTo>
                <a:close/>
              </a:path>
            </a:pathLst>
          </a:custGeom>
          <a:solidFill>
            <a:srgbClr val="333E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084123" y="2231131"/>
            <a:ext cx="1662040" cy="2412634"/>
            <a:chOff x="1084123" y="2231131"/>
            <a:chExt cx="1662040" cy="2412634"/>
          </a:xfrm>
        </p:grpSpPr>
        <p:sp>
          <p:nvSpPr>
            <p:cNvPr id="462" name="Google Shape;462;p17"/>
            <p:cNvSpPr/>
            <p:nvPr/>
          </p:nvSpPr>
          <p:spPr>
            <a:xfrm>
              <a:off x="1084123" y="2336237"/>
              <a:ext cx="1662040" cy="2307528"/>
            </a:xfrm>
            <a:custGeom>
              <a:avLst/>
              <a:gdLst/>
              <a:ahLst/>
              <a:cxnLst/>
              <a:rect l="l" t="t" r="r" b="b"/>
              <a:pathLst>
                <a:path w="61279" h="85078" extrusionOk="0">
                  <a:moveTo>
                    <a:pt x="15199" y="1"/>
                  </a:moveTo>
                  <a:cubicBezTo>
                    <a:pt x="15077" y="1"/>
                    <a:pt x="15016" y="92"/>
                    <a:pt x="15016" y="183"/>
                  </a:cubicBezTo>
                  <a:lnTo>
                    <a:pt x="15016" y="943"/>
                  </a:lnTo>
                  <a:cubicBezTo>
                    <a:pt x="15016" y="1064"/>
                    <a:pt x="15077" y="1156"/>
                    <a:pt x="15199" y="1156"/>
                  </a:cubicBezTo>
                  <a:cubicBezTo>
                    <a:pt x="15290" y="1156"/>
                    <a:pt x="15381" y="1064"/>
                    <a:pt x="15381" y="943"/>
                  </a:cubicBezTo>
                  <a:lnTo>
                    <a:pt x="15381" y="183"/>
                  </a:lnTo>
                  <a:cubicBezTo>
                    <a:pt x="15381" y="92"/>
                    <a:pt x="15290" y="1"/>
                    <a:pt x="15199" y="1"/>
                  </a:cubicBezTo>
                  <a:close/>
                  <a:moveTo>
                    <a:pt x="15199" y="1916"/>
                  </a:moveTo>
                  <a:cubicBezTo>
                    <a:pt x="15077" y="1916"/>
                    <a:pt x="15016" y="1976"/>
                    <a:pt x="15016" y="2098"/>
                  </a:cubicBezTo>
                  <a:lnTo>
                    <a:pt x="15016" y="2858"/>
                  </a:lnTo>
                  <a:cubicBezTo>
                    <a:pt x="15016" y="2949"/>
                    <a:pt x="15077" y="3040"/>
                    <a:pt x="15199" y="3040"/>
                  </a:cubicBezTo>
                  <a:cubicBezTo>
                    <a:pt x="15290" y="3040"/>
                    <a:pt x="15381" y="2949"/>
                    <a:pt x="15381" y="2858"/>
                  </a:cubicBezTo>
                  <a:lnTo>
                    <a:pt x="15381" y="2098"/>
                  </a:lnTo>
                  <a:cubicBezTo>
                    <a:pt x="15381" y="1976"/>
                    <a:pt x="15290" y="1916"/>
                    <a:pt x="15199" y="1916"/>
                  </a:cubicBezTo>
                  <a:close/>
                  <a:moveTo>
                    <a:pt x="15199" y="3800"/>
                  </a:moveTo>
                  <a:cubicBezTo>
                    <a:pt x="15077" y="3800"/>
                    <a:pt x="15016" y="3891"/>
                    <a:pt x="15016" y="3982"/>
                  </a:cubicBezTo>
                  <a:lnTo>
                    <a:pt x="15016" y="4742"/>
                  </a:lnTo>
                  <a:cubicBezTo>
                    <a:pt x="15016" y="4864"/>
                    <a:pt x="15077" y="4955"/>
                    <a:pt x="15199" y="4955"/>
                  </a:cubicBezTo>
                  <a:cubicBezTo>
                    <a:pt x="15290" y="4955"/>
                    <a:pt x="15381" y="4864"/>
                    <a:pt x="15381" y="4742"/>
                  </a:cubicBezTo>
                  <a:lnTo>
                    <a:pt x="15381" y="3982"/>
                  </a:lnTo>
                  <a:cubicBezTo>
                    <a:pt x="15381" y="3891"/>
                    <a:pt x="15290" y="3800"/>
                    <a:pt x="15199" y="3800"/>
                  </a:cubicBezTo>
                  <a:close/>
                  <a:moveTo>
                    <a:pt x="15199" y="5715"/>
                  </a:moveTo>
                  <a:cubicBezTo>
                    <a:pt x="15077" y="5715"/>
                    <a:pt x="15016" y="5806"/>
                    <a:pt x="15016" y="5897"/>
                  </a:cubicBezTo>
                  <a:cubicBezTo>
                    <a:pt x="15016" y="6171"/>
                    <a:pt x="15047" y="6444"/>
                    <a:pt x="15077" y="6688"/>
                  </a:cubicBezTo>
                  <a:cubicBezTo>
                    <a:pt x="15108" y="6779"/>
                    <a:pt x="15168" y="6840"/>
                    <a:pt x="15260" y="6840"/>
                  </a:cubicBezTo>
                  <a:lnTo>
                    <a:pt x="15320" y="6840"/>
                  </a:lnTo>
                  <a:cubicBezTo>
                    <a:pt x="15411" y="6809"/>
                    <a:pt x="15472" y="6718"/>
                    <a:pt x="15442" y="6627"/>
                  </a:cubicBezTo>
                  <a:cubicBezTo>
                    <a:pt x="15411" y="6384"/>
                    <a:pt x="15381" y="6141"/>
                    <a:pt x="15381" y="5897"/>
                  </a:cubicBezTo>
                  <a:cubicBezTo>
                    <a:pt x="15381" y="5806"/>
                    <a:pt x="15290" y="5715"/>
                    <a:pt x="15199" y="5715"/>
                  </a:cubicBezTo>
                  <a:close/>
                  <a:moveTo>
                    <a:pt x="15636" y="7527"/>
                  </a:moveTo>
                  <a:cubicBezTo>
                    <a:pt x="15611" y="7527"/>
                    <a:pt x="15586" y="7531"/>
                    <a:pt x="15563" y="7539"/>
                  </a:cubicBezTo>
                  <a:cubicBezTo>
                    <a:pt x="15472" y="7599"/>
                    <a:pt x="15442" y="7721"/>
                    <a:pt x="15503" y="7812"/>
                  </a:cubicBezTo>
                  <a:cubicBezTo>
                    <a:pt x="15624" y="8055"/>
                    <a:pt x="15776" y="8268"/>
                    <a:pt x="15928" y="8481"/>
                  </a:cubicBezTo>
                  <a:cubicBezTo>
                    <a:pt x="15989" y="8511"/>
                    <a:pt x="16019" y="8542"/>
                    <a:pt x="16080" y="8542"/>
                  </a:cubicBezTo>
                  <a:cubicBezTo>
                    <a:pt x="16141" y="8542"/>
                    <a:pt x="16171" y="8511"/>
                    <a:pt x="16202" y="8481"/>
                  </a:cubicBezTo>
                  <a:cubicBezTo>
                    <a:pt x="16293" y="8420"/>
                    <a:pt x="16293" y="8299"/>
                    <a:pt x="16232" y="8238"/>
                  </a:cubicBezTo>
                  <a:cubicBezTo>
                    <a:pt x="16080" y="8055"/>
                    <a:pt x="15928" y="7843"/>
                    <a:pt x="15837" y="7630"/>
                  </a:cubicBezTo>
                  <a:cubicBezTo>
                    <a:pt x="15791" y="7561"/>
                    <a:pt x="15712" y="7527"/>
                    <a:pt x="15636" y="7527"/>
                  </a:cubicBezTo>
                  <a:close/>
                  <a:moveTo>
                    <a:pt x="16949" y="8905"/>
                  </a:moveTo>
                  <a:cubicBezTo>
                    <a:pt x="16883" y="8905"/>
                    <a:pt x="16819" y="8939"/>
                    <a:pt x="16779" y="8998"/>
                  </a:cubicBezTo>
                  <a:cubicBezTo>
                    <a:pt x="16719" y="9089"/>
                    <a:pt x="16749" y="9210"/>
                    <a:pt x="16840" y="9271"/>
                  </a:cubicBezTo>
                  <a:cubicBezTo>
                    <a:pt x="17053" y="9393"/>
                    <a:pt x="17296" y="9514"/>
                    <a:pt x="17539" y="9636"/>
                  </a:cubicBezTo>
                  <a:lnTo>
                    <a:pt x="17600" y="9636"/>
                  </a:lnTo>
                  <a:cubicBezTo>
                    <a:pt x="17691" y="9636"/>
                    <a:pt x="17752" y="9575"/>
                    <a:pt x="17782" y="9514"/>
                  </a:cubicBezTo>
                  <a:cubicBezTo>
                    <a:pt x="17813" y="9423"/>
                    <a:pt x="17782" y="9302"/>
                    <a:pt x="17691" y="9271"/>
                  </a:cubicBezTo>
                  <a:cubicBezTo>
                    <a:pt x="17448" y="9180"/>
                    <a:pt x="17235" y="9058"/>
                    <a:pt x="17053" y="8937"/>
                  </a:cubicBezTo>
                  <a:cubicBezTo>
                    <a:pt x="17021" y="8915"/>
                    <a:pt x="16984" y="8905"/>
                    <a:pt x="16949" y="8905"/>
                  </a:cubicBezTo>
                  <a:close/>
                  <a:moveTo>
                    <a:pt x="18689" y="9509"/>
                  </a:moveTo>
                  <a:cubicBezTo>
                    <a:pt x="18611" y="9509"/>
                    <a:pt x="18542" y="9591"/>
                    <a:pt x="18542" y="9697"/>
                  </a:cubicBezTo>
                  <a:cubicBezTo>
                    <a:pt x="18512" y="9788"/>
                    <a:pt x="18603" y="9879"/>
                    <a:pt x="18694" y="9879"/>
                  </a:cubicBezTo>
                  <a:cubicBezTo>
                    <a:pt x="18785" y="9879"/>
                    <a:pt x="18877" y="9910"/>
                    <a:pt x="18968" y="9910"/>
                  </a:cubicBezTo>
                  <a:lnTo>
                    <a:pt x="19485" y="9910"/>
                  </a:lnTo>
                  <a:cubicBezTo>
                    <a:pt x="19576" y="9910"/>
                    <a:pt x="19667" y="9818"/>
                    <a:pt x="19667" y="9697"/>
                  </a:cubicBezTo>
                  <a:cubicBezTo>
                    <a:pt x="19667" y="9606"/>
                    <a:pt x="19576" y="9514"/>
                    <a:pt x="19485" y="9514"/>
                  </a:cubicBezTo>
                  <a:lnTo>
                    <a:pt x="18725" y="9514"/>
                  </a:lnTo>
                  <a:cubicBezTo>
                    <a:pt x="18713" y="9510"/>
                    <a:pt x="18701" y="9509"/>
                    <a:pt x="18689" y="9509"/>
                  </a:cubicBezTo>
                  <a:close/>
                  <a:moveTo>
                    <a:pt x="20609" y="9514"/>
                  </a:moveTo>
                  <a:cubicBezTo>
                    <a:pt x="20518" y="9514"/>
                    <a:pt x="20427" y="9606"/>
                    <a:pt x="20427" y="9697"/>
                  </a:cubicBezTo>
                  <a:cubicBezTo>
                    <a:pt x="20427" y="9818"/>
                    <a:pt x="20518" y="9910"/>
                    <a:pt x="20609" y="9910"/>
                  </a:cubicBezTo>
                  <a:lnTo>
                    <a:pt x="21369" y="9910"/>
                  </a:lnTo>
                  <a:cubicBezTo>
                    <a:pt x="21491" y="9910"/>
                    <a:pt x="21582" y="9818"/>
                    <a:pt x="21582" y="9697"/>
                  </a:cubicBezTo>
                  <a:cubicBezTo>
                    <a:pt x="21582" y="9606"/>
                    <a:pt x="21491" y="9514"/>
                    <a:pt x="21369" y="9514"/>
                  </a:cubicBezTo>
                  <a:close/>
                  <a:moveTo>
                    <a:pt x="22524" y="9514"/>
                  </a:moveTo>
                  <a:cubicBezTo>
                    <a:pt x="22433" y="9514"/>
                    <a:pt x="22342" y="9606"/>
                    <a:pt x="22342" y="9697"/>
                  </a:cubicBezTo>
                  <a:cubicBezTo>
                    <a:pt x="22342" y="9818"/>
                    <a:pt x="22433" y="9910"/>
                    <a:pt x="22524" y="9910"/>
                  </a:cubicBezTo>
                  <a:lnTo>
                    <a:pt x="23284" y="9910"/>
                  </a:lnTo>
                  <a:cubicBezTo>
                    <a:pt x="23375" y="9910"/>
                    <a:pt x="23466" y="9818"/>
                    <a:pt x="23466" y="9697"/>
                  </a:cubicBezTo>
                  <a:cubicBezTo>
                    <a:pt x="23466" y="9606"/>
                    <a:pt x="23375" y="9514"/>
                    <a:pt x="23284" y="9514"/>
                  </a:cubicBezTo>
                  <a:close/>
                  <a:moveTo>
                    <a:pt x="24439" y="9514"/>
                  </a:moveTo>
                  <a:cubicBezTo>
                    <a:pt x="24317" y="9514"/>
                    <a:pt x="24226" y="9606"/>
                    <a:pt x="24226" y="9697"/>
                  </a:cubicBezTo>
                  <a:cubicBezTo>
                    <a:pt x="24226" y="9818"/>
                    <a:pt x="24317" y="9910"/>
                    <a:pt x="24439" y="9910"/>
                  </a:cubicBezTo>
                  <a:lnTo>
                    <a:pt x="25199" y="9910"/>
                  </a:lnTo>
                  <a:cubicBezTo>
                    <a:pt x="25290" y="9910"/>
                    <a:pt x="25381" y="9818"/>
                    <a:pt x="25381" y="9697"/>
                  </a:cubicBezTo>
                  <a:cubicBezTo>
                    <a:pt x="25381" y="9606"/>
                    <a:pt x="25290" y="9514"/>
                    <a:pt x="25199" y="9514"/>
                  </a:cubicBezTo>
                  <a:close/>
                  <a:moveTo>
                    <a:pt x="26324" y="9514"/>
                  </a:moveTo>
                  <a:cubicBezTo>
                    <a:pt x="26232" y="9514"/>
                    <a:pt x="26141" y="9606"/>
                    <a:pt x="26141" y="9697"/>
                  </a:cubicBezTo>
                  <a:cubicBezTo>
                    <a:pt x="26141" y="9818"/>
                    <a:pt x="26232" y="9910"/>
                    <a:pt x="26324" y="9910"/>
                  </a:cubicBezTo>
                  <a:lnTo>
                    <a:pt x="27083" y="9910"/>
                  </a:lnTo>
                  <a:cubicBezTo>
                    <a:pt x="27205" y="9910"/>
                    <a:pt x="27266" y="9818"/>
                    <a:pt x="27266" y="9697"/>
                  </a:cubicBezTo>
                  <a:cubicBezTo>
                    <a:pt x="27266" y="9606"/>
                    <a:pt x="27205" y="9514"/>
                    <a:pt x="27083" y="9514"/>
                  </a:cubicBezTo>
                  <a:close/>
                  <a:moveTo>
                    <a:pt x="28238" y="9514"/>
                  </a:moveTo>
                  <a:cubicBezTo>
                    <a:pt x="28117" y="9514"/>
                    <a:pt x="28026" y="9606"/>
                    <a:pt x="28026" y="9697"/>
                  </a:cubicBezTo>
                  <a:cubicBezTo>
                    <a:pt x="28026" y="9818"/>
                    <a:pt x="28117" y="9910"/>
                    <a:pt x="28238" y="9910"/>
                  </a:cubicBezTo>
                  <a:lnTo>
                    <a:pt x="28998" y="9910"/>
                  </a:lnTo>
                  <a:cubicBezTo>
                    <a:pt x="29090" y="9910"/>
                    <a:pt x="29181" y="9818"/>
                    <a:pt x="29181" y="9697"/>
                  </a:cubicBezTo>
                  <a:cubicBezTo>
                    <a:pt x="29181" y="9606"/>
                    <a:pt x="29090" y="9514"/>
                    <a:pt x="28998" y="9514"/>
                  </a:cubicBezTo>
                  <a:close/>
                  <a:moveTo>
                    <a:pt x="30123" y="9514"/>
                  </a:moveTo>
                  <a:cubicBezTo>
                    <a:pt x="30032" y="9514"/>
                    <a:pt x="29941" y="9606"/>
                    <a:pt x="29941" y="9697"/>
                  </a:cubicBezTo>
                  <a:cubicBezTo>
                    <a:pt x="29941" y="9818"/>
                    <a:pt x="30032" y="9910"/>
                    <a:pt x="30123" y="9910"/>
                  </a:cubicBezTo>
                  <a:lnTo>
                    <a:pt x="30883" y="9910"/>
                  </a:lnTo>
                  <a:cubicBezTo>
                    <a:pt x="31004" y="9910"/>
                    <a:pt x="31096" y="9818"/>
                    <a:pt x="31096" y="9697"/>
                  </a:cubicBezTo>
                  <a:cubicBezTo>
                    <a:pt x="31096" y="9606"/>
                    <a:pt x="31004" y="9514"/>
                    <a:pt x="30883" y="9514"/>
                  </a:cubicBezTo>
                  <a:close/>
                  <a:moveTo>
                    <a:pt x="32038" y="9514"/>
                  </a:moveTo>
                  <a:cubicBezTo>
                    <a:pt x="31916" y="9514"/>
                    <a:pt x="31856" y="9606"/>
                    <a:pt x="31856" y="9697"/>
                  </a:cubicBezTo>
                  <a:cubicBezTo>
                    <a:pt x="31856" y="9818"/>
                    <a:pt x="31916" y="9910"/>
                    <a:pt x="32038" y="9910"/>
                  </a:cubicBezTo>
                  <a:lnTo>
                    <a:pt x="32798" y="9910"/>
                  </a:lnTo>
                  <a:cubicBezTo>
                    <a:pt x="32889" y="9910"/>
                    <a:pt x="32980" y="9818"/>
                    <a:pt x="32980" y="9697"/>
                  </a:cubicBezTo>
                  <a:cubicBezTo>
                    <a:pt x="32980" y="9606"/>
                    <a:pt x="32889" y="9514"/>
                    <a:pt x="32798" y="9514"/>
                  </a:cubicBezTo>
                  <a:close/>
                  <a:moveTo>
                    <a:pt x="33922" y="9514"/>
                  </a:moveTo>
                  <a:cubicBezTo>
                    <a:pt x="33831" y="9514"/>
                    <a:pt x="33740" y="9606"/>
                    <a:pt x="33740" y="9697"/>
                  </a:cubicBezTo>
                  <a:cubicBezTo>
                    <a:pt x="33740" y="9818"/>
                    <a:pt x="33831" y="9910"/>
                    <a:pt x="33922" y="9910"/>
                  </a:cubicBezTo>
                  <a:lnTo>
                    <a:pt x="34682" y="9910"/>
                  </a:lnTo>
                  <a:cubicBezTo>
                    <a:pt x="34804" y="9910"/>
                    <a:pt x="34895" y="9818"/>
                    <a:pt x="34895" y="9697"/>
                  </a:cubicBezTo>
                  <a:cubicBezTo>
                    <a:pt x="34895" y="9606"/>
                    <a:pt x="34804" y="9514"/>
                    <a:pt x="34682" y="9514"/>
                  </a:cubicBezTo>
                  <a:close/>
                  <a:moveTo>
                    <a:pt x="35837" y="9514"/>
                  </a:moveTo>
                  <a:cubicBezTo>
                    <a:pt x="35746" y="9514"/>
                    <a:pt x="35655" y="9606"/>
                    <a:pt x="35655" y="9697"/>
                  </a:cubicBezTo>
                  <a:cubicBezTo>
                    <a:pt x="35655" y="9818"/>
                    <a:pt x="35746" y="9910"/>
                    <a:pt x="35837" y="9910"/>
                  </a:cubicBezTo>
                  <a:lnTo>
                    <a:pt x="36597" y="9910"/>
                  </a:lnTo>
                  <a:cubicBezTo>
                    <a:pt x="36719" y="9910"/>
                    <a:pt x="36780" y="9818"/>
                    <a:pt x="36780" y="9697"/>
                  </a:cubicBezTo>
                  <a:cubicBezTo>
                    <a:pt x="36780" y="9606"/>
                    <a:pt x="36719" y="9514"/>
                    <a:pt x="36597" y="9514"/>
                  </a:cubicBezTo>
                  <a:close/>
                  <a:moveTo>
                    <a:pt x="37752" y="9514"/>
                  </a:moveTo>
                  <a:cubicBezTo>
                    <a:pt x="37631" y="9514"/>
                    <a:pt x="37540" y="9606"/>
                    <a:pt x="37540" y="9697"/>
                  </a:cubicBezTo>
                  <a:cubicBezTo>
                    <a:pt x="37540" y="9818"/>
                    <a:pt x="37631" y="9910"/>
                    <a:pt x="37752" y="9910"/>
                  </a:cubicBezTo>
                  <a:lnTo>
                    <a:pt x="38512" y="9910"/>
                  </a:lnTo>
                  <a:cubicBezTo>
                    <a:pt x="38603" y="9910"/>
                    <a:pt x="38695" y="9818"/>
                    <a:pt x="38695" y="9697"/>
                  </a:cubicBezTo>
                  <a:cubicBezTo>
                    <a:pt x="38695" y="9606"/>
                    <a:pt x="38603" y="9514"/>
                    <a:pt x="38512" y="9514"/>
                  </a:cubicBezTo>
                  <a:close/>
                  <a:moveTo>
                    <a:pt x="39637" y="9514"/>
                  </a:moveTo>
                  <a:cubicBezTo>
                    <a:pt x="39546" y="9514"/>
                    <a:pt x="39454" y="9606"/>
                    <a:pt x="39454" y="9697"/>
                  </a:cubicBezTo>
                  <a:cubicBezTo>
                    <a:pt x="39454" y="9818"/>
                    <a:pt x="39546" y="9910"/>
                    <a:pt x="39637" y="9910"/>
                  </a:cubicBezTo>
                  <a:lnTo>
                    <a:pt x="40397" y="9910"/>
                  </a:lnTo>
                  <a:cubicBezTo>
                    <a:pt x="40518" y="9910"/>
                    <a:pt x="40579" y="9818"/>
                    <a:pt x="40579" y="9697"/>
                  </a:cubicBezTo>
                  <a:cubicBezTo>
                    <a:pt x="40579" y="9606"/>
                    <a:pt x="40518" y="9514"/>
                    <a:pt x="40397" y="9514"/>
                  </a:cubicBezTo>
                  <a:close/>
                  <a:moveTo>
                    <a:pt x="41552" y="9514"/>
                  </a:moveTo>
                  <a:cubicBezTo>
                    <a:pt x="41430" y="9514"/>
                    <a:pt x="41369" y="9606"/>
                    <a:pt x="41369" y="9697"/>
                  </a:cubicBezTo>
                  <a:cubicBezTo>
                    <a:pt x="41369" y="9818"/>
                    <a:pt x="41430" y="9910"/>
                    <a:pt x="41552" y="9910"/>
                  </a:cubicBezTo>
                  <a:lnTo>
                    <a:pt x="42312" y="9910"/>
                  </a:lnTo>
                  <a:cubicBezTo>
                    <a:pt x="42403" y="9910"/>
                    <a:pt x="42494" y="9818"/>
                    <a:pt x="42494" y="9697"/>
                  </a:cubicBezTo>
                  <a:cubicBezTo>
                    <a:pt x="42494" y="9606"/>
                    <a:pt x="42403" y="9514"/>
                    <a:pt x="42312" y="9514"/>
                  </a:cubicBezTo>
                  <a:close/>
                  <a:moveTo>
                    <a:pt x="43436" y="9514"/>
                  </a:moveTo>
                  <a:cubicBezTo>
                    <a:pt x="43345" y="9514"/>
                    <a:pt x="43254" y="9606"/>
                    <a:pt x="43254" y="9697"/>
                  </a:cubicBezTo>
                  <a:cubicBezTo>
                    <a:pt x="43254" y="9818"/>
                    <a:pt x="43345" y="9910"/>
                    <a:pt x="43436" y="9910"/>
                  </a:cubicBezTo>
                  <a:lnTo>
                    <a:pt x="44196" y="9910"/>
                  </a:lnTo>
                  <a:cubicBezTo>
                    <a:pt x="44318" y="9910"/>
                    <a:pt x="44409" y="9818"/>
                    <a:pt x="44409" y="9697"/>
                  </a:cubicBezTo>
                  <a:cubicBezTo>
                    <a:pt x="44409" y="9606"/>
                    <a:pt x="44318" y="9514"/>
                    <a:pt x="44196" y="9514"/>
                  </a:cubicBezTo>
                  <a:close/>
                  <a:moveTo>
                    <a:pt x="45351" y="9514"/>
                  </a:moveTo>
                  <a:cubicBezTo>
                    <a:pt x="45230" y="9514"/>
                    <a:pt x="45169" y="9606"/>
                    <a:pt x="45169" y="9697"/>
                  </a:cubicBezTo>
                  <a:cubicBezTo>
                    <a:pt x="45169" y="9818"/>
                    <a:pt x="45230" y="9910"/>
                    <a:pt x="45351" y="9910"/>
                  </a:cubicBezTo>
                  <a:lnTo>
                    <a:pt x="46111" y="9910"/>
                  </a:lnTo>
                  <a:cubicBezTo>
                    <a:pt x="46202" y="9910"/>
                    <a:pt x="46294" y="9818"/>
                    <a:pt x="46294" y="9697"/>
                  </a:cubicBezTo>
                  <a:cubicBezTo>
                    <a:pt x="46294" y="9606"/>
                    <a:pt x="46202" y="9514"/>
                    <a:pt x="46111" y="9514"/>
                  </a:cubicBezTo>
                  <a:close/>
                  <a:moveTo>
                    <a:pt x="47236" y="9514"/>
                  </a:moveTo>
                  <a:cubicBezTo>
                    <a:pt x="47145" y="9514"/>
                    <a:pt x="47053" y="9606"/>
                    <a:pt x="47053" y="9697"/>
                  </a:cubicBezTo>
                  <a:cubicBezTo>
                    <a:pt x="47053" y="9818"/>
                    <a:pt x="47145" y="9910"/>
                    <a:pt x="47236" y="9910"/>
                  </a:cubicBezTo>
                  <a:lnTo>
                    <a:pt x="48026" y="9910"/>
                  </a:lnTo>
                  <a:cubicBezTo>
                    <a:pt x="48117" y="9910"/>
                    <a:pt x="48208" y="9818"/>
                    <a:pt x="48208" y="9697"/>
                  </a:cubicBezTo>
                  <a:cubicBezTo>
                    <a:pt x="48208" y="9606"/>
                    <a:pt x="48117" y="9514"/>
                    <a:pt x="48026" y="9514"/>
                  </a:cubicBezTo>
                  <a:close/>
                  <a:moveTo>
                    <a:pt x="49151" y="9514"/>
                  </a:moveTo>
                  <a:cubicBezTo>
                    <a:pt x="49060" y="9514"/>
                    <a:pt x="48968" y="9606"/>
                    <a:pt x="48968" y="9697"/>
                  </a:cubicBezTo>
                  <a:cubicBezTo>
                    <a:pt x="48968" y="9818"/>
                    <a:pt x="49060" y="9910"/>
                    <a:pt x="49151" y="9910"/>
                  </a:cubicBezTo>
                  <a:lnTo>
                    <a:pt x="49911" y="9910"/>
                  </a:lnTo>
                  <a:cubicBezTo>
                    <a:pt x="50032" y="9910"/>
                    <a:pt x="50093" y="9818"/>
                    <a:pt x="50093" y="9697"/>
                  </a:cubicBezTo>
                  <a:cubicBezTo>
                    <a:pt x="50093" y="9606"/>
                    <a:pt x="50032" y="9514"/>
                    <a:pt x="49911" y="9514"/>
                  </a:cubicBezTo>
                  <a:close/>
                  <a:moveTo>
                    <a:pt x="51066" y="9514"/>
                  </a:moveTo>
                  <a:cubicBezTo>
                    <a:pt x="50944" y="9514"/>
                    <a:pt x="50853" y="9606"/>
                    <a:pt x="50853" y="9697"/>
                  </a:cubicBezTo>
                  <a:cubicBezTo>
                    <a:pt x="50853" y="9818"/>
                    <a:pt x="50944" y="9910"/>
                    <a:pt x="51066" y="9910"/>
                  </a:cubicBezTo>
                  <a:lnTo>
                    <a:pt x="51826" y="9910"/>
                  </a:lnTo>
                  <a:cubicBezTo>
                    <a:pt x="51917" y="9910"/>
                    <a:pt x="52008" y="9818"/>
                    <a:pt x="52008" y="9697"/>
                  </a:cubicBezTo>
                  <a:cubicBezTo>
                    <a:pt x="52008" y="9606"/>
                    <a:pt x="51917" y="9514"/>
                    <a:pt x="51826" y="9514"/>
                  </a:cubicBezTo>
                  <a:close/>
                  <a:moveTo>
                    <a:pt x="52950" y="9514"/>
                  </a:moveTo>
                  <a:cubicBezTo>
                    <a:pt x="52859" y="9514"/>
                    <a:pt x="52768" y="9606"/>
                    <a:pt x="52768" y="9697"/>
                  </a:cubicBezTo>
                  <a:cubicBezTo>
                    <a:pt x="52768" y="9818"/>
                    <a:pt x="52859" y="9910"/>
                    <a:pt x="52950" y="9910"/>
                  </a:cubicBezTo>
                  <a:lnTo>
                    <a:pt x="53710" y="9910"/>
                  </a:lnTo>
                  <a:cubicBezTo>
                    <a:pt x="53832" y="9910"/>
                    <a:pt x="53892" y="9818"/>
                    <a:pt x="53892" y="9697"/>
                  </a:cubicBezTo>
                  <a:cubicBezTo>
                    <a:pt x="53892" y="9606"/>
                    <a:pt x="53832" y="9514"/>
                    <a:pt x="53710" y="9514"/>
                  </a:cubicBezTo>
                  <a:close/>
                  <a:moveTo>
                    <a:pt x="54865" y="9514"/>
                  </a:moveTo>
                  <a:cubicBezTo>
                    <a:pt x="54744" y="9514"/>
                    <a:pt x="54683" y="9606"/>
                    <a:pt x="54683" y="9697"/>
                  </a:cubicBezTo>
                  <a:cubicBezTo>
                    <a:pt x="54683" y="9818"/>
                    <a:pt x="54744" y="9910"/>
                    <a:pt x="54865" y="9910"/>
                  </a:cubicBezTo>
                  <a:lnTo>
                    <a:pt x="55625" y="9910"/>
                  </a:lnTo>
                  <a:cubicBezTo>
                    <a:pt x="55716" y="9910"/>
                    <a:pt x="55807" y="9818"/>
                    <a:pt x="55807" y="9697"/>
                  </a:cubicBezTo>
                  <a:cubicBezTo>
                    <a:pt x="55807" y="9606"/>
                    <a:pt x="55716" y="9514"/>
                    <a:pt x="55625" y="9514"/>
                  </a:cubicBezTo>
                  <a:close/>
                  <a:moveTo>
                    <a:pt x="56750" y="9514"/>
                  </a:moveTo>
                  <a:cubicBezTo>
                    <a:pt x="56658" y="9514"/>
                    <a:pt x="56567" y="9606"/>
                    <a:pt x="56567" y="9697"/>
                  </a:cubicBezTo>
                  <a:cubicBezTo>
                    <a:pt x="56567" y="9818"/>
                    <a:pt x="56658" y="9910"/>
                    <a:pt x="56750" y="9910"/>
                  </a:cubicBezTo>
                  <a:lnTo>
                    <a:pt x="57510" y="9910"/>
                  </a:lnTo>
                  <a:cubicBezTo>
                    <a:pt x="57631" y="9910"/>
                    <a:pt x="57692" y="9818"/>
                    <a:pt x="57722" y="9727"/>
                  </a:cubicBezTo>
                  <a:cubicBezTo>
                    <a:pt x="57722" y="9606"/>
                    <a:pt x="57631" y="9545"/>
                    <a:pt x="57540" y="9514"/>
                  </a:cubicBezTo>
                  <a:close/>
                  <a:moveTo>
                    <a:pt x="58644" y="9750"/>
                  </a:moveTo>
                  <a:cubicBezTo>
                    <a:pt x="58564" y="9750"/>
                    <a:pt x="58477" y="9804"/>
                    <a:pt x="58452" y="9879"/>
                  </a:cubicBezTo>
                  <a:cubicBezTo>
                    <a:pt x="58421" y="9970"/>
                    <a:pt x="58482" y="10092"/>
                    <a:pt x="58573" y="10122"/>
                  </a:cubicBezTo>
                  <a:cubicBezTo>
                    <a:pt x="58786" y="10214"/>
                    <a:pt x="58999" y="10305"/>
                    <a:pt x="59212" y="10457"/>
                  </a:cubicBezTo>
                  <a:cubicBezTo>
                    <a:pt x="59242" y="10457"/>
                    <a:pt x="59272" y="10487"/>
                    <a:pt x="59303" y="10487"/>
                  </a:cubicBezTo>
                  <a:cubicBezTo>
                    <a:pt x="59364" y="10487"/>
                    <a:pt x="59424" y="10457"/>
                    <a:pt x="59485" y="10396"/>
                  </a:cubicBezTo>
                  <a:cubicBezTo>
                    <a:pt x="59516" y="10305"/>
                    <a:pt x="59516" y="10183"/>
                    <a:pt x="59424" y="10122"/>
                  </a:cubicBezTo>
                  <a:cubicBezTo>
                    <a:pt x="59181" y="9970"/>
                    <a:pt x="58938" y="9879"/>
                    <a:pt x="58695" y="9758"/>
                  </a:cubicBezTo>
                  <a:cubicBezTo>
                    <a:pt x="58679" y="9752"/>
                    <a:pt x="58662" y="9750"/>
                    <a:pt x="58644" y="9750"/>
                  </a:cubicBezTo>
                  <a:close/>
                  <a:moveTo>
                    <a:pt x="60171" y="10840"/>
                  </a:moveTo>
                  <a:cubicBezTo>
                    <a:pt x="60130" y="10840"/>
                    <a:pt x="60090" y="10855"/>
                    <a:pt x="60063" y="10882"/>
                  </a:cubicBezTo>
                  <a:cubicBezTo>
                    <a:pt x="59972" y="10943"/>
                    <a:pt x="59972" y="11065"/>
                    <a:pt x="60032" y="11156"/>
                  </a:cubicBezTo>
                  <a:cubicBezTo>
                    <a:pt x="60184" y="11338"/>
                    <a:pt x="60336" y="11521"/>
                    <a:pt x="60458" y="11733"/>
                  </a:cubicBezTo>
                  <a:cubicBezTo>
                    <a:pt x="60488" y="11794"/>
                    <a:pt x="60549" y="11855"/>
                    <a:pt x="60610" y="11855"/>
                  </a:cubicBezTo>
                  <a:cubicBezTo>
                    <a:pt x="60640" y="11855"/>
                    <a:pt x="60671" y="11824"/>
                    <a:pt x="60701" y="11824"/>
                  </a:cubicBezTo>
                  <a:cubicBezTo>
                    <a:pt x="60792" y="11764"/>
                    <a:pt x="60823" y="11642"/>
                    <a:pt x="60762" y="11551"/>
                  </a:cubicBezTo>
                  <a:cubicBezTo>
                    <a:pt x="60640" y="11338"/>
                    <a:pt x="60488" y="11095"/>
                    <a:pt x="60306" y="10913"/>
                  </a:cubicBezTo>
                  <a:cubicBezTo>
                    <a:pt x="60272" y="10862"/>
                    <a:pt x="60221" y="10840"/>
                    <a:pt x="60171" y="10840"/>
                  </a:cubicBezTo>
                  <a:close/>
                  <a:moveTo>
                    <a:pt x="60975" y="12524"/>
                  </a:moveTo>
                  <a:cubicBezTo>
                    <a:pt x="60883" y="12554"/>
                    <a:pt x="60792" y="12645"/>
                    <a:pt x="60823" y="12767"/>
                  </a:cubicBezTo>
                  <a:cubicBezTo>
                    <a:pt x="60883" y="12980"/>
                    <a:pt x="60914" y="13223"/>
                    <a:pt x="60914" y="13466"/>
                  </a:cubicBezTo>
                  <a:cubicBezTo>
                    <a:pt x="60914" y="13587"/>
                    <a:pt x="60975" y="13648"/>
                    <a:pt x="61096" y="13648"/>
                  </a:cubicBezTo>
                  <a:cubicBezTo>
                    <a:pt x="61187" y="13648"/>
                    <a:pt x="61279" y="13557"/>
                    <a:pt x="61279" y="13466"/>
                  </a:cubicBezTo>
                  <a:cubicBezTo>
                    <a:pt x="61279" y="13192"/>
                    <a:pt x="61248" y="12949"/>
                    <a:pt x="61187" y="12676"/>
                  </a:cubicBezTo>
                  <a:cubicBezTo>
                    <a:pt x="61187" y="12584"/>
                    <a:pt x="61066" y="12524"/>
                    <a:pt x="60975" y="12524"/>
                  </a:cubicBezTo>
                  <a:close/>
                  <a:moveTo>
                    <a:pt x="61096" y="14408"/>
                  </a:moveTo>
                  <a:cubicBezTo>
                    <a:pt x="60975" y="14408"/>
                    <a:pt x="60914" y="14499"/>
                    <a:pt x="60914" y="14621"/>
                  </a:cubicBezTo>
                  <a:lnTo>
                    <a:pt x="60914" y="15381"/>
                  </a:lnTo>
                  <a:cubicBezTo>
                    <a:pt x="60914" y="15472"/>
                    <a:pt x="60975" y="15563"/>
                    <a:pt x="61096" y="15563"/>
                  </a:cubicBezTo>
                  <a:cubicBezTo>
                    <a:pt x="61187" y="15563"/>
                    <a:pt x="61279" y="15472"/>
                    <a:pt x="61279" y="15381"/>
                  </a:cubicBezTo>
                  <a:lnTo>
                    <a:pt x="61279" y="14621"/>
                  </a:lnTo>
                  <a:cubicBezTo>
                    <a:pt x="61279" y="14499"/>
                    <a:pt x="61187" y="14408"/>
                    <a:pt x="61096" y="14408"/>
                  </a:cubicBezTo>
                  <a:close/>
                  <a:moveTo>
                    <a:pt x="61096" y="16323"/>
                  </a:moveTo>
                  <a:cubicBezTo>
                    <a:pt x="60975" y="16323"/>
                    <a:pt x="60914" y="16414"/>
                    <a:pt x="60914" y="16505"/>
                  </a:cubicBezTo>
                  <a:lnTo>
                    <a:pt x="60914" y="17265"/>
                  </a:lnTo>
                  <a:cubicBezTo>
                    <a:pt x="60914" y="17387"/>
                    <a:pt x="60975" y="17448"/>
                    <a:pt x="61096" y="17448"/>
                  </a:cubicBezTo>
                  <a:cubicBezTo>
                    <a:pt x="61187" y="17448"/>
                    <a:pt x="61279" y="17387"/>
                    <a:pt x="61279" y="17265"/>
                  </a:cubicBezTo>
                  <a:lnTo>
                    <a:pt x="61279" y="16505"/>
                  </a:lnTo>
                  <a:cubicBezTo>
                    <a:pt x="61279" y="16414"/>
                    <a:pt x="61187" y="16323"/>
                    <a:pt x="61096" y="16323"/>
                  </a:cubicBezTo>
                  <a:close/>
                  <a:moveTo>
                    <a:pt x="61049" y="18232"/>
                  </a:moveTo>
                  <a:cubicBezTo>
                    <a:pt x="60952" y="18232"/>
                    <a:pt x="60883" y="18311"/>
                    <a:pt x="60883" y="18390"/>
                  </a:cubicBezTo>
                  <a:cubicBezTo>
                    <a:pt x="60853" y="18633"/>
                    <a:pt x="60823" y="18876"/>
                    <a:pt x="60731" y="19089"/>
                  </a:cubicBezTo>
                  <a:cubicBezTo>
                    <a:pt x="60701" y="19211"/>
                    <a:pt x="60762" y="19302"/>
                    <a:pt x="60853" y="19332"/>
                  </a:cubicBezTo>
                  <a:lnTo>
                    <a:pt x="60914" y="19332"/>
                  </a:lnTo>
                  <a:cubicBezTo>
                    <a:pt x="61005" y="19332"/>
                    <a:pt x="61066" y="19302"/>
                    <a:pt x="61096" y="19211"/>
                  </a:cubicBezTo>
                  <a:cubicBezTo>
                    <a:pt x="61187" y="18967"/>
                    <a:pt x="61248" y="18694"/>
                    <a:pt x="61248" y="18420"/>
                  </a:cubicBezTo>
                  <a:cubicBezTo>
                    <a:pt x="61279" y="18329"/>
                    <a:pt x="61187" y="18238"/>
                    <a:pt x="61096" y="18238"/>
                  </a:cubicBezTo>
                  <a:cubicBezTo>
                    <a:pt x="61080" y="18234"/>
                    <a:pt x="61064" y="18232"/>
                    <a:pt x="61049" y="18232"/>
                  </a:cubicBezTo>
                  <a:close/>
                  <a:moveTo>
                    <a:pt x="60436" y="19998"/>
                  </a:moveTo>
                  <a:cubicBezTo>
                    <a:pt x="60374" y="19998"/>
                    <a:pt x="60313" y="20024"/>
                    <a:pt x="60276" y="20062"/>
                  </a:cubicBezTo>
                  <a:cubicBezTo>
                    <a:pt x="60124" y="20274"/>
                    <a:pt x="59972" y="20457"/>
                    <a:pt x="59820" y="20639"/>
                  </a:cubicBezTo>
                  <a:cubicBezTo>
                    <a:pt x="59728" y="20700"/>
                    <a:pt x="59728" y="20822"/>
                    <a:pt x="59789" y="20882"/>
                  </a:cubicBezTo>
                  <a:cubicBezTo>
                    <a:pt x="59850" y="20943"/>
                    <a:pt x="59880" y="20943"/>
                    <a:pt x="59941" y="20943"/>
                  </a:cubicBezTo>
                  <a:cubicBezTo>
                    <a:pt x="59972" y="20943"/>
                    <a:pt x="60032" y="20943"/>
                    <a:pt x="60063" y="20882"/>
                  </a:cubicBezTo>
                  <a:cubicBezTo>
                    <a:pt x="60276" y="20700"/>
                    <a:pt x="60428" y="20518"/>
                    <a:pt x="60580" y="20274"/>
                  </a:cubicBezTo>
                  <a:cubicBezTo>
                    <a:pt x="60640" y="20214"/>
                    <a:pt x="60610" y="20092"/>
                    <a:pt x="60549" y="20031"/>
                  </a:cubicBezTo>
                  <a:cubicBezTo>
                    <a:pt x="60514" y="20008"/>
                    <a:pt x="60475" y="19998"/>
                    <a:pt x="60436" y="19998"/>
                  </a:cubicBezTo>
                  <a:close/>
                  <a:moveTo>
                    <a:pt x="59006" y="21236"/>
                  </a:moveTo>
                  <a:cubicBezTo>
                    <a:pt x="58984" y="21236"/>
                    <a:pt x="58961" y="21240"/>
                    <a:pt x="58938" y="21247"/>
                  </a:cubicBezTo>
                  <a:cubicBezTo>
                    <a:pt x="58725" y="21369"/>
                    <a:pt x="58482" y="21460"/>
                    <a:pt x="58269" y="21521"/>
                  </a:cubicBezTo>
                  <a:cubicBezTo>
                    <a:pt x="58148" y="21551"/>
                    <a:pt x="58087" y="21642"/>
                    <a:pt x="58117" y="21733"/>
                  </a:cubicBezTo>
                  <a:cubicBezTo>
                    <a:pt x="58148" y="21825"/>
                    <a:pt x="58209" y="21885"/>
                    <a:pt x="58300" y="21885"/>
                  </a:cubicBezTo>
                  <a:lnTo>
                    <a:pt x="58361" y="21885"/>
                  </a:lnTo>
                  <a:cubicBezTo>
                    <a:pt x="58604" y="21794"/>
                    <a:pt x="58877" y="21703"/>
                    <a:pt x="59090" y="21581"/>
                  </a:cubicBezTo>
                  <a:cubicBezTo>
                    <a:pt x="59181" y="21551"/>
                    <a:pt x="59242" y="21429"/>
                    <a:pt x="59181" y="21338"/>
                  </a:cubicBezTo>
                  <a:cubicBezTo>
                    <a:pt x="59136" y="21270"/>
                    <a:pt x="59073" y="21236"/>
                    <a:pt x="59006" y="21236"/>
                  </a:cubicBezTo>
                  <a:close/>
                  <a:moveTo>
                    <a:pt x="5077" y="21642"/>
                  </a:moveTo>
                  <a:cubicBezTo>
                    <a:pt x="4955" y="21642"/>
                    <a:pt x="4864" y="21733"/>
                    <a:pt x="4864" y="21825"/>
                  </a:cubicBezTo>
                  <a:cubicBezTo>
                    <a:pt x="4864" y="21946"/>
                    <a:pt x="4955" y="22007"/>
                    <a:pt x="5077" y="22007"/>
                  </a:cubicBezTo>
                  <a:lnTo>
                    <a:pt x="5837" y="22007"/>
                  </a:lnTo>
                  <a:cubicBezTo>
                    <a:pt x="5928" y="22007"/>
                    <a:pt x="6019" y="21946"/>
                    <a:pt x="6019" y="21825"/>
                  </a:cubicBezTo>
                  <a:cubicBezTo>
                    <a:pt x="6019" y="21733"/>
                    <a:pt x="5928" y="21642"/>
                    <a:pt x="5837" y="21642"/>
                  </a:cubicBezTo>
                  <a:close/>
                  <a:moveTo>
                    <a:pt x="6961" y="21642"/>
                  </a:moveTo>
                  <a:cubicBezTo>
                    <a:pt x="6870" y="21642"/>
                    <a:pt x="6779" y="21733"/>
                    <a:pt x="6779" y="21825"/>
                  </a:cubicBezTo>
                  <a:cubicBezTo>
                    <a:pt x="6779" y="21946"/>
                    <a:pt x="6870" y="22007"/>
                    <a:pt x="6961" y="22007"/>
                  </a:cubicBezTo>
                  <a:lnTo>
                    <a:pt x="7721" y="22007"/>
                  </a:lnTo>
                  <a:cubicBezTo>
                    <a:pt x="7843" y="22007"/>
                    <a:pt x="7904" y="21946"/>
                    <a:pt x="7904" y="21825"/>
                  </a:cubicBezTo>
                  <a:cubicBezTo>
                    <a:pt x="7904" y="21733"/>
                    <a:pt x="7843" y="21642"/>
                    <a:pt x="7721" y="21642"/>
                  </a:cubicBezTo>
                  <a:close/>
                  <a:moveTo>
                    <a:pt x="8876" y="21642"/>
                  </a:moveTo>
                  <a:cubicBezTo>
                    <a:pt x="8755" y="21642"/>
                    <a:pt x="8664" y="21733"/>
                    <a:pt x="8664" y="21825"/>
                  </a:cubicBezTo>
                  <a:cubicBezTo>
                    <a:pt x="8664" y="21946"/>
                    <a:pt x="8755" y="22007"/>
                    <a:pt x="8876" y="22007"/>
                  </a:cubicBezTo>
                  <a:lnTo>
                    <a:pt x="9636" y="22007"/>
                  </a:lnTo>
                  <a:cubicBezTo>
                    <a:pt x="9727" y="22007"/>
                    <a:pt x="9819" y="21946"/>
                    <a:pt x="9819" y="21825"/>
                  </a:cubicBezTo>
                  <a:cubicBezTo>
                    <a:pt x="9819" y="21733"/>
                    <a:pt x="9727" y="21642"/>
                    <a:pt x="9636" y="21642"/>
                  </a:cubicBezTo>
                  <a:close/>
                  <a:moveTo>
                    <a:pt x="10761" y="21642"/>
                  </a:moveTo>
                  <a:cubicBezTo>
                    <a:pt x="10670" y="21642"/>
                    <a:pt x="10579" y="21733"/>
                    <a:pt x="10579" y="21825"/>
                  </a:cubicBezTo>
                  <a:cubicBezTo>
                    <a:pt x="10579" y="21946"/>
                    <a:pt x="10670" y="22007"/>
                    <a:pt x="10761" y="22007"/>
                  </a:cubicBezTo>
                  <a:lnTo>
                    <a:pt x="11521" y="22007"/>
                  </a:lnTo>
                  <a:cubicBezTo>
                    <a:pt x="11642" y="22007"/>
                    <a:pt x="11734" y="21946"/>
                    <a:pt x="11734" y="21825"/>
                  </a:cubicBezTo>
                  <a:cubicBezTo>
                    <a:pt x="11734" y="21733"/>
                    <a:pt x="11642" y="21642"/>
                    <a:pt x="11521" y="21642"/>
                  </a:cubicBezTo>
                  <a:close/>
                  <a:moveTo>
                    <a:pt x="12676" y="21642"/>
                  </a:moveTo>
                  <a:cubicBezTo>
                    <a:pt x="12554" y="21642"/>
                    <a:pt x="12493" y="21733"/>
                    <a:pt x="12493" y="21825"/>
                  </a:cubicBezTo>
                  <a:cubicBezTo>
                    <a:pt x="12493" y="21946"/>
                    <a:pt x="12554" y="22007"/>
                    <a:pt x="12676" y="22007"/>
                  </a:cubicBezTo>
                  <a:lnTo>
                    <a:pt x="13436" y="22007"/>
                  </a:lnTo>
                  <a:cubicBezTo>
                    <a:pt x="13527" y="22007"/>
                    <a:pt x="13618" y="21946"/>
                    <a:pt x="13618" y="21825"/>
                  </a:cubicBezTo>
                  <a:cubicBezTo>
                    <a:pt x="13618" y="21733"/>
                    <a:pt x="13527" y="21642"/>
                    <a:pt x="13436" y="21642"/>
                  </a:cubicBezTo>
                  <a:close/>
                  <a:moveTo>
                    <a:pt x="14560" y="21642"/>
                  </a:moveTo>
                  <a:cubicBezTo>
                    <a:pt x="14469" y="21642"/>
                    <a:pt x="14378" y="21733"/>
                    <a:pt x="14378" y="21825"/>
                  </a:cubicBezTo>
                  <a:cubicBezTo>
                    <a:pt x="14378" y="21946"/>
                    <a:pt x="14469" y="22007"/>
                    <a:pt x="14560" y="22007"/>
                  </a:cubicBezTo>
                  <a:lnTo>
                    <a:pt x="15320" y="22007"/>
                  </a:lnTo>
                  <a:cubicBezTo>
                    <a:pt x="15442" y="22007"/>
                    <a:pt x="15533" y="21946"/>
                    <a:pt x="15533" y="21825"/>
                  </a:cubicBezTo>
                  <a:cubicBezTo>
                    <a:pt x="15533" y="21733"/>
                    <a:pt x="15442" y="21642"/>
                    <a:pt x="15320" y="21642"/>
                  </a:cubicBezTo>
                  <a:close/>
                  <a:moveTo>
                    <a:pt x="16475" y="21642"/>
                  </a:moveTo>
                  <a:cubicBezTo>
                    <a:pt x="16384" y="21642"/>
                    <a:pt x="16293" y="21733"/>
                    <a:pt x="16293" y="21825"/>
                  </a:cubicBezTo>
                  <a:cubicBezTo>
                    <a:pt x="16293" y="21946"/>
                    <a:pt x="16384" y="22007"/>
                    <a:pt x="16475" y="22007"/>
                  </a:cubicBezTo>
                  <a:lnTo>
                    <a:pt x="17235" y="22007"/>
                  </a:lnTo>
                  <a:cubicBezTo>
                    <a:pt x="17326" y="22007"/>
                    <a:pt x="17418" y="21946"/>
                    <a:pt x="17418" y="21825"/>
                  </a:cubicBezTo>
                  <a:cubicBezTo>
                    <a:pt x="17418" y="21733"/>
                    <a:pt x="17326" y="21642"/>
                    <a:pt x="17235" y="21642"/>
                  </a:cubicBezTo>
                  <a:close/>
                  <a:moveTo>
                    <a:pt x="18390" y="21642"/>
                  </a:moveTo>
                  <a:cubicBezTo>
                    <a:pt x="18269" y="21642"/>
                    <a:pt x="18177" y="21733"/>
                    <a:pt x="18177" y="21825"/>
                  </a:cubicBezTo>
                  <a:cubicBezTo>
                    <a:pt x="18177" y="21946"/>
                    <a:pt x="18269" y="22007"/>
                    <a:pt x="18390" y="22007"/>
                  </a:cubicBezTo>
                  <a:lnTo>
                    <a:pt x="19150" y="22007"/>
                  </a:lnTo>
                  <a:cubicBezTo>
                    <a:pt x="19241" y="22007"/>
                    <a:pt x="19333" y="21946"/>
                    <a:pt x="19333" y="21825"/>
                  </a:cubicBezTo>
                  <a:cubicBezTo>
                    <a:pt x="19333" y="21733"/>
                    <a:pt x="19241" y="21642"/>
                    <a:pt x="19150" y="21642"/>
                  </a:cubicBezTo>
                  <a:close/>
                  <a:moveTo>
                    <a:pt x="20275" y="21642"/>
                  </a:moveTo>
                  <a:cubicBezTo>
                    <a:pt x="20184" y="21642"/>
                    <a:pt x="20092" y="21733"/>
                    <a:pt x="20092" y="21825"/>
                  </a:cubicBezTo>
                  <a:cubicBezTo>
                    <a:pt x="20092" y="21946"/>
                    <a:pt x="20184" y="22007"/>
                    <a:pt x="20275" y="22007"/>
                  </a:cubicBezTo>
                  <a:lnTo>
                    <a:pt x="21035" y="22007"/>
                  </a:lnTo>
                  <a:cubicBezTo>
                    <a:pt x="21156" y="22007"/>
                    <a:pt x="21217" y="21946"/>
                    <a:pt x="21217" y="21825"/>
                  </a:cubicBezTo>
                  <a:cubicBezTo>
                    <a:pt x="21217" y="21733"/>
                    <a:pt x="21156" y="21642"/>
                    <a:pt x="21035" y="21642"/>
                  </a:cubicBezTo>
                  <a:close/>
                  <a:moveTo>
                    <a:pt x="22190" y="21642"/>
                  </a:moveTo>
                  <a:cubicBezTo>
                    <a:pt x="22068" y="21642"/>
                    <a:pt x="21977" y="21733"/>
                    <a:pt x="21977" y="21825"/>
                  </a:cubicBezTo>
                  <a:cubicBezTo>
                    <a:pt x="21977" y="21946"/>
                    <a:pt x="22068" y="22007"/>
                    <a:pt x="22190" y="22007"/>
                  </a:cubicBezTo>
                  <a:lnTo>
                    <a:pt x="22950" y="22007"/>
                  </a:lnTo>
                  <a:cubicBezTo>
                    <a:pt x="23041" y="22007"/>
                    <a:pt x="23132" y="21946"/>
                    <a:pt x="23132" y="21825"/>
                  </a:cubicBezTo>
                  <a:cubicBezTo>
                    <a:pt x="23132" y="21733"/>
                    <a:pt x="23041" y="21642"/>
                    <a:pt x="22950" y="21642"/>
                  </a:cubicBezTo>
                  <a:close/>
                  <a:moveTo>
                    <a:pt x="24074" y="21642"/>
                  </a:moveTo>
                  <a:cubicBezTo>
                    <a:pt x="23983" y="21642"/>
                    <a:pt x="23892" y="21733"/>
                    <a:pt x="23892" y="21825"/>
                  </a:cubicBezTo>
                  <a:cubicBezTo>
                    <a:pt x="23892" y="21946"/>
                    <a:pt x="23983" y="22007"/>
                    <a:pt x="24074" y="22007"/>
                  </a:cubicBezTo>
                  <a:lnTo>
                    <a:pt x="24834" y="22007"/>
                  </a:lnTo>
                  <a:cubicBezTo>
                    <a:pt x="24956" y="22007"/>
                    <a:pt x="25047" y="21946"/>
                    <a:pt x="25047" y="21825"/>
                  </a:cubicBezTo>
                  <a:cubicBezTo>
                    <a:pt x="25047" y="21733"/>
                    <a:pt x="24956" y="21642"/>
                    <a:pt x="24834" y="21642"/>
                  </a:cubicBezTo>
                  <a:close/>
                  <a:moveTo>
                    <a:pt x="25989" y="21642"/>
                  </a:moveTo>
                  <a:cubicBezTo>
                    <a:pt x="25868" y="21642"/>
                    <a:pt x="25807" y="21733"/>
                    <a:pt x="25807" y="21825"/>
                  </a:cubicBezTo>
                  <a:cubicBezTo>
                    <a:pt x="25807" y="21946"/>
                    <a:pt x="25868" y="22007"/>
                    <a:pt x="25989" y="22007"/>
                  </a:cubicBezTo>
                  <a:lnTo>
                    <a:pt x="26749" y="22007"/>
                  </a:lnTo>
                  <a:cubicBezTo>
                    <a:pt x="26840" y="22007"/>
                    <a:pt x="26931" y="21946"/>
                    <a:pt x="26931" y="21825"/>
                  </a:cubicBezTo>
                  <a:cubicBezTo>
                    <a:pt x="26931" y="21733"/>
                    <a:pt x="26840" y="21642"/>
                    <a:pt x="26749" y="21642"/>
                  </a:cubicBezTo>
                  <a:close/>
                  <a:moveTo>
                    <a:pt x="27874" y="21642"/>
                  </a:moveTo>
                  <a:cubicBezTo>
                    <a:pt x="27783" y="21642"/>
                    <a:pt x="27691" y="21733"/>
                    <a:pt x="27691" y="21825"/>
                  </a:cubicBezTo>
                  <a:cubicBezTo>
                    <a:pt x="27691" y="21946"/>
                    <a:pt x="27783" y="22007"/>
                    <a:pt x="27874" y="22007"/>
                  </a:cubicBezTo>
                  <a:lnTo>
                    <a:pt x="28634" y="22007"/>
                  </a:lnTo>
                  <a:cubicBezTo>
                    <a:pt x="28755" y="22007"/>
                    <a:pt x="28846" y="21946"/>
                    <a:pt x="28846" y="21825"/>
                  </a:cubicBezTo>
                  <a:cubicBezTo>
                    <a:pt x="28846" y="21733"/>
                    <a:pt x="28755" y="21642"/>
                    <a:pt x="28634" y="21642"/>
                  </a:cubicBezTo>
                  <a:close/>
                  <a:moveTo>
                    <a:pt x="29789" y="21642"/>
                  </a:moveTo>
                  <a:cubicBezTo>
                    <a:pt x="29697" y="21642"/>
                    <a:pt x="29606" y="21733"/>
                    <a:pt x="29606" y="21825"/>
                  </a:cubicBezTo>
                  <a:cubicBezTo>
                    <a:pt x="29606" y="21946"/>
                    <a:pt x="29697" y="22007"/>
                    <a:pt x="29789" y="22007"/>
                  </a:cubicBezTo>
                  <a:lnTo>
                    <a:pt x="30549" y="22007"/>
                  </a:lnTo>
                  <a:cubicBezTo>
                    <a:pt x="30640" y="22007"/>
                    <a:pt x="30731" y="21946"/>
                    <a:pt x="30731" y="21825"/>
                  </a:cubicBezTo>
                  <a:cubicBezTo>
                    <a:pt x="30731" y="21733"/>
                    <a:pt x="30640" y="21642"/>
                    <a:pt x="30549" y="21642"/>
                  </a:cubicBezTo>
                  <a:close/>
                  <a:moveTo>
                    <a:pt x="31704" y="21642"/>
                  </a:moveTo>
                  <a:cubicBezTo>
                    <a:pt x="31582" y="21642"/>
                    <a:pt x="31491" y="21733"/>
                    <a:pt x="31491" y="21825"/>
                  </a:cubicBezTo>
                  <a:cubicBezTo>
                    <a:pt x="31491" y="21946"/>
                    <a:pt x="31582" y="22007"/>
                    <a:pt x="31704" y="22007"/>
                  </a:cubicBezTo>
                  <a:lnTo>
                    <a:pt x="32463" y="22007"/>
                  </a:lnTo>
                  <a:cubicBezTo>
                    <a:pt x="32555" y="22007"/>
                    <a:pt x="32646" y="21946"/>
                    <a:pt x="32646" y="21825"/>
                  </a:cubicBezTo>
                  <a:cubicBezTo>
                    <a:pt x="32646" y="21733"/>
                    <a:pt x="32555" y="21642"/>
                    <a:pt x="32463" y="21642"/>
                  </a:cubicBezTo>
                  <a:close/>
                  <a:moveTo>
                    <a:pt x="33588" y="21642"/>
                  </a:moveTo>
                  <a:cubicBezTo>
                    <a:pt x="33497" y="21642"/>
                    <a:pt x="33406" y="21733"/>
                    <a:pt x="33406" y="21825"/>
                  </a:cubicBezTo>
                  <a:cubicBezTo>
                    <a:pt x="33406" y="21946"/>
                    <a:pt x="33497" y="22007"/>
                    <a:pt x="33588" y="22007"/>
                  </a:cubicBezTo>
                  <a:lnTo>
                    <a:pt x="34348" y="22007"/>
                  </a:lnTo>
                  <a:cubicBezTo>
                    <a:pt x="34470" y="22007"/>
                    <a:pt x="34530" y="21946"/>
                    <a:pt x="34530" y="21825"/>
                  </a:cubicBezTo>
                  <a:cubicBezTo>
                    <a:pt x="34530" y="21733"/>
                    <a:pt x="34470" y="21642"/>
                    <a:pt x="34348" y="21642"/>
                  </a:cubicBezTo>
                  <a:close/>
                  <a:moveTo>
                    <a:pt x="35503" y="21642"/>
                  </a:moveTo>
                  <a:cubicBezTo>
                    <a:pt x="35381" y="21642"/>
                    <a:pt x="35290" y="21733"/>
                    <a:pt x="35290" y="21825"/>
                  </a:cubicBezTo>
                  <a:cubicBezTo>
                    <a:pt x="35290" y="21946"/>
                    <a:pt x="35381" y="22007"/>
                    <a:pt x="35503" y="22007"/>
                  </a:cubicBezTo>
                  <a:lnTo>
                    <a:pt x="36263" y="22007"/>
                  </a:lnTo>
                  <a:cubicBezTo>
                    <a:pt x="36354" y="22007"/>
                    <a:pt x="36445" y="21946"/>
                    <a:pt x="36445" y="21825"/>
                  </a:cubicBezTo>
                  <a:cubicBezTo>
                    <a:pt x="36445" y="21733"/>
                    <a:pt x="36354" y="21642"/>
                    <a:pt x="36263" y="21642"/>
                  </a:cubicBezTo>
                  <a:close/>
                  <a:moveTo>
                    <a:pt x="37388" y="21642"/>
                  </a:moveTo>
                  <a:cubicBezTo>
                    <a:pt x="37296" y="21642"/>
                    <a:pt x="37205" y="21733"/>
                    <a:pt x="37205" y="21825"/>
                  </a:cubicBezTo>
                  <a:cubicBezTo>
                    <a:pt x="37205" y="21946"/>
                    <a:pt x="37296" y="22007"/>
                    <a:pt x="37388" y="22007"/>
                  </a:cubicBezTo>
                  <a:lnTo>
                    <a:pt x="38147" y="22007"/>
                  </a:lnTo>
                  <a:cubicBezTo>
                    <a:pt x="38269" y="22007"/>
                    <a:pt x="38360" y="21946"/>
                    <a:pt x="38360" y="21825"/>
                  </a:cubicBezTo>
                  <a:cubicBezTo>
                    <a:pt x="38360" y="21733"/>
                    <a:pt x="38269" y="21642"/>
                    <a:pt x="38147" y="21642"/>
                  </a:cubicBezTo>
                  <a:close/>
                  <a:moveTo>
                    <a:pt x="39303" y="21642"/>
                  </a:moveTo>
                  <a:cubicBezTo>
                    <a:pt x="39181" y="21642"/>
                    <a:pt x="39120" y="21733"/>
                    <a:pt x="39120" y="21825"/>
                  </a:cubicBezTo>
                  <a:cubicBezTo>
                    <a:pt x="39120" y="21946"/>
                    <a:pt x="39181" y="22007"/>
                    <a:pt x="39303" y="22007"/>
                  </a:cubicBezTo>
                  <a:lnTo>
                    <a:pt x="40062" y="22007"/>
                  </a:lnTo>
                  <a:cubicBezTo>
                    <a:pt x="40154" y="22007"/>
                    <a:pt x="40245" y="21946"/>
                    <a:pt x="40245" y="21825"/>
                  </a:cubicBezTo>
                  <a:cubicBezTo>
                    <a:pt x="40245" y="21733"/>
                    <a:pt x="40154" y="21642"/>
                    <a:pt x="40062" y="21642"/>
                  </a:cubicBezTo>
                  <a:close/>
                  <a:moveTo>
                    <a:pt x="41187" y="21642"/>
                  </a:moveTo>
                  <a:cubicBezTo>
                    <a:pt x="41096" y="21642"/>
                    <a:pt x="41005" y="21733"/>
                    <a:pt x="41005" y="21825"/>
                  </a:cubicBezTo>
                  <a:cubicBezTo>
                    <a:pt x="41005" y="21946"/>
                    <a:pt x="41096" y="22007"/>
                    <a:pt x="41187" y="22007"/>
                  </a:cubicBezTo>
                  <a:lnTo>
                    <a:pt x="41947" y="22007"/>
                  </a:lnTo>
                  <a:cubicBezTo>
                    <a:pt x="42069" y="22007"/>
                    <a:pt x="42160" y="21946"/>
                    <a:pt x="42160" y="21825"/>
                  </a:cubicBezTo>
                  <a:cubicBezTo>
                    <a:pt x="42160" y="21733"/>
                    <a:pt x="42069" y="21642"/>
                    <a:pt x="41947" y="21642"/>
                  </a:cubicBezTo>
                  <a:close/>
                  <a:moveTo>
                    <a:pt x="43102" y="21642"/>
                  </a:moveTo>
                  <a:cubicBezTo>
                    <a:pt x="43011" y="21642"/>
                    <a:pt x="42920" y="21733"/>
                    <a:pt x="42920" y="21825"/>
                  </a:cubicBezTo>
                  <a:cubicBezTo>
                    <a:pt x="42920" y="21946"/>
                    <a:pt x="43011" y="22007"/>
                    <a:pt x="43102" y="22007"/>
                  </a:cubicBezTo>
                  <a:lnTo>
                    <a:pt x="43862" y="22007"/>
                  </a:lnTo>
                  <a:cubicBezTo>
                    <a:pt x="43953" y="22007"/>
                    <a:pt x="44044" y="21946"/>
                    <a:pt x="44044" y="21825"/>
                  </a:cubicBezTo>
                  <a:cubicBezTo>
                    <a:pt x="44044" y="21733"/>
                    <a:pt x="43953" y="21642"/>
                    <a:pt x="43862" y="21642"/>
                  </a:cubicBezTo>
                  <a:close/>
                  <a:moveTo>
                    <a:pt x="45017" y="21642"/>
                  </a:moveTo>
                  <a:cubicBezTo>
                    <a:pt x="44895" y="21642"/>
                    <a:pt x="44804" y="21733"/>
                    <a:pt x="44804" y="21825"/>
                  </a:cubicBezTo>
                  <a:cubicBezTo>
                    <a:pt x="44804" y="21946"/>
                    <a:pt x="44895" y="22007"/>
                    <a:pt x="45017" y="22007"/>
                  </a:cubicBezTo>
                  <a:lnTo>
                    <a:pt x="45777" y="22007"/>
                  </a:lnTo>
                  <a:cubicBezTo>
                    <a:pt x="45868" y="22007"/>
                    <a:pt x="45959" y="21946"/>
                    <a:pt x="45959" y="21825"/>
                  </a:cubicBezTo>
                  <a:cubicBezTo>
                    <a:pt x="45959" y="21733"/>
                    <a:pt x="45868" y="21642"/>
                    <a:pt x="45777" y="21642"/>
                  </a:cubicBezTo>
                  <a:close/>
                  <a:moveTo>
                    <a:pt x="46901" y="21642"/>
                  </a:moveTo>
                  <a:cubicBezTo>
                    <a:pt x="46810" y="21642"/>
                    <a:pt x="46719" y="21733"/>
                    <a:pt x="46719" y="21825"/>
                  </a:cubicBezTo>
                  <a:cubicBezTo>
                    <a:pt x="46719" y="21946"/>
                    <a:pt x="46810" y="22007"/>
                    <a:pt x="46901" y="22007"/>
                  </a:cubicBezTo>
                  <a:lnTo>
                    <a:pt x="47661" y="22007"/>
                  </a:lnTo>
                  <a:cubicBezTo>
                    <a:pt x="47783" y="22007"/>
                    <a:pt x="47844" y="21946"/>
                    <a:pt x="47844" y="21825"/>
                  </a:cubicBezTo>
                  <a:cubicBezTo>
                    <a:pt x="47844" y="21733"/>
                    <a:pt x="47783" y="21642"/>
                    <a:pt x="47661" y="21642"/>
                  </a:cubicBezTo>
                  <a:close/>
                  <a:moveTo>
                    <a:pt x="48816" y="21642"/>
                  </a:moveTo>
                  <a:cubicBezTo>
                    <a:pt x="48695" y="21642"/>
                    <a:pt x="48604" y="21733"/>
                    <a:pt x="48604" y="21825"/>
                  </a:cubicBezTo>
                  <a:cubicBezTo>
                    <a:pt x="48604" y="21946"/>
                    <a:pt x="48695" y="22007"/>
                    <a:pt x="48816" y="22007"/>
                  </a:cubicBezTo>
                  <a:lnTo>
                    <a:pt x="49576" y="22007"/>
                  </a:lnTo>
                  <a:cubicBezTo>
                    <a:pt x="49667" y="22007"/>
                    <a:pt x="49759" y="21946"/>
                    <a:pt x="49759" y="21825"/>
                  </a:cubicBezTo>
                  <a:cubicBezTo>
                    <a:pt x="49759" y="21733"/>
                    <a:pt x="49667" y="21642"/>
                    <a:pt x="49576" y="21642"/>
                  </a:cubicBezTo>
                  <a:close/>
                  <a:moveTo>
                    <a:pt x="50701" y="21642"/>
                  </a:moveTo>
                  <a:cubicBezTo>
                    <a:pt x="50610" y="21642"/>
                    <a:pt x="50519" y="21733"/>
                    <a:pt x="50519" y="21825"/>
                  </a:cubicBezTo>
                  <a:cubicBezTo>
                    <a:pt x="50519" y="21946"/>
                    <a:pt x="50610" y="22007"/>
                    <a:pt x="50701" y="22007"/>
                  </a:cubicBezTo>
                  <a:lnTo>
                    <a:pt x="51461" y="22007"/>
                  </a:lnTo>
                  <a:cubicBezTo>
                    <a:pt x="51582" y="22007"/>
                    <a:pt x="51674" y="21946"/>
                    <a:pt x="51674" y="21825"/>
                  </a:cubicBezTo>
                  <a:cubicBezTo>
                    <a:pt x="51674" y="21733"/>
                    <a:pt x="51582" y="21642"/>
                    <a:pt x="51461" y="21642"/>
                  </a:cubicBezTo>
                  <a:close/>
                  <a:moveTo>
                    <a:pt x="52616" y="21642"/>
                  </a:moveTo>
                  <a:cubicBezTo>
                    <a:pt x="52494" y="21642"/>
                    <a:pt x="52433" y="21733"/>
                    <a:pt x="52433" y="21825"/>
                  </a:cubicBezTo>
                  <a:cubicBezTo>
                    <a:pt x="52433" y="21946"/>
                    <a:pt x="52494" y="22007"/>
                    <a:pt x="52616" y="22007"/>
                  </a:cubicBezTo>
                  <a:lnTo>
                    <a:pt x="53376" y="22007"/>
                  </a:lnTo>
                  <a:cubicBezTo>
                    <a:pt x="53467" y="22007"/>
                    <a:pt x="53558" y="21946"/>
                    <a:pt x="53558" y="21825"/>
                  </a:cubicBezTo>
                  <a:cubicBezTo>
                    <a:pt x="53558" y="21733"/>
                    <a:pt x="53467" y="21642"/>
                    <a:pt x="53376" y="21642"/>
                  </a:cubicBezTo>
                  <a:close/>
                  <a:moveTo>
                    <a:pt x="54500" y="21642"/>
                  </a:moveTo>
                  <a:cubicBezTo>
                    <a:pt x="54409" y="21642"/>
                    <a:pt x="54318" y="21733"/>
                    <a:pt x="54318" y="21825"/>
                  </a:cubicBezTo>
                  <a:cubicBezTo>
                    <a:pt x="54318" y="21946"/>
                    <a:pt x="54409" y="22007"/>
                    <a:pt x="54500" y="22007"/>
                  </a:cubicBezTo>
                  <a:lnTo>
                    <a:pt x="55260" y="22007"/>
                  </a:lnTo>
                  <a:cubicBezTo>
                    <a:pt x="55382" y="22007"/>
                    <a:pt x="55473" y="21946"/>
                    <a:pt x="55473" y="21825"/>
                  </a:cubicBezTo>
                  <a:cubicBezTo>
                    <a:pt x="55473" y="21733"/>
                    <a:pt x="55382" y="21642"/>
                    <a:pt x="55260" y="21642"/>
                  </a:cubicBezTo>
                  <a:close/>
                  <a:moveTo>
                    <a:pt x="56415" y="21642"/>
                  </a:moveTo>
                  <a:cubicBezTo>
                    <a:pt x="56324" y="21642"/>
                    <a:pt x="56233" y="21733"/>
                    <a:pt x="56233" y="21825"/>
                  </a:cubicBezTo>
                  <a:cubicBezTo>
                    <a:pt x="56233" y="21946"/>
                    <a:pt x="56324" y="22007"/>
                    <a:pt x="56415" y="22007"/>
                  </a:cubicBezTo>
                  <a:lnTo>
                    <a:pt x="57175" y="22007"/>
                  </a:lnTo>
                  <a:cubicBezTo>
                    <a:pt x="57297" y="22007"/>
                    <a:pt x="57358" y="21946"/>
                    <a:pt x="57358" y="21825"/>
                  </a:cubicBezTo>
                  <a:cubicBezTo>
                    <a:pt x="57358" y="21733"/>
                    <a:pt x="57297" y="21642"/>
                    <a:pt x="57175" y="21642"/>
                  </a:cubicBezTo>
                  <a:close/>
                  <a:moveTo>
                    <a:pt x="3922" y="21642"/>
                  </a:moveTo>
                  <a:cubicBezTo>
                    <a:pt x="3648" y="21642"/>
                    <a:pt x="3375" y="21673"/>
                    <a:pt x="3132" y="21733"/>
                  </a:cubicBezTo>
                  <a:cubicBezTo>
                    <a:pt x="3010" y="21764"/>
                    <a:pt x="2949" y="21855"/>
                    <a:pt x="2980" y="21946"/>
                  </a:cubicBezTo>
                  <a:cubicBezTo>
                    <a:pt x="3010" y="22037"/>
                    <a:pt x="3071" y="22098"/>
                    <a:pt x="3162" y="22098"/>
                  </a:cubicBezTo>
                  <a:lnTo>
                    <a:pt x="3192" y="22098"/>
                  </a:lnTo>
                  <a:cubicBezTo>
                    <a:pt x="3436" y="22068"/>
                    <a:pt x="3679" y="22037"/>
                    <a:pt x="3922" y="22037"/>
                  </a:cubicBezTo>
                  <a:cubicBezTo>
                    <a:pt x="4043" y="22007"/>
                    <a:pt x="4104" y="21946"/>
                    <a:pt x="4104" y="21825"/>
                  </a:cubicBezTo>
                  <a:cubicBezTo>
                    <a:pt x="4104" y="21733"/>
                    <a:pt x="4013" y="21642"/>
                    <a:pt x="3922" y="21642"/>
                  </a:cubicBezTo>
                  <a:close/>
                  <a:moveTo>
                    <a:pt x="2093" y="22134"/>
                  </a:moveTo>
                  <a:cubicBezTo>
                    <a:pt x="2063" y="22134"/>
                    <a:pt x="2034" y="22141"/>
                    <a:pt x="2007" y="22159"/>
                  </a:cubicBezTo>
                  <a:cubicBezTo>
                    <a:pt x="1794" y="22311"/>
                    <a:pt x="1551" y="22463"/>
                    <a:pt x="1369" y="22615"/>
                  </a:cubicBezTo>
                  <a:cubicBezTo>
                    <a:pt x="1277" y="22706"/>
                    <a:pt x="1277" y="22828"/>
                    <a:pt x="1338" y="22888"/>
                  </a:cubicBezTo>
                  <a:cubicBezTo>
                    <a:pt x="1369" y="22949"/>
                    <a:pt x="1429" y="22949"/>
                    <a:pt x="1490" y="22949"/>
                  </a:cubicBezTo>
                  <a:cubicBezTo>
                    <a:pt x="1521" y="22949"/>
                    <a:pt x="1581" y="22949"/>
                    <a:pt x="1612" y="22919"/>
                  </a:cubicBezTo>
                  <a:cubicBezTo>
                    <a:pt x="1794" y="22767"/>
                    <a:pt x="1977" y="22615"/>
                    <a:pt x="2189" y="22493"/>
                  </a:cubicBezTo>
                  <a:cubicBezTo>
                    <a:pt x="2281" y="22433"/>
                    <a:pt x="2311" y="22311"/>
                    <a:pt x="2281" y="22220"/>
                  </a:cubicBezTo>
                  <a:cubicBezTo>
                    <a:pt x="2238" y="22177"/>
                    <a:pt x="2164" y="22134"/>
                    <a:pt x="2093" y="22134"/>
                  </a:cubicBezTo>
                  <a:close/>
                  <a:moveTo>
                    <a:pt x="748" y="23434"/>
                  </a:moveTo>
                  <a:cubicBezTo>
                    <a:pt x="682" y="23434"/>
                    <a:pt x="618" y="23468"/>
                    <a:pt x="578" y="23527"/>
                  </a:cubicBezTo>
                  <a:cubicBezTo>
                    <a:pt x="457" y="23770"/>
                    <a:pt x="335" y="24013"/>
                    <a:pt x="244" y="24256"/>
                  </a:cubicBezTo>
                  <a:cubicBezTo>
                    <a:pt x="214" y="24347"/>
                    <a:pt x="244" y="24469"/>
                    <a:pt x="366" y="24499"/>
                  </a:cubicBezTo>
                  <a:lnTo>
                    <a:pt x="426" y="24499"/>
                  </a:lnTo>
                  <a:cubicBezTo>
                    <a:pt x="487" y="24499"/>
                    <a:pt x="578" y="24469"/>
                    <a:pt x="609" y="24378"/>
                  </a:cubicBezTo>
                  <a:cubicBezTo>
                    <a:pt x="670" y="24165"/>
                    <a:pt x="791" y="23952"/>
                    <a:pt x="913" y="23740"/>
                  </a:cubicBezTo>
                  <a:cubicBezTo>
                    <a:pt x="974" y="23648"/>
                    <a:pt x="943" y="23527"/>
                    <a:pt x="852" y="23466"/>
                  </a:cubicBezTo>
                  <a:cubicBezTo>
                    <a:pt x="820" y="23444"/>
                    <a:pt x="784" y="23434"/>
                    <a:pt x="748" y="23434"/>
                  </a:cubicBezTo>
                  <a:close/>
                  <a:moveTo>
                    <a:pt x="214" y="25229"/>
                  </a:moveTo>
                  <a:cubicBezTo>
                    <a:pt x="92" y="25229"/>
                    <a:pt x="1" y="25320"/>
                    <a:pt x="1" y="25411"/>
                  </a:cubicBezTo>
                  <a:cubicBezTo>
                    <a:pt x="1" y="25502"/>
                    <a:pt x="1" y="25563"/>
                    <a:pt x="1" y="25624"/>
                  </a:cubicBezTo>
                  <a:lnTo>
                    <a:pt x="1" y="26202"/>
                  </a:lnTo>
                  <a:cubicBezTo>
                    <a:pt x="1" y="26293"/>
                    <a:pt x="92" y="26384"/>
                    <a:pt x="183" y="26384"/>
                  </a:cubicBezTo>
                  <a:cubicBezTo>
                    <a:pt x="305" y="26384"/>
                    <a:pt x="366" y="26293"/>
                    <a:pt x="366" y="26202"/>
                  </a:cubicBezTo>
                  <a:lnTo>
                    <a:pt x="366" y="25624"/>
                  </a:lnTo>
                  <a:cubicBezTo>
                    <a:pt x="366" y="25563"/>
                    <a:pt x="366" y="25502"/>
                    <a:pt x="396" y="25442"/>
                  </a:cubicBezTo>
                  <a:cubicBezTo>
                    <a:pt x="396" y="25351"/>
                    <a:pt x="305" y="25259"/>
                    <a:pt x="214" y="25229"/>
                  </a:cubicBezTo>
                  <a:close/>
                  <a:moveTo>
                    <a:pt x="183" y="27144"/>
                  </a:moveTo>
                  <a:cubicBezTo>
                    <a:pt x="92" y="27144"/>
                    <a:pt x="1" y="27235"/>
                    <a:pt x="1" y="27326"/>
                  </a:cubicBezTo>
                  <a:lnTo>
                    <a:pt x="1" y="28086"/>
                  </a:lnTo>
                  <a:cubicBezTo>
                    <a:pt x="1" y="28208"/>
                    <a:pt x="92" y="28299"/>
                    <a:pt x="183" y="28299"/>
                  </a:cubicBezTo>
                  <a:cubicBezTo>
                    <a:pt x="305" y="28299"/>
                    <a:pt x="366" y="28208"/>
                    <a:pt x="366" y="28086"/>
                  </a:cubicBezTo>
                  <a:lnTo>
                    <a:pt x="366" y="27326"/>
                  </a:lnTo>
                  <a:cubicBezTo>
                    <a:pt x="366" y="27235"/>
                    <a:pt x="305" y="27144"/>
                    <a:pt x="183" y="27144"/>
                  </a:cubicBezTo>
                  <a:close/>
                  <a:moveTo>
                    <a:pt x="183" y="29059"/>
                  </a:moveTo>
                  <a:cubicBezTo>
                    <a:pt x="92" y="29059"/>
                    <a:pt x="1" y="29120"/>
                    <a:pt x="1" y="29241"/>
                  </a:cubicBezTo>
                  <a:lnTo>
                    <a:pt x="1" y="30001"/>
                  </a:lnTo>
                  <a:cubicBezTo>
                    <a:pt x="1" y="30092"/>
                    <a:pt x="92" y="30183"/>
                    <a:pt x="183" y="30183"/>
                  </a:cubicBezTo>
                  <a:cubicBezTo>
                    <a:pt x="305" y="30183"/>
                    <a:pt x="366" y="30092"/>
                    <a:pt x="366" y="30001"/>
                  </a:cubicBezTo>
                  <a:lnTo>
                    <a:pt x="366" y="29241"/>
                  </a:lnTo>
                  <a:cubicBezTo>
                    <a:pt x="366" y="29120"/>
                    <a:pt x="305" y="29059"/>
                    <a:pt x="183" y="29059"/>
                  </a:cubicBezTo>
                  <a:close/>
                  <a:moveTo>
                    <a:pt x="183" y="30943"/>
                  </a:moveTo>
                  <a:cubicBezTo>
                    <a:pt x="92" y="30943"/>
                    <a:pt x="1" y="31034"/>
                    <a:pt x="1" y="31126"/>
                  </a:cubicBezTo>
                  <a:lnTo>
                    <a:pt x="1" y="31886"/>
                  </a:lnTo>
                  <a:cubicBezTo>
                    <a:pt x="1" y="32007"/>
                    <a:pt x="92" y="32098"/>
                    <a:pt x="183" y="32098"/>
                  </a:cubicBezTo>
                  <a:cubicBezTo>
                    <a:pt x="305" y="32098"/>
                    <a:pt x="366" y="32007"/>
                    <a:pt x="366" y="31886"/>
                  </a:cubicBezTo>
                  <a:lnTo>
                    <a:pt x="366" y="31126"/>
                  </a:lnTo>
                  <a:cubicBezTo>
                    <a:pt x="366" y="31034"/>
                    <a:pt x="305" y="30943"/>
                    <a:pt x="183" y="30943"/>
                  </a:cubicBezTo>
                  <a:close/>
                  <a:moveTo>
                    <a:pt x="183" y="32858"/>
                  </a:moveTo>
                  <a:cubicBezTo>
                    <a:pt x="92" y="32858"/>
                    <a:pt x="1" y="32949"/>
                    <a:pt x="1" y="33041"/>
                  </a:cubicBezTo>
                  <a:lnTo>
                    <a:pt x="1" y="33800"/>
                  </a:lnTo>
                  <a:cubicBezTo>
                    <a:pt x="1" y="33892"/>
                    <a:pt x="92" y="33983"/>
                    <a:pt x="183" y="33983"/>
                  </a:cubicBezTo>
                  <a:cubicBezTo>
                    <a:pt x="305" y="33983"/>
                    <a:pt x="366" y="33892"/>
                    <a:pt x="366" y="33800"/>
                  </a:cubicBezTo>
                  <a:lnTo>
                    <a:pt x="366" y="33041"/>
                  </a:lnTo>
                  <a:cubicBezTo>
                    <a:pt x="366" y="32949"/>
                    <a:pt x="305" y="32858"/>
                    <a:pt x="183" y="32858"/>
                  </a:cubicBezTo>
                  <a:close/>
                  <a:moveTo>
                    <a:pt x="183" y="34743"/>
                  </a:moveTo>
                  <a:cubicBezTo>
                    <a:pt x="92" y="34743"/>
                    <a:pt x="1" y="34834"/>
                    <a:pt x="1" y="34956"/>
                  </a:cubicBezTo>
                  <a:lnTo>
                    <a:pt x="1" y="35715"/>
                  </a:lnTo>
                  <a:cubicBezTo>
                    <a:pt x="1" y="35807"/>
                    <a:pt x="92" y="35898"/>
                    <a:pt x="183" y="35898"/>
                  </a:cubicBezTo>
                  <a:cubicBezTo>
                    <a:pt x="305" y="35898"/>
                    <a:pt x="366" y="35807"/>
                    <a:pt x="366" y="35715"/>
                  </a:cubicBezTo>
                  <a:lnTo>
                    <a:pt x="366" y="34956"/>
                  </a:lnTo>
                  <a:cubicBezTo>
                    <a:pt x="366" y="34834"/>
                    <a:pt x="305" y="34743"/>
                    <a:pt x="183" y="34743"/>
                  </a:cubicBezTo>
                  <a:close/>
                  <a:moveTo>
                    <a:pt x="183" y="36658"/>
                  </a:moveTo>
                  <a:cubicBezTo>
                    <a:pt x="92" y="36658"/>
                    <a:pt x="1" y="36749"/>
                    <a:pt x="1" y="36840"/>
                  </a:cubicBezTo>
                  <a:lnTo>
                    <a:pt x="1" y="37600"/>
                  </a:lnTo>
                  <a:cubicBezTo>
                    <a:pt x="1" y="37722"/>
                    <a:pt x="92" y="37782"/>
                    <a:pt x="183" y="37782"/>
                  </a:cubicBezTo>
                  <a:cubicBezTo>
                    <a:pt x="305" y="37782"/>
                    <a:pt x="366" y="37722"/>
                    <a:pt x="366" y="37600"/>
                  </a:cubicBezTo>
                  <a:lnTo>
                    <a:pt x="366" y="36840"/>
                  </a:lnTo>
                  <a:cubicBezTo>
                    <a:pt x="366" y="36749"/>
                    <a:pt x="305" y="36658"/>
                    <a:pt x="183" y="36658"/>
                  </a:cubicBezTo>
                  <a:close/>
                  <a:moveTo>
                    <a:pt x="183" y="38542"/>
                  </a:moveTo>
                  <a:cubicBezTo>
                    <a:pt x="92" y="38542"/>
                    <a:pt x="1" y="38633"/>
                    <a:pt x="1" y="38755"/>
                  </a:cubicBezTo>
                  <a:lnTo>
                    <a:pt x="1" y="39515"/>
                  </a:lnTo>
                  <a:cubicBezTo>
                    <a:pt x="1" y="39606"/>
                    <a:pt x="92" y="39697"/>
                    <a:pt x="183" y="39697"/>
                  </a:cubicBezTo>
                  <a:cubicBezTo>
                    <a:pt x="305" y="39697"/>
                    <a:pt x="366" y="39606"/>
                    <a:pt x="366" y="39515"/>
                  </a:cubicBezTo>
                  <a:lnTo>
                    <a:pt x="366" y="38755"/>
                  </a:lnTo>
                  <a:cubicBezTo>
                    <a:pt x="366" y="38633"/>
                    <a:pt x="305" y="38542"/>
                    <a:pt x="183" y="38542"/>
                  </a:cubicBezTo>
                  <a:close/>
                  <a:moveTo>
                    <a:pt x="183" y="40457"/>
                  </a:moveTo>
                  <a:cubicBezTo>
                    <a:pt x="92" y="40457"/>
                    <a:pt x="1" y="40548"/>
                    <a:pt x="1" y="40639"/>
                  </a:cubicBezTo>
                  <a:lnTo>
                    <a:pt x="1" y="41399"/>
                  </a:lnTo>
                  <a:cubicBezTo>
                    <a:pt x="1" y="41521"/>
                    <a:pt x="92" y="41612"/>
                    <a:pt x="183" y="41612"/>
                  </a:cubicBezTo>
                  <a:cubicBezTo>
                    <a:pt x="305" y="41612"/>
                    <a:pt x="366" y="41521"/>
                    <a:pt x="366" y="41399"/>
                  </a:cubicBezTo>
                  <a:lnTo>
                    <a:pt x="366" y="40639"/>
                  </a:lnTo>
                  <a:cubicBezTo>
                    <a:pt x="366" y="40548"/>
                    <a:pt x="305" y="40457"/>
                    <a:pt x="183" y="40457"/>
                  </a:cubicBezTo>
                  <a:close/>
                  <a:moveTo>
                    <a:pt x="183" y="42372"/>
                  </a:moveTo>
                  <a:cubicBezTo>
                    <a:pt x="92" y="42372"/>
                    <a:pt x="1" y="42433"/>
                    <a:pt x="1" y="42554"/>
                  </a:cubicBezTo>
                  <a:lnTo>
                    <a:pt x="1" y="43314"/>
                  </a:lnTo>
                  <a:cubicBezTo>
                    <a:pt x="1" y="43405"/>
                    <a:pt x="92" y="43497"/>
                    <a:pt x="183" y="43497"/>
                  </a:cubicBezTo>
                  <a:cubicBezTo>
                    <a:pt x="305" y="43497"/>
                    <a:pt x="366" y="43405"/>
                    <a:pt x="366" y="43314"/>
                  </a:cubicBezTo>
                  <a:lnTo>
                    <a:pt x="366" y="42554"/>
                  </a:lnTo>
                  <a:cubicBezTo>
                    <a:pt x="366" y="42433"/>
                    <a:pt x="305" y="42372"/>
                    <a:pt x="183" y="42372"/>
                  </a:cubicBezTo>
                  <a:close/>
                  <a:moveTo>
                    <a:pt x="183" y="44257"/>
                  </a:moveTo>
                  <a:cubicBezTo>
                    <a:pt x="92" y="44257"/>
                    <a:pt x="1" y="44348"/>
                    <a:pt x="1" y="44439"/>
                  </a:cubicBezTo>
                  <a:lnTo>
                    <a:pt x="1" y="45199"/>
                  </a:lnTo>
                  <a:cubicBezTo>
                    <a:pt x="1" y="45320"/>
                    <a:pt x="92" y="45412"/>
                    <a:pt x="183" y="45412"/>
                  </a:cubicBezTo>
                  <a:cubicBezTo>
                    <a:pt x="305" y="45412"/>
                    <a:pt x="366" y="45320"/>
                    <a:pt x="366" y="45199"/>
                  </a:cubicBezTo>
                  <a:lnTo>
                    <a:pt x="366" y="44439"/>
                  </a:lnTo>
                  <a:cubicBezTo>
                    <a:pt x="366" y="44348"/>
                    <a:pt x="305" y="44257"/>
                    <a:pt x="183" y="44257"/>
                  </a:cubicBezTo>
                  <a:close/>
                  <a:moveTo>
                    <a:pt x="183" y="46171"/>
                  </a:moveTo>
                  <a:cubicBezTo>
                    <a:pt x="92" y="46171"/>
                    <a:pt x="1" y="46263"/>
                    <a:pt x="1" y="46354"/>
                  </a:cubicBezTo>
                  <a:lnTo>
                    <a:pt x="1" y="47114"/>
                  </a:lnTo>
                  <a:cubicBezTo>
                    <a:pt x="1" y="47235"/>
                    <a:pt x="92" y="47296"/>
                    <a:pt x="183" y="47296"/>
                  </a:cubicBezTo>
                  <a:cubicBezTo>
                    <a:pt x="305" y="47296"/>
                    <a:pt x="366" y="47235"/>
                    <a:pt x="366" y="47114"/>
                  </a:cubicBezTo>
                  <a:lnTo>
                    <a:pt x="366" y="46354"/>
                  </a:lnTo>
                  <a:cubicBezTo>
                    <a:pt x="366" y="46263"/>
                    <a:pt x="305" y="46171"/>
                    <a:pt x="183" y="46171"/>
                  </a:cubicBezTo>
                  <a:close/>
                  <a:moveTo>
                    <a:pt x="183" y="48056"/>
                  </a:moveTo>
                  <a:cubicBezTo>
                    <a:pt x="92" y="48056"/>
                    <a:pt x="1" y="48147"/>
                    <a:pt x="1" y="48269"/>
                  </a:cubicBezTo>
                  <a:lnTo>
                    <a:pt x="1" y="49029"/>
                  </a:lnTo>
                  <a:cubicBezTo>
                    <a:pt x="1" y="49120"/>
                    <a:pt x="92" y="49211"/>
                    <a:pt x="183" y="49211"/>
                  </a:cubicBezTo>
                  <a:cubicBezTo>
                    <a:pt x="305" y="49211"/>
                    <a:pt x="366" y="49120"/>
                    <a:pt x="366" y="49029"/>
                  </a:cubicBezTo>
                  <a:lnTo>
                    <a:pt x="366" y="48269"/>
                  </a:lnTo>
                  <a:cubicBezTo>
                    <a:pt x="366" y="48147"/>
                    <a:pt x="305" y="48056"/>
                    <a:pt x="183" y="48056"/>
                  </a:cubicBezTo>
                  <a:close/>
                  <a:moveTo>
                    <a:pt x="183" y="49971"/>
                  </a:moveTo>
                  <a:cubicBezTo>
                    <a:pt x="92" y="49971"/>
                    <a:pt x="1" y="50062"/>
                    <a:pt x="1" y="50153"/>
                  </a:cubicBezTo>
                  <a:lnTo>
                    <a:pt x="1" y="50913"/>
                  </a:lnTo>
                  <a:cubicBezTo>
                    <a:pt x="1" y="51035"/>
                    <a:pt x="92" y="51096"/>
                    <a:pt x="183" y="51096"/>
                  </a:cubicBezTo>
                  <a:cubicBezTo>
                    <a:pt x="305" y="51096"/>
                    <a:pt x="366" y="51035"/>
                    <a:pt x="366" y="50913"/>
                  </a:cubicBezTo>
                  <a:lnTo>
                    <a:pt x="366" y="50153"/>
                  </a:lnTo>
                  <a:cubicBezTo>
                    <a:pt x="366" y="50062"/>
                    <a:pt x="305" y="49971"/>
                    <a:pt x="183" y="49971"/>
                  </a:cubicBezTo>
                  <a:close/>
                  <a:moveTo>
                    <a:pt x="183" y="51855"/>
                  </a:moveTo>
                  <a:cubicBezTo>
                    <a:pt x="92" y="51855"/>
                    <a:pt x="1" y="51947"/>
                    <a:pt x="1" y="52068"/>
                  </a:cubicBezTo>
                  <a:lnTo>
                    <a:pt x="1" y="52828"/>
                  </a:lnTo>
                  <a:cubicBezTo>
                    <a:pt x="1" y="52919"/>
                    <a:pt x="92" y="53010"/>
                    <a:pt x="183" y="53010"/>
                  </a:cubicBezTo>
                  <a:cubicBezTo>
                    <a:pt x="305" y="53010"/>
                    <a:pt x="366" y="52919"/>
                    <a:pt x="366" y="52828"/>
                  </a:cubicBezTo>
                  <a:lnTo>
                    <a:pt x="366" y="52068"/>
                  </a:lnTo>
                  <a:cubicBezTo>
                    <a:pt x="366" y="51947"/>
                    <a:pt x="305" y="51855"/>
                    <a:pt x="183" y="51855"/>
                  </a:cubicBezTo>
                  <a:close/>
                  <a:moveTo>
                    <a:pt x="183" y="53770"/>
                  </a:moveTo>
                  <a:cubicBezTo>
                    <a:pt x="92" y="53770"/>
                    <a:pt x="1" y="53862"/>
                    <a:pt x="1" y="53953"/>
                  </a:cubicBezTo>
                  <a:lnTo>
                    <a:pt x="1" y="54713"/>
                  </a:lnTo>
                  <a:cubicBezTo>
                    <a:pt x="1" y="54834"/>
                    <a:pt x="92" y="54925"/>
                    <a:pt x="183" y="54925"/>
                  </a:cubicBezTo>
                  <a:cubicBezTo>
                    <a:pt x="305" y="54925"/>
                    <a:pt x="366" y="54834"/>
                    <a:pt x="366" y="54713"/>
                  </a:cubicBezTo>
                  <a:lnTo>
                    <a:pt x="366" y="53953"/>
                  </a:lnTo>
                  <a:cubicBezTo>
                    <a:pt x="366" y="53862"/>
                    <a:pt x="305" y="53770"/>
                    <a:pt x="183" y="53770"/>
                  </a:cubicBezTo>
                  <a:close/>
                  <a:moveTo>
                    <a:pt x="183" y="55685"/>
                  </a:moveTo>
                  <a:cubicBezTo>
                    <a:pt x="92" y="55685"/>
                    <a:pt x="1" y="55746"/>
                    <a:pt x="1" y="55868"/>
                  </a:cubicBezTo>
                  <a:lnTo>
                    <a:pt x="1" y="56628"/>
                  </a:lnTo>
                  <a:cubicBezTo>
                    <a:pt x="1" y="56719"/>
                    <a:pt x="92" y="56810"/>
                    <a:pt x="183" y="56810"/>
                  </a:cubicBezTo>
                  <a:cubicBezTo>
                    <a:pt x="305" y="56810"/>
                    <a:pt x="366" y="56719"/>
                    <a:pt x="366" y="56628"/>
                  </a:cubicBezTo>
                  <a:lnTo>
                    <a:pt x="366" y="55868"/>
                  </a:lnTo>
                  <a:cubicBezTo>
                    <a:pt x="366" y="55746"/>
                    <a:pt x="305" y="55685"/>
                    <a:pt x="183" y="55685"/>
                  </a:cubicBezTo>
                  <a:close/>
                  <a:moveTo>
                    <a:pt x="183" y="57570"/>
                  </a:moveTo>
                  <a:cubicBezTo>
                    <a:pt x="92" y="57570"/>
                    <a:pt x="1" y="57661"/>
                    <a:pt x="1" y="57752"/>
                  </a:cubicBezTo>
                  <a:lnTo>
                    <a:pt x="1" y="58542"/>
                  </a:lnTo>
                  <a:cubicBezTo>
                    <a:pt x="1" y="58634"/>
                    <a:pt x="92" y="58725"/>
                    <a:pt x="183" y="58725"/>
                  </a:cubicBezTo>
                  <a:cubicBezTo>
                    <a:pt x="305" y="58725"/>
                    <a:pt x="366" y="58634"/>
                    <a:pt x="366" y="58542"/>
                  </a:cubicBezTo>
                  <a:lnTo>
                    <a:pt x="366" y="57752"/>
                  </a:lnTo>
                  <a:cubicBezTo>
                    <a:pt x="366" y="57661"/>
                    <a:pt x="305" y="57570"/>
                    <a:pt x="183" y="57570"/>
                  </a:cubicBezTo>
                  <a:close/>
                  <a:moveTo>
                    <a:pt x="183" y="59485"/>
                  </a:moveTo>
                  <a:cubicBezTo>
                    <a:pt x="92" y="59485"/>
                    <a:pt x="1" y="59576"/>
                    <a:pt x="1" y="59667"/>
                  </a:cubicBezTo>
                  <a:lnTo>
                    <a:pt x="1" y="60427"/>
                  </a:lnTo>
                  <a:cubicBezTo>
                    <a:pt x="1" y="60549"/>
                    <a:pt x="92" y="60609"/>
                    <a:pt x="183" y="60609"/>
                  </a:cubicBezTo>
                  <a:cubicBezTo>
                    <a:pt x="305" y="60609"/>
                    <a:pt x="366" y="60549"/>
                    <a:pt x="366" y="60427"/>
                  </a:cubicBezTo>
                  <a:lnTo>
                    <a:pt x="366" y="59667"/>
                  </a:lnTo>
                  <a:cubicBezTo>
                    <a:pt x="366" y="59576"/>
                    <a:pt x="305" y="59485"/>
                    <a:pt x="183" y="59485"/>
                  </a:cubicBezTo>
                  <a:close/>
                  <a:moveTo>
                    <a:pt x="183" y="61369"/>
                  </a:moveTo>
                  <a:cubicBezTo>
                    <a:pt x="92" y="61369"/>
                    <a:pt x="1" y="61460"/>
                    <a:pt x="1" y="61582"/>
                  </a:cubicBezTo>
                  <a:lnTo>
                    <a:pt x="1" y="62342"/>
                  </a:lnTo>
                  <a:cubicBezTo>
                    <a:pt x="1" y="62433"/>
                    <a:pt x="92" y="62524"/>
                    <a:pt x="183" y="62524"/>
                  </a:cubicBezTo>
                  <a:cubicBezTo>
                    <a:pt x="305" y="62524"/>
                    <a:pt x="366" y="62433"/>
                    <a:pt x="366" y="62342"/>
                  </a:cubicBezTo>
                  <a:lnTo>
                    <a:pt x="366" y="61582"/>
                  </a:lnTo>
                  <a:cubicBezTo>
                    <a:pt x="366" y="61460"/>
                    <a:pt x="305" y="61369"/>
                    <a:pt x="183" y="61369"/>
                  </a:cubicBezTo>
                  <a:close/>
                  <a:moveTo>
                    <a:pt x="183" y="63284"/>
                  </a:moveTo>
                  <a:cubicBezTo>
                    <a:pt x="92" y="63284"/>
                    <a:pt x="1" y="63375"/>
                    <a:pt x="1" y="63467"/>
                  </a:cubicBezTo>
                  <a:lnTo>
                    <a:pt x="1" y="64226"/>
                  </a:lnTo>
                  <a:cubicBezTo>
                    <a:pt x="1" y="64348"/>
                    <a:pt x="92" y="64409"/>
                    <a:pt x="183" y="64409"/>
                  </a:cubicBezTo>
                  <a:cubicBezTo>
                    <a:pt x="305" y="64409"/>
                    <a:pt x="366" y="64348"/>
                    <a:pt x="366" y="64226"/>
                  </a:cubicBezTo>
                  <a:lnTo>
                    <a:pt x="366" y="63467"/>
                  </a:lnTo>
                  <a:cubicBezTo>
                    <a:pt x="366" y="63375"/>
                    <a:pt x="305" y="63284"/>
                    <a:pt x="183" y="63284"/>
                  </a:cubicBezTo>
                  <a:close/>
                  <a:moveTo>
                    <a:pt x="183" y="65199"/>
                  </a:moveTo>
                  <a:cubicBezTo>
                    <a:pt x="92" y="65199"/>
                    <a:pt x="1" y="65260"/>
                    <a:pt x="1" y="65381"/>
                  </a:cubicBezTo>
                  <a:lnTo>
                    <a:pt x="1" y="66141"/>
                  </a:lnTo>
                  <a:cubicBezTo>
                    <a:pt x="1" y="66233"/>
                    <a:pt x="92" y="66324"/>
                    <a:pt x="183" y="66324"/>
                  </a:cubicBezTo>
                  <a:cubicBezTo>
                    <a:pt x="305" y="66324"/>
                    <a:pt x="366" y="66233"/>
                    <a:pt x="366" y="66141"/>
                  </a:cubicBezTo>
                  <a:lnTo>
                    <a:pt x="366" y="65381"/>
                  </a:lnTo>
                  <a:cubicBezTo>
                    <a:pt x="366" y="65260"/>
                    <a:pt x="305" y="65199"/>
                    <a:pt x="183" y="65199"/>
                  </a:cubicBezTo>
                  <a:close/>
                  <a:moveTo>
                    <a:pt x="183" y="67084"/>
                  </a:moveTo>
                  <a:cubicBezTo>
                    <a:pt x="92" y="67084"/>
                    <a:pt x="1" y="67175"/>
                    <a:pt x="1" y="67266"/>
                  </a:cubicBezTo>
                  <a:lnTo>
                    <a:pt x="1" y="68026"/>
                  </a:lnTo>
                  <a:cubicBezTo>
                    <a:pt x="1" y="68147"/>
                    <a:pt x="92" y="68239"/>
                    <a:pt x="183" y="68239"/>
                  </a:cubicBezTo>
                  <a:cubicBezTo>
                    <a:pt x="305" y="68239"/>
                    <a:pt x="366" y="68147"/>
                    <a:pt x="366" y="68026"/>
                  </a:cubicBezTo>
                  <a:lnTo>
                    <a:pt x="366" y="67266"/>
                  </a:lnTo>
                  <a:cubicBezTo>
                    <a:pt x="366" y="67175"/>
                    <a:pt x="305" y="67084"/>
                    <a:pt x="183" y="67084"/>
                  </a:cubicBezTo>
                  <a:close/>
                  <a:moveTo>
                    <a:pt x="183" y="68999"/>
                  </a:moveTo>
                  <a:cubicBezTo>
                    <a:pt x="92" y="68999"/>
                    <a:pt x="1" y="69059"/>
                    <a:pt x="1" y="69181"/>
                  </a:cubicBezTo>
                  <a:lnTo>
                    <a:pt x="1" y="69941"/>
                  </a:lnTo>
                  <a:cubicBezTo>
                    <a:pt x="1" y="70032"/>
                    <a:pt x="92" y="70123"/>
                    <a:pt x="183" y="70123"/>
                  </a:cubicBezTo>
                  <a:cubicBezTo>
                    <a:pt x="305" y="70123"/>
                    <a:pt x="366" y="70032"/>
                    <a:pt x="366" y="69941"/>
                  </a:cubicBezTo>
                  <a:lnTo>
                    <a:pt x="366" y="69181"/>
                  </a:lnTo>
                  <a:cubicBezTo>
                    <a:pt x="366" y="69059"/>
                    <a:pt x="305" y="68999"/>
                    <a:pt x="183" y="68999"/>
                  </a:cubicBezTo>
                  <a:close/>
                  <a:moveTo>
                    <a:pt x="183" y="70883"/>
                  </a:moveTo>
                  <a:cubicBezTo>
                    <a:pt x="92" y="70883"/>
                    <a:pt x="1" y="70974"/>
                    <a:pt x="1" y="71065"/>
                  </a:cubicBezTo>
                  <a:lnTo>
                    <a:pt x="1" y="71856"/>
                  </a:lnTo>
                  <a:cubicBezTo>
                    <a:pt x="1" y="71947"/>
                    <a:pt x="92" y="72038"/>
                    <a:pt x="183" y="72038"/>
                  </a:cubicBezTo>
                  <a:cubicBezTo>
                    <a:pt x="305" y="72038"/>
                    <a:pt x="366" y="71947"/>
                    <a:pt x="366" y="71856"/>
                  </a:cubicBezTo>
                  <a:lnTo>
                    <a:pt x="366" y="71065"/>
                  </a:lnTo>
                  <a:cubicBezTo>
                    <a:pt x="366" y="70974"/>
                    <a:pt x="305" y="70883"/>
                    <a:pt x="183" y="70883"/>
                  </a:cubicBezTo>
                  <a:close/>
                  <a:moveTo>
                    <a:pt x="183" y="72798"/>
                  </a:moveTo>
                  <a:cubicBezTo>
                    <a:pt x="92" y="72798"/>
                    <a:pt x="1" y="72889"/>
                    <a:pt x="1" y="72980"/>
                  </a:cubicBezTo>
                  <a:lnTo>
                    <a:pt x="1" y="73740"/>
                  </a:lnTo>
                  <a:cubicBezTo>
                    <a:pt x="1" y="73862"/>
                    <a:pt x="92" y="73923"/>
                    <a:pt x="183" y="73923"/>
                  </a:cubicBezTo>
                  <a:cubicBezTo>
                    <a:pt x="305" y="73923"/>
                    <a:pt x="366" y="73862"/>
                    <a:pt x="366" y="73740"/>
                  </a:cubicBezTo>
                  <a:lnTo>
                    <a:pt x="366" y="72980"/>
                  </a:lnTo>
                  <a:cubicBezTo>
                    <a:pt x="366" y="72889"/>
                    <a:pt x="305" y="72798"/>
                    <a:pt x="183" y="72798"/>
                  </a:cubicBezTo>
                  <a:close/>
                  <a:moveTo>
                    <a:pt x="183" y="74683"/>
                  </a:moveTo>
                  <a:cubicBezTo>
                    <a:pt x="92" y="74683"/>
                    <a:pt x="1" y="74774"/>
                    <a:pt x="1" y="74895"/>
                  </a:cubicBezTo>
                  <a:lnTo>
                    <a:pt x="1" y="75655"/>
                  </a:lnTo>
                  <a:cubicBezTo>
                    <a:pt x="1" y="75746"/>
                    <a:pt x="92" y="75838"/>
                    <a:pt x="183" y="75838"/>
                  </a:cubicBezTo>
                  <a:cubicBezTo>
                    <a:pt x="305" y="75838"/>
                    <a:pt x="366" y="75746"/>
                    <a:pt x="366" y="75655"/>
                  </a:cubicBezTo>
                  <a:lnTo>
                    <a:pt x="366" y="74895"/>
                  </a:lnTo>
                  <a:cubicBezTo>
                    <a:pt x="366" y="74774"/>
                    <a:pt x="305" y="74683"/>
                    <a:pt x="183" y="74683"/>
                  </a:cubicBezTo>
                  <a:close/>
                  <a:moveTo>
                    <a:pt x="27023" y="75686"/>
                  </a:moveTo>
                  <a:cubicBezTo>
                    <a:pt x="26931" y="75686"/>
                    <a:pt x="26840" y="75777"/>
                    <a:pt x="26840" y="75898"/>
                  </a:cubicBezTo>
                  <a:lnTo>
                    <a:pt x="26840" y="76658"/>
                  </a:lnTo>
                  <a:cubicBezTo>
                    <a:pt x="26840" y="76749"/>
                    <a:pt x="26931" y="76841"/>
                    <a:pt x="27023" y="76841"/>
                  </a:cubicBezTo>
                  <a:cubicBezTo>
                    <a:pt x="27144" y="76841"/>
                    <a:pt x="27235" y="76749"/>
                    <a:pt x="27235" y="76658"/>
                  </a:cubicBezTo>
                  <a:lnTo>
                    <a:pt x="27235" y="75898"/>
                  </a:lnTo>
                  <a:cubicBezTo>
                    <a:pt x="27235" y="75777"/>
                    <a:pt x="27144" y="75686"/>
                    <a:pt x="27023" y="75686"/>
                  </a:cubicBezTo>
                  <a:close/>
                  <a:moveTo>
                    <a:pt x="183" y="76597"/>
                  </a:moveTo>
                  <a:cubicBezTo>
                    <a:pt x="92" y="76597"/>
                    <a:pt x="1" y="76689"/>
                    <a:pt x="1" y="76780"/>
                  </a:cubicBezTo>
                  <a:lnTo>
                    <a:pt x="1" y="77540"/>
                  </a:lnTo>
                  <a:cubicBezTo>
                    <a:pt x="1" y="77661"/>
                    <a:pt x="92" y="77722"/>
                    <a:pt x="183" y="77722"/>
                  </a:cubicBezTo>
                  <a:cubicBezTo>
                    <a:pt x="305" y="77722"/>
                    <a:pt x="366" y="77661"/>
                    <a:pt x="366" y="77540"/>
                  </a:cubicBezTo>
                  <a:lnTo>
                    <a:pt x="366" y="76780"/>
                  </a:lnTo>
                  <a:cubicBezTo>
                    <a:pt x="366" y="76689"/>
                    <a:pt x="305" y="76597"/>
                    <a:pt x="183" y="76597"/>
                  </a:cubicBezTo>
                  <a:close/>
                  <a:moveTo>
                    <a:pt x="27023" y="77601"/>
                  </a:moveTo>
                  <a:cubicBezTo>
                    <a:pt x="26931" y="77601"/>
                    <a:pt x="26840" y="77692"/>
                    <a:pt x="26840" y="77783"/>
                  </a:cubicBezTo>
                  <a:lnTo>
                    <a:pt x="26840" y="78543"/>
                  </a:lnTo>
                  <a:cubicBezTo>
                    <a:pt x="26840" y="78664"/>
                    <a:pt x="26931" y="78756"/>
                    <a:pt x="27023" y="78756"/>
                  </a:cubicBezTo>
                  <a:cubicBezTo>
                    <a:pt x="27144" y="78756"/>
                    <a:pt x="27235" y="78664"/>
                    <a:pt x="27235" y="78543"/>
                  </a:cubicBezTo>
                  <a:lnTo>
                    <a:pt x="27235" y="77783"/>
                  </a:lnTo>
                  <a:cubicBezTo>
                    <a:pt x="27235" y="77692"/>
                    <a:pt x="27144" y="77601"/>
                    <a:pt x="27023" y="77601"/>
                  </a:cubicBezTo>
                  <a:close/>
                  <a:moveTo>
                    <a:pt x="183" y="78512"/>
                  </a:moveTo>
                  <a:cubicBezTo>
                    <a:pt x="92" y="78512"/>
                    <a:pt x="1" y="78573"/>
                    <a:pt x="1" y="78695"/>
                  </a:cubicBezTo>
                  <a:lnTo>
                    <a:pt x="1" y="79455"/>
                  </a:lnTo>
                  <a:cubicBezTo>
                    <a:pt x="1" y="79546"/>
                    <a:pt x="92" y="79637"/>
                    <a:pt x="183" y="79637"/>
                  </a:cubicBezTo>
                  <a:cubicBezTo>
                    <a:pt x="305" y="79637"/>
                    <a:pt x="366" y="79546"/>
                    <a:pt x="366" y="79455"/>
                  </a:cubicBezTo>
                  <a:lnTo>
                    <a:pt x="366" y="78695"/>
                  </a:lnTo>
                  <a:cubicBezTo>
                    <a:pt x="366" y="78573"/>
                    <a:pt x="305" y="78512"/>
                    <a:pt x="183" y="78512"/>
                  </a:cubicBezTo>
                  <a:close/>
                  <a:moveTo>
                    <a:pt x="27023" y="79515"/>
                  </a:moveTo>
                  <a:cubicBezTo>
                    <a:pt x="26931" y="79515"/>
                    <a:pt x="26840" y="79576"/>
                    <a:pt x="26840" y="79698"/>
                  </a:cubicBezTo>
                  <a:lnTo>
                    <a:pt x="26840" y="80458"/>
                  </a:lnTo>
                  <a:cubicBezTo>
                    <a:pt x="26840" y="80549"/>
                    <a:pt x="26931" y="80640"/>
                    <a:pt x="27023" y="80640"/>
                  </a:cubicBezTo>
                  <a:cubicBezTo>
                    <a:pt x="27144" y="80640"/>
                    <a:pt x="27235" y="80549"/>
                    <a:pt x="27235" y="80458"/>
                  </a:cubicBezTo>
                  <a:lnTo>
                    <a:pt x="27235" y="79698"/>
                  </a:lnTo>
                  <a:cubicBezTo>
                    <a:pt x="27235" y="79576"/>
                    <a:pt x="27144" y="79515"/>
                    <a:pt x="27023" y="79515"/>
                  </a:cubicBezTo>
                  <a:close/>
                  <a:moveTo>
                    <a:pt x="183" y="80397"/>
                  </a:moveTo>
                  <a:cubicBezTo>
                    <a:pt x="92" y="80397"/>
                    <a:pt x="1" y="80488"/>
                    <a:pt x="1" y="80579"/>
                  </a:cubicBezTo>
                  <a:lnTo>
                    <a:pt x="1" y="81096"/>
                  </a:lnTo>
                  <a:cubicBezTo>
                    <a:pt x="1" y="81187"/>
                    <a:pt x="1" y="81278"/>
                    <a:pt x="1" y="81370"/>
                  </a:cubicBezTo>
                  <a:cubicBezTo>
                    <a:pt x="1" y="81461"/>
                    <a:pt x="92" y="81552"/>
                    <a:pt x="183" y="81552"/>
                  </a:cubicBezTo>
                  <a:lnTo>
                    <a:pt x="214" y="81552"/>
                  </a:lnTo>
                  <a:cubicBezTo>
                    <a:pt x="305" y="81522"/>
                    <a:pt x="396" y="81430"/>
                    <a:pt x="396" y="81339"/>
                  </a:cubicBezTo>
                  <a:cubicBezTo>
                    <a:pt x="366" y="81248"/>
                    <a:pt x="366" y="81187"/>
                    <a:pt x="366" y="81096"/>
                  </a:cubicBezTo>
                  <a:lnTo>
                    <a:pt x="366" y="80579"/>
                  </a:lnTo>
                  <a:cubicBezTo>
                    <a:pt x="366" y="80488"/>
                    <a:pt x="305" y="80397"/>
                    <a:pt x="183" y="80397"/>
                  </a:cubicBezTo>
                  <a:close/>
                  <a:moveTo>
                    <a:pt x="27023" y="81400"/>
                  </a:moveTo>
                  <a:cubicBezTo>
                    <a:pt x="26931" y="81400"/>
                    <a:pt x="26840" y="81461"/>
                    <a:pt x="26810" y="81582"/>
                  </a:cubicBezTo>
                  <a:cubicBezTo>
                    <a:pt x="26779" y="81795"/>
                    <a:pt x="26719" y="82038"/>
                    <a:pt x="26658" y="82281"/>
                  </a:cubicBezTo>
                  <a:cubicBezTo>
                    <a:pt x="26628" y="82373"/>
                    <a:pt x="26658" y="82464"/>
                    <a:pt x="26779" y="82525"/>
                  </a:cubicBezTo>
                  <a:lnTo>
                    <a:pt x="26840" y="82525"/>
                  </a:lnTo>
                  <a:cubicBezTo>
                    <a:pt x="26901" y="82525"/>
                    <a:pt x="26992" y="82464"/>
                    <a:pt x="26992" y="82403"/>
                  </a:cubicBezTo>
                  <a:cubicBezTo>
                    <a:pt x="27083" y="82129"/>
                    <a:pt x="27144" y="81886"/>
                    <a:pt x="27205" y="81613"/>
                  </a:cubicBezTo>
                  <a:cubicBezTo>
                    <a:pt x="27205" y="81522"/>
                    <a:pt x="27144" y="81430"/>
                    <a:pt x="27023" y="81400"/>
                  </a:cubicBezTo>
                  <a:close/>
                  <a:moveTo>
                    <a:pt x="434" y="82270"/>
                  </a:moveTo>
                  <a:cubicBezTo>
                    <a:pt x="410" y="82270"/>
                    <a:pt x="387" y="82274"/>
                    <a:pt x="366" y="82281"/>
                  </a:cubicBezTo>
                  <a:cubicBezTo>
                    <a:pt x="274" y="82312"/>
                    <a:pt x="214" y="82433"/>
                    <a:pt x="274" y="82525"/>
                  </a:cubicBezTo>
                  <a:cubicBezTo>
                    <a:pt x="366" y="82768"/>
                    <a:pt x="487" y="83011"/>
                    <a:pt x="609" y="83254"/>
                  </a:cubicBezTo>
                  <a:cubicBezTo>
                    <a:pt x="670" y="83284"/>
                    <a:pt x="730" y="83315"/>
                    <a:pt x="791" y="83315"/>
                  </a:cubicBezTo>
                  <a:cubicBezTo>
                    <a:pt x="822" y="83315"/>
                    <a:pt x="852" y="83315"/>
                    <a:pt x="882" y="83284"/>
                  </a:cubicBezTo>
                  <a:cubicBezTo>
                    <a:pt x="974" y="83254"/>
                    <a:pt x="1004" y="83132"/>
                    <a:pt x="943" y="83041"/>
                  </a:cubicBezTo>
                  <a:cubicBezTo>
                    <a:pt x="822" y="82829"/>
                    <a:pt x="700" y="82616"/>
                    <a:pt x="609" y="82403"/>
                  </a:cubicBezTo>
                  <a:cubicBezTo>
                    <a:pt x="586" y="82310"/>
                    <a:pt x="509" y="82270"/>
                    <a:pt x="434" y="82270"/>
                  </a:cubicBezTo>
                  <a:close/>
                  <a:moveTo>
                    <a:pt x="26282" y="83151"/>
                  </a:moveTo>
                  <a:cubicBezTo>
                    <a:pt x="26227" y="83151"/>
                    <a:pt x="26175" y="83173"/>
                    <a:pt x="26141" y="83224"/>
                  </a:cubicBezTo>
                  <a:cubicBezTo>
                    <a:pt x="26020" y="83406"/>
                    <a:pt x="25837" y="83588"/>
                    <a:pt x="25655" y="83771"/>
                  </a:cubicBezTo>
                  <a:cubicBezTo>
                    <a:pt x="25594" y="83832"/>
                    <a:pt x="25594" y="83953"/>
                    <a:pt x="25655" y="84044"/>
                  </a:cubicBezTo>
                  <a:cubicBezTo>
                    <a:pt x="25685" y="84075"/>
                    <a:pt x="25746" y="84105"/>
                    <a:pt x="25807" y="84105"/>
                  </a:cubicBezTo>
                  <a:cubicBezTo>
                    <a:pt x="25837" y="84105"/>
                    <a:pt x="25898" y="84075"/>
                    <a:pt x="25928" y="84044"/>
                  </a:cubicBezTo>
                  <a:cubicBezTo>
                    <a:pt x="26111" y="83862"/>
                    <a:pt x="26293" y="83680"/>
                    <a:pt x="26445" y="83467"/>
                  </a:cubicBezTo>
                  <a:cubicBezTo>
                    <a:pt x="26506" y="83376"/>
                    <a:pt x="26506" y="83254"/>
                    <a:pt x="26415" y="83193"/>
                  </a:cubicBezTo>
                  <a:cubicBezTo>
                    <a:pt x="26374" y="83166"/>
                    <a:pt x="26327" y="83151"/>
                    <a:pt x="26282" y="83151"/>
                  </a:cubicBezTo>
                  <a:close/>
                  <a:moveTo>
                    <a:pt x="1534" y="83804"/>
                  </a:moveTo>
                  <a:cubicBezTo>
                    <a:pt x="1484" y="83804"/>
                    <a:pt x="1432" y="83829"/>
                    <a:pt x="1399" y="83862"/>
                  </a:cubicBezTo>
                  <a:cubicBezTo>
                    <a:pt x="1308" y="83953"/>
                    <a:pt x="1338" y="84075"/>
                    <a:pt x="1399" y="84136"/>
                  </a:cubicBezTo>
                  <a:cubicBezTo>
                    <a:pt x="1612" y="84318"/>
                    <a:pt x="1825" y="84470"/>
                    <a:pt x="2068" y="84591"/>
                  </a:cubicBezTo>
                  <a:cubicBezTo>
                    <a:pt x="2098" y="84622"/>
                    <a:pt x="2129" y="84622"/>
                    <a:pt x="2159" y="84622"/>
                  </a:cubicBezTo>
                  <a:cubicBezTo>
                    <a:pt x="2220" y="84622"/>
                    <a:pt x="2281" y="84591"/>
                    <a:pt x="2311" y="84531"/>
                  </a:cubicBezTo>
                  <a:cubicBezTo>
                    <a:pt x="2372" y="84440"/>
                    <a:pt x="2341" y="84318"/>
                    <a:pt x="2250" y="84257"/>
                  </a:cubicBezTo>
                  <a:cubicBezTo>
                    <a:pt x="2037" y="84136"/>
                    <a:pt x="1825" y="84014"/>
                    <a:pt x="1642" y="83862"/>
                  </a:cubicBezTo>
                  <a:cubicBezTo>
                    <a:pt x="1615" y="83821"/>
                    <a:pt x="1575" y="83804"/>
                    <a:pt x="1534" y="83804"/>
                  </a:cubicBezTo>
                  <a:close/>
                  <a:moveTo>
                    <a:pt x="24846" y="84337"/>
                  </a:moveTo>
                  <a:cubicBezTo>
                    <a:pt x="24821" y="84337"/>
                    <a:pt x="24796" y="84341"/>
                    <a:pt x="24773" y="84348"/>
                  </a:cubicBezTo>
                  <a:cubicBezTo>
                    <a:pt x="24561" y="84470"/>
                    <a:pt x="24317" y="84561"/>
                    <a:pt x="24074" y="84591"/>
                  </a:cubicBezTo>
                  <a:cubicBezTo>
                    <a:pt x="23983" y="84622"/>
                    <a:pt x="23922" y="84743"/>
                    <a:pt x="23953" y="84835"/>
                  </a:cubicBezTo>
                  <a:cubicBezTo>
                    <a:pt x="23953" y="84926"/>
                    <a:pt x="24044" y="84987"/>
                    <a:pt x="24135" y="84987"/>
                  </a:cubicBezTo>
                  <a:lnTo>
                    <a:pt x="24165" y="84987"/>
                  </a:lnTo>
                  <a:cubicBezTo>
                    <a:pt x="24439" y="84895"/>
                    <a:pt x="24682" y="84835"/>
                    <a:pt x="24925" y="84713"/>
                  </a:cubicBezTo>
                  <a:cubicBezTo>
                    <a:pt x="25017" y="84652"/>
                    <a:pt x="25077" y="84561"/>
                    <a:pt x="25017" y="84440"/>
                  </a:cubicBezTo>
                  <a:cubicBezTo>
                    <a:pt x="24994" y="84371"/>
                    <a:pt x="24920" y="84337"/>
                    <a:pt x="24846" y="84337"/>
                  </a:cubicBezTo>
                  <a:close/>
                  <a:moveTo>
                    <a:pt x="3253" y="84622"/>
                  </a:moveTo>
                  <a:cubicBezTo>
                    <a:pt x="3162" y="84622"/>
                    <a:pt x="3071" y="84683"/>
                    <a:pt x="3040" y="84774"/>
                  </a:cubicBezTo>
                  <a:cubicBezTo>
                    <a:pt x="3010" y="84895"/>
                    <a:pt x="3071" y="84987"/>
                    <a:pt x="3192" y="85017"/>
                  </a:cubicBezTo>
                  <a:cubicBezTo>
                    <a:pt x="3436" y="85047"/>
                    <a:pt x="3709" y="85078"/>
                    <a:pt x="3983" y="85078"/>
                  </a:cubicBezTo>
                  <a:cubicBezTo>
                    <a:pt x="4074" y="85078"/>
                    <a:pt x="4165" y="84987"/>
                    <a:pt x="4165" y="84895"/>
                  </a:cubicBezTo>
                  <a:cubicBezTo>
                    <a:pt x="4165" y="84774"/>
                    <a:pt x="4074" y="84713"/>
                    <a:pt x="3983" y="84713"/>
                  </a:cubicBezTo>
                  <a:cubicBezTo>
                    <a:pt x="3740" y="84713"/>
                    <a:pt x="3496" y="84683"/>
                    <a:pt x="3253" y="84622"/>
                  </a:cubicBezTo>
                  <a:close/>
                  <a:moveTo>
                    <a:pt x="5107" y="84713"/>
                  </a:moveTo>
                  <a:cubicBezTo>
                    <a:pt x="5016" y="84713"/>
                    <a:pt x="4925" y="84774"/>
                    <a:pt x="4925" y="84895"/>
                  </a:cubicBezTo>
                  <a:cubicBezTo>
                    <a:pt x="4925" y="84987"/>
                    <a:pt x="5016" y="85078"/>
                    <a:pt x="5107" y="85078"/>
                  </a:cubicBezTo>
                  <a:lnTo>
                    <a:pt x="5867" y="85078"/>
                  </a:lnTo>
                  <a:cubicBezTo>
                    <a:pt x="5989" y="85078"/>
                    <a:pt x="6080" y="84987"/>
                    <a:pt x="6080" y="84895"/>
                  </a:cubicBezTo>
                  <a:cubicBezTo>
                    <a:pt x="6080" y="84774"/>
                    <a:pt x="5989" y="84713"/>
                    <a:pt x="5867" y="84713"/>
                  </a:cubicBezTo>
                  <a:close/>
                  <a:moveTo>
                    <a:pt x="7022" y="84713"/>
                  </a:moveTo>
                  <a:cubicBezTo>
                    <a:pt x="6931" y="84713"/>
                    <a:pt x="6840" y="84774"/>
                    <a:pt x="6840" y="84895"/>
                  </a:cubicBezTo>
                  <a:cubicBezTo>
                    <a:pt x="6840" y="84987"/>
                    <a:pt x="6931" y="85078"/>
                    <a:pt x="7022" y="85078"/>
                  </a:cubicBezTo>
                  <a:lnTo>
                    <a:pt x="7782" y="85078"/>
                  </a:lnTo>
                  <a:cubicBezTo>
                    <a:pt x="7873" y="85078"/>
                    <a:pt x="7965" y="84987"/>
                    <a:pt x="7965" y="84895"/>
                  </a:cubicBezTo>
                  <a:cubicBezTo>
                    <a:pt x="7965" y="84774"/>
                    <a:pt x="7873" y="84713"/>
                    <a:pt x="7782" y="84713"/>
                  </a:cubicBezTo>
                  <a:close/>
                  <a:moveTo>
                    <a:pt x="8937" y="84713"/>
                  </a:moveTo>
                  <a:cubicBezTo>
                    <a:pt x="8816" y="84713"/>
                    <a:pt x="8724" y="84774"/>
                    <a:pt x="8724" y="84895"/>
                  </a:cubicBezTo>
                  <a:cubicBezTo>
                    <a:pt x="8724" y="84987"/>
                    <a:pt x="8816" y="85078"/>
                    <a:pt x="8937" y="85078"/>
                  </a:cubicBezTo>
                  <a:lnTo>
                    <a:pt x="9697" y="85078"/>
                  </a:lnTo>
                  <a:cubicBezTo>
                    <a:pt x="9788" y="85078"/>
                    <a:pt x="9879" y="84987"/>
                    <a:pt x="9879" y="84895"/>
                  </a:cubicBezTo>
                  <a:cubicBezTo>
                    <a:pt x="9879" y="84774"/>
                    <a:pt x="9788" y="84713"/>
                    <a:pt x="9697" y="84713"/>
                  </a:cubicBezTo>
                  <a:close/>
                  <a:moveTo>
                    <a:pt x="10822" y="84713"/>
                  </a:moveTo>
                  <a:cubicBezTo>
                    <a:pt x="10731" y="84713"/>
                    <a:pt x="10639" y="84774"/>
                    <a:pt x="10639" y="84895"/>
                  </a:cubicBezTo>
                  <a:cubicBezTo>
                    <a:pt x="10639" y="84987"/>
                    <a:pt x="10731" y="85078"/>
                    <a:pt x="10822" y="85078"/>
                  </a:cubicBezTo>
                  <a:lnTo>
                    <a:pt x="11582" y="85078"/>
                  </a:lnTo>
                  <a:cubicBezTo>
                    <a:pt x="11703" y="85078"/>
                    <a:pt x="11764" y="84987"/>
                    <a:pt x="11764" y="84895"/>
                  </a:cubicBezTo>
                  <a:cubicBezTo>
                    <a:pt x="11764" y="84774"/>
                    <a:pt x="11703" y="84713"/>
                    <a:pt x="11582" y="84713"/>
                  </a:cubicBezTo>
                  <a:close/>
                  <a:moveTo>
                    <a:pt x="12737" y="84713"/>
                  </a:moveTo>
                  <a:cubicBezTo>
                    <a:pt x="12615" y="84713"/>
                    <a:pt x="12524" y="84774"/>
                    <a:pt x="12524" y="84895"/>
                  </a:cubicBezTo>
                  <a:cubicBezTo>
                    <a:pt x="12524" y="84987"/>
                    <a:pt x="12615" y="85078"/>
                    <a:pt x="12737" y="85078"/>
                  </a:cubicBezTo>
                  <a:lnTo>
                    <a:pt x="13497" y="85078"/>
                  </a:lnTo>
                  <a:cubicBezTo>
                    <a:pt x="13588" y="85078"/>
                    <a:pt x="13679" y="84987"/>
                    <a:pt x="13679" y="84895"/>
                  </a:cubicBezTo>
                  <a:cubicBezTo>
                    <a:pt x="13679" y="84774"/>
                    <a:pt x="13588" y="84713"/>
                    <a:pt x="13497" y="84713"/>
                  </a:cubicBezTo>
                  <a:close/>
                  <a:moveTo>
                    <a:pt x="14621" y="84713"/>
                  </a:moveTo>
                  <a:cubicBezTo>
                    <a:pt x="14530" y="84713"/>
                    <a:pt x="14439" y="84774"/>
                    <a:pt x="14439" y="84895"/>
                  </a:cubicBezTo>
                  <a:cubicBezTo>
                    <a:pt x="14439" y="84987"/>
                    <a:pt x="14530" y="85078"/>
                    <a:pt x="14621" y="85078"/>
                  </a:cubicBezTo>
                  <a:lnTo>
                    <a:pt x="15381" y="85078"/>
                  </a:lnTo>
                  <a:cubicBezTo>
                    <a:pt x="15503" y="85078"/>
                    <a:pt x="15594" y="84987"/>
                    <a:pt x="15594" y="84895"/>
                  </a:cubicBezTo>
                  <a:cubicBezTo>
                    <a:pt x="15594" y="84774"/>
                    <a:pt x="15503" y="84713"/>
                    <a:pt x="15381" y="84713"/>
                  </a:cubicBezTo>
                  <a:close/>
                  <a:moveTo>
                    <a:pt x="16536" y="84713"/>
                  </a:moveTo>
                  <a:cubicBezTo>
                    <a:pt x="16415" y="84713"/>
                    <a:pt x="16354" y="84774"/>
                    <a:pt x="16354" y="84895"/>
                  </a:cubicBezTo>
                  <a:cubicBezTo>
                    <a:pt x="16354" y="84987"/>
                    <a:pt x="16415" y="85078"/>
                    <a:pt x="16536" y="85078"/>
                  </a:cubicBezTo>
                  <a:lnTo>
                    <a:pt x="17296" y="85078"/>
                  </a:lnTo>
                  <a:cubicBezTo>
                    <a:pt x="17387" y="85078"/>
                    <a:pt x="17478" y="84987"/>
                    <a:pt x="17478" y="84895"/>
                  </a:cubicBezTo>
                  <a:cubicBezTo>
                    <a:pt x="17478" y="84774"/>
                    <a:pt x="17387" y="84713"/>
                    <a:pt x="17296" y="84713"/>
                  </a:cubicBezTo>
                  <a:close/>
                  <a:moveTo>
                    <a:pt x="18421" y="84713"/>
                  </a:moveTo>
                  <a:cubicBezTo>
                    <a:pt x="18329" y="84713"/>
                    <a:pt x="18238" y="84774"/>
                    <a:pt x="18238" y="84895"/>
                  </a:cubicBezTo>
                  <a:cubicBezTo>
                    <a:pt x="18238" y="84987"/>
                    <a:pt x="18329" y="85078"/>
                    <a:pt x="18421" y="85078"/>
                  </a:cubicBezTo>
                  <a:lnTo>
                    <a:pt x="19181" y="85078"/>
                  </a:lnTo>
                  <a:cubicBezTo>
                    <a:pt x="19302" y="85078"/>
                    <a:pt x="19393" y="84987"/>
                    <a:pt x="19393" y="84895"/>
                  </a:cubicBezTo>
                  <a:cubicBezTo>
                    <a:pt x="19393" y="84774"/>
                    <a:pt x="19302" y="84713"/>
                    <a:pt x="19181" y="84713"/>
                  </a:cubicBezTo>
                  <a:close/>
                  <a:moveTo>
                    <a:pt x="20336" y="84713"/>
                  </a:moveTo>
                  <a:cubicBezTo>
                    <a:pt x="20244" y="84713"/>
                    <a:pt x="20153" y="84774"/>
                    <a:pt x="20153" y="84895"/>
                  </a:cubicBezTo>
                  <a:cubicBezTo>
                    <a:pt x="20153" y="84987"/>
                    <a:pt x="20244" y="85078"/>
                    <a:pt x="20336" y="85078"/>
                  </a:cubicBezTo>
                  <a:lnTo>
                    <a:pt x="21095" y="85078"/>
                  </a:lnTo>
                  <a:cubicBezTo>
                    <a:pt x="21187" y="85078"/>
                    <a:pt x="21278" y="84987"/>
                    <a:pt x="21278" y="84895"/>
                  </a:cubicBezTo>
                  <a:cubicBezTo>
                    <a:pt x="21278" y="84774"/>
                    <a:pt x="21187" y="84713"/>
                    <a:pt x="21095" y="84713"/>
                  </a:cubicBezTo>
                  <a:close/>
                  <a:moveTo>
                    <a:pt x="22251" y="84713"/>
                  </a:moveTo>
                  <a:cubicBezTo>
                    <a:pt x="22129" y="84713"/>
                    <a:pt x="22038" y="84774"/>
                    <a:pt x="22038" y="84895"/>
                  </a:cubicBezTo>
                  <a:cubicBezTo>
                    <a:pt x="22038" y="84987"/>
                    <a:pt x="22129" y="85078"/>
                    <a:pt x="22251" y="85078"/>
                  </a:cubicBezTo>
                  <a:lnTo>
                    <a:pt x="23010" y="85078"/>
                  </a:lnTo>
                  <a:cubicBezTo>
                    <a:pt x="23102" y="85078"/>
                    <a:pt x="23193" y="84987"/>
                    <a:pt x="23193" y="84895"/>
                  </a:cubicBezTo>
                  <a:cubicBezTo>
                    <a:pt x="23193" y="84774"/>
                    <a:pt x="23102" y="84713"/>
                    <a:pt x="23010" y="847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459249" y="2231131"/>
              <a:ext cx="75048" cy="73800"/>
            </a:xfrm>
            <a:custGeom>
              <a:avLst/>
              <a:gdLst/>
              <a:ahLst/>
              <a:cxnLst/>
              <a:rect l="l" t="t" r="r" b="b"/>
              <a:pathLst>
                <a:path w="2767" h="2721" extrusionOk="0">
                  <a:moveTo>
                    <a:pt x="1369" y="471"/>
                  </a:moveTo>
                  <a:lnTo>
                    <a:pt x="2281" y="1353"/>
                  </a:lnTo>
                  <a:lnTo>
                    <a:pt x="1369" y="2265"/>
                  </a:lnTo>
                  <a:lnTo>
                    <a:pt x="457" y="1353"/>
                  </a:lnTo>
                  <a:lnTo>
                    <a:pt x="1369" y="471"/>
                  </a:lnTo>
                  <a:close/>
                  <a:moveTo>
                    <a:pt x="1373" y="0"/>
                  </a:moveTo>
                  <a:cubicBezTo>
                    <a:pt x="1323" y="0"/>
                    <a:pt x="1278" y="15"/>
                    <a:pt x="1247" y="46"/>
                  </a:cubicBezTo>
                  <a:lnTo>
                    <a:pt x="62" y="1231"/>
                  </a:lnTo>
                  <a:cubicBezTo>
                    <a:pt x="1" y="1292"/>
                    <a:pt x="1" y="1414"/>
                    <a:pt x="62" y="1505"/>
                  </a:cubicBezTo>
                  <a:lnTo>
                    <a:pt x="1247" y="2690"/>
                  </a:lnTo>
                  <a:cubicBezTo>
                    <a:pt x="1278" y="2721"/>
                    <a:pt x="1338" y="2721"/>
                    <a:pt x="1369" y="2721"/>
                  </a:cubicBezTo>
                  <a:cubicBezTo>
                    <a:pt x="1430" y="2721"/>
                    <a:pt x="1460" y="2721"/>
                    <a:pt x="1521" y="2690"/>
                  </a:cubicBezTo>
                  <a:lnTo>
                    <a:pt x="2676" y="1505"/>
                  </a:lnTo>
                  <a:cubicBezTo>
                    <a:pt x="2767" y="1414"/>
                    <a:pt x="2767" y="1292"/>
                    <a:pt x="2676" y="1231"/>
                  </a:cubicBezTo>
                  <a:lnTo>
                    <a:pt x="1521" y="46"/>
                  </a:lnTo>
                  <a:cubicBezTo>
                    <a:pt x="1475" y="15"/>
                    <a:pt x="1422" y="0"/>
                    <a:pt x="1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779964" y="4284022"/>
              <a:ext cx="75048" cy="73800"/>
            </a:xfrm>
            <a:custGeom>
              <a:avLst/>
              <a:gdLst/>
              <a:ahLst/>
              <a:cxnLst/>
              <a:rect l="l" t="t" r="r" b="b"/>
              <a:pathLst>
                <a:path w="2767" h="2721" extrusionOk="0">
                  <a:moveTo>
                    <a:pt x="1369" y="441"/>
                  </a:moveTo>
                  <a:lnTo>
                    <a:pt x="2281" y="1353"/>
                  </a:lnTo>
                  <a:lnTo>
                    <a:pt x="1369" y="2265"/>
                  </a:lnTo>
                  <a:lnTo>
                    <a:pt x="487" y="1353"/>
                  </a:lnTo>
                  <a:lnTo>
                    <a:pt x="1369" y="441"/>
                  </a:lnTo>
                  <a:close/>
                  <a:moveTo>
                    <a:pt x="1372" y="0"/>
                  </a:moveTo>
                  <a:cubicBezTo>
                    <a:pt x="1323" y="0"/>
                    <a:pt x="1277" y="15"/>
                    <a:pt x="1247" y="46"/>
                  </a:cubicBezTo>
                  <a:lnTo>
                    <a:pt x="62" y="1231"/>
                  </a:lnTo>
                  <a:cubicBezTo>
                    <a:pt x="1" y="1292"/>
                    <a:pt x="1" y="1414"/>
                    <a:pt x="62" y="1505"/>
                  </a:cubicBezTo>
                  <a:lnTo>
                    <a:pt x="1247" y="2660"/>
                  </a:lnTo>
                  <a:cubicBezTo>
                    <a:pt x="1277" y="2721"/>
                    <a:pt x="1338" y="2721"/>
                    <a:pt x="1369" y="2721"/>
                  </a:cubicBezTo>
                  <a:cubicBezTo>
                    <a:pt x="1429" y="2721"/>
                    <a:pt x="1490" y="2721"/>
                    <a:pt x="1521" y="2660"/>
                  </a:cubicBezTo>
                  <a:lnTo>
                    <a:pt x="2706" y="1505"/>
                  </a:lnTo>
                  <a:cubicBezTo>
                    <a:pt x="2767" y="1414"/>
                    <a:pt x="2767" y="1292"/>
                    <a:pt x="2706" y="1231"/>
                  </a:cubicBezTo>
                  <a:lnTo>
                    <a:pt x="1521" y="46"/>
                  </a:lnTo>
                  <a:cubicBezTo>
                    <a:pt x="1475" y="15"/>
                    <a:pt x="1422" y="0"/>
                    <a:pt x="1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5795059" y="2669946"/>
            <a:ext cx="1637398" cy="2124009"/>
            <a:chOff x="5795059" y="2669946"/>
            <a:chExt cx="1637398" cy="2124009"/>
          </a:xfrm>
        </p:grpSpPr>
        <p:sp>
          <p:nvSpPr>
            <p:cNvPr id="466" name="Google Shape;466;p17"/>
            <p:cNvSpPr/>
            <p:nvPr/>
          </p:nvSpPr>
          <p:spPr>
            <a:xfrm>
              <a:off x="6276566" y="4622450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275725" y="4673579"/>
              <a:ext cx="11581" cy="31354"/>
            </a:xfrm>
            <a:custGeom>
              <a:avLst/>
              <a:gdLst/>
              <a:ahLst/>
              <a:cxnLst/>
              <a:rect l="l" t="t" r="r" b="b"/>
              <a:pathLst>
                <a:path w="427" h="1156" extrusionOk="0">
                  <a:moveTo>
                    <a:pt x="244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456"/>
                  </a:lnTo>
                  <a:cubicBezTo>
                    <a:pt x="31" y="608"/>
                    <a:pt x="31" y="790"/>
                    <a:pt x="1" y="942"/>
                  </a:cubicBezTo>
                  <a:cubicBezTo>
                    <a:pt x="1" y="1034"/>
                    <a:pt x="61" y="1125"/>
                    <a:pt x="183" y="1155"/>
                  </a:cubicBezTo>
                  <a:lnTo>
                    <a:pt x="213" y="1155"/>
                  </a:lnTo>
                  <a:cubicBezTo>
                    <a:pt x="305" y="1155"/>
                    <a:pt x="365" y="1094"/>
                    <a:pt x="396" y="1003"/>
                  </a:cubicBezTo>
                  <a:cubicBezTo>
                    <a:pt x="426" y="821"/>
                    <a:pt x="426" y="638"/>
                    <a:pt x="426" y="456"/>
                  </a:cubicBezTo>
                  <a:lnTo>
                    <a:pt x="426" y="213"/>
                  </a:lnTo>
                  <a:cubicBezTo>
                    <a:pt x="426" y="91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830511" y="3223332"/>
              <a:ext cx="28885" cy="22295"/>
            </a:xfrm>
            <a:custGeom>
              <a:avLst/>
              <a:gdLst/>
              <a:ahLst/>
              <a:cxnLst/>
              <a:rect l="l" t="t" r="r" b="b"/>
              <a:pathLst>
                <a:path w="1065" h="822" extrusionOk="0">
                  <a:moveTo>
                    <a:pt x="864" y="0"/>
                  </a:moveTo>
                  <a:cubicBezTo>
                    <a:pt x="829" y="0"/>
                    <a:pt x="793" y="10"/>
                    <a:pt x="761" y="32"/>
                  </a:cubicBezTo>
                  <a:cubicBezTo>
                    <a:pt x="518" y="153"/>
                    <a:pt x="305" y="305"/>
                    <a:pt x="92" y="488"/>
                  </a:cubicBezTo>
                  <a:cubicBezTo>
                    <a:pt x="31" y="548"/>
                    <a:pt x="1" y="670"/>
                    <a:pt x="92" y="731"/>
                  </a:cubicBezTo>
                  <a:cubicBezTo>
                    <a:pt x="123" y="792"/>
                    <a:pt x="183" y="822"/>
                    <a:pt x="214" y="822"/>
                  </a:cubicBezTo>
                  <a:cubicBezTo>
                    <a:pt x="274" y="822"/>
                    <a:pt x="305" y="792"/>
                    <a:pt x="335" y="761"/>
                  </a:cubicBezTo>
                  <a:cubicBezTo>
                    <a:pt x="518" y="609"/>
                    <a:pt x="730" y="488"/>
                    <a:pt x="943" y="366"/>
                  </a:cubicBezTo>
                  <a:cubicBezTo>
                    <a:pt x="1034" y="305"/>
                    <a:pt x="1065" y="184"/>
                    <a:pt x="1004" y="92"/>
                  </a:cubicBezTo>
                  <a:cubicBezTo>
                    <a:pt x="984" y="34"/>
                    <a:pt x="927" y="0"/>
                    <a:pt x="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908845" y="4783215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6" y="305"/>
                    <a:pt x="1156" y="213"/>
                  </a:cubicBezTo>
                  <a:cubicBezTo>
                    <a:pt x="1156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817328" y="4745214"/>
              <a:ext cx="25577" cy="24844"/>
            </a:xfrm>
            <a:custGeom>
              <a:avLst/>
              <a:gdLst/>
              <a:ahLst/>
              <a:cxnLst/>
              <a:rect l="l" t="t" r="r" b="b"/>
              <a:pathLst>
                <a:path w="943" h="916" extrusionOk="0">
                  <a:moveTo>
                    <a:pt x="183" y="1"/>
                  </a:moveTo>
                  <a:cubicBezTo>
                    <a:pt x="147" y="1"/>
                    <a:pt x="115" y="11"/>
                    <a:pt x="92" y="34"/>
                  </a:cubicBezTo>
                  <a:cubicBezTo>
                    <a:pt x="1" y="125"/>
                    <a:pt x="1" y="247"/>
                    <a:pt x="61" y="307"/>
                  </a:cubicBezTo>
                  <a:cubicBezTo>
                    <a:pt x="213" y="520"/>
                    <a:pt x="426" y="703"/>
                    <a:pt x="609" y="885"/>
                  </a:cubicBezTo>
                  <a:cubicBezTo>
                    <a:pt x="639" y="915"/>
                    <a:pt x="700" y="915"/>
                    <a:pt x="730" y="915"/>
                  </a:cubicBezTo>
                  <a:cubicBezTo>
                    <a:pt x="791" y="915"/>
                    <a:pt x="852" y="885"/>
                    <a:pt x="882" y="855"/>
                  </a:cubicBezTo>
                  <a:cubicBezTo>
                    <a:pt x="943" y="763"/>
                    <a:pt x="943" y="642"/>
                    <a:pt x="852" y="581"/>
                  </a:cubicBezTo>
                  <a:cubicBezTo>
                    <a:pt x="669" y="429"/>
                    <a:pt x="517" y="247"/>
                    <a:pt x="365" y="64"/>
                  </a:cubicBezTo>
                  <a:cubicBezTo>
                    <a:pt x="309" y="27"/>
                    <a:pt x="241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876703" y="3210991"/>
              <a:ext cx="31354" cy="12395"/>
            </a:xfrm>
            <a:custGeom>
              <a:avLst/>
              <a:gdLst/>
              <a:ahLst/>
              <a:cxnLst/>
              <a:rect l="l" t="t" r="r" b="b"/>
              <a:pathLst>
                <a:path w="1156" h="457" extrusionOk="0">
                  <a:moveTo>
                    <a:pt x="973" y="0"/>
                  </a:moveTo>
                  <a:cubicBezTo>
                    <a:pt x="699" y="0"/>
                    <a:pt x="426" y="31"/>
                    <a:pt x="182" y="61"/>
                  </a:cubicBezTo>
                  <a:cubicBezTo>
                    <a:pt x="61" y="91"/>
                    <a:pt x="0" y="183"/>
                    <a:pt x="30" y="304"/>
                  </a:cubicBezTo>
                  <a:cubicBezTo>
                    <a:pt x="61" y="395"/>
                    <a:pt x="122" y="456"/>
                    <a:pt x="213" y="456"/>
                  </a:cubicBezTo>
                  <a:lnTo>
                    <a:pt x="243" y="456"/>
                  </a:lnTo>
                  <a:cubicBezTo>
                    <a:pt x="486" y="395"/>
                    <a:pt x="730" y="365"/>
                    <a:pt x="973" y="365"/>
                  </a:cubicBez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795059" y="4596058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26"/>
                    <a:pt x="183" y="1126"/>
                  </a:cubicBezTo>
                  <a:cubicBezTo>
                    <a:pt x="274" y="112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928645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795900" y="4698967"/>
              <a:ext cx="17331" cy="29862"/>
            </a:xfrm>
            <a:custGeom>
              <a:avLst/>
              <a:gdLst/>
              <a:ahLst/>
              <a:cxnLst/>
              <a:rect l="l" t="t" r="r" b="b"/>
              <a:pathLst>
                <a:path w="639" h="1101" extrusionOk="0">
                  <a:moveTo>
                    <a:pt x="219" y="0"/>
                  </a:moveTo>
                  <a:cubicBezTo>
                    <a:pt x="207" y="0"/>
                    <a:pt x="195" y="2"/>
                    <a:pt x="183" y="6"/>
                  </a:cubicBezTo>
                  <a:cubicBezTo>
                    <a:pt x="61" y="6"/>
                    <a:pt x="0" y="128"/>
                    <a:pt x="31" y="219"/>
                  </a:cubicBezTo>
                  <a:cubicBezTo>
                    <a:pt x="61" y="493"/>
                    <a:pt x="152" y="736"/>
                    <a:pt x="243" y="979"/>
                  </a:cubicBezTo>
                  <a:cubicBezTo>
                    <a:pt x="274" y="1070"/>
                    <a:pt x="335" y="1101"/>
                    <a:pt x="426" y="1101"/>
                  </a:cubicBezTo>
                  <a:lnTo>
                    <a:pt x="487" y="1101"/>
                  </a:lnTo>
                  <a:cubicBezTo>
                    <a:pt x="578" y="1070"/>
                    <a:pt x="639" y="949"/>
                    <a:pt x="608" y="857"/>
                  </a:cubicBezTo>
                  <a:cubicBezTo>
                    <a:pt x="517" y="614"/>
                    <a:pt x="426" y="401"/>
                    <a:pt x="395" y="158"/>
                  </a:cubicBezTo>
                  <a:cubicBezTo>
                    <a:pt x="369" y="79"/>
                    <a:pt x="297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795059" y="4544115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74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4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95059" y="4493013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795059" y="4647187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186677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6166903" y="4782401"/>
              <a:ext cx="31354" cy="11554"/>
            </a:xfrm>
            <a:custGeom>
              <a:avLst/>
              <a:gdLst/>
              <a:ahLst/>
              <a:cxnLst/>
              <a:rect l="l" t="t" r="r" b="b"/>
              <a:pathLst>
                <a:path w="1156" h="426" extrusionOk="0">
                  <a:moveTo>
                    <a:pt x="943" y="0"/>
                  </a:moveTo>
                  <a:cubicBezTo>
                    <a:pt x="760" y="31"/>
                    <a:pt x="608" y="31"/>
                    <a:pt x="456" y="31"/>
                  </a:cubicBezTo>
                  <a:lnTo>
                    <a:pt x="183" y="31"/>
                  </a:lnTo>
                  <a:cubicBezTo>
                    <a:pt x="92" y="31"/>
                    <a:pt x="0" y="122"/>
                    <a:pt x="0" y="243"/>
                  </a:cubicBezTo>
                  <a:cubicBezTo>
                    <a:pt x="0" y="335"/>
                    <a:pt x="92" y="426"/>
                    <a:pt x="183" y="426"/>
                  </a:cubicBezTo>
                  <a:lnTo>
                    <a:pt x="456" y="426"/>
                  </a:lnTo>
                  <a:cubicBezTo>
                    <a:pt x="639" y="426"/>
                    <a:pt x="791" y="426"/>
                    <a:pt x="973" y="395"/>
                  </a:cubicBezTo>
                  <a:cubicBezTo>
                    <a:pt x="1095" y="365"/>
                    <a:pt x="1155" y="274"/>
                    <a:pt x="115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134734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6255952" y="4724030"/>
              <a:ext cx="22268" cy="27882"/>
            </a:xfrm>
            <a:custGeom>
              <a:avLst/>
              <a:gdLst/>
              <a:ahLst/>
              <a:cxnLst/>
              <a:rect l="l" t="t" r="r" b="b"/>
              <a:pathLst>
                <a:path w="821" h="1028" extrusionOk="0">
                  <a:moveTo>
                    <a:pt x="618" y="0"/>
                  </a:moveTo>
                  <a:cubicBezTo>
                    <a:pt x="545" y="0"/>
                    <a:pt x="469" y="50"/>
                    <a:pt x="426" y="116"/>
                  </a:cubicBezTo>
                  <a:cubicBezTo>
                    <a:pt x="334" y="329"/>
                    <a:pt x="213" y="541"/>
                    <a:pt x="61" y="724"/>
                  </a:cubicBezTo>
                  <a:cubicBezTo>
                    <a:pt x="0" y="815"/>
                    <a:pt x="31" y="936"/>
                    <a:pt x="122" y="997"/>
                  </a:cubicBezTo>
                  <a:cubicBezTo>
                    <a:pt x="152" y="1028"/>
                    <a:pt x="182" y="1028"/>
                    <a:pt x="213" y="1028"/>
                  </a:cubicBezTo>
                  <a:cubicBezTo>
                    <a:pt x="274" y="1028"/>
                    <a:pt x="334" y="997"/>
                    <a:pt x="365" y="967"/>
                  </a:cubicBezTo>
                  <a:cubicBezTo>
                    <a:pt x="517" y="754"/>
                    <a:pt x="669" y="511"/>
                    <a:pt x="790" y="268"/>
                  </a:cubicBezTo>
                  <a:cubicBezTo>
                    <a:pt x="821" y="177"/>
                    <a:pt x="790" y="55"/>
                    <a:pt x="699" y="25"/>
                  </a:cubicBezTo>
                  <a:cubicBezTo>
                    <a:pt x="674" y="8"/>
                    <a:pt x="646" y="0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6216378" y="4763387"/>
              <a:ext cx="29699" cy="20694"/>
            </a:xfrm>
            <a:custGeom>
              <a:avLst/>
              <a:gdLst/>
              <a:ahLst/>
              <a:cxnLst/>
              <a:rect l="l" t="t" r="r" b="b"/>
              <a:pathLst>
                <a:path w="1095" h="763" extrusionOk="0">
                  <a:moveTo>
                    <a:pt x="864" y="1"/>
                  </a:moveTo>
                  <a:cubicBezTo>
                    <a:pt x="828" y="1"/>
                    <a:pt x="792" y="11"/>
                    <a:pt x="760" y="33"/>
                  </a:cubicBezTo>
                  <a:cubicBezTo>
                    <a:pt x="578" y="185"/>
                    <a:pt x="365" y="306"/>
                    <a:pt x="152" y="397"/>
                  </a:cubicBezTo>
                  <a:cubicBezTo>
                    <a:pt x="31" y="458"/>
                    <a:pt x="0" y="580"/>
                    <a:pt x="61" y="671"/>
                  </a:cubicBezTo>
                  <a:cubicBezTo>
                    <a:pt x="91" y="732"/>
                    <a:pt x="152" y="762"/>
                    <a:pt x="213" y="762"/>
                  </a:cubicBezTo>
                  <a:lnTo>
                    <a:pt x="304" y="762"/>
                  </a:lnTo>
                  <a:cubicBezTo>
                    <a:pt x="547" y="640"/>
                    <a:pt x="760" y="519"/>
                    <a:pt x="973" y="337"/>
                  </a:cubicBezTo>
                  <a:cubicBezTo>
                    <a:pt x="1064" y="276"/>
                    <a:pt x="1094" y="154"/>
                    <a:pt x="1034" y="93"/>
                  </a:cubicBezTo>
                  <a:cubicBezTo>
                    <a:pt x="994" y="34"/>
                    <a:pt x="930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6115774" y="4783215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cubicBezTo>
                    <a:pt x="1" y="305"/>
                    <a:pt x="6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3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980561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6" y="274"/>
                    <a:pt x="1126" y="183"/>
                  </a:cubicBezTo>
                  <a:cubicBezTo>
                    <a:pt x="1126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960787" y="4783215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92" y="1"/>
                    <a:pt x="0" y="92"/>
                    <a:pt x="0" y="213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25" y="305"/>
                    <a:pt x="1125" y="213"/>
                  </a:cubicBezTo>
                  <a:cubicBezTo>
                    <a:pt x="112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011889" y="4783215"/>
              <a:ext cx="31381" cy="10741"/>
            </a:xfrm>
            <a:custGeom>
              <a:avLst/>
              <a:gdLst/>
              <a:ahLst/>
              <a:cxnLst/>
              <a:rect l="l" t="t" r="r" b="b"/>
              <a:pathLst>
                <a:path w="1157" h="396" extrusionOk="0">
                  <a:moveTo>
                    <a:pt x="214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4" y="396"/>
                  </a:lnTo>
                  <a:cubicBezTo>
                    <a:pt x="1065" y="396"/>
                    <a:pt x="1156" y="305"/>
                    <a:pt x="1156" y="213"/>
                  </a:cubicBezTo>
                  <a:cubicBezTo>
                    <a:pt x="1156" y="92"/>
                    <a:pt x="1065" y="1"/>
                    <a:pt x="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063832" y="4783215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56" y="305"/>
                    <a:pt x="1156" y="213"/>
                  </a:cubicBezTo>
                  <a:cubicBezTo>
                    <a:pt x="115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83632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031690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857716" y="4775593"/>
              <a:ext cx="31381" cy="16735"/>
            </a:xfrm>
            <a:custGeom>
              <a:avLst/>
              <a:gdLst/>
              <a:ahLst/>
              <a:cxnLst/>
              <a:rect l="l" t="t" r="r" b="b"/>
              <a:pathLst>
                <a:path w="1157" h="617" extrusionOk="0">
                  <a:moveTo>
                    <a:pt x="254" y="0"/>
                  </a:moveTo>
                  <a:cubicBezTo>
                    <a:pt x="174" y="0"/>
                    <a:pt x="87" y="55"/>
                    <a:pt x="62" y="130"/>
                  </a:cubicBezTo>
                  <a:cubicBezTo>
                    <a:pt x="1" y="221"/>
                    <a:pt x="62" y="342"/>
                    <a:pt x="153" y="373"/>
                  </a:cubicBezTo>
                  <a:cubicBezTo>
                    <a:pt x="396" y="464"/>
                    <a:pt x="639" y="555"/>
                    <a:pt x="913" y="616"/>
                  </a:cubicBezTo>
                  <a:lnTo>
                    <a:pt x="943" y="616"/>
                  </a:lnTo>
                  <a:cubicBezTo>
                    <a:pt x="1034" y="616"/>
                    <a:pt x="1126" y="555"/>
                    <a:pt x="1126" y="464"/>
                  </a:cubicBezTo>
                  <a:cubicBezTo>
                    <a:pt x="1156" y="342"/>
                    <a:pt x="1095" y="251"/>
                    <a:pt x="974" y="221"/>
                  </a:cubicBezTo>
                  <a:cubicBezTo>
                    <a:pt x="761" y="190"/>
                    <a:pt x="518" y="99"/>
                    <a:pt x="305" y="8"/>
                  </a:cubicBezTo>
                  <a:cubicBezTo>
                    <a:pt x="289" y="3"/>
                    <a:pt x="272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795059" y="3615791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795059" y="3564690"/>
              <a:ext cx="9927" cy="30513"/>
            </a:xfrm>
            <a:custGeom>
              <a:avLst/>
              <a:gdLst/>
              <a:ahLst/>
              <a:cxnLst/>
              <a:rect l="l" t="t" r="r" b="b"/>
              <a:pathLst>
                <a:path w="366" h="1125" extrusionOk="0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33"/>
                    <a:pt x="62" y="1125"/>
                    <a:pt x="183" y="1125"/>
                  </a:cubicBezTo>
                  <a:cubicBezTo>
                    <a:pt x="274" y="1125"/>
                    <a:pt x="366" y="1033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795059" y="3512747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795059" y="4441071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5795059" y="3667734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795059" y="3461618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795059" y="3409675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795059" y="3770779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26"/>
                    <a:pt x="183" y="1126"/>
                  </a:cubicBezTo>
                  <a:cubicBezTo>
                    <a:pt x="274" y="112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6238619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419249" y="2782890"/>
              <a:ext cx="13209" cy="30730"/>
            </a:xfrm>
            <a:custGeom>
              <a:avLst/>
              <a:gdLst/>
              <a:ahLst/>
              <a:cxnLst/>
              <a:rect l="l" t="t" r="r" b="b"/>
              <a:pathLst>
                <a:path w="487" h="1133" extrusionOk="0">
                  <a:moveTo>
                    <a:pt x="212" y="0"/>
                  </a:moveTo>
                  <a:cubicBezTo>
                    <a:pt x="193" y="0"/>
                    <a:pt x="173" y="3"/>
                    <a:pt x="152" y="8"/>
                  </a:cubicBezTo>
                  <a:cubicBezTo>
                    <a:pt x="61" y="38"/>
                    <a:pt x="0" y="130"/>
                    <a:pt x="31" y="221"/>
                  </a:cubicBezTo>
                  <a:cubicBezTo>
                    <a:pt x="61" y="464"/>
                    <a:pt x="92" y="707"/>
                    <a:pt x="92" y="950"/>
                  </a:cubicBezTo>
                  <a:cubicBezTo>
                    <a:pt x="92" y="1041"/>
                    <a:pt x="183" y="1133"/>
                    <a:pt x="304" y="1133"/>
                  </a:cubicBezTo>
                  <a:cubicBezTo>
                    <a:pt x="396" y="1133"/>
                    <a:pt x="487" y="1041"/>
                    <a:pt x="487" y="950"/>
                  </a:cubicBezTo>
                  <a:cubicBezTo>
                    <a:pt x="487" y="677"/>
                    <a:pt x="456" y="403"/>
                    <a:pt x="396" y="160"/>
                  </a:cubicBezTo>
                  <a:cubicBezTo>
                    <a:pt x="370" y="59"/>
                    <a:pt x="304" y="0"/>
                    <a:pt x="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800837" y="3257943"/>
              <a:ext cx="21454" cy="28913"/>
            </a:xfrm>
            <a:custGeom>
              <a:avLst/>
              <a:gdLst/>
              <a:ahLst/>
              <a:cxnLst/>
              <a:rect l="l" t="t" r="r" b="b"/>
              <a:pathLst>
                <a:path w="791" h="1066" extrusionOk="0">
                  <a:moveTo>
                    <a:pt x="565" y="1"/>
                  </a:moveTo>
                  <a:cubicBezTo>
                    <a:pt x="500" y="1"/>
                    <a:pt x="435" y="34"/>
                    <a:pt x="396" y="93"/>
                  </a:cubicBezTo>
                  <a:cubicBezTo>
                    <a:pt x="274" y="306"/>
                    <a:pt x="153" y="549"/>
                    <a:pt x="61" y="792"/>
                  </a:cubicBezTo>
                  <a:cubicBezTo>
                    <a:pt x="1" y="914"/>
                    <a:pt x="61" y="1005"/>
                    <a:pt x="153" y="1066"/>
                  </a:cubicBezTo>
                  <a:lnTo>
                    <a:pt x="213" y="1066"/>
                  </a:lnTo>
                  <a:cubicBezTo>
                    <a:pt x="305" y="1066"/>
                    <a:pt x="365" y="1005"/>
                    <a:pt x="396" y="944"/>
                  </a:cubicBezTo>
                  <a:cubicBezTo>
                    <a:pt x="487" y="731"/>
                    <a:pt x="609" y="519"/>
                    <a:pt x="730" y="306"/>
                  </a:cubicBezTo>
                  <a:cubicBezTo>
                    <a:pt x="791" y="215"/>
                    <a:pt x="761" y="93"/>
                    <a:pt x="669" y="32"/>
                  </a:cubicBezTo>
                  <a:cubicBezTo>
                    <a:pt x="637" y="11"/>
                    <a:pt x="601" y="1"/>
                    <a:pt x="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795059" y="3306630"/>
              <a:ext cx="10768" cy="30513"/>
            </a:xfrm>
            <a:custGeom>
              <a:avLst/>
              <a:gdLst/>
              <a:ahLst/>
              <a:cxnLst/>
              <a:rect l="l" t="t" r="r" b="b"/>
              <a:pathLst>
                <a:path w="397" h="1125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1" y="365"/>
                    <a:pt x="1" y="456"/>
                  </a:cubicBezTo>
                  <a:lnTo>
                    <a:pt x="1" y="942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2"/>
                  </a:cubicBezTo>
                  <a:lnTo>
                    <a:pt x="366" y="456"/>
                  </a:lnTo>
                  <a:cubicBezTo>
                    <a:pt x="366" y="365"/>
                    <a:pt x="366" y="274"/>
                    <a:pt x="366" y="21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5795059" y="3357732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5795059" y="3718836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214"/>
                  </a:cubicBezTo>
                  <a:lnTo>
                    <a:pt x="1" y="974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4"/>
                  </a:cubicBezTo>
                  <a:lnTo>
                    <a:pt x="366" y="214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5795059" y="4234954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795059" y="4286083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795059" y="3821908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5795059" y="4338026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5795059" y="4131910"/>
              <a:ext cx="9927" cy="30513"/>
            </a:xfrm>
            <a:custGeom>
              <a:avLst/>
              <a:gdLst/>
              <a:ahLst/>
              <a:cxnLst/>
              <a:rect l="l" t="t" r="r" b="b"/>
              <a:pathLst>
                <a:path w="366" h="1125" extrusionOk="0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lnTo>
                    <a:pt x="1" y="942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2"/>
                  </a:cubicBezTo>
                  <a:lnTo>
                    <a:pt x="366" y="18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795059" y="4389942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6"/>
                    <a:pt x="183" y="1126"/>
                  </a:cubicBezTo>
                  <a:cubicBezTo>
                    <a:pt x="274" y="1126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5795059" y="4183012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795059" y="3873851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5795059" y="3925793"/>
              <a:ext cx="9927" cy="30513"/>
            </a:xfrm>
            <a:custGeom>
              <a:avLst/>
              <a:gdLst/>
              <a:ahLst/>
              <a:cxnLst/>
              <a:rect l="l" t="t" r="r" b="b"/>
              <a:pathLst>
                <a:path w="366" h="1125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5795059" y="3976895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5795059" y="4028838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795059" y="4079967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7063083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270012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7200765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56" y="305"/>
                    <a:pt x="1156" y="214"/>
                  </a:cubicBezTo>
                  <a:cubicBezTo>
                    <a:pt x="1156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7252707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cubicBezTo>
                    <a:pt x="1" y="305"/>
                    <a:pt x="61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218070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166127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149663" y="2701464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2" y="396"/>
                  </a:cubicBezTo>
                  <a:lnTo>
                    <a:pt x="942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406067" y="3143072"/>
              <a:ext cx="20613" cy="28370"/>
            </a:xfrm>
            <a:custGeom>
              <a:avLst/>
              <a:gdLst/>
              <a:ahLst/>
              <a:cxnLst/>
              <a:rect l="l" t="t" r="r" b="b"/>
              <a:pathLst>
                <a:path w="760" h="1046" extrusionOk="0">
                  <a:moveTo>
                    <a:pt x="540" y="1"/>
                  </a:moveTo>
                  <a:cubicBezTo>
                    <a:pt x="465" y="1"/>
                    <a:pt x="388" y="41"/>
                    <a:pt x="365" y="133"/>
                  </a:cubicBezTo>
                  <a:cubicBezTo>
                    <a:pt x="304" y="346"/>
                    <a:pt x="182" y="559"/>
                    <a:pt x="61" y="772"/>
                  </a:cubicBezTo>
                  <a:cubicBezTo>
                    <a:pt x="0" y="863"/>
                    <a:pt x="31" y="985"/>
                    <a:pt x="122" y="1015"/>
                  </a:cubicBezTo>
                  <a:cubicBezTo>
                    <a:pt x="152" y="1045"/>
                    <a:pt x="182" y="1045"/>
                    <a:pt x="213" y="1045"/>
                  </a:cubicBezTo>
                  <a:cubicBezTo>
                    <a:pt x="274" y="1045"/>
                    <a:pt x="334" y="1015"/>
                    <a:pt x="395" y="954"/>
                  </a:cubicBezTo>
                  <a:cubicBezTo>
                    <a:pt x="517" y="741"/>
                    <a:pt x="638" y="498"/>
                    <a:pt x="730" y="255"/>
                  </a:cubicBezTo>
                  <a:cubicBezTo>
                    <a:pt x="760" y="164"/>
                    <a:pt x="730" y="42"/>
                    <a:pt x="608" y="12"/>
                  </a:cubicBezTo>
                  <a:cubicBezTo>
                    <a:pt x="587" y="5"/>
                    <a:pt x="563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421717" y="3092268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760"/>
                  </a:lnTo>
                  <a:cubicBezTo>
                    <a:pt x="1" y="821"/>
                    <a:pt x="1" y="882"/>
                    <a:pt x="1" y="943"/>
                  </a:cubicBezTo>
                  <a:cubicBezTo>
                    <a:pt x="1" y="1034"/>
                    <a:pt x="92" y="1125"/>
                    <a:pt x="183" y="1125"/>
                  </a:cubicBezTo>
                  <a:lnTo>
                    <a:pt x="213" y="1125"/>
                  </a:lnTo>
                  <a:cubicBezTo>
                    <a:pt x="305" y="1125"/>
                    <a:pt x="396" y="1064"/>
                    <a:pt x="396" y="943"/>
                  </a:cubicBezTo>
                  <a:cubicBezTo>
                    <a:pt x="396" y="882"/>
                    <a:pt x="396" y="821"/>
                    <a:pt x="396" y="760"/>
                  </a:cubicBezTo>
                  <a:lnTo>
                    <a:pt x="396" y="183"/>
                  </a:lnTo>
                  <a:cubicBezTo>
                    <a:pt x="396" y="92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369775" y="3185114"/>
              <a:ext cx="28072" cy="22593"/>
            </a:xfrm>
            <a:custGeom>
              <a:avLst/>
              <a:gdLst/>
              <a:ahLst/>
              <a:cxnLst/>
              <a:rect l="l" t="t" r="r" b="b"/>
              <a:pathLst>
                <a:path w="1035" h="833" extrusionOk="0">
                  <a:moveTo>
                    <a:pt x="833" y="0"/>
                  </a:moveTo>
                  <a:cubicBezTo>
                    <a:pt x="788" y="0"/>
                    <a:pt x="741" y="15"/>
                    <a:pt x="700" y="42"/>
                  </a:cubicBezTo>
                  <a:cubicBezTo>
                    <a:pt x="517" y="194"/>
                    <a:pt x="335" y="346"/>
                    <a:pt x="122" y="468"/>
                  </a:cubicBezTo>
                  <a:cubicBezTo>
                    <a:pt x="31" y="529"/>
                    <a:pt x="1" y="620"/>
                    <a:pt x="61" y="711"/>
                  </a:cubicBezTo>
                  <a:cubicBezTo>
                    <a:pt x="92" y="772"/>
                    <a:pt x="153" y="833"/>
                    <a:pt x="213" y="833"/>
                  </a:cubicBezTo>
                  <a:cubicBezTo>
                    <a:pt x="244" y="833"/>
                    <a:pt x="274" y="802"/>
                    <a:pt x="305" y="802"/>
                  </a:cubicBezTo>
                  <a:cubicBezTo>
                    <a:pt x="548" y="650"/>
                    <a:pt x="761" y="498"/>
                    <a:pt x="943" y="316"/>
                  </a:cubicBezTo>
                  <a:cubicBezTo>
                    <a:pt x="1034" y="255"/>
                    <a:pt x="1034" y="134"/>
                    <a:pt x="973" y="73"/>
                  </a:cubicBezTo>
                  <a:cubicBezTo>
                    <a:pt x="940" y="23"/>
                    <a:pt x="888" y="0"/>
                    <a:pt x="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7303836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lnTo>
                    <a:pt x="942" y="396"/>
                  </a:lnTo>
                  <a:cubicBezTo>
                    <a:pt x="1064" y="396"/>
                    <a:pt x="1155" y="335"/>
                    <a:pt x="1155" y="214"/>
                  </a:cubicBezTo>
                  <a:cubicBezTo>
                    <a:pt x="1155" y="122"/>
                    <a:pt x="1064" y="31"/>
                    <a:pt x="973" y="31"/>
                  </a:cubicBezTo>
                  <a:cubicBezTo>
                    <a:pt x="882" y="1"/>
                    <a:pt x="821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115025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321141" y="3208305"/>
              <a:ext cx="31354" cy="12612"/>
            </a:xfrm>
            <a:custGeom>
              <a:avLst/>
              <a:gdLst/>
              <a:ahLst/>
              <a:cxnLst/>
              <a:rect l="l" t="t" r="r" b="b"/>
              <a:pathLst>
                <a:path w="1156" h="465" extrusionOk="0">
                  <a:moveTo>
                    <a:pt x="961" y="0"/>
                  </a:moveTo>
                  <a:cubicBezTo>
                    <a:pt x="944" y="0"/>
                    <a:pt x="928" y="3"/>
                    <a:pt x="912" y="8"/>
                  </a:cubicBezTo>
                  <a:cubicBezTo>
                    <a:pt x="669" y="69"/>
                    <a:pt x="426" y="99"/>
                    <a:pt x="183" y="99"/>
                  </a:cubicBezTo>
                  <a:cubicBezTo>
                    <a:pt x="92" y="99"/>
                    <a:pt x="0" y="190"/>
                    <a:pt x="0" y="282"/>
                  </a:cubicBezTo>
                  <a:cubicBezTo>
                    <a:pt x="0" y="373"/>
                    <a:pt x="92" y="464"/>
                    <a:pt x="183" y="464"/>
                  </a:cubicBezTo>
                  <a:cubicBezTo>
                    <a:pt x="456" y="464"/>
                    <a:pt x="730" y="434"/>
                    <a:pt x="1003" y="373"/>
                  </a:cubicBezTo>
                  <a:cubicBezTo>
                    <a:pt x="1095" y="342"/>
                    <a:pt x="1155" y="251"/>
                    <a:pt x="1125" y="160"/>
                  </a:cubicBezTo>
                  <a:cubicBezTo>
                    <a:pt x="1125" y="59"/>
                    <a:pt x="1042" y="0"/>
                    <a:pt x="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7354124" y="2708218"/>
              <a:ext cx="30513" cy="19664"/>
            </a:xfrm>
            <a:custGeom>
              <a:avLst/>
              <a:gdLst/>
              <a:ahLst/>
              <a:cxnLst/>
              <a:rect l="l" t="t" r="r" b="b"/>
              <a:pathLst>
                <a:path w="1125" h="725" extrusionOk="0">
                  <a:moveTo>
                    <a:pt x="193" y="1"/>
                  </a:moveTo>
                  <a:cubicBezTo>
                    <a:pt x="122" y="1"/>
                    <a:pt x="52" y="51"/>
                    <a:pt x="31" y="117"/>
                  </a:cubicBezTo>
                  <a:cubicBezTo>
                    <a:pt x="0" y="208"/>
                    <a:pt x="61" y="329"/>
                    <a:pt x="152" y="360"/>
                  </a:cubicBezTo>
                  <a:cubicBezTo>
                    <a:pt x="365" y="451"/>
                    <a:pt x="608" y="573"/>
                    <a:pt x="790" y="694"/>
                  </a:cubicBezTo>
                  <a:cubicBezTo>
                    <a:pt x="821" y="694"/>
                    <a:pt x="851" y="724"/>
                    <a:pt x="912" y="724"/>
                  </a:cubicBezTo>
                  <a:cubicBezTo>
                    <a:pt x="973" y="724"/>
                    <a:pt x="1034" y="694"/>
                    <a:pt x="1064" y="633"/>
                  </a:cubicBezTo>
                  <a:cubicBezTo>
                    <a:pt x="1125" y="542"/>
                    <a:pt x="1094" y="421"/>
                    <a:pt x="1003" y="360"/>
                  </a:cubicBezTo>
                  <a:cubicBezTo>
                    <a:pt x="760" y="208"/>
                    <a:pt x="517" y="117"/>
                    <a:pt x="274" y="25"/>
                  </a:cubicBezTo>
                  <a:cubicBezTo>
                    <a:pt x="248" y="8"/>
                    <a:pt x="220" y="1"/>
                    <a:pt x="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7396166" y="2737430"/>
              <a:ext cx="23922" cy="26716"/>
            </a:xfrm>
            <a:custGeom>
              <a:avLst/>
              <a:gdLst/>
              <a:ahLst/>
              <a:cxnLst/>
              <a:rect l="l" t="t" r="r" b="b"/>
              <a:pathLst>
                <a:path w="882" h="985" extrusionOk="0">
                  <a:moveTo>
                    <a:pt x="215" y="0"/>
                  </a:moveTo>
                  <a:cubicBezTo>
                    <a:pt x="174" y="0"/>
                    <a:pt x="133" y="15"/>
                    <a:pt x="92" y="43"/>
                  </a:cubicBezTo>
                  <a:cubicBezTo>
                    <a:pt x="0" y="103"/>
                    <a:pt x="0" y="225"/>
                    <a:pt x="61" y="316"/>
                  </a:cubicBezTo>
                  <a:cubicBezTo>
                    <a:pt x="213" y="499"/>
                    <a:pt x="365" y="681"/>
                    <a:pt x="487" y="894"/>
                  </a:cubicBezTo>
                  <a:cubicBezTo>
                    <a:pt x="517" y="955"/>
                    <a:pt x="578" y="985"/>
                    <a:pt x="639" y="985"/>
                  </a:cubicBezTo>
                  <a:cubicBezTo>
                    <a:pt x="669" y="985"/>
                    <a:pt x="730" y="985"/>
                    <a:pt x="760" y="955"/>
                  </a:cubicBezTo>
                  <a:cubicBezTo>
                    <a:pt x="851" y="924"/>
                    <a:pt x="882" y="803"/>
                    <a:pt x="821" y="711"/>
                  </a:cubicBezTo>
                  <a:cubicBezTo>
                    <a:pt x="699" y="468"/>
                    <a:pt x="517" y="255"/>
                    <a:pt x="365" y="73"/>
                  </a:cubicBezTo>
                  <a:cubicBezTo>
                    <a:pt x="315" y="23"/>
                    <a:pt x="265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788533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62" y="1"/>
                    <a:pt x="1" y="92"/>
                    <a:pt x="1" y="214"/>
                  </a:cubicBezTo>
                  <a:cubicBezTo>
                    <a:pt x="1" y="305"/>
                    <a:pt x="6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805865" y="3210991"/>
              <a:ext cx="30513" cy="9927"/>
            </a:xfrm>
            <a:custGeom>
              <a:avLst/>
              <a:gdLst/>
              <a:ahLst/>
              <a:cxnLst/>
              <a:rect l="l" t="t" r="r" b="b"/>
              <a:pathLst>
                <a:path w="1125" h="366" extrusionOk="0">
                  <a:moveTo>
                    <a:pt x="182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2" y="365"/>
                  </a:cubicBezTo>
                  <a:lnTo>
                    <a:pt x="942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6856967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276566" y="4570507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6753923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891604" y="2701464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42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045778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011954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994649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25" y="305"/>
                    <a:pt x="1125" y="214"/>
                  </a:cubicBezTo>
                  <a:cubicBezTo>
                    <a:pt x="1125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7097720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42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942706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4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3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6960038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908909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61" y="0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839662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478532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4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4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444735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427430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530474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26" y="305"/>
                    <a:pt x="1126" y="214"/>
                  </a:cubicBezTo>
                  <a:cubicBezTo>
                    <a:pt x="112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495864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547807" y="3210991"/>
              <a:ext cx="30513" cy="9927"/>
            </a:xfrm>
            <a:custGeom>
              <a:avLst/>
              <a:gdLst/>
              <a:ahLst/>
              <a:cxnLst/>
              <a:rect l="l" t="t" r="r" b="b"/>
              <a:pathLst>
                <a:path w="1125" h="366" extrusionOk="0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2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392793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6276566" y="4519405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91"/>
                    <a:pt x="0" y="182"/>
                  </a:cubicBezTo>
                  <a:lnTo>
                    <a:pt x="0" y="942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2"/>
                  </a:cubicBezTo>
                  <a:lnTo>
                    <a:pt x="395" y="182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6375487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6" y="305"/>
                    <a:pt x="1156" y="214"/>
                  </a:cubicBezTo>
                  <a:cubicBezTo>
                    <a:pt x="1156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421717" y="3040326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92" y="1155"/>
                    <a:pt x="213" y="1155"/>
                  </a:cubicBezTo>
                  <a:cubicBezTo>
                    <a:pt x="305" y="1155"/>
                    <a:pt x="396" y="1064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6289748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6324359" y="2701464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6" y="305"/>
                    <a:pt x="1126" y="214"/>
                  </a:cubicBezTo>
                  <a:cubicBezTo>
                    <a:pt x="1126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341691" y="3210991"/>
              <a:ext cx="30513" cy="9927"/>
            </a:xfrm>
            <a:custGeom>
              <a:avLst/>
              <a:gdLst/>
              <a:ahLst/>
              <a:cxnLst/>
              <a:rect l="l" t="t" r="r" b="b"/>
              <a:pathLst>
                <a:path w="112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633546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21717" y="2834209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92" y="1156"/>
                    <a:pt x="213" y="1156"/>
                  </a:cubicBezTo>
                  <a:cubicBezTo>
                    <a:pt x="305" y="1156"/>
                    <a:pt x="396" y="1064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421717" y="2937254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92" y="1156"/>
                    <a:pt x="213" y="1156"/>
                  </a:cubicBezTo>
                  <a:cubicBezTo>
                    <a:pt x="305" y="1156"/>
                    <a:pt x="396" y="1065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6701980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7421717" y="2989197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92" y="1126"/>
                    <a:pt x="213" y="1126"/>
                  </a:cubicBezTo>
                  <a:cubicBezTo>
                    <a:pt x="305" y="1126"/>
                    <a:pt x="396" y="1034"/>
                    <a:pt x="396" y="943"/>
                  </a:cubicBezTo>
                  <a:lnTo>
                    <a:pt x="396" y="183"/>
                  </a:lnTo>
                  <a:cubicBezTo>
                    <a:pt x="396" y="6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421717" y="2886152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92" y="1125"/>
                    <a:pt x="213" y="1125"/>
                  </a:cubicBezTo>
                  <a:cubicBezTo>
                    <a:pt x="305" y="1125"/>
                    <a:pt x="396" y="1034"/>
                    <a:pt x="396" y="943"/>
                  </a:cubicBezTo>
                  <a:lnTo>
                    <a:pt x="396" y="183"/>
                  </a:ln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6736590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6685488" y="2701464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598908" y="3210991"/>
              <a:ext cx="31354" cy="9927"/>
            </a:xfrm>
            <a:custGeom>
              <a:avLst/>
              <a:gdLst/>
              <a:ahLst/>
              <a:cxnLst/>
              <a:rect l="l" t="t" r="r" b="b"/>
              <a:pathLst>
                <a:path w="115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6581603" y="2701464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6650851" y="3210991"/>
              <a:ext cx="30540" cy="9927"/>
            </a:xfrm>
            <a:custGeom>
              <a:avLst/>
              <a:gdLst/>
              <a:ahLst/>
              <a:cxnLst/>
              <a:rect l="l" t="t" r="r" b="b"/>
              <a:pathLst>
                <a:path w="112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5" y="274"/>
                    <a:pt x="1125" y="183"/>
                  </a:cubicBezTo>
                  <a:cubicBezTo>
                    <a:pt x="1125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6218005" y="2669946"/>
              <a:ext cx="84948" cy="74424"/>
            </a:xfrm>
            <a:custGeom>
              <a:avLst/>
              <a:gdLst/>
              <a:ahLst/>
              <a:cxnLst/>
              <a:rect l="l" t="t" r="r" b="b"/>
              <a:pathLst>
                <a:path w="3132" h="2744" extrusionOk="0">
                  <a:moveTo>
                    <a:pt x="1399" y="464"/>
                  </a:moveTo>
                  <a:lnTo>
                    <a:pt x="2281" y="1376"/>
                  </a:lnTo>
                  <a:lnTo>
                    <a:pt x="1399" y="2287"/>
                  </a:lnTo>
                  <a:lnTo>
                    <a:pt x="487" y="1376"/>
                  </a:lnTo>
                  <a:lnTo>
                    <a:pt x="1399" y="464"/>
                  </a:lnTo>
                  <a:close/>
                  <a:moveTo>
                    <a:pt x="1395" y="0"/>
                  </a:moveTo>
                  <a:cubicBezTo>
                    <a:pt x="1346" y="0"/>
                    <a:pt x="1293" y="23"/>
                    <a:pt x="1247" y="69"/>
                  </a:cubicBezTo>
                  <a:lnTo>
                    <a:pt x="62" y="1224"/>
                  </a:lnTo>
                  <a:cubicBezTo>
                    <a:pt x="1" y="1315"/>
                    <a:pt x="1" y="1436"/>
                    <a:pt x="62" y="1497"/>
                  </a:cubicBezTo>
                  <a:lnTo>
                    <a:pt x="1247" y="2683"/>
                  </a:lnTo>
                  <a:cubicBezTo>
                    <a:pt x="1278" y="2713"/>
                    <a:pt x="1338" y="2743"/>
                    <a:pt x="1399" y="2743"/>
                  </a:cubicBezTo>
                  <a:cubicBezTo>
                    <a:pt x="1430" y="2743"/>
                    <a:pt x="1490" y="2713"/>
                    <a:pt x="1521" y="2683"/>
                  </a:cubicBezTo>
                  <a:lnTo>
                    <a:pt x="2645" y="1558"/>
                  </a:lnTo>
                  <a:lnTo>
                    <a:pt x="2949" y="1558"/>
                  </a:lnTo>
                  <a:cubicBezTo>
                    <a:pt x="3040" y="1558"/>
                    <a:pt x="3132" y="1467"/>
                    <a:pt x="3132" y="1376"/>
                  </a:cubicBezTo>
                  <a:cubicBezTo>
                    <a:pt x="3132" y="1254"/>
                    <a:pt x="3040" y="1163"/>
                    <a:pt x="2949" y="1163"/>
                  </a:cubicBezTo>
                  <a:lnTo>
                    <a:pt x="2645" y="1163"/>
                  </a:lnTo>
                  <a:lnTo>
                    <a:pt x="1521" y="69"/>
                  </a:lnTo>
                  <a:cubicBezTo>
                    <a:pt x="1490" y="23"/>
                    <a:pt x="1445" y="0"/>
                    <a:pt x="1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243583" y="4414272"/>
              <a:ext cx="75048" cy="84541"/>
            </a:xfrm>
            <a:custGeom>
              <a:avLst/>
              <a:gdLst/>
              <a:ahLst/>
              <a:cxnLst/>
              <a:rect l="l" t="t" r="r" b="b"/>
              <a:pathLst>
                <a:path w="2767" h="3117" extrusionOk="0">
                  <a:moveTo>
                    <a:pt x="1398" y="441"/>
                  </a:moveTo>
                  <a:lnTo>
                    <a:pt x="2310" y="1353"/>
                  </a:lnTo>
                  <a:lnTo>
                    <a:pt x="1398" y="2265"/>
                  </a:lnTo>
                  <a:lnTo>
                    <a:pt x="487" y="1353"/>
                  </a:lnTo>
                  <a:lnTo>
                    <a:pt x="1398" y="441"/>
                  </a:lnTo>
                  <a:close/>
                  <a:moveTo>
                    <a:pt x="1395" y="1"/>
                  </a:moveTo>
                  <a:cubicBezTo>
                    <a:pt x="1345" y="1"/>
                    <a:pt x="1292" y="16"/>
                    <a:pt x="1246" y="46"/>
                  </a:cubicBezTo>
                  <a:lnTo>
                    <a:pt x="91" y="1232"/>
                  </a:lnTo>
                  <a:cubicBezTo>
                    <a:pt x="0" y="1292"/>
                    <a:pt x="0" y="1414"/>
                    <a:pt x="91" y="1505"/>
                  </a:cubicBezTo>
                  <a:lnTo>
                    <a:pt x="1216" y="2660"/>
                  </a:lnTo>
                  <a:lnTo>
                    <a:pt x="1216" y="2934"/>
                  </a:lnTo>
                  <a:cubicBezTo>
                    <a:pt x="1216" y="3025"/>
                    <a:pt x="1307" y="3116"/>
                    <a:pt x="1429" y="3116"/>
                  </a:cubicBezTo>
                  <a:cubicBezTo>
                    <a:pt x="1520" y="3116"/>
                    <a:pt x="1611" y="3025"/>
                    <a:pt x="1611" y="2934"/>
                  </a:cubicBezTo>
                  <a:lnTo>
                    <a:pt x="1611" y="2599"/>
                  </a:lnTo>
                  <a:lnTo>
                    <a:pt x="2705" y="1505"/>
                  </a:lnTo>
                  <a:cubicBezTo>
                    <a:pt x="2766" y="1414"/>
                    <a:pt x="2766" y="1292"/>
                    <a:pt x="2705" y="1232"/>
                  </a:cubicBezTo>
                  <a:lnTo>
                    <a:pt x="1520" y="46"/>
                  </a:lnTo>
                  <a:cubicBezTo>
                    <a:pt x="1490" y="16"/>
                    <a:pt x="1444" y="1"/>
                    <a:pt x="13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7"/>
          <p:cNvGrpSpPr/>
          <p:nvPr/>
        </p:nvGrpSpPr>
        <p:grpSpPr>
          <a:xfrm>
            <a:off x="3567386" y="1522513"/>
            <a:ext cx="2381868" cy="1486506"/>
            <a:chOff x="3567386" y="1522513"/>
            <a:chExt cx="2381868" cy="1486506"/>
          </a:xfrm>
        </p:grpSpPr>
        <p:sp>
          <p:nvSpPr>
            <p:cNvPr id="573" name="Google Shape;573;p17"/>
            <p:cNvSpPr/>
            <p:nvPr/>
          </p:nvSpPr>
          <p:spPr>
            <a:xfrm>
              <a:off x="3567386" y="2924072"/>
              <a:ext cx="75048" cy="84948"/>
            </a:xfrm>
            <a:custGeom>
              <a:avLst/>
              <a:gdLst/>
              <a:ahLst/>
              <a:cxnLst/>
              <a:rect l="l" t="t" r="r" b="b"/>
              <a:pathLst>
                <a:path w="2767" h="3132" extrusionOk="0">
                  <a:moveTo>
                    <a:pt x="1399" y="852"/>
                  </a:moveTo>
                  <a:lnTo>
                    <a:pt x="2311" y="1764"/>
                  </a:lnTo>
                  <a:lnTo>
                    <a:pt x="1399" y="2645"/>
                  </a:lnTo>
                  <a:lnTo>
                    <a:pt x="487" y="1764"/>
                  </a:lnTo>
                  <a:lnTo>
                    <a:pt x="1399" y="852"/>
                  </a:lnTo>
                  <a:close/>
                  <a:moveTo>
                    <a:pt x="1399" y="1"/>
                  </a:moveTo>
                  <a:cubicBezTo>
                    <a:pt x="1277" y="1"/>
                    <a:pt x="1186" y="92"/>
                    <a:pt x="1186" y="183"/>
                  </a:cubicBezTo>
                  <a:lnTo>
                    <a:pt x="1186" y="487"/>
                  </a:lnTo>
                  <a:lnTo>
                    <a:pt x="62" y="1612"/>
                  </a:lnTo>
                  <a:cubicBezTo>
                    <a:pt x="1" y="1703"/>
                    <a:pt x="1" y="1824"/>
                    <a:pt x="62" y="1885"/>
                  </a:cubicBezTo>
                  <a:lnTo>
                    <a:pt x="1247" y="3071"/>
                  </a:lnTo>
                  <a:cubicBezTo>
                    <a:pt x="1277" y="3101"/>
                    <a:pt x="1338" y="3131"/>
                    <a:pt x="1399" y="3131"/>
                  </a:cubicBezTo>
                  <a:cubicBezTo>
                    <a:pt x="1429" y="3131"/>
                    <a:pt x="1490" y="3101"/>
                    <a:pt x="1521" y="3071"/>
                  </a:cubicBezTo>
                  <a:lnTo>
                    <a:pt x="2706" y="1885"/>
                  </a:lnTo>
                  <a:cubicBezTo>
                    <a:pt x="2767" y="1824"/>
                    <a:pt x="2767" y="1703"/>
                    <a:pt x="2706" y="1612"/>
                  </a:cubicBezTo>
                  <a:lnTo>
                    <a:pt x="1581" y="487"/>
                  </a:lnTo>
                  <a:lnTo>
                    <a:pt x="1581" y="183"/>
                  </a:lnTo>
                  <a:cubicBezTo>
                    <a:pt x="1581" y="92"/>
                    <a:pt x="1490" y="1"/>
                    <a:pt x="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599556" y="2202678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599556" y="2357665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26"/>
                    <a:pt x="213" y="1126"/>
                  </a:cubicBezTo>
                  <a:cubicBezTo>
                    <a:pt x="304" y="112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599556" y="2305723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lnTo>
                    <a:pt x="0" y="974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74"/>
                  </a:cubicBezTo>
                  <a:lnTo>
                    <a:pt x="395" y="214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599556" y="2254621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599556" y="2408794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599556" y="2666853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599556" y="2614911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599556" y="2151549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26"/>
                    <a:pt x="213" y="1126"/>
                  </a:cubicBezTo>
                  <a:cubicBezTo>
                    <a:pt x="304" y="112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599556" y="2511839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214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599556" y="2563782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599556" y="2460737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599556" y="1945460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91"/>
                    <a:pt x="0" y="182"/>
                  </a:cubicBezTo>
                  <a:lnTo>
                    <a:pt x="0" y="942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2"/>
                  </a:cubicBezTo>
                  <a:lnTo>
                    <a:pt x="395" y="182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599556" y="1636272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599556" y="1688214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601183" y="1585766"/>
              <a:ext cx="17358" cy="29916"/>
            </a:xfrm>
            <a:custGeom>
              <a:avLst/>
              <a:gdLst/>
              <a:ahLst/>
              <a:cxnLst/>
              <a:rect l="l" t="t" r="r" b="b"/>
              <a:pathLst>
                <a:path w="640" h="1103" extrusionOk="0">
                  <a:moveTo>
                    <a:pt x="456" y="1"/>
                  </a:moveTo>
                  <a:cubicBezTo>
                    <a:pt x="365" y="1"/>
                    <a:pt x="294" y="55"/>
                    <a:pt x="244" y="130"/>
                  </a:cubicBezTo>
                  <a:cubicBezTo>
                    <a:pt x="153" y="373"/>
                    <a:pt x="92" y="617"/>
                    <a:pt x="31" y="890"/>
                  </a:cubicBezTo>
                  <a:cubicBezTo>
                    <a:pt x="1" y="981"/>
                    <a:pt x="62" y="1072"/>
                    <a:pt x="183" y="1103"/>
                  </a:cubicBezTo>
                  <a:lnTo>
                    <a:pt x="214" y="1103"/>
                  </a:lnTo>
                  <a:cubicBezTo>
                    <a:pt x="305" y="1103"/>
                    <a:pt x="396" y="1042"/>
                    <a:pt x="396" y="951"/>
                  </a:cubicBezTo>
                  <a:cubicBezTo>
                    <a:pt x="457" y="708"/>
                    <a:pt x="518" y="495"/>
                    <a:pt x="609" y="282"/>
                  </a:cubicBezTo>
                  <a:cubicBezTo>
                    <a:pt x="639" y="161"/>
                    <a:pt x="609" y="69"/>
                    <a:pt x="518" y="9"/>
                  </a:cubicBezTo>
                  <a:cubicBezTo>
                    <a:pt x="496" y="3"/>
                    <a:pt x="476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599556" y="2717955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599556" y="1739343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812392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599556" y="1791286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2"/>
                  </a:lnTo>
                  <a:cubicBezTo>
                    <a:pt x="395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599556" y="2099633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1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3599556" y="1996562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599556" y="2048504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3599556" y="1842388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599556" y="1893517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1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385259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637540" y="1778077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2" y="1156"/>
                    <a:pt x="183" y="1156"/>
                  </a:cubicBezTo>
                  <a:cubicBezTo>
                    <a:pt x="304" y="1156"/>
                    <a:pt x="365" y="1065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781813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936799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833755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039871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90973" y="2141676"/>
              <a:ext cx="31381" cy="9900"/>
            </a:xfrm>
            <a:custGeom>
              <a:avLst/>
              <a:gdLst/>
              <a:ahLst/>
              <a:cxnLst/>
              <a:rect l="l" t="t" r="r" b="b"/>
              <a:pathLst>
                <a:path w="1157" h="365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987928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637540" y="1675032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2" y="1155"/>
                    <a:pt x="183" y="1155"/>
                  </a:cubicBezTo>
                  <a:cubicBezTo>
                    <a:pt x="304" y="1155"/>
                    <a:pt x="365" y="1064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730711" y="2140835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213" y="1"/>
                  </a:moveTo>
                  <a:cubicBezTo>
                    <a:pt x="122" y="1"/>
                    <a:pt x="0" y="62"/>
                    <a:pt x="0" y="183"/>
                  </a:cubicBezTo>
                  <a:cubicBezTo>
                    <a:pt x="0" y="274"/>
                    <a:pt x="61" y="366"/>
                    <a:pt x="182" y="366"/>
                  </a:cubicBezTo>
                  <a:cubicBezTo>
                    <a:pt x="304" y="396"/>
                    <a:pt x="426" y="396"/>
                    <a:pt x="547" y="396"/>
                  </a:cubicBezTo>
                  <a:lnTo>
                    <a:pt x="942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31"/>
                    <a:pt x="942" y="31"/>
                  </a:cubicBezTo>
                  <a:lnTo>
                    <a:pt x="547" y="31"/>
                  </a:lnTo>
                  <a:cubicBezTo>
                    <a:pt x="426" y="3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637540" y="2036136"/>
              <a:ext cx="12395" cy="30540"/>
            </a:xfrm>
            <a:custGeom>
              <a:avLst/>
              <a:gdLst/>
              <a:ahLst/>
              <a:cxnLst/>
              <a:rect l="l" t="t" r="r" b="b"/>
              <a:pathLst>
                <a:path w="457" h="112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lnTo>
                    <a:pt x="0" y="274"/>
                  </a:lnTo>
                  <a:cubicBezTo>
                    <a:pt x="0" y="487"/>
                    <a:pt x="31" y="730"/>
                    <a:pt x="61" y="973"/>
                  </a:cubicBezTo>
                  <a:cubicBezTo>
                    <a:pt x="61" y="1064"/>
                    <a:pt x="152" y="1125"/>
                    <a:pt x="244" y="1125"/>
                  </a:cubicBezTo>
                  <a:lnTo>
                    <a:pt x="274" y="1125"/>
                  </a:lnTo>
                  <a:cubicBezTo>
                    <a:pt x="365" y="1095"/>
                    <a:pt x="456" y="1004"/>
                    <a:pt x="426" y="912"/>
                  </a:cubicBezTo>
                  <a:cubicBezTo>
                    <a:pt x="395" y="700"/>
                    <a:pt x="365" y="487"/>
                    <a:pt x="365" y="274"/>
                  </a:cubicBezTo>
                  <a:lnTo>
                    <a:pt x="365" y="183"/>
                  </a:ln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637540" y="1726975"/>
              <a:ext cx="9927" cy="30513"/>
            </a:xfrm>
            <a:custGeom>
              <a:avLst/>
              <a:gdLst/>
              <a:ahLst/>
              <a:cxnLst/>
              <a:rect l="l" t="t" r="r" b="b"/>
              <a:pathLst>
                <a:path w="366" h="112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4648254" y="2085583"/>
              <a:ext cx="23108" cy="27258"/>
            </a:xfrm>
            <a:custGeom>
              <a:avLst/>
              <a:gdLst/>
              <a:ahLst/>
              <a:cxnLst/>
              <a:rect l="l" t="t" r="r" b="b"/>
              <a:pathLst>
                <a:path w="852" h="1005" extrusionOk="0">
                  <a:moveTo>
                    <a:pt x="226" y="0"/>
                  </a:moveTo>
                  <a:cubicBezTo>
                    <a:pt x="190" y="0"/>
                    <a:pt x="154" y="10"/>
                    <a:pt x="122" y="32"/>
                  </a:cubicBezTo>
                  <a:cubicBezTo>
                    <a:pt x="31" y="62"/>
                    <a:pt x="0" y="184"/>
                    <a:pt x="31" y="275"/>
                  </a:cubicBezTo>
                  <a:cubicBezTo>
                    <a:pt x="152" y="518"/>
                    <a:pt x="304" y="731"/>
                    <a:pt x="487" y="944"/>
                  </a:cubicBezTo>
                  <a:cubicBezTo>
                    <a:pt x="517" y="974"/>
                    <a:pt x="578" y="1004"/>
                    <a:pt x="639" y="1004"/>
                  </a:cubicBezTo>
                  <a:cubicBezTo>
                    <a:pt x="669" y="1004"/>
                    <a:pt x="700" y="1004"/>
                    <a:pt x="730" y="974"/>
                  </a:cubicBezTo>
                  <a:cubicBezTo>
                    <a:pt x="821" y="913"/>
                    <a:pt x="852" y="792"/>
                    <a:pt x="760" y="700"/>
                  </a:cubicBezTo>
                  <a:cubicBezTo>
                    <a:pt x="608" y="518"/>
                    <a:pt x="487" y="305"/>
                    <a:pt x="396" y="93"/>
                  </a:cubicBezTo>
                  <a:cubicBezTo>
                    <a:pt x="356" y="34"/>
                    <a:pt x="292" y="0"/>
                    <a:pt x="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4682050" y="2123503"/>
              <a:ext cx="29699" cy="19854"/>
            </a:xfrm>
            <a:custGeom>
              <a:avLst/>
              <a:gdLst/>
              <a:ahLst/>
              <a:cxnLst/>
              <a:rect l="l" t="t" r="r" b="b"/>
              <a:pathLst>
                <a:path w="1095" h="732" extrusionOk="0">
                  <a:moveTo>
                    <a:pt x="231" y="0"/>
                  </a:moveTo>
                  <a:cubicBezTo>
                    <a:pt x="165" y="0"/>
                    <a:pt x="101" y="34"/>
                    <a:pt x="62" y="93"/>
                  </a:cubicBezTo>
                  <a:cubicBezTo>
                    <a:pt x="1" y="184"/>
                    <a:pt x="31" y="305"/>
                    <a:pt x="122" y="336"/>
                  </a:cubicBezTo>
                  <a:cubicBezTo>
                    <a:pt x="335" y="488"/>
                    <a:pt x="548" y="640"/>
                    <a:pt x="821" y="731"/>
                  </a:cubicBezTo>
                  <a:lnTo>
                    <a:pt x="882" y="731"/>
                  </a:lnTo>
                  <a:cubicBezTo>
                    <a:pt x="943" y="731"/>
                    <a:pt x="1034" y="701"/>
                    <a:pt x="1065" y="640"/>
                  </a:cubicBezTo>
                  <a:cubicBezTo>
                    <a:pt x="1095" y="518"/>
                    <a:pt x="1065" y="427"/>
                    <a:pt x="943" y="366"/>
                  </a:cubicBezTo>
                  <a:cubicBezTo>
                    <a:pt x="730" y="275"/>
                    <a:pt x="517" y="184"/>
                    <a:pt x="335" y="32"/>
                  </a:cubicBezTo>
                  <a:cubicBezTo>
                    <a:pt x="303" y="10"/>
                    <a:pt x="267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4884884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606276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658218" y="2141676"/>
              <a:ext cx="30513" cy="9900"/>
            </a:xfrm>
            <a:custGeom>
              <a:avLst/>
              <a:gdLst/>
              <a:ahLst/>
              <a:cxnLst/>
              <a:rect l="l" t="t" r="r" b="b"/>
              <a:pathLst>
                <a:path w="112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2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503204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555147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142915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6" y="274"/>
                    <a:pt x="1126" y="183"/>
                  </a:cubicBezTo>
                  <a:cubicBezTo>
                    <a:pt x="1126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709320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761263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61" y="0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245987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194044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452103" y="2141676"/>
              <a:ext cx="30513" cy="9900"/>
            </a:xfrm>
            <a:custGeom>
              <a:avLst/>
              <a:gdLst/>
              <a:ahLst/>
              <a:cxnLst/>
              <a:rect l="l" t="t" r="r" b="b"/>
              <a:pathLst>
                <a:path w="112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5297089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349031" y="2141676"/>
              <a:ext cx="30540" cy="9900"/>
            </a:xfrm>
            <a:custGeom>
              <a:avLst/>
              <a:gdLst/>
              <a:ahLst/>
              <a:cxnLst/>
              <a:rect l="l" t="t" r="r" b="b"/>
              <a:pathLst>
                <a:path w="1126" h="365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400160" y="2141676"/>
              <a:ext cx="31354" cy="9900"/>
            </a:xfrm>
            <a:custGeom>
              <a:avLst/>
              <a:gdLst/>
              <a:ahLst/>
              <a:cxnLst/>
              <a:rect l="l" t="t" r="r" b="b"/>
              <a:pathLst>
                <a:path w="115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599556" y="2872970"/>
              <a:ext cx="10741" cy="30513"/>
            </a:xfrm>
            <a:custGeom>
              <a:avLst/>
              <a:gdLst/>
              <a:ahLst/>
              <a:cxnLst/>
              <a:rect l="l" t="t" r="r" b="b"/>
              <a:pathLst>
                <a:path w="396" h="1125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2"/>
                  </a:lnTo>
                  <a:cubicBezTo>
                    <a:pt x="395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921898" y="1522513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6" y="304"/>
                    <a:pt x="1126" y="183"/>
                  </a:cubicBezTo>
                  <a:cubicBezTo>
                    <a:pt x="1126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4128014" y="1522513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304"/>
                    <a:pt x="6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973027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3869955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214" y="395"/>
                  </a:cubicBezTo>
                  <a:lnTo>
                    <a:pt x="974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4024970" y="1522513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076071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818854" y="1522513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3599556" y="2769898"/>
              <a:ext cx="10741" cy="30540"/>
            </a:xfrm>
            <a:custGeom>
              <a:avLst/>
              <a:gdLst/>
              <a:ahLst/>
              <a:cxnLst/>
              <a:rect l="l" t="t" r="r" b="b"/>
              <a:pathLst>
                <a:path w="396" h="112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3599556" y="2821027"/>
              <a:ext cx="10741" cy="31354"/>
            </a:xfrm>
            <a:custGeom>
              <a:avLst/>
              <a:gdLst/>
              <a:ahLst/>
              <a:cxnLst/>
              <a:rect l="l" t="t" r="r" b="b"/>
              <a:pathLst>
                <a:path w="396" h="1156" extrusionOk="0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623452" y="1545270"/>
              <a:ext cx="25577" cy="24248"/>
            </a:xfrm>
            <a:custGeom>
              <a:avLst/>
              <a:gdLst/>
              <a:ahLst/>
              <a:cxnLst/>
              <a:rect l="l" t="t" r="r" b="b"/>
              <a:pathLst>
                <a:path w="943" h="894" extrusionOk="0">
                  <a:moveTo>
                    <a:pt x="747" y="0"/>
                  </a:moveTo>
                  <a:cubicBezTo>
                    <a:pt x="706" y="0"/>
                    <a:pt x="666" y="15"/>
                    <a:pt x="639" y="43"/>
                  </a:cubicBezTo>
                  <a:cubicBezTo>
                    <a:pt x="426" y="195"/>
                    <a:pt x="213" y="407"/>
                    <a:pt x="61" y="590"/>
                  </a:cubicBezTo>
                  <a:cubicBezTo>
                    <a:pt x="1" y="681"/>
                    <a:pt x="1" y="803"/>
                    <a:pt x="92" y="863"/>
                  </a:cubicBezTo>
                  <a:cubicBezTo>
                    <a:pt x="122" y="894"/>
                    <a:pt x="153" y="894"/>
                    <a:pt x="213" y="894"/>
                  </a:cubicBezTo>
                  <a:cubicBezTo>
                    <a:pt x="244" y="894"/>
                    <a:pt x="305" y="894"/>
                    <a:pt x="335" y="833"/>
                  </a:cubicBezTo>
                  <a:cubicBezTo>
                    <a:pt x="487" y="651"/>
                    <a:pt x="669" y="499"/>
                    <a:pt x="852" y="347"/>
                  </a:cubicBezTo>
                  <a:cubicBezTo>
                    <a:pt x="943" y="255"/>
                    <a:pt x="943" y="134"/>
                    <a:pt x="882" y="73"/>
                  </a:cubicBezTo>
                  <a:cubicBezTo>
                    <a:pt x="849" y="23"/>
                    <a:pt x="797" y="0"/>
                    <a:pt x="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766911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21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213" y="395"/>
                  </a:cubicBezTo>
                  <a:lnTo>
                    <a:pt x="973" y="395"/>
                  </a:lnTo>
                  <a:cubicBezTo>
                    <a:pt x="1064" y="395"/>
                    <a:pt x="1156" y="304"/>
                    <a:pt x="1156" y="183"/>
                  </a:cubicBezTo>
                  <a:cubicBezTo>
                    <a:pt x="1156" y="9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715782" y="1522513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26" y="304"/>
                    <a:pt x="1126" y="183"/>
                  </a:cubicBezTo>
                  <a:cubicBezTo>
                    <a:pt x="112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664680" y="1523978"/>
              <a:ext cx="30540" cy="15867"/>
            </a:xfrm>
            <a:custGeom>
              <a:avLst/>
              <a:gdLst/>
              <a:ahLst/>
              <a:cxnLst/>
              <a:rect l="l" t="t" r="r" b="b"/>
              <a:pathLst>
                <a:path w="1126" h="585" extrusionOk="0">
                  <a:moveTo>
                    <a:pt x="949" y="1"/>
                  </a:moveTo>
                  <a:cubicBezTo>
                    <a:pt x="937" y="1"/>
                    <a:pt x="925" y="3"/>
                    <a:pt x="912" y="7"/>
                  </a:cubicBezTo>
                  <a:cubicBezTo>
                    <a:pt x="639" y="68"/>
                    <a:pt x="396" y="129"/>
                    <a:pt x="122" y="220"/>
                  </a:cubicBezTo>
                  <a:cubicBezTo>
                    <a:pt x="31" y="250"/>
                    <a:pt x="0" y="372"/>
                    <a:pt x="31" y="463"/>
                  </a:cubicBezTo>
                  <a:cubicBezTo>
                    <a:pt x="61" y="554"/>
                    <a:pt x="122" y="584"/>
                    <a:pt x="213" y="584"/>
                  </a:cubicBezTo>
                  <a:lnTo>
                    <a:pt x="274" y="584"/>
                  </a:lnTo>
                  <a:cubicBezTo>
                    <a:pt x="487" y="493"/>
                    <a:pt x="730" y="432"/>
                    <a:pt x="973" y="372"/>
                  </a:cubicBezTo>
                  <a:cubicBezTo>
                    <a:pt x="1064" y="372"/>
                    <a:pt x="1125" y="250"/>
                    <a:pt x="1125" y="159"/>
                  </a:cubicBezTo>
                  <a:cubicBezTo>
                    <a:pt x="1099" y="80"/>
                    <a:pt x="1027" y="1"/>
                    <a:pt x="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637540" y="1984193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2" y="1156"/>
                    <a:pt x="183" y="1156"/>
                  </a:cubicBezTo>
                  <a:cubicBezTo>
                    <a:pt x="304" y="1156"/>
                    <a:pt x="365" y="1065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4637540" y="1933091"/>
              <a:ext cx="9927" cy="30513"/>
            </a:xfrm>
            <a:custGeom>
              <a:avLst/>
              <a:gdLst/>
              <a:ahLst/>
              <a:cxnLst/>
              <a:rect l="l" t="t" r="r" b="b"/>
              <a:pathLst>
                <a:path w="366" h="112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lnTo>
                    <a:pt x="0" y="942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2"/>
                  </a:cubicBezTo>
                  <a:lnTo>
                    <a:pt x="365" y="183"/>
                  </a:ln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637540" y="1623903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4623516" y="1574401"/>
              <a:ext cx="19827" cy="28913"/>
            </a:xfrm>
            <a:custGeom>
              <a:avLst/>
              <a:gdLst/>
              <a:ahLst/>
              <a:cxnLst/>
              <a:rect l="l" t="t" r="r" b="b"/>
              <a:pathLst>
                <a:path w="731" h="1066" extrusionOk="0">
                  <a:moveTo>
                    <a:pt x="218" y="1"/>
                  </a:moveTo>
                  <a:cubicBezTo>
                    <a:pt x="187" y="1"/>
                    <a:pt x="155" y="11"/>
                    <a:pt x="122" y="32"/>
                  </a:cubicBezTo>
                  <a:cubicBezTo>
                    <a:pt x="31" y="93"/>
                    <a:pt x="1" y="184"/>
                    <a:pt x="31" y="276"/>
                  </a:cubicBezTo>
                  <a:cubicBezTo>
                    <a:pt x="153" y="488"/>
                    <a:pt x="244" y="732"/>
                    <a:pt x="335" y="944"/>
                  </a:cubicBezTo>
                  <a:cubicBezTo>
                    <a:pt x="365" y="1036"/>
                    <a:pt x="426" y="1066"/>
                    <a:pt x="517" y="1066"/>
                  </a:cubicBezTo>
                  <a:lnTo>
                    <a:pt x="578" y="1066"/>
                  </a:lnTo>
                  <a:cubicBezTo>
                    <a:pt x="669" y="1036"/>
                    <a:pt x="730" y="914"/>
                    <a:pt x="700" y="823"/>
                  </a:cubicBezTo>
                  <a:cubicBezTo>
                    <a:pt x="609" y="580"/>
                    <a:pt x="487" y="336"/>
                    <a:pt x="365" y="93"/>
                  </a:cubicBezTo>
                  <a:cubicBezTo>
                    <a:pt x="326" y="34"/>
                    <a:pt x="274" y="1"/>
                    <a:pt x="2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637540" y="1830019"/>
              <a:ext cx="9927" cy="30540"/>
            </a:xfrm>
            <a:custGeom>
              <a:avLst/>
              <a:gdLst/>
              <a:ahLst/>
              <a:cxnLst/>
              <a:rect l="l" t="t" r="r" b="b"/>
              <a:pathLst>
                <a:path w="366" h="1126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179143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588065" y="1538136"/>
              <a:ext cx="27231" cy="22322"/>
            </a:xfrm>
            <a:custGeom>
              <a:avLst/>
              <a:gdLst/>
              <a:ahLst/>
              <a:cxnLst/>
              <a:rect l="l" t="t" r="r" b="b"/>
              <a:pathLst>
                <a:path w="1004" h="823" extrusionOk="0">
                  <a:moveTo>
                    <a:pt x="200" y="0"/>
                  </a:moveTo>
                  <a:cubicBezTo>
                    <a:pt x="135" y="0"/>
                    <a:pt x="70" y="34"/>
                    <a:pt x="31" y="93"/>
                  </a:cubicBezTo>
                  <a:cubicBezTo>
                    <a:pt x="1" y="184"/>
                    <a:pt x="31" y="275"/>
                    <a:pt x="92" y="336"/>
                  </a:cubicBezTo>
                  <a:cubicBezTo>
                    <a:pt x="305" y="458"/>
                    <a:pt x="517" y="610"/>
                    <a:pt x="669" y="792"/>
                  </a:cubicBezTo>
                  <a:cubicBezTo>
                    <a:pt x="700" y="822"/>
                    <a:pt x="761" y="822"/>
                    <a:pt x="821" y="822"/>
                  </a:cubicBezTo>
                  <a:cubicBezTo>
                    <a:pt x="852" y="822"/>
                    <a:pt x="912" y="822"/>
                    <a:pt x="943" y="762"/>
                  </a:cubicBezTo>
                  <a:cubicBezTo>
                    <a:pt x="1004" y="701"/>
                    <a:pt x="1004" y="579"/>
                    <a:pt x="943" y="488"/>
                  </a:cubicBezTo>
                  <a:cubicBezTo>
                    <a:pt x="730" y="336"/>
                    <a:pt x="517" y="154"/>
                    <a:pt x="305" y="32"/>
                  </a:cubicBezTo>
                  <a:cubicBezTo>
                    <a:pt x="272" y="11"/>
                    <a:pt x="236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637540" y="1881148"/>
              <a:ext cx="9927" cy="31354"/>
            </a:xfrm>
            <a:custGeom>
              <a:avLst/>
              <a:gdLst/>
              <a:ahLst/>
              <a:cxnLst/>
              <a:rect l="l" t="t" r="r" b="b"/>
              <a:pathLst>
                <a:path w="366" h="1156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2" y="1155"/>
                    <a:pt x="183" y="1155"/>
                  </a:cubicBezTo>
                  <a:cubicBezTo>
                    <a:pt x="304" y="1155"/>
                    <a:pt x="365" y="1064"/>
                    <a:pt x="365" y="943"/>
                  </a:cubicBezTo>
                  <a:lnTo>
                    <a:pt x="365" y="183"/>
                  </a:ln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4282187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4334130" y="1522513"/>
              <a:ext cx="30540" cy="10741"/>
            </a:xfrm>
            <a:custGeom>
              <a:avLst/>
              <a:gdLst/>
              <a:ahLst/>
              <a:cxnLst/>
              <a:rect l="l" t="t" r="r" b="b"/>
              <a:pathLst>
                <a:path w="1126" h="396" extrusionOk="0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304"/>
                    <a:pt x="6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4231085" y="1522513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4539432" y="1522513"/>
              <a:ext cx="31354" cy="13209"/>
            </a:xfrm>
            <a:custGeom>
              <a:avLst/>
              <a:gdLst/>
              <a:ahLst/>
              <a:cxnLst/>
              <a:rect l="l" t="t" r="r" b="b"/>
              <a:pathLst>
                <a:path w="1156" h="487" extrusionOk="0">
                  <a:moveTo>
                    <a:pt x="213" y="0"/>
                  </a:moveTo>
                  <a:cubicBezTo>
                    <a:pt x="122" y="0"/>
                    <a:pt x="31" y="91"/>
                    <a:pt x="31" y="183"/>
                  </a:cubicBezTo>
                  <a:cubicBezTo>
                    <a:pt x="0" y="304"/>
                    <a:pt x="91" y="365"/>
                    <a:pt x="183" y="395"/>
                  </a:cubicBezTo>
                  <a:cubicBezTo>
                    <a:pt x="426" y="395"/>
                    <a:pt x="669" y="426"/>
                    <a:pt x="912" y="486"/>
                  </a:cubicBezTo>
                  <a:lnTo>
                    <a:pt x="943" y="486"/>
                  </a:lnTo>
                  <a:cubicBezTo>
                    <a:pt x="1034" y="486"/>
                    <a:pt x="1125" y="456"/>
                    <a:pt x="1125" y="365"/>
                  </a:cubicBezTo>
                  <a:cubicBezTo>
                    <a:pt x="1155" y="243"/>
                    <a:pt x="1095" y="152"/>
                    <a:pt x="1003" y="122"/>
                  </a:cubicBezTo>
                  <a:cubicBezTo>
                    <a:pt x="760" y="61"/>
                    <a:pt x="487" y="31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4437201" y="1522513"/>
              <a:ext cx="30513" cy="10741"/>
            </a:xfrm>
            <a:custGeom>
              <a:avLst/>
              <a:gdLst/>
              <a:ahLst/>
              <a:cxnLst/>
              <a:rect l="l" t="t" r="r" b="b"/>
              <a:pathLst>
                <a:path w="112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lnTo>
                    <a:pt x="942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4488303" y="1522513"/>
              <a:ext cx="31354" cy="10741"/>
            </a:xfrm>
            <a:custGeom>
              <a:avLst/>
              <a:gdLst/>
              <a:ahLst/>
              <a:cxnLst/>
              <a:rect l="l" t="t" r="r" b="b"/>
              <a:pathLst>
                <a:path w="115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5864334" y="2109317"/>
              <a:ext cx="84921" cy="74424"/>
            </a:xfrm>
            <a:custGeom>
              <a:avLst/>
              <a:gdLst/>
              <a:ahLst/>
              <a:cxnLst/>
              <a:rect l="l" t="t" r="r" b="b"/>
              <a:pathLst>
                <a:path w="3131" h="2744" extrusionOk="0">
                  <a:moveTo>
                    <a:pt x="1733" y="464"/>
                  </a:moveTo>
                  <a:lnTo>
                    <a:pt x="2645" y="1376"/>
                  </a:lnTo>
                  <a:lnTo>
                    <a:pt x="1733" y="2287"/>
                  </a:lnTo>
                  <a:lnTo>
                    <a:pt x="821" y="1376"/>
                  </a:lnTo>
                  <a:lnTo>
                    <a:pt x="1733" y="464"/>
                  </a:lnTo>
                  <a:close/>
                  <a:moveTo>
                    <a:pt x="1737" y="0"/>
                  </a:moveTo>
                  <a:cubicBezTo>
                    <a:pt x="1687" y="0"/>
                    <a:pt x="1642" y="23"/>
                    <a:pt x="1611" y="69"/>
                  </a:cubicBezTo>
                  <a:lnTo>
                    <a:pt x="486" y="1193"/>
                  </a:lnTo>
                  <a:lnTo>
                    <a:pt x="183" y="1193"/>
                  </a:lnTo>
                  <a:cubicBezTo>
                    <a:pt x="91" y="1193"/>
                    <a:pt x="0" y="1254"/>
                    <a:pt x="0" y="1376"/>
                  </a:cubicBezTo>
                  <a:cubicBezTo>
                    <a:pt x="0" y="1467"/>
                    <a:pt x="91" y="1558"/>
                    <a:pt x="183" y="1558"/>
                  </a:cubicBezTo>
                  <a:lnTo>
                    <a:pt x="486" y="1558"/>
                  </a:lnTo>
                  <a:lnTo>
                    <a:pt x="1611" y="2683"/>
                  </a:lnTo>
                  <a:cubicBezTo>
                    <a:pt x="1642" y="2713"/>
                    <a:pt x="1702" y="2743"/>
                    <a:pt x="1733" y="2743"/>
                  </a:cubicBezTo>
                  <a:cubicBezTo>
                    <a:pt x="1794" y="2743"/>
                    <a:pt x="1854" y="2713"/>
                    <a:pt x="1885" y="2683"/>
                  </a:cubicBezTo>
                  <a:lnTo>
                    <a:pt x="3070" y="1497"/>
                  </a:lnTo>
                  <a:cubicBezTo>
                    <a:pt x="3131" y="1436"/>
                    <a:pt x="3131" y="1315"/>
                    <a:pt x="3070" y="1224"/>
                  </a:cubicBezTo>
                  <a:lnTo>
                    <a:pt x="1885" y="69"/>
                  </a:lnTo>
                  <a:cubicBezTo>
                    <a:pt x="1839" y="23"/>
                    <a:pt x="1786" y="0"/>
                    <a:pt x="1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1982798" y="3458933"/>
            <a:ext cx="3423785" cy="1207987"/>
            <a:chOff x="1982798" y="3458933"/>
            <a:chExt cx="3423785" cy="1207987"/>
          </a:xfrm>
        </p:grpSpPr>
        <p:sp>
          <p:nvSpPr>
            <p:cNvPr id="656" name="Google Shape;656;p17"/>
            <p:cNvSpPr/>
            <p:nvPr/>
          </p:nvSpPr>
          <p:spPr>
            <a:xfrm>
              <a:off x="1982798" y="4284022"/>
              <a:ext cx="74207" cy="73800"/>
            </a:xfrm>
            <a:custGeom>
              <a:avLst/>
              <a:gdLst/>
              <a:ahLst/>
              <a:cxnLst/>
              <a:rect l="l" t="t" r="r" b="b"/>
              <a:pathLst>
                <a:path w="2736" h="2721" extrusionOk="0">
                  <a:moveTo>
                    <a:pt x="1368" y="441"/>
                  </a:moveTo>
                  <a:lnTo>
                    <a:pt x="2280" y="1353"/>
                  </a:lnTo>
                  <a:lnTo>
                    <a:pt x="1368" y="2265"/>
                  </a:lnTo>
                  <a:lnTo>
                    <a:pt x="456" y="1353"/>
                  </a:lnTo>
                  <a:lnTo>
                    <a:pt x="1368" y="441"/>
                  </a:lnTo>
                  <a:close/>
                  <a:moveTo>
                    <a:pt x="1364" y="0"/>
                  </a:moveTo>
                  <a:cubicBezTo>
                    <a:pt x="1315" y="0"/>
                    <a:pt x="1262" y="15"/>
                    <a:pt x="1216" y="46"/>
                  </a:cubicBezTo>
                  <a:lnTo>
                    <a:pt x="61" y="1231"/>
                  </a:lnTo>
                  <a:cubicBezTo>
                    <a:pt x="0" y="1262"/>
                    <a:pt x="0" y="1292"/>
                    <a:pt x="0" y="1353"/>
                  </a:cubicBezTo>
                  <a:cubicBezTo>
                    <a:pt x="0" y="1414"/>
                    <a:pt x="0" y="1444"/>
                    <a:pt x="61" y="1505"/>
                  </a:cubicBezTo>
                  <a:lnTo>
                    <a:pt x="1216" y="2660"/>
                  </a:lnTo>
                  <a:cubicBezTo>
                    <a:pt x="1246" y="2721"/>
                    <a:pt x="1307" y="2721"/>
                    <a:pt x="1368" y="2721"/>
                  </a:cubicBezTo>
                  <a:cubicBezTo>
                    <a:pt x="1398" y="2721"/>
                    <a:pt x="1459" y="2721"/>
                    <a:pt x="1490" y="2660"/>
                  </a:cubicBezTo>
                  <a:lnTo>
                    <a:pt x="2675" y="1505"/>
                  </a:lnTo>
                  <a:cubicBezTo>
                    <a:pt x="2736" y="1414"/>
                    <a:pt x="2736" y="1292"/>
                    <a:pt x="2675" y="1231"/>
                  </a:cubicBezTo>
                  <a:lnTo>
                    <a:pt x="1490" y="46"/>
                  </a:lnTo>
                  <a:cubicBezTo>
                    <a:pt x="1459" y="15"/>
                    <a:pt x="1414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046268" y="3538298"/>
              <a:ext cx="3360315" cy="1128621"/>
            </a:xfrm>
            <a:custGeom>
              <a:avLst/>
              <a:gdLst/>
              <a:ahLst/>
              <a:cxnLst/>
              <a:rect l="l" t="t" r="r" b="b"/>
              <a:pathLst>
                <a:path w="123894" h="41612" extrusionOk="0">
                  <a:moveTo>
                    <a:pt x="69880" y="0"/>
                  </a:moveTo>
                  <a:cubicBezTo>
                    <a:pt x="69789" y="0"/>
                    <a:pt x="69698" y="61"/>
                    <a:pt x="69698" y="183"/>
                  </a:cubicBezTo>
                  <a:lnTo>
                    <a:pt x="69698" y="943"/>
                  </a:lnTo>
                  <a:cubicBezTo>
                    <a:pt x="69698" y="1034"/>
                    <a:pt x="69789" y="1125"/>
                    <a:pt x="69880" y="1125"/>
                  </a:cubicBezTo>
                  <a:cubicBezTo>
                    <a:pt x="70002" y="1125"/>
                    <a:pt x="70093" y="1034"/>
                    <a:pt x="70093" y="943"/>
                  </a:cubicBezTo>
                  <a:lnTo>
                    <a:pt x="70093" y="183"/>
                  </a:lnTo>
                  <a:cubicBezTo>
                    <a:pt x="70093" y="61"/>
                    <a:pt x="70002" y="0"/>
                    <a:pt x="69880" y="0"/>
                  </a:cubicBezTo>
                  <a:close/>
                  <a:moveTo>
                    <a:pt x="69880" y="1885"/>
                  </a:moveTo>
                  <a:cubicBezTo>
                    <a:pt x="69789" y="1885"/>
                    <a:pt x="69698" y="1976"/>
                    <a:pt x="69698" y="2067"/>
                  </a:cubicBezTo>
                  <a:lnTo>
                    <a:pt x="69698" y="2827"/>
                  </a:lnTo>
                  <a:cubicBezTo>
                    <a:pt x="69698" y="2949"/>
                    <a:pt x="69789" y="3040"/>
                    <a:pt x="69880" y="3040"/>
                  </a:cubicBezTo>
                  <a:cubicBezTo>
                    <a:pt x="70002" y="3040"/>
                    <a:pt x="70093" y="2949"/>
                    <a:pt x="70093" y="2827"/>
                  </a:cubicBezTo>
                  <a:lnTo>
                    <a:pt x="70093" y="2067"/>
                  </a:lnTo>
                  <a:cubicBezTo>
                    <a:pt x="70093" y="1976"/>
                    <a:pt x="70002" y="1885"/>
                    <a:pt x="69880" y="1885"/>
                  </a:cubicBezTo>
                  <a:close/>
                  <a:moveTo>
                    <a:pt x="69880" y="3800"/>
                  </a:moveTo>
                  <a:cubicBezTo>
                    <a:pt x="69789" y="3800"/>
                    <a:pt x="69698" y="3861"/>
                    <a:pt x="69698" y="3982"/>
                  </a:cubicBezTo>
                  <a:lnTo>
                    <a:pt x="69698" y="4742"/>
                  </a:lnTo>
                  <a:cubicBezTo>
                    <a:pt x="69698" y="4833"/>
                    <a:pt x="69789" y="4924"/>
                    <a:pt x="69880" y="4924"/>
                  </a:cubicBezTo>
                  <a:cubicBezTo>
                    <a:pt x="70002" y="4924"/>
                    <a:pt x="70093" y="4833"/>
                    <a:pt x="70093" y="4742"/>
                  </a:cubicBezTo>
                  <a:lnTo>
                    <a:pt x="70093" y="3982"/>
                  </a:lnTo>
                  <a:cubicBezTo>
                    <a:pt x="70093" y="3861"/>
                    <a:pt x="70002" y="3800"/>
                    <a:pt x="69880" y="3800"/>
                  </a:cubicBezTo>
                  <a:close/>
                  <a:moveTo>
                    <a:pt x="69880" y="5684"/>
                  </a:moveTo>
                  <a:cubicBezTo>
                    <a:pt x="69789" y="5684"/>
                    <a:pt x="69698" y="5776"/>
                    <a:pt x="69698" y="5867"/>
                  </a:cubicBezTo>
                  <a:lnTo>
                    <a:pt x="69698" y="6627"/>
                  </a:lnTo>
                  <a:cubicBezTo>
                    <a:pt x="69698" y="6748"/>
                    <a:pt x="69789" y="6839"/>
                    <a:pt x="69880" y="6839"/>
                  </a:cubicBezTo>
                  <a:cubicBezTo>
                    <a:pt x="70002" y="6839"/>
                    <a:pt x="70093" y="6748"/>
                    <a:pt x="70093" y="6627"/>
                  </a:cubicBezTo>
                  <a:lnTo>
                    <a:pt x="70093" y="5867"/>
                  </a:lnTo>
                  <a:cubicBezTo>
                    <a:pt x="70093" y="5776"/>
                    <a:pt x="70002" y="5684"/>
                    <a:pt x="69880" y="5684"/>
                  </a:cubicBezTo>
                  <a:close/>
                  <a:moveTo>
                    <a:pt x="69880" y="7599"/>
                  </a:moveTo>
                  <a:cubicBezTo>
                    <a:pt x="69789" y="7599"/>
                    <a:pt x="69698" y="7660"/>
                    <a:pt x="69698" y="7782"/>
                  </a:cubicBezTo>
                  <a:lnTo>
                    <a:pt x="69698" y="8542"/>
                  </a:lnTo>
                  <a:cubicBezTo>
                    <a:pt x="69698" y="8633"/>
                    <a:pt x="69789" y="8724"/>
                    <a:pt x="69880" y="8724"/>
                  </a:cubicBezTo>
                  <a:cubicBezTo>
                    <a:pt x="70002" y="8724"/>
                    <a:pt x="70093" y="8633"/>
                    <a:pt x="70093" y="8542"/>
                  </a:cubicBezTo>
                  <a:lnTo>
                    <a:pt x="70093" y="7782"/>
                  </a:lnTo>
                  <a:cubicBezTo>
                    <a:pt x="70093" y="7660"/>
                    <a:pt x="70002" y="7599"/>
                    <a:pt x="69880" y="7599"/>
                  </a:cubicBezTo>
                  <a:close/>
                  <a:moveTo>
                    <a:pt x="70022" y="9476"/>
                  </a:moveTo>
                  <a:cubicBezTo>
                    <a:pt x="70005" y="9476"/>
                    <a:pt x="69988" y="9478"/>
                    <a:pt x="69972" y="9484"/>
                  </a:cubicBezTo>
                  <a:cubicBezTo>
                    <a:pt x="69880" y="9514"/>
                    <a:pt x="69820" y="9605"/>
                    <a:pt x="69850" y="9727"/>
                  </a:cubicBezTo>
                  <a:cubicBezTo>
                    <a:pt x="69911" y="9970"/>
                    <a:pt x="70002" y="10213"/>
                    <a:pt x="70124" y="10456"/>
                  </a:cubicBezTo>
                  <a:cubicBezTo>
                    <a:pt x="70154" y="10517"/>
                    <a:pt x="70215" y="10548"/>
                    <a:pt x="70306" y="10548"/>
                  </a:cubicBezTo>
                  <a:lnTo>
                    <a:pt x="70367" y="10548"/>
                  </a:lnTo>
                  <a:cubicBezTo>
                    <a:pt x="70488" y="10487"/>
                    <a:pt x="70519" y="10365"/>
                    <a:pt x="70458" y="10274"/>
                  </a:cubicBezTo>
                  <a:cubicBezTo>
                    <a:pt x="70367" y="10061"/>
                    <a:pt x="70276" y="9849"/>
                    <a:pt x="70215" y="9605"/>
                  </a:cubicBezTo>
                  <a:cubicBezTo>
                    <a:pt x="70190" y="9530"/>
                    <a:pt x="70103" y="9476"/>
                    <a:pt x="70022" y="9476"/>
                  </a:cubicBezTo>
                  <a:close/>
                  <a:moveTo>
                    <a:pt x="70948" y="11110"/>
                  </a:moveTo>
                  <a:cubicBezTo>
                    <a:pt x="70899" y="11110"/>
                    <a:pt x="70853" y="11125"/>
                    <a:pt x="70823" y="11156"/>
                  </a:cubicBezTo>
                  <a:cubicBezTo>
                    <a:pt x="70731" y="11247"/>
                    <a:pt x="70731" y="11368"/>
                    <a:pt x="70823" y="11429"/>
                  </a:cubicBezTo>
                  <a:cubicBezTo>
                    <a:pt x="71005" y="11611"/>
                    <a:pt x="71218" y="11794"/>
                    <a:pt x="71431" y="11946"/>
                  </a:cubicBezTo>
                  <a:cubicBezTo>
                    <a:pt x="71461" y="11976"/>
                    <a:pt x="71491" y="11976"/>
                    <a:pt x="71522" y="11976"/>
                  </a:cubicBezTo>
                  <a:cubicBezTo>
                    <a:pt x="71583" y="11976"/>
                    <a:pt x="71643" y="11946"/>
                    <a:pt x="71674" y="11885"/>
                  </a:cubicBezTo>
                  <a:cubicBezTo>
                    <a:pt x="71735" y="11824"/>
                    <a:pt x="71735" y="11703"/>
                    <a:pt x="71643" y="11642"/>
                  </a:cubicBezTo>
                  <a:cubicBezTo>
                    <a:pt x="71431" y="11490"/>
                    <a:pt x="71248" y="11338"/>
                    <a:pt x="71096" y="11156"/>
                  </a:cubicBezTo>
                  <a:cubicBezTo>
                    <a:pt x="71051" y="11125"/>
                    <a:pt x="70997" y="11110"/>
                    <a:pt x="70948" y="11110"/>
                  </a:cubicBezTo>
                  <a:close/>
                  <a:moveTo>
                    <a:pt x="72554" y="12090"/>
                  </a:moveTo>
                  <a:cubicBezTo>
                    <a:pt x="72464" y="12090"/>
                    <a:pt x="72398" y="12144"/>
                    <a:pt x="72373" y="12219"/>
                  </a:cubicBezTo>
                  <a:cubicBezTo>
                    <a:pt x="72342" y="12341"/>
                    <a:pt x="72403" y="12432"/>
                    <a:pt x="72494" y="12463"/>
                  </a:cubicBezTo>
                  <a:cubicBezTo>
                    <a:pt x="72738" y="12554"/>
                    <a:pt x="73011" y="12615"/>
                    <a:pt x="73285" y="12645"/>
                  </a:cubicBezTo>
                  <a:cubicBezTo>
                    <a:pt x="73376" y="12645"/>
                    <a:pt x="73467" y="12554"/>
                    <a:pt x="73467" y="12463"/>
                  </a:cubicBezTo>
                  <a:cubicBezTo>
                    <a:pt x="73497" y="12371"/>
                    <a:pt x="73406" y="12280"/>
                    <a:pt x="73315" y="12250"/>
                  </a:cubicBezTo>
                  <a:cubicBezTo>
                    <a:pt x="73072" y="12219"/>
                    <a:pt x="72829" y="12189"/>
                    <a:pt x="72616" y="12098"/>
                  </a:cubicBezTo>
                  <a:cubicBezTo>
                    <a:pt x="72594" y="12092"/>
                    <a:pt x="72574" y="12090"/>
                    <a:pt x="72554" y="12090"/>
                  </a:cubicBezTo>
                  <a:close/>
                  <a:moveTo>
                    <a:pt x="74440" y="12280"/>
                  </a:moveTo>
                  <a:cubicBezTo>
                    <a:pt x="74318" y="12280"/>
                    <a:pt x="74227" y="12371"/>
                    <a:pt x="74227" y="12463"/>
                  </a:cubicBezTo>
                  <a:cubicBezTo>
                    <a:pt x="74227" y="12584"/>
                    <a:pt x="74318" y="12645"/>
                    <a:pt x="74440" y="12645"/>
                  </a:cubicBezTo>
                  <a:lnTo>
                    <a:pt x="75200" y="12645"/>
                  </a:lnTo>
                  <a:cubicBezTo>
                    <a:pt x="75291" y="12645"/>
                    <a:pt x="75382" y="12584"/>
                    <a:pt x="75382" y="12463"/>
                  </a:cubicBezTo>
                  <a:cubicBezTo>
                    <a:pt x="75382" y="12371"/>
                    <a:pt x="75291" y="12280"/>
                    <a:pt x="75200" y="12280"/>
                  </a:cubicBezTo>
                  <a:close/>
                  <a:moveTo>
                    <a:pt x="76324" y="12280"/>
                  </a:moveTo>
                  <a:cubicBezTo>
                    <a:pt x="76233" y="12280"/>
                    <a:pt x="76142" y="12371"/>
                    <a:pt x="76142" y="12463"/>
                  </a:cubicBezTo>
                  <a:cubicBezTo>
                    <a:pt x="76142" y="12584"/>
                    <a:pt x="76233" y="12645"/>
                    <a:pt x="76324" y="12645"/>
                  </a:cubicBezTo>
                  <a:lnTo>
                    <a:pt x="77084" y="12645"/>
                  </a:lnTo>
                  <a:cubicBezTo>
                    <a:pt x="77206" y="12645"/>
                    <a:pt x="77267" y="12584"/>
                    <a:pt x="77267" y="12463"/>
                  </a:cubicBezTo>
                  <a:cubicBezTo>
                    <a:pt x="77267" y="12371"/>
                    <a:pt x="77206" y="12280"/>
                    <a:pt x="77084" y="12280"/>
                  </a:cubicBezTo>
                  <a:close/>
                  <a:moveTo>
                    <a:pt x="78239" y="12280"/>
                  </a:moveTo>
                  <a:cubicBezTo>
                    <a:pt x="78118" y="12280"/>
                    <a:pt x="78026" y="12371"/>
                    <a:pt x="78026" y="12463"/>
                  </a:cubicBezTo>
                  <a:cubicBezTo>
                    <a:pt x="78026" y="12584"/>
                    <a:pt x="78118" y="12645"/>
                    <a:pt x="78239" y="12645"/>
                  </a:cubicBezTo>
                  <a:lnTo>
                    <a:pt x="78999" y="12645"/>
                  </a:lnTo>
                  <a:cubicBezTo>
                    <a:pt x="79090" y="12645"/>
                    <a:pt x="79181" y="12584"/>
                    <a:pt x="79181" y="12463"/>
                  </a:cubicBezTo>
                  <a:cubicBezTo>
                    <a:pt x="79181" y="12371"/>
                    <a:pt x="79090" y="12280"/>
                    <a:pt x="78999" y="12280"/>
                  </a:cubicBezTo>
                  <a:close/>
                  <a:moveTo>
                    <a:pt x="80124" y="12280"/>
                  </a:moveTo>
                  <a:cubicBezTo>
                    <a:pt x="80033" y="12280"/>
                    <a:pt x="79941" y="12371"/>
                    <a:pt x="79941" y="12463"/>
                  </a:cubicBezTo>
                  <a:cubicBezTo>
                    <a:pt x="79941" y="12584"/>
                    <a:pt x="80033" y="12645"/>
                    <a:pt x="80124" y="12645"/>
                  </a:cubicBezTo>
                  <a:lnTo>
                    <a:pt x="80884" y="12645"/>
                  </a:lnTo>
                  <a:cubicBezTo>
                    <a:pt x="81005" y="12645"/>
                    <a:pt x="81066" y="12584"/>
                    <a:pt x="81066" y="12463"/>
                  </a:cubicBezTo>
                  <a:cubicBezTo>
                    <a:pt x="81066" y="12371"/>
                    <a:pt x="81005" y="12280"/>
                    <a:pt x="80884" y="12280"/>
                  </a:cubicBezTo>
                  <a:close/>
                  <a:moveTo>
                    <a:pt x="82039" y="12280"/>
                  </a:moveTo>
                  <a:cubicBezTo>
                    <a:pt x="81917" y="12280"/>
                    <a:pt x="81826" y="12371"/>
                    <a:pt x="81826" y="12463"/>
                  </a:cubicBezTo>
                  <a:cubicBezTo>
                    <a:pt x="81826" y="12584"/>
                    <a:pt x="81917" y="12645"/>
                    <a:pt x="82039" y="12645"/>
                  </a:cubicBezTo>
                  <a:lnTo>
                    <a:pt x="82799" y="12645"/>
                  </a:lnTo>
                  <a:cubicBezTo>
                    <a:pt x="82890" y="12645"/>
                    <a:pt x="82981" y="12584"/>
                    <a:pt x="82981" y="12463"/>
                  </a:cubicBezTo>
                  <a:cubicBezTo>
                    <a:pt x="82981" y="12371"/>
                    <a:pt x="82890" y="12280"/>
                    <a:pt x="82799" y="12280"/>
                  </a:cubicBezTo>
                  <a:close/>
                  <a:moveTo>
                    <a:pt x="83923" y="12280"/>
                  </a:moveTo>
                  <a:cubicBezTo>
                    <a:pt x="83832" y="12280"/>
                    <a:pt x="83741" y="12371"/>
                    <a:pt x="83741" y="12463"/>
                  </a:cubicBezTo>
                  <a:cubicBezTo>
                    <a:pt x="83741" y="12584"/>
                    <a:pt x="83832" y="12645"/>
                    <a:pt x="83923" y="12645"/>
                  </a:cubicBezTo>
                  <a:lnTo>
                    <a:pt x="84683" y="12645"/>
                  </a:lnTo>
                  <a:cubicBezTo>
                    <a:pt x="84805" y="12645"/>
                    <a:pt x="84865" y="12584"/>
                    <a:pt x="84865" y="12463"/>
                  </a:cubicBezTo>
                  <a:cubicBezTo>
                    <a:pt x="84865" y="12371"/>
                    <a:pt x="84805" y="12280"/>
                    <a:pt x="84683" y="12280"/>
                  </a:cubicBezTo>
                  <a:close/>
                  <a:moveTo>
                    <a:pt x="85838" y="12280"/>
                  </a:moveTo>
                  <a:cubicBezTo>
                    <a:pt x="85717" y="12280"/>
                    <a:pt x="85625" y="12371"/>
                    <a:pt x="85625" y="12463"/>
                  </a:cubicBezTo>
                  <a:cubicBezTo>
                    <a:pt x="85625" y="12584"/>
                    <a:pt x="85717" y="12645"/>
                    <a:pt x="85838" y="12645"/>
                  </a:cubicBezTo>
                  <a:lnTo>
                    <a:pt x="86598" y="12645"/>
                  </a:lnTo>
                  <a:cubicBezTo>
                    <a:pt x="86689" y="12645"/>
                    <a:pt x="86780" y="12584"/>
                    <a:pt x="86780" y="12463"/>
                  </a:cubicBezTo>
                  <a:cubicBezTo>
                    <a:pt x="86780" y="12371"/>
                    <a:pt x="86689" y="12280"/>
                    <a:pt x="86598" y="12280"/>
                  </a:cubicBezTo>
                  <a:close/>
                  <a:moveTo>
                    <a:pt x="87723" y="12280"/>
                  </a:moveTo>
                  <a:cubicBezTo>
                    <a:pt x="87631" y="12280"/>
                    <a:pt x="87540" y="12371"/>
                    <a:pt x="87540" y="12463"/>
                  </a:cubicBezTo>
                  <a:cubicBezTo>
                    <a:pt x="87540" y="12584"/>
                    <a:pt x="87631" y="12645"/>
                    <a:pt x="87723" y="12645"/>
                  </a:cubicBezTo>
                  <a:lnTo>
                    <a:pt x="88483" y="12645"/>
                  </a:lnTo>
                  <a:cubicBezTo>
                    <a:pt x="88604" y="12645"/>
                    <a:pt x="88665" y="12584"/>
                    <a:pt x="88665" y="12463"/>
                  </a:cubicBezTo>
                  <a:cubicBezTo>
                    <a:pt x="88665" y="12371"/>
                    <a:pt x="88604" y="12280"/>
                    <a:pt x="88483" y="12280"/>
                  </a:cubicBezTo>
                  <a:close/>
                  <a:moveTo>
                    <a:pt x="89638" y="12280"/>
                  </a:moveTo>
                  <a:cubicBezTo>
                    <a:pt x="89516" y="12280"/>
                    <a:pt x="89425" y="12371"/>
                    <a:pt x="89425" y="12463"/>
                  </a:cubicBezTo>
                  <a:cubicBezTo>
                    <a:pt x="89425" y="12584"/>
                    <a:pt x="89516" y="12645"/>
                    <a:pt x="89638" y="12645"/>
                  </a:cubicBezTo>
                  <a:lnTo>
                    <a:pt x="90397" y="12645"/>
                  </a:lnTo>
                  <a:cubicBezTo>
                    <a:pt x="90489" y="12645"/>
                    <a:pt x="90580" y="12584"/>
                    <a:pt x="90580" y="12463"/>
                  </a:cubicBezTo>
                  <a:cubicBezTo>
                    <a:pt x="90580" y="12371"/>
                    <a:pt x="90489" y="12280"/>
                    <a:pt x="90397" y="12280"/>
                  </a:cubicBezTo>
                  <a:close/>
                  <a:moveTo>
                    <a:pt x="91522" y="12280"/>
                  </a:moveTo>
                  <a:cubicBezTo>
                    <a:pt x="91431" y="12280"/>
                    <a:pt x="91340" y="12371"/>
                    <a:pt x="91340" y="12463"/>
                  </a:cubicBezTo>
                  <a:cubicBezTo>
                    <a:pt x="91340" y="12584"/>
                    <a:pt x="91431" y="12645"/>
                    <a:pt x="91522" y="12645"/>
                  </a:cubicBezTo>
                  <a:lnTo>
                    <a:pt x="92282" y="12645"/>
                  </a:lnTo>
                  <a:cubicBezTo>
                    <a:pt x="92404" y="12645"/>
                    <a:pt x="92464" y="12584"/>
                    <a:pt x="92464" y="12463"/>
                  </a:cubicBezTo>
                  <a:cubicBezTo>
                    <a:pt x="92464" y="12371"/>
                    <a:pt x="92404" y="12280"/>
                    <a:pt x="92282" y="12280"/>
                  </a:cubicBezTo>
                  <a:close/>
                  <a:moveTo>
                    <a:pt x="93437" y="12280"/>
                  </a:moveTo>
                  <a:cubicBezTo>
                    <a:pt x="93315" y="12280"/>
                    <a:pt x="93224" y="12371"/>
                    <a:pt x="93224" y="12463"/>
                  </a:cubicBezTo>
                  <a:cubicBezTo>
                    <a:pt x="93224" y="12584"/>
                    <a:pt x="93315" y="12645"/>
                    <a:pt x="93437" y="12645"/>
                  </a:cubicBezTo>
                  <a:lnTo>
                    <a:pt x="94197" y="12645"/>
                  </a:lnTo>
                  <a:cubicBezTo>
                    <a:pt x="94288" y="12645"/>
                    <a:pt x="94379" y="12584"/>
                    <a:pt x="94379" y="12463"/>
                  </a:cubicBezTo>
                  <a:cubicBezTo>
                    <a:pt x="94379" y="12371"/>
                    <a:pt x="94288" y="12280"/>
                    <a:pt x="94197" y="12280"/>
                  </a:cubicBezTo>
                  <a:close/>
                  <a:moveTo>
                    <a:pt x="95322" y="12280"/>
                  </a:moveTo>
                  <a:cubicBezTo>
                    <a:pt x="95230" y="12280"/>
                    <a:pt x="95139" y="12371"/>
                    <a:pt x="95139" y="12463"/>
                  </a:cubicBezTo>
                  <a:cubicBezTo>
                    <a:pt x="95139" y="12584"/>
                    <a:pt x="95230" y="12645"/>
                    <a:pt x="95322" y="12645"/>
                  </a:cubicBezTo>
                  <a:lnTo>
                    <a:pt x="96081" y="12645"/>
                  </a:lnTo>
                  <a:cubicBezTo>
                    <a:pt x="96203" y="12645"/>
                    <a:pt x="96264" y="12584"/>
                    <a:pt x="96264" y="12463"/>
                  </a:cubicBezTo>
                  <a:cubicBezTo>
                    <a:pt x="96264" y="12371"/>
                    <a:pt x="96203" y="12280"/>
                    <a:pt x="96081" y="12280"/>
                  </a:cubicBezTo>
                  <a:close/>
                  <a:moveTo>
                    <a:pt x="97237" y="12280"/>
                  </a:moveTo>
                  <a:cubicBezTo>
                    <a:pt x="97115" y="12280"/>
                    <a:pt x="97024" y="12371"/>
                    <a:pt x="97024" y="12463"/>
                  </a:cubicBezTo>
                  <a:cubicBezTo>
                    <a:pt x="97024" y="12584"/>
                    <a:pt x="97115" y="12645"/>
                    <a:pt x="97237" y="12645"/>
                  </a:cubicBezTo>
                  <a:lnTo>
                    <a:pt x="97996" y="12645"/>
                  </a:lnTo>
                  <a:cubicBezTo>
                    <a:pt x="98088" y="12645"/>
                    <a:pt x="98179" y="12584"/>
                    <a:pt x="98179" y="12463"/>
                  </a:cubicBezTo>
                  <a:cubicBezTo>
                    <a:pt x="98179" y="12371"/>
                    <a:pt x="98088" y="12280"/>
                    <a:pt x="97996" y="12280"/>
                  </a:cubicBezTo>
                  <a:close/>
                  <a:moveTo>
                    <a:pt x="99121" y="12280"/>
                  </a:moveTo>
                  <a:cubicBezTo>
                    <a:pt x="99030" y="12280"/>
                    <a:pt x="98939" y="12371"/>
                    <a:pt x="98939" y="12463"/>
                  </a:cubicBezTo>
                  <a:cubicBezTo>
                    <a:pt x="98939" y="12584"/>
                    <a:pt x="99030" y="12645"/>
                    <a:pt x="99121" y="12645"/>
                  </a:cubicBezTo>
                  <a:lnTo>
                    <a:pt x="99881" y="12645"/>
                  </a:lnTo>
                  <a:cubicBezTo>
                    <a:pt x="100003" y="12645"/>
                    <a:pt x="100063" y="12584"/>
                    <a:pt x="100063" y="12463"/>
                  </a:cubicBezTo>
                  <a:cubicBezTo>
                    <a:pt x="100063" y="12371"/>
                    <a:pt x="100003" y="12280"/>
                    <a:pt x="99881" y="12280"/>
                  </a:cubicBezTo>
                  <a:close/>
                  <a:moveTo>
                    <a:pt x="101036" y="12280"/>
                  </a:moveTo>
                  <a:cubicBezTo>
                    <a:pt x="100914" y="12280"/>
                    <a:pt x="100823" y="12371"/>
                    <a:pt x="100823" y="12463"/>
                  </a:cubicBezTo>
                  <a:cubicBezTo>
                    <a:pt x="100823" y="12584"/>
                    <a:pt x="100914" y="12645"/>
                    <a:pt x="101036" y="12645"/>
                  </a:cubicBezTo>
                  <a:lnTo>
                    <a:pt x="101796" y="12645"/>
                  </a:lnTo>
                  <a:cubicBezTo>
                    <a:pt x="101887" y="12645"/>
                    <a:pt x="101978" y="12584"/>
                    <a:pt x="101978" y="12463"/>
                  </a:cubicBezTo>
                  <a:cubicBezTo>
                    <a:pt x="101978" y="12371"/>
                    <a:pt x="101887" y="12280"/>
                    <a:pt x="101796" y="12280"/>
                  </a:cubicBezTo>
                  <a:close/>
                  <a:moveTo>
                    <a:pt x="102921" y="12280"/>
                  </a:moveTo>
                  <a:cubicBezTo>
                    <a:pt x="102829" y="12280"/>
                    <a:pt x="102738" y="12371"/>
                    <a:pt x="102738" y="12463"/>
                  </a:cubicBezTo>
                  <a:cubicBezTo>
                    <a:pt x="102738" y="12584"/>
                    <a:pt x="102829" y="12645"/>
                    <a:pt x="102921" y="12645"/>
                  </a:cubicBezTo>
                  <a:lnTo>
                    <a:pt x="103680" y="12645"/>
                  </a:lnTo>
                  <a:cubicBezTo>
                    <a:pt x="103802" y="12645"/>
                    <a:pt x="103863" y="12584"/>
                    <a:pt x="103863" y="12463"/>
                  </a:cubicBezTo>
                  <a:cubicBezTo>
                    <a:pt x="103863" y="12371"/>
                    <a:pt x="103802" y="12280"/>
                    <a:pt x="103680" y="12280"/>
                  </a:cubicBezTo>
                  <a:close/>
                  <a:moveTo>
                    <a:pt x="104835" y="12280"/>
                  </a:moveTo>
                  <a:cubicBezTo>
                    <a:pt x="104714" y="12280"/>
                    <a:pt x="104623" y="12371"/>
                    <a:pt x="104623" y="12463"/>
                  </a:cubicBezTo>
                  <a:cubicBezTo>
                    <a:pt x="104623" y="12584"/>
                    <a:pt x="104714" y="12645"/>
                    <a:pt x="104835" y="12645"/>
                  </a:cubicBezTo>
                  <a:lnTo>
                    <a:pt x="105595" y="12645"/>
                  </a:lnTo>
                  <a:cubicBezTo>
                    <a:pt x="105687" y="12645"/>
                    <a:pt x="105778" y="12584"/>
                    <a:pt x="105778" y="12463"/>
                  </a:cubicBezTo>
                  <a:cubicBezTo>
                    <a:pt x="105778" y="12371"/>
                    <a:pt x="105687" y="12280"/>
                    <a:pt x="105595" y="12280"/>
                  </a:cubicBezTo>
                  <a:close/>
                  <a:moveTo>
                    <a:pt x="106720" y="12280"/>
                  </a:moveTo>
                  <a:cubicBezTo>
                    <a:pt x="106629" y="12280"/>
                    <a:pt x="106538" y="12371"/>
                    <a:pt x="106538" y="12463"/>
                  </a:cubicBezTo>
                  <a:cubicBezTo>
                    <a:pt x="106538" y="12584"/>
                    <a:pt x="106629" y="12645"/>
                    <a:pt x="106720" y="12645"/>
                  </a:cubicBezTo>
                  <a:lnTo>
                    <a:pt x="107480" y="12645"/>
                  </a:lnTo>
                  <a:cubicBezTo>
                    <a:pt x="107601" y="12645"/>
                    <a:pt x="107662" y="12584"/>
                    <a:pt x="107662" y="12463"/>
                  </a:cubicBezTo>
                  <a:cubicBezTo>
                    <a:pt x="107662" y="12371"/>
                    <a:pt x="107601" y="12280"/>
                    <a:pt x="107480" y="12280"/>
                  </a:cubicBezTo>
                  <a:close/>
                  <a:moveTo>
                    <a:pt x="108635" y="12280"/>
                  </a:moveTo>
                  <a:cubicBezTo>
                    <a:pt x="108513" y="12280"/>
                    <a:pt x="108422" y="12371"/>
                    <a:pt x="108422" y="12463"/>
                  </a:cubicBezTo>
                  <a:cubicBezTo>
                    <a:pt x="108422" y="12584"/>
                    <a:pt x="108513" y="12645"/>
                    <a:pt x="108635" y="12645"/>
                  </a:cubicBezTo>
                  <a:lnTo>
                    <a:pt x="109395" y="12645"/>
                  </a:lnTo>
                  <a:cubicBezTo>
                    <a:pt x="109486" y="12645"/>
                    <a:pt x="109577" y="12584"/>
                    <a:pt x="109577" y="12463"/>
                  </a:cubicBezTo>
                  <a:cubicBezTo>
                    <a:pt x="109577" y="12371"/>
                    <a:pt x="109486" y="12280"/>
                    <a:pt x="109395" y="12280"/>
                  </a:cubicBezTo>
                  <a:close/>
                  <a:moveTo>
                    <a:pt x="110519" y="12280"/>
                  </a:moveTo>
                  <a:cubicBezTo>
                    <a:pt x="110428" y="12280"/>
                    <a:pt x="110337" y="12371"/>
                    <a:pt x="110337" y="12463"/>
                  </a:cubicBezTo>
                  <a:cubicBezTo>
                    <a:pt x="110337" y="12584"/>
                    <a:pt x="110428" y="12645"/>
                    <a:pt x="110519" y="12645"/>
                  </a:cubicBezTo>
                  <a:lnTo>
                    <a:pt x="111279" y="12645"/>
                  </a:lnTo>
                  <a:cubicBezTo>
                    <a:pt x="111401" y="12645"/>
                    <a:pt x="111462" y="12584"/>
                    <a:pt x="111462" y="12463"/>
                  </a:cubicBezTo>
                  <a:cubicBezTo>
                    <a:pt x="111462" y="12371"/>
                    <a:pt x="111401" y="12280"/>
                    <a:pt x="111279" y="12280"/>
                  </a:cubicBezTo>
                  <a:close/>
                  <a:moveTo>
                    <a:pt x="112434" y="12280"/>
                  </a:moveTo>
                  <a:cubicBezTo>
                    <a:pt x="112313" y="12280"/>
                    <a:pt x="112222" y="12371"/>
                    <a:pt x="112222" y="12463"/>
                  </a:cubicBezTo>
                  <a:cubicBezTo>
                    <a:pt x="112222" y="12584"/>
                    <a:pt x="112313" y="12645"/>
                    <a:pt x="112434" y="12645"/>
                  </a:cubicBezTo>
                  <a:lnTo>
                    <a:pt x="113194" y="12645"/>
                  </a:lnTo>
                  <a:cubicBezTo>
                    <a:pt x="113285" y="12645"/>
                    <a:pt x="113377" y="12584"/>
                    <a:pt x="113377" y="12463"/>
                  </a:cubicBezTo>
                  <a:cubicBezTo>
                    <a:pt x="113377" y="12371"/>
                    <a:pt x="113285" y="12280"/>
                    <a:pt x="113194" y="12280"/>
                  </a:cubicBezTo>
                  <a:close/>
                  <a:moveTo>
                    <a:pt x="114319" y="12280"/>
                  </a:moveTo>
                  <a:cubicBezTo>
                    <a:pt x="114228" y="12280"/>
                    <a:pt x="114137" y="12371"/>
                    <a:pt x="114137" y="12463"/>
                  </a:cubicBezTo>
                  <a:cubicBezTo>
                    <a:pt x="114137" y="12584"/>
                    <a:pt x="114228" y="12645"/>
                    <a:pt x="114319" y="12645"/>
                  </a:cubicBezTo>
                  <a:lnTo>
                    <a:pt x="115079" y="12645"/>
                  </a:lnTo>
                  <a:cubicBezTo>
                    <a:pt x="115200" y="12645"/>
                    <a:pt x="115261" y="12584"/>
                    <a:pt x="115261" y="12463"/>
                  </a:cubicBezTo>
                  <a:cubicBezTo>
                    <a:pt x="115261" y="12371"/>
                    <a:pt x="115200" y="12280"/>
                    <a:pt x="115079" y="12280"/>
                  </a:cubicBezTo>
                  <a:close/>
                  <a:moveTo>
                    <a:pt x="116234" y="12280"/>
                  </a:moveTo>
                  <a:cubicBezTo>
                    <a:pt x="116112" y="12280"/>
                    <a:pt x="116021" y="12371"/>
                    <a:pt x="116021" y="12463"/>
                  </a:cubicBezTo>
                  <a:cubicBezTo>
                    <a:pt x="116021" y="12584"/>
                    <a:pt x="116112" y="12645"/>
                    <a:pt x="116234" y="12645"/>
                  </a:cubicBezTo>
                  <a:lnTo>
                    <a:pt x="116994" y="12645"/>
                  </a:lnTo>
                  <a:cubicBezTo>
                    <a:pt x="117085" y="12645"/>
                    <a:pt x="117176" y="12584"/>
                    <a:pt x="117176" y="12463"/>
                  </a:cubicBezTo>
                  <a:cubicBezTo>
                    <a:pt x="117176" y="12371"/>
                    <a:pt x="117085" y="12280"/>
                    <a:pt x="116994" y="12280"/>
                  </a:cubicBezTo>
                  <a:close/>
                  <a:moveTo>
                    <a:pt x="118118" y="12280"/>
                  </a:moveTo>
                  <a:cubicBezTo>
                    <a:pt x="118027" y="12280"/>
                    <a:pt x="117936" y="12371"/>
                    <a:pt x="117936" y="12463"/>
                  </a:cubicBezTo>
                  <a:cubicBezTo>
                    <a:pt x="117936" y="12584"/>
                    <a:pt x="118027" y="12645"/>
                    <a:pt x="118118" y="12645"/>
                  </a:cubicBezTo>
                  <a:lnTo>
                    <a:pt x="118878" y="12645"/>
                  </a:lnTo>
                  <a:cubicBezTo>
                    <a:pt x="119000" y="12645"/>
                    <a:pt x="119061" y="12584"/>
                    <a:pt x="119061" y="12463"/>
                  </a:cubicBezTo>
                  <a:cubicBezTo>
                    <a:pt x="119061" y="12371"/>
                    <a:pt x="119000" y="12280"/>
                    <a:pt x="118878" y="12280"/>
                  </a:cubicBezTo>
                  <a:close/>
                  <a:moveTo>
                    <a:pt x="120033" y="12280"/>
                  </a:moveTo>
                  <a:cubicBezTo>
                    <a:pt x="119912" y="12280"/>
                    <a:pt x="119851" y="12371"/>
                    <a:pt x="119821" y="12463"/>
                  </a:cubicBezTo>
                  <a:cubicBezTo>
                    <a:pt x="119821" y="12554"/>
                    <a:pt x="119912" y="12645"/>
                    <a:pt x="120003" y="12645"/>
                  </a:cubicBezTo>
                  <a:cubicBezTo>
                    <a:pt x="120246" y="12675"/>
                    <a:pt x="120489" y="12706"/>
                    <a:pt x="120732" y="12736"/>
                  </a:cubicBezTo>
                  <a:cubicBezTo>
                    <a:pt x="120732" y="12766"/>
                    <a:pt x="120763" y="12766"/>
                    <a:pt x="120763" y="12766"/>
                  </a:cubicBezTo>
                  <a:cubicBezTo>
                    <a:pt x="120854" y="12766"/>
                    <a:pt x="120945" y="12706"/>
                    <a:pt x="120976" y="12615"/>
                  </a:cubicBezTo>
                  <a:cubicBezTo>
                    <a:pt x="120976" y="12493"/>
                    <a:pt x="120915" y="12402"/>
                    <a:pt x="120824" y="12371"/>
                  </a:cubicBezTo>
                  <a:cubicBezTo>
                    <a:pt x="120550" y="12311"/>
                    <a:pt x="120307" y="12280"/>
                    <a:pt x="120033" y="12280"/>
                  </a:cubicBezTo>
                  <a:close/>
                  <a:moveTo>
                    <a:pt x="121815" y="12796"/>
                  </a:moveTo>
                  <a:cubicBezTo>
                    <a:pt x="121752" y="12796"/>
                    <a:pt x="121694" y="12829"/>
                    <a:pt x="121675" y="12888"/>
                  </a:cubicBezTo>
                  <a:cubicBezTo>
                    <a:pt x="121614" y="12979"/>
                    <a:pt x="121644" y="13101"/>
                    <a:pt x="121735" y="13162"/>
                  </a:cubicBezTo>
                  <a:cubicBezTo>
                    <a:pt x="121948" y="13283"/>
                    <a:pt x="122131" y="13405"/>
                    <a:pt x="122313" y="13587"/>
                  </a:cubicBezTo>
                  <a:cubicBezTo>
                    <a:pt x="122343" y="13618"/>
                    <a:pt x="122404" y="13618"/>
                    <a:pt x="122435" y="13618"/>
                  </a:cubicBezTo>
                  <a:cubicBezTo>
                    <a:pt x="122495" y="13618"/>
                    <a:pt x="122556" y="13587"/>
                    <a:pt x="122587" y="13557"/>
                  </a:cubicBezTo>
                  <a:cubicBezTo>
                    <a:pt x="122647" y="13466"/>
                    <a:pt x="122647" y="13344"/>
                    <a:pt x="122556" y="13283"/>
                  </a:cubicBezTo>
                  <a:cubicBezTo>
                    <a:pt x="122374" y="13101"/>
                    <a:pt x="122161" y="12949"/>
                    <a:pt x="121918" y="12827"/>
                  </a:cubicBezTo>
                  <a:cubicBezTo>
                    <a:pt x="121886" y="12806"/>
                    <a:pt x="121849" y="12796"/>
                    <a:pt x="121815" y="12796"/>
                  </a:cubicBezTo>
                  <a:close/>
                  <a:moveTo>
                    <a:pt x="123176" y="14103"/>
                  </a:moveTo>
                  <a:cubicBezTo>
                    <a:pt x="123141" y="14103"/>
                    <a:pt x="123105" y="14113"/>
                    <a:pt x="123073" y="14134"/>
                  </a:cubicBezTo>
                  <a:cubicBezTo>
                    <a:pt x="122982" y="14195"/>
                    <a:pt x="122951" y="14317"/>
                    <a:pt x="123012" y="14408"/>
                  </a:cubicBezTo>
                  <a:cubicBezTo>
                    <a:pt x="123134" y="14621"/>
                    <a:pt x="123225" y="14833"/>
                    <a:pt x="123316" y="15046"/>
                  </a:cubicBezTo>
                  <a:cubicBezTo>
                    <a:pt x="123346" y="15137"/>
                    <a:pt x="123407" y="15168"/>
                    <a:pt x="123498" y="15168"/>
                  </a:cubicBezTo>
                  <a:lnTo>
                    <a:pt x="123559" y="15168"/>
                  </a:lnTo>
                  <a:cubicBezTo>
                    <a:pt x="123650" y="15137"/>
                    <a:pt x="123711" y="15016"/>
                    <a:pt x="123681" y="14925"/>
                  </a:cubicBezTo>
                  <a:cubicBezTo>
                    <a:pt x="123590" y="14681"/>
                    <a:pt x="123468" y="14438"/>
                    <a:pt x="123316" y="14195"/>
                  </a:cubicBezTo>
                  <a:cubicBezTo>
                    <a:pt x="123296" y="14136"/>
                    <a:pt x="123239" y="14103"/>
                    <a:pt x="123176" y="14103"/>
                  </a:cubicBezTo>
                  <a:close/>
                  <a:moveTo>
                    <a:pt x="123747" y="15922"/>
                  </a:moveTo>
                  <a:cubicBezTo>
                    <a:pt x="123735" y="15922"/>
                    <a:pt x="123723" y="15924"/>
                    <a:pt x="123711" y="15928"/>
                  </a:cubicBezTo>
                  <a:cubicBezTo>
                    <a:pt x="123590" y="15928"/>
                    <a:pt x="123498" y="16019"/>
                    <a:pt x="123529" y="16110"/>
                  </a:cubicBezTo>
                  <a:cubicBezTo>
                    <a:pt x="123529" y="16171"/>
                    <a:pt x="123529" y="16201"/>
                    <a:pt x="123529" y="16262"/>
                  </a:cubicBezTo>
                  <a:lnTo>
                    <a:pt x="123529" y="16870"/>
                  </a:lnTo>
                  <a:cubicBezTo>
                    <a:pt x="123529" y="16961"/>
                    <a:pt x="123620" y="17052"/>
                    <a:pt x="123711" y="17052"/>
                  </a:cubicBezTo>
                  <a:cubicBezTo>
                    <a:pt x="123802" y="17052"/>
                    <a:pt x="123894" y="16961"/>
                    <a:pt x="123894" y="16870"/>
                  </a:cubicBezTo>
                  <a:lnTo>
                    <a:pt x="123894" y="16262"/>
                  </a:lnTo>
                  <a:cubicBezTo>
                    <a:pt x="123894" y="16201"/>
                    <a:pt x="123894" y="16140"/>
                    <a:pt x="123894" y="16110"/>
                  </a:cubicBezTo>
                  <a:cubicBezTo>
                    <a:pt x="123894" y="16004"/>
                    <a:pt x="123825" y="15922"/>
                    <a:pt x="123747" y="15922"/>
                  </a:cubicBezTo>
                  <a:close/>
                  <a:moveTo>
                    <a:pt x="123711" y="17812"/>
                  </a:moveTo>
                  <a:cubicBezTo>
                    <a:pt x="123620" y="17812"/>
                    <a:pt x="123529" y="17903"/>
                    <a:pt x="123529" y="17995"/>
                  </a:cubicBezTo>
                  <a:lnTo>
                    <a:pt x="123529" y="18754"/>
                  </a:lnTo>
                  <a:cubicBezTo>
                    <a:pt x="123529" y="18876"/>
                    <a:pt x="123620" y="18967"/>
                    <a:pt x="123711" y="18967"/>
                  </a:cubicBezTo>
                  <a:cubicBezTo>
                    <a:pt x="123802" y="18967"/>
                    <a:pt x="123894" y="18876"/>
                    <a:pt x="123894" y="18754"/>
                  </a:cubicBezTo>
                  <a:lnTo>
                    <a:pt x="123894" y="17995"/>
                  </a:lnTo>
                  <a:cubicBezTo>
                    <a:pt x="123894" y="17903"/>
                    <a:pt x="123802" y="17812"/>
                    <a:pt x="123711" y="17812"/>
                  </a:cubicBezTo>
                  <a:close/>
                  <a:moveTo>
                    <a:pt x="123711" y="19727"/>
                  </a:moveTo>
                  <a:cubicBezTo>
                    <a:pt x="123620" y="19727"/>
                    <a:pt x="123529" y="19788"/>
                    <a:pt x="123529" y="19909"/>
                  </a:cubicBezTo>
                  <a:lnTo>
                    <a:pt x="123529" y="20669"/>
                  </a:lnTo>
                  <a:cubicBezTo>
                    <a:pt x="123529" y="20761"/>
                    <a:pt x="123620" y="20852"/>
                    <a:pt x="123711" y="20852"/>
                  </a:cubicBezTo>
                  <a:cubicBezTo>
                    <a:pt x="123802" y="20852"/>
                    <a:pt x="123894" y="20761"/>
                    <a:pt x="123894" y="20669"/>
                  </a:cubicBezTo>
                  <a:lnTo>
                    <a:pt x="123894" y="19909"/>
                  </a:lnTo>
                  <a:cubicBezTo>
                    <a:pt x="123894" y="19788"/>
                    <a:pt x="123802" y="19727"/>
                    <a:pt x="123711" y="19727"/>
                  </a:cubicBezTo>
                  <a:close/>
                  <a:moveTo>
                    <a:pt x="123711" y="21612"/>
                  </a:moveTo>
                  <a:cubicBezTo>
                    <a:pt x="123620" y="21612"/>
                    <a:pt x="123529" y="21703"/>
                    <a:pt x="123529" y="21794"/>
                  </a:cubicBezTo>
                  <a:lnTo>
                    <a:pt x="123529" y="22554"/>
                  </a:lnTo>
                  <a:cubicBezTo>
                    <a:pt x="123529" y="22675"/>
                    <a:pt x="123620" y="22767"/>
                    <a:pt x="123711" y="22767"/>
                  </a:cubicBezTo>
                  <a:cubicBezTo>
                    <a:pt x="123802" y="22767"/>
                    <a:pt x="123894" y="22675"/>
                    <a:pt x="123894" y="22554"/>
                  </a:cubicBezTo>
                  <a:lnTo>
                    <a:pt x="123894" y="21794"/>
                  </a:lnTo>
                  <a:cubicBezTo>
                    <a:pt x="123894" y="21703"/>
                    <a:pt x="123802" y="21612"/>
                    <a:pt x="123711" y="21612"/>
                  </a:cubicBezTo>
                  <a:close/>
                  <a:moveTo>
                    <a:pt x="123711" y="23527"/>
                  </a:moveTo>
                  <a:cubicBezTo>
                    <a:pt x="123620" y="23527"/>
                    <a:pt x="123529" y="23587"/>
                    <a:pt x="123529" y="23709"/>
                  </a:cubicBezTo>
                  <a:lnTo>
                    <a:pt x="123529" y="24469"/>
                  </a:lnTo>
                  <a:cubicBezTo>
                    <a:pt x="123529" y="24560"/>
                    <a:pt x="123620" y="24651"/>
                    <a:pt x="123711" y="24651"/>
                  </a:cubicBezTo>
                  <a:cubicBezTo>
                    <a:pt x="123802" y="24651"/>
                    <a:pt x="123894" y="24560"/>
                    <a:pt x="123894" y="24469"/>
                  </a:cubicBezTo>
                  <a:lnTo>
                    <a:pt x="123894" y="23709"/>
                  </a:lnTo>
                  <a:cubicBezTo>
                    <a:pt x="123894" y="23587"/>
                    <a:pt x="123802" y="23527"/>
                    <a:pt x="123711" y="23527"/>
                  </a:cubicBezTo>
                  <a:close/>
                  <a:moveTo>
                    <a:pt x="123711" y="25411"/>
                  </a:moveTo>
                  <a:cubicBezTo>
                    <a:pt x="123620" y="25411"/>
                    <a:pt x="123529" y="25502"/>
                    <a:pt x="123529" y="25593"/>
                  </a:cubicBezTo>
                  <a:lnTo>
                    <a:pt x="123529" y="26353"/>
                  </a:lnTo>
                  <a:cubicBezTo>
                    <a:pt x="123529" y="26475"/>
                    <a:pt x="123620" y="26566"/>
                    <a:pt x="123711" y="26566"/>
                  </a:cubicBezTo>
                  <a:cubicBezTo>
                    <a:pt x="123802" y="26566"/>
                    <a:pt x="123894" y="26475"/>
                    <a:pt x="123894" y="26353"/>
                  </a:cubicBezTo>
                  <a:lnTo>
                    <a:pt x="123894" y="25593"/>
                  </a:lnTo>
                  <a:cubicBezTo>
                    <a:pt x="123894" y="25502"/>
                    <a:pt x="123802" y="25411"/>
                    <a:pt x="123711" y="25411"/>
                  </a:cubicBezTo>
                  <a:close/>
                  <a:moveTo>
                    <a:pt x="123711" y="27326"/>
                  </a:moveTo>
                  <a:cubicBezTo>
                    <a:pt x="123620" y="27326"/>
                    <a:pt x="123529" y="27387"/>
                    <a:pt x="123529" y="27508"/>
                  </a:cubicBezTo>
                  <a:lnTo>
                    <a:pt x="123529" y="28268"/>
                  </a:lnTo>
                  <a:cubicBezTo>
                    <a:pt x="123529" y="28359"/>
                    <a:pt x="123620" y="28451"/>
                    <a:pt x="123711" y="28451"/>
                  </a:cubicBezTo>
                  <a:cubicBezTo>
                    <a:pt x="123802" y="28451"/>
                    <a:pt x="123894" y="28359"/>
                    <a:pt x="123894" y="28268"/>
                  </a:cubicBezTo>
                  <a:lnTo>
                    <a:pt x="123894" y="27508"/>
                  </a:lnTo>
                  <a:cubicBezTo>
                    <a:pt x="123894" y="27387"/>
                    <a:pt x="123802" y="27326"/>
                    <a:pt x="123711" y="27326"/>
                  </a:cubicBezTo>
                  <a:close/>
                  <a:moveTo>
                    <a:pt x="183" y="28663"/>
                  </a:moveTo>
                  <a:cubicBezTo>
                    <a:pt x="92" y="28663"/>
                    <a:pt x="1" y="28755"/>
                    <a:pt x="1" y="28846"/>
                  </a:cubicBezTo>
                  <a:cubicBezTo>
                    <a:pt x="1" y="28967"/>
                    <a:pt x="92" y="29028"/>
                    <a:pt x="183" y="29028"/>
                  </a:cubicBezTo>
                  <a:lnTo>
                    <a:pt x="943" y="29028"/>
                  </a:lnTo>
                  <a:cubicBezTo>
                    <a:pt x="1065" y="29028"/>
                    <a:pt x="1156" y="28967"/>
                    <a:pt x="1156" y="28846"/>
                  </a:cubicBezTo>
                  <a:cubicBezTo>
                    <a:pt x="1156" y="28755"/>
                    <a:pt x="1065" y="28663"/>
                    <a:pt x="943" y="28663"/>
                  </a:cubicBezTo>
                  <a:close/>
                  <a:moveTo>
                    <a:pt x="2098" y="28663"/>
                  </a:moveTo>
                  <a:cubicBezTo>
                    <a:pt x="1976" y="28663"/>
                    <a:pt x="1916" y="28755"/>
                    <a:pt x="1916" y="28846"/>
                  </a:cubicBezTo>
                  <a:cubicBezTo>
                    <a:pt x="1916" y="28967"/>
                    <a:pt x="1976" y="29028"/>
                    <a:pt x="2098" y="29028"/>
                  </a:cubicBezTo>
                  <a:lnTo>
                    <a:pt x="2858" y="29028"/>
                  </a:lnTo>
                  <a:cubicBezTo>
                    <a:pt x="2949" y="29028"/>
                    <a:pt x="3040" y="28967"/>
                    <a:pt x="3040" y="28846"/>
                  </a:cubicBezTo>
                  <a:cubicBezTo>
                    <a:pt x="3040" y="28755"/>
                    <a:pt x="2949" y="28663"/>
                    <a:pt x="2858" y="28663"/>
                  </a:cubicBezTo>
                  <a:close/>
                  <a:moveTo>
                    <a:pt x="3982" y="28663"/>
                  </a:moveTo>
                  <a:cubicBezTo>
                    <a:pt x="3891" y="28663"/>
                    <a:pt x="3800" y="28755"/>
                    <a:pt x="3800" y="28846"/>
                  </a:cubicBezTo>
                  <a:cubicBezTo>
                    <a:pt x="3800" y="28967"/>
                    <a:pt x="3891" y="29028"/>
                    <a:pt x="3982" y="29028"/>
                  </a:cubicBezTo>
                  <a:lnTo>
                    <a:pt x="4742" y="29028"/>
                  </a:lnTo>
                  <a:cubicBezTo>
                    <a:pt x="4864" y="29028"/>
                    <a:pt x="4955" y="28967"/>
                    <a:pt x="4955" y="28846"/>
                  </a:cubicBezTo>
                  <a:cubicBezTo>
                    <a:pt x="4955" y="28755"/>
                    <a:pt x="4864" y="28663"/>
                    <a:pt x="4742" y="28663"/>
                  </a:cubicBezTo>
                  <a:close/>
                  <a:moveTo>
                    <a:pt x="5897" y="28663"/>
                  </a:moveTo>
                  <a:cubicBezTo>
                    <a:pt x="5776" y="28663"/>
                    <a:pt x="5715" y="28755"/>
                    <a:pt x="5715" y="28846"/>
                  </a:cubicBezTo>
                  <a:cubicBezTo>
                    <a:pt x="5715" y="28967"/>
                    <a:pt x="5776" y="29028"/>
                    <a:pt x="5897" y="29028"/>
                  </a:cubicBezTo>
                  <a:lnTo>
                    <a:pt x="6657" y="29028"/>
                  </a:lnTo>
                  <a:cubicBezTo>
                    <a:pt x="6748" y="29028"/>
                    <a:pt x="6840" y="28967"/>
                    <a:pt x="6840" y="28846"/>
                  </a:cubicBezTo>
                  <a:cubicBezTo>
                    <a:pt x="6840" y="28755"/>
                    <a:pt x="6748" y="28663"/>
                    <a:pt x="6657" y="28663"/>
                  </a:cubicBezTo>
                  <a:close/>
                  <a:moveTo>
                    <a:pt x="7782" y="28663"/>
                  </a:moveTo>
                  <a:cubicBezTo>
                    <a:pt x="7691" y="28663"/>
                    <a:pt x="7600" y="28755"/>
                    <a:pt x="7600" y="28846"/>
                  </a:cubicBezTo>
                  <a:cubicBezTo>
                    <a:pt x="7600" y="28967"/>
                    <a:pt x="7691" y="29028"/>
                    <a:pt x="7782" y="29028"/>
                  </a:cubicBezTo>
                  <a:lnTo>
                    <a:pt x="8542" y="29028"/>
                  </a:lnTo>
                  <a:cubicBezTo>
                    <a:pt x="8663" y="29028"/>
                    <a:pt x="8755" y="28967"/>
                    <a:pt x="8755" y="28846"/>
                  </a:cubicBezTo>
                  <a:cubicBezTo>
                    <a:pt x="8755" y="28755"/>
                    <a:pt x="8663" y="28663"/>
                    <a:pt x="8542" y="28663"/>
                  </a:cubicBezTo>
                  <a:close/>
                  <a:moveTo>
                    <a:pt x="9697" y="28663"/>
                  </a:moveTo>
                  <a:cubicBezTo>
                    <a:pt x="9575" y="28663"/>
                    <a:pt x="9515" y="28755"/>
                    <a:pt x="9515" y="28846"/>
                  </a:cubicBezTo>
                  <a:cubicBezTo>
                    <a:pt x="9515" y="28967"/>
                    <a:pt x="9575" y="29028"/>
                    <a:pt x="9697" y="29028"/>
                  </a:cubicBezTo>
                  <a:lnTo>
                    <a:pt x="10457" y="29028"/>
                  </a:lnTo>
                  <a:cubicBezTo>
                    <a:pt x="10548" y="29028"/>
                    <a:pt x="10639" y="28967"/>
                    <a:pt x="10639" y="28846"/>
                  </a:cubicBezTo>
                  <a:cubicBezTo>
                    <a:pt x="10639" y="28755"/>
                    <a:pt x="10548" y="28663"/>
                    <a:pt x="10457" y="28663"/>
                  </a:cubicBezTo>
                  <a:close/>
                  <a:moveTo>
                    <a:pt x="11581" y="28663"/>
                  </a:moveTo>
                  <a:cubicBezTo>
                    <a:pt x="11490" y="28663"/>
                    <a:pt x="11399" y="28755"/>
                    <a:pt x="11399" y="28846"/>
                  </a:cubicBezTo>
                  <a:cubicBezTo>
                    <a:pt x="11399" y="28967"/>
                    <a:pt x="11490" y="29028"/>
                    <a:pt x="11581" y="29028"/>
                  </a:cubicBezTo>
                  <a:lnTo>
                    <a:pt x="12341" y="29028"/>
                  </a:lnTo>
                  <a:cubicBezTo>
                    <a:pt x="12463" y="29028"/>
                    <a:pt x="12554" y="28967"/>
                    <a:pt x="12554" y="28846"/>
                  </a:cubicBezTo>
                  <a:cubicBezTo>
                    <a:pt x="12554" y="28755"/>
                    <a:pt x="12463" y="28663"/>
                    <a:pt x="12341" y="28663"/>
                  </a:cubicBezTo>
                  <a:close/>
                  <a:moveTo>
                    <a:pt x="13496" y="28663"/>
                  </a:moveTo>
                  <a:cubicBezTo>
                    <a:pt x="13375" y="28663"/>
                    <a:pt x="13314" y="28755"/>
                    <a:pt x="13314" y="28846"/>
                  </a:cubicBezTo>
                  <a:cubicBezTo>
                    <a:pt x="13314" y="28967"/>
                    <a:pt x="13375" y="29028"/>
                    <a:pt x="13496" y="29028"/>
                  </a:cubicBezTo>
                  <a:lnTo>
                    <a:pt x="14256" y="29028"/>
                  </a:lnTo>
                  <a:cubicBezTo>
                    <a:pt x="14347" y="29028"/>
                    <a:pt x="14439" y="28967"/>
                    <a:pt x="14439" y="28846"/>
                  </a:cubicBezTo>
                  <a:cubicBezTo>
                    <a:pt x="14439" y="28755"/>
                    <a:pt x="14347" y="28663"/>
                    <a:pt x="14256" y="28663"/>
                  </a:cubicBezTo>
                  <a:close/>
                  <a:moveTo>
                    <a:pt x="15381" y="28663"/>
                  </a:moveTo>
                  <a:cubicBezTo>
                    <a:pt x="15290" y="28663"/>
                    <a:pt x="15199" y="28755"/>
                    <a:pt x="15199" y="28846"/>
                  </a:cubicBezTo>
                  <a:cubicBezTo>
                    <a:pt x="15199" y="28967"/>
                    <a:pt x="15290" y="29028"/>
                    <a:pt x="15381" y="29028"/>
                  </a:cubicBezTo>
                  <a:lnTo>
                    <a:pt x="16141" y="29028"/>
                  </a:lnTo>
                  <a:cubicBezTo>
                    <a:pt x="16262" y="29028"/>
                    <a:pt x="16354" y="28967"/>
                    <a:pt x="16354" y="28846"/>
                  </a:cubicBezTo>
                  <a:cubicBezTo>
                    <a:pt x="16354" y="28755"/>
                    <a:pt x="16262" y="28663"/>
                    <a:pt x="16141" y="28663"/>
                  </a:cubicBezTo>
                  <a:close/>
                  <a:moveTo>
                    <a:pt x="17296" y="28663"/>
                  </a:moveTo>
                  <a:cubicBezTo>
                    <a:pt x="17174" y="28663"/>
                    <a:pt x="17113" y="28755"/>
                    <a:pt x="17113" y="28846"/>
                  </a:cubicBezTo>
                  <a:cubicBezTo>
                    <a:pt x="17113" y="28967"/>
                    <a:pt x="17174" y="29028"/>
                    <a:pt x="17296" y="29028"/>
                  </a:cubicBezTo>
                  <a:lnTo>
                    <a:pt x="18056" y="29028"/>
                  </a:lnTo>
                  <a:cubicBezTo>
                    <a:pt x="18147" y="29028"/>
                    <a:pt x="18238" y="28967"/>
                    <a:pt x="18238" y="28846"/>
                  </a:cubicBezTo>
                  <a:cubicBezTo>
                    <a:pt x="18238" y="28755"/>
                    <a:pt x="18147" y="28663"/>
                    <a:pt x="18056" y="28663"/>
                  </a:cubicBezTo>
                  <a:close/>
                  <a:moveTo>
                    <a:pt x="19180" y="28663"/>
                  </a:moveTo>
                  <a:cubicBezTo>
                    <a:pt x="19089" y="28663"/>
                    <a:pt x="18998" y="28755"/>
                    <a:pt x="18998" y="28846"/>
                  </a:cubicBezTo>
                  <a:cubicBezTo>
                    <a:pt x="18998" y="28967"/>
                    <a:pt x="19089" y="29028"/>
                    <a:pt x="19180" y="29028"/>
                  </a:cubicBezTo>
                  <a:lnTo>
                    <a:pt x="19940" y="29028"/>
                  </a:lnTo>
                  <a:cubicBezTo>
                    <a:pt x="20062" y="29028"/>
                    <a:pt x="20153" y="28967"/>
                    <a:pt x="20153" y="28846"/>
                  </a:cubicBezTo>
                  <a:cubicBezTo>
                    <a:pt x="20153" y="28755"/>
                    <a:pt x="20062" y="28663"/>
                    <a:pt x="19940" y="28663"/>
                  </a:cubicBezTo>
                  <a:close/>
                  <a:moveTo>
                    <a:pt x="21095" y="28663"/>
                  </a:moveTo>
                  <a:cubicBezTo>
                    <a:pt x="20974" y="28663"/>
                    <a:pt x="20913" y="28755"/>
                    <a:pt x="20913" y="28846"/>
                  </a:cubicBezTo>
                  <a:cubicBezTo>
                    <a:pt x="20913" y="28967"/>
                    <a:pt x="20974" y="29028"/>
                    <a:pt x="21095" y="29028"/>
                  </a:cubicBezTo>
                  <a:lnTo>
                    <a:pt x="21855" y="29028"/>
                  </a:lnTo>
                  <a:cubicBezTo>
                    <a:pt x="21946" y="29028"/>
                    <a:pt x="22038" y="28967"/>
                    <a:pt x="22038" y="28846"/>
                  </a:cubicBezTo>
                  <a:cubicBezTo>
                    <a:pt x="22038" y="28755"/>
                    <a:pt x="21946" y="28663"/>
                    <a:pt x="21855" y="28663"/>
                  </a:cubicBezTo>
                  <a:close/>
                  <a:moveTo>
                    <a:pt x="22980" y="28663"/>
                  </a:moveTo>
                  <a:cubicBezTo>
                    <a:pt x="22889" y="28663"/>
                    <a:pt x="22797" y="28755"/>
                    <a:pt x="22797" y="28846"/>
                  </a:cubicBezTo>
                  <a:cubicBezTo>
                    <a:pt x="22797" y="28967"/>
                    <a:pt x="22889" y="29028"/>
                    <a:pt x="22980" y="29028"/>
                  </a:cubicBezTo>
                  <a:lnTo>
                    <a:pt x="23740" y="29028"/>
                  </a:lnTo>
                  <a:cubicBezTo>
                    <a:pt x="23861" y="29028"/>
                    <a:pt x="23952" y="28967"/>
                    <a:pt x="23952" y="28846"/>
                  </a:cubicBezTo>
                  <a:cubicBezTo>
                    <a:pt x="23952" y="28755"/>
                    <a:pt x="23861" y="28663"/>
                    <a:pt x="23740" y="28663"/>
                  </a:cubicBezTo>
                  <a:close/>
                  <a:moveTo>
                    <a:pt x="24895" y="28663"/>
                  </a:moveTo>
                  <a:cubicBezTo>
                    <a:pt x="24773" y="28663"/>
                    <a:pt x="24712" y="28755"/>
                    <a:pt x="24712" y="28846"/>
                  </a:cubicBezTo>
                  <a:cubicBezTo>
                    <a:pt x="24712" y="28967"/>
                    <a:pt x="24773" y="29028"/>
                    <a:pt x="24895" y="29028"/>
                  </a:cubicBezTo>
                  <a:lnTo>
                    <a:pt x="25655" y="29028"/>
                  </a:lnTo>
                  <a:cubicBezTo>
                    <a:pt x="25746" y="29028"/>
                    <a:pt x="25837" y="28967"/>
                    <a:pt x="25837" y="28846"/>
                  </a:cubicBezTo>
                  <a:cubicBezTo>
                    <a:pt x="25837" y="28755"/>
                    <a:pt x="25746" y="28663"/>
                    <a:pt x="25655" y="28663"/>
                  </a:cubicBezTo>
                  <a:close/>
                  <a:moveTo>
                    <a:pt x="26779" y="28663"/>
                  </a:moveTo>
                  <a:cubicBezTo>
                    <a:pt x="26688" y="28663"/>
                    <a:pt x="26597" y="28755"/>
                    <a:pt x="26597" y="28846"/>
                  </a:cubicBezTo>
                  <a:cubicBezTo>
                    <a:pt x="26597" y="28967"/>
                    <a:pt x="26688" y="29028"/>
                    <a:pt x="26779" y="29028"/>
                  </a:cubicBezTo>
                  <a:lnTo>
                    <a:pt x="27539" y="29028"/>
                  </a:lnTo>
                  <a:cubicBezTo>
                    <a:pt x="27661" y="29028"/>
                    <a:pt x="27752" y="28967"/>
                    <a:pt x="27752" y="28846"/>
                  </a:cubicBezTo>
                  <a:cubicBezTo>
                    <a:pt x="27752" y="28755"/>
                    <a:pt x="27661" y="28663"/>
                    <a:pt x="27539" y="28663"/>
                  </a:cubicBezTo>
                  <a:close/>
                  <a:moveTo>
                    <a:pt x="28694" y="28663"/>
                  </a:moveTo>
                  <a:cubicBezTo>
                    <a:pt x="28573" y="28663"/>
                    <a:pt x="28512" y="28755"/>
                    <a:pt x="28512" y="28846"/>
                  </a:cubicBezTo>
                  <a:cubicBezTo>
                    <a:pt x="28512" y="28967"/>
                    <a:pt x="28573" y="29028"/>
                    <a:pt x="28694" y="29028"/>
                  </a:cubicBezTo>
                  <a:lnTo>
                    <a:pt x="29454" y="29028"/>
                  </a:lnTo>
                  <a:cubicBezTo>
                    <a:pt x="29545" y="29028"/>
                    <a:pt x="29636" y="28967"/>
                    <a:pt x="29636" y="28846"/>
                  </a:cubicBezTo>
                  <a:cubicBezTo>
                    <a:pt x="29636" y="28755"/>
                    <a:pt x="29545" y="28663"/>
                    <a:pt x="29454" y="28663"/>
                  </a:cubicBezTo>
                  <a:close/>
                  <a:moveTo>
                    <a:pt x="30579" y="28663"/>
                  </a:moveTo>
                  <a:cubicBezTo>
                    <a:pt x="30488" y="28663"/>
                    <a:pt x="30396" y="28755"/>
                    <a:pt x="30396" y="28846"/>
                  </a:cubicBezTo>
                  <a:cubicBezTo>
                    <a:pt x="30396" y="28967"/>
                    <a:pt x="30488" y="29028"/>
                    <a:pt x="30579" y="29028"/>
                  </a:cubicBezTo>
                  <a:lnTo>
                    <a:pt x="31339" y="29028"/>
                  </a:lnTo>
                  <a:cubicBezTo>
                    <a:pt x="31460" y="29028"/>
                    <a:pt x="31551" y="28967"/>
                    <a:pt x="31551" y="28846"/>
                  </a:cubicBezTo>
                  <a:cubicBezTo>
                    <a:pt x="31551" y="28755"/>
                    <a:pt x="31460" y="28663"/>
                    <a:pt x="31339" y="28663"/>
                  </a:cubicBezTo>
                  <a:close/>
                  <a:moveTo>
                    <a:pt x="32494" y="28663"/>
                  </a:moveTo>
                  <a:cubicBezTo>
                    <a:pt x="32372" y="28663"/>
                    <a:pt x="32311" y="28755"/>
                    <a:pt x="32311" y="28846"/>
                  </a:cubicBezTo>
                  <a:cubicBezTo>
                    <a:pt x="32311" y="28967"/>
                    <a:pt x="32372" y="29028"/>
                    <a:pt x="32494" y="29028"/>
                  </a:cubicBezTo>
                  <a:lnTo>
                    <a:pt x="33254" y="29028"/>
                  </a:lnTo>
                  <a:cubicBezTo>
                    <a:pt x="33345" y="29028"/>
                    <a:pt x="33436" y="28967"/>
                    <a:pt x="33436" y="28846"/>
                  </a:cubicBezTo>
                  <a:cubicBezTo>
                    <a:pt x="33436" y="28755"/>
                    <a:pt x="33345" y="28663"/>
                    <a:pt x="33254" y="28663"/>
                  </a:cubicBezTo>
                  <a:close/>
                  <a:moveTo>
                    <a:pt x="34378" y="28663"/>
                  </a:moveTo>
                  <a:cubicBezTo>
                    <a:pt x="34287" y="28663"/>
                    <a:pt x="34196" y="28755"/>
                    <a:pt x="34196" y="28846"/>
                  </a:cubicBezTo>
                  <a:cubicBezTo>
                    <a:pt x="34196" y="28967"/>
                    <a:pt x="34287" y="29028"/>
                    <a:pt x="34378" y="29028"/>
                  </a:cubicBezTo>
                  <a:lnTo>
                    <a:pt x="35138" y="29028"/>
                  </a:lnTo>
                  <a:cubicBezTo>
                    <a:pt x="35260" y="29028"/>
                    <a:pt x="35351" y="28967"/>
                    <a:pt x="35351" y="28846"/>
                  </a:cubicBezTo>
                  <a:cubicBezTo>
                    <a:pt x="35351" y="28755"/>
                    <a:pt x="35260" y="28663"/>
                    <a:pt x="35138" y="28663"/>
                  </a:cubicBezTo>
                  <a:close/>
                  <a:moveTo>
                    <a:pt x="36293" y="28663"/>
                  </a:moveTo>
                  <a:cubicBezTo>
                    <a:pt x="36172" y="28663"/>
                    <a:pt x="36111" y="28755"/>
                    <a:pt x="36111" y="28846"/>
                  </a:cubicBezTo>
                  <a:cubicBezTo>
                    <a:pt x="36111" y="28967"/>
                    <a:pt x="36172" y="29028"/>
                    <a:pt x="36293" y="29028"/>
                  </a:cubicBezTo>
                  <a:lnTo>
                    <a:pt x="37053" y="29028"/>
                  </a:lnTo>
                  <a:cubicBezTo>
                    <a:pt x="37144" y="29028"/>
                    <a:pt x="37235" y="28967"/>
                    <a:pt x="37235" y="28846"/>
                  </a:cubicBezTo>
                  <a:cubicBezTo>
                    <a:pt x="37235" y="28755"/>
                    <a:pt x="37144" y="28663"/>
                    <a:pt x="37053" y="28663"/>
                  </a:cubicBezTo>
                  <a:close/>
                  <a:moveTo>
                    <a:pt x="38178" y="28663"/>
                  </a:moveTo>
                  <a:cubicBezTo>
                    <a:pt x="38086" y="28663"/>
                    <a:pt x="37995" y="28755"/>
                    <a:pt x="37995" y="28846"/>
                  </a:cubicBezTo>
                  <a:cubicBezTo>
                    <a:pt x="37995" y="28967"/>
                    <a:pt x="38086" y="29028"/>
                    <a:pt x="38178" y="29028"/>
                  </a:cubicBezTo>
                  <a:lnTo>
                    <a:pt x="38938" y="29028"/>
                  </a:lnTo>
                  <a:cubicBezTo>
                    <a:pt x="39059" y="29028"/>
                    <a:pt x="39150" y="28967"/>
                    <a:pt x="39150" y="28846"/>
                  </a:cubicBezTo>
                  <a:cubicBezTo>
                    <a:pt x="39150" y="28755"/>
                    <a:pt x="39059" y="28663"/>
                    <a:pt x="38938" y="28663"/>
                  </a:cubicBezTo>
                  <a:close/>
                  <a:moveTo>
                    <a:pt x="40093" y="28663"/>
                  </a:moveTo>
                  <a:cubicBezTo>
                    <a:pt x="39971" y="28663"/>
                    <a:pt x="39910" y="28755"/>
                    <a:pt x="39910" y="28846"/>
                  </a:cubicBezTo>
                  <a:cubicBezTo>
                    <a:pt x="39910" y="28967"/>
                    <a:pt x="39971" y="29028"/>
                    <a:pt x="40093" y="29028"/>
                  </a:cubicBezTo>
                  <a:lnTo>
                    <a:pt x="40852" y="29028"/>
                  </a:lnTo>
                  <a:cubicBezTo>
                    <a:pt x="40944" y="29028"/>
                    <a:pt x="41035" y="28967"/>
                    <a:pt x="41035" y="28846"/>
                  </a:cubicBezTo>
                  <a:cubicBezTo>
                    <a:pt x="41035" y="28755"/>
                    <a:pt x="40944" y="28663"/>
                    <a:pt x="40852" y="28663"/>
                  </a:cubicBezTo>
                  <a:close/>
                  <a:moveTo>
                    <a:pt x="41977" y="28663"/>
                  </a:moveTo>
                  <a:cubicBezTo>
                    <a:pt x="41886" y="28663"/>
                    <a:pt x="41795" y="28755"/>
                    <a:pt x="41795" y="28846"/>
                  </a:cubicBezTo>
                  <a:cubicBezTo>
                    <a:pt x="41795" y="28967"/>
                    <a:pt x="41886" y="29028"/>
                    <a:pt x="41977" y="29028"/>
                  </a:cubicBezTo>
                  <a:lnTo>
                    <a:pt x="42737" y="29028"/>
                  </a:lnTo>
                  <a:cubicBezTo>
                    <a:pt x="42859" y="29028"/>
                    <a:pt x="42950" y="28967"/>
                    <a:pt x="42950" y="28846"/>
                  </a:cubicBezTo>
                  <a:cubicBezTo>
                    <a:pt x="42950" y="28755"/>
                    <a:pt x="42859" y="28663"/>
                    <a:pt x="42737" y="28663"/>
                  </a:cubicBezTo>
                  <a:close/>
                  <a:moveTo>
                    <a:pt x="43892" y="28663"/>
                  </a:moveTo>
                  <a:cubicBezTo>
                    <a:pt x="43770" y="28663"/>
                    <a:pt x="43710" y="28755"/>
                    <a:pt x="43710" y="28846"/>
                  </a:cubicBezTo>
                  <a:cubicBezTo>
                    <a:pt x="43710" y="28967"/>
                    <a:pt x="43770" y="29028"/>
                    <a:pt x="43892" y="29028"/>
                  </a:cubicBezTo>
                  <a:lnTo>
                    <a:pt x="44652" y="29028"/>
                  </a:lnTo>
                  <a:cubicBezTo>
                    <a:pt x="44743" y="29028"/>
                    <a:pt x="44834" y="28967"/>
                    <a:pt x="44834" y="28846"/>
                  </a:cubicBezTo>
                  <a:cubicBezTo>
                    <a:pt x="44834" y="28755"/>
                    <a:pt x="44743" y="28663"/>
                    <a:pt x="44652" y="28663"/>
                  </a:cubicBezTo>
                  <a:close/>
                  <a:moveTo>
                    <a:pt x="45777" y="28663"/>
                  </a:moveTo>
                  <a:cubicBezTo>
                    <a:pt x="45685" y="28663"/>
                    <a:pt x="45594" y="28755"/>
                    <a:pt x="45594" y="28846"/>
                  </a:cubicBezTo>
                  <a:cubicBezTo>
                    <a:pt x="45594" y="28967"/>
                    <a:pt x="45685" y="29028"/>
                    <a:pt x="45777" y="29028"/>
                  </a:cubicBezTo>
                  <a:lnTo>
                    <a:pt x="46536" y="29028"/>
                  </a:lnTo>
                  <a:cubicBezTo>
                    <a:pt x="46658" y="29028"/>
                    <a:pt x="46749" y="28967"/>
                    <a:pt x="46749" y="28846"/>
                  </a:cubicBezTo>
                  <a:cubicBezTo>
                    <a:pt x="46749" y="28755"/>
                    <a:pt x="46658" y="28663"/>
                    <a:pt x="46536" y="28663"/>
                  </a:cubicBezTo>
                  <a:close/>
                  <a:moveTo>
                    <a:pt x="47692" y="28663"/>
                  </a:moveTo>
                  <a:cubicBezTo>
                    <a:pt x="47570" y="28663"/>
                    <a:pt x="47509" y="28755"/>
                    <a:pt x="47509" y="28846"/>
                  </a:cubicBezTo>
                  <a:cubicBezTo>
                    <a:pt x="47509" y="28967"/>
                    <a:pt x="47570" y="29028"/>
                    <a:pt x="47692" y="29028"/>
                  </a:cubicBezTo>
                  <a:lnTo>
                    <a:pt x="48451" y="29028"/>
                  </a:lnTo>
                  <a:cubicBezTo>
                    <a:pt x="48543" y="29028"/>
                    <a:pt x="48634" y="28967"/>
                    <a:pt x="48634" y="28846"/>
                  </a:cubicBezTo>
                  <a:cubicBezTo>
                    <a:pt x="48634" y="28755"/>
                    <a:pt x="48543" y="28663"/>
                    <a:pt x="48451" y="28663"/>
                  </a:cubicBezTo>
                  <a:close/>
                  <a:moveTo>
                    <a:pt x="49576" y="28663"/>
                  </a:moveTo>
                  <a:cubicBezTo>
                    <a:pt x="49485" y="28663"/>
                    <a:pt x="49394" y="28755"/>
                    <a:pt x="49394" y="28846"/>
                  </a:cubicBezTo>
                  <a:cubicBezTo>
                    <a:pt x="49394" y="28967"/>
                    <a:pt x="49485" y="29028"/>
                    <a:pt x="49576" y="29028"/>
                  </a:cubicBezTo>
                  <a:lnTo>
                    <a:pt x="50336" y="29028"/>
                  </a:lnTo>
                  <a:cubicBezTo>
                    <a:pt x="50458" y="29028"/>
                    <a:pt x="50549" y="28967"/>
                    <a:pt x="50549" y="28846"/>
                  </a:cubicBezTo>
                  <a:cubicBezTo>
                    <a:pt x="50549" y="28755"/>
                    <a:pt x="50458" y="28663"/>
                    <a:pt x="50336" y="28663"/>
                  </a:cubicBezTo>
                  <a:close/>
                  <a:moveTo>
                    <a:pt x="51491" y="28663"/>
                  </a:moveTo>
                  <a:cubicBezTo>
                    <a:pt x="51369" y="28663"/>
                    <a:pt x="51309" y="28755"/>
                    <a:pt x="51309" y="28846"/>
                  </a:cubicBezTo>
                  <a:cubicBezTo>
                    <a:pt x="51309" y="28967"/>
                    <a:pt x="51369" y="29028"/>
                    <a:pt x="51491" y="29028"/>
                  </a:cubicBezTo>
                  <a:lnTo>
                    <a:pt x="52251" y="29028"/>
                  </a:lnTo>
                  <a:cubicBezTo>
                    <a:pt x="52342" y="29028"/>
                    <a:pt x="52433" y="28967"/>
                    <a:pt x="52433" y="28846"/>
                  </a:cubicBezTo>
                  <a:cubicBezTo>
                    <a:pt x="52433" y="28755"/>
                    <a:pt x="52342" y="28663"/>
                    <a:pt x="52251" y="28663"/>
                  </a:cubicBezTo>
                  <a:close/>
                  <a:moveTo>
                    <a:pt x="53376" y="28663"/>
                  </a:moveTo>
                  <a:cubicBezTo>
                    <a:pt x="53284" y="28663"/>
                    <a:pt x="53193" y="28755"/>
                    <a:pt x="53193" y="28846"/>
                  </a:cubicBezTo>
                  <a:cubicBezTo>
                    <a:pt x="53193" y="28967"/>
                    <a:pt x="53284" y="29028"/>
                    <a:pt x="53376" y="29028"/>
                  </a:cubicBezTo>
                  <a:lnTo>
                    <a:pt x="53679" y="29028"/>
                  </a:lnTo>
                  <a:cubicBezTo>
                    <a:pt x="53831" y="29028"/>
                    <a:pt x="53983" y="29059"/>
                    <a:pt x="54135" y="29059"/>
                  </a:cubicBezTo>
                  <a:cubicBezTo>
                    <a:pt x="54227" y="29059"/>
                    <a:pt x="54318" y="28998"/>
                    <a:pt x="54348" y="28907"/>
                  </a:cubicBezTo>
                  <a:cubicBezTo>
                    <a:pt x="54348" y="28785"/>
                    <a:pt x="54287" y="28694"/>
                    <a:pt x="54166" y="28694"/>
                  </a:cubicBezTo>
                  <a:cubicBezTo>
                    <a:pt x="54014" y="28663"/>
                    <a:pt x="53831" y="28663"/>
                    <a:pt x="53679" y="28663"/>
                  </a:cubicBezTo>
                  <a:close/>
                  <a:moveTo>
                    <a:pt x="55240" y="29004"/>
                  </a:moveTo>
                  <a:cubicBezTo>
                    <a:pt x="55169" y="29004"/>
                    <a:pt x="55100" y="29054"/>
                    <a:pt x="55078" y="29119"/>
                  </a:cubicBezTo>
                  <a:cubicBezTo>
                    <a:pt x="55017" y="29210"/>
                    <a:pt x="55078" y="29332"/>
                    <a:pt x="55169" y="29362"/>
                  </a:cubicBezTo>
                  <a:cubicBezTo>
                    <a:pt x="55382" y="29454"/>
                    <a:pt x="55594" y="29575"/>
                    <a:pt x="55777" y="29727"/>
                  </a:cubicBezTo>
                  <a:cubicBezTo>
                    <a:pt x="55807" y="29758"/>
                    <a:pt x="55868" y="29758"/>
                    <a:pt x="55898" y="29758"/>
                  </a:cubicBezTo>
                  <a:cubicBezTo>
                    <a:pt x="55959" y="29758"/>
                    <a:pt x="56020" y="29727"/>
                    <a:pt x="56050" y="29666"/>
                  </a:cubicBezTo>
                  <a:cubicBezTo>
                    <a:pt x="56111" y="29606"/>
                    <a:pt x="56081" y="29484"/>
                    <a:pt x="55990" y="29423"/>
                  </a:cubicBezTo>
                  <a:cubicBezTo>
                    <a:pt x="55777" y="29271"/>
                    <a:pt x="55564" y="29119"/>
                    <a:pt x="55321" y="29028"/>
                  </a:cubicBezTo>
                  <a:cubicBezTo>
                    <a:pt x="55295" y="29011"/>
                    <a:pt x="55268" y="29004"/>
                    <a:pt x="55240" y="29004"/>
                  </a:cubicBezTo>
                  <a:close/>
                  <a:moveTo>
                    <a:pt x="123711" y="29210"/>
                  </a:moveTo>
                  <a:cubicBezTo>
                    <a:pt x="123620" y="29210"/>
                    <a:pt x="123529" y="29302"/>
                    <a:pt x="123529" y="29393"/>
                  </a:cubicBezTo>
                  <a:lnTo>
                    <a:pt x="123529" y="30153"/>
                  </a:lnTo>
                  <a:cubicBezTo>
                    <a:pt x="123529" y="30274"/>
                    <a:pt x="123620" y="30366"/>
                    <a:pt x="123711" y="30366"/>
                  </a:cubicBezTo>
                  <a:cubicBezTo>
                    <a:pt x="123802" y="30366"/>
                    <a:pt x="123894" y="30274"/>
                    <a:pt x="123894" y="30153"/>
                  </a:cubicBezTo>
                  <a:lnTo>
                    <a:pt x="123894" y="29393"/>
                  </a:lnTo>
                  <a:cubicBezTo>
                    <a:pt x="123894" y="29302"/>
                    <a:pt x="123802" y="29210"/>
                    <a:pt x="123711" y="29210"/>
                  </a:cubicBezTo>
                  <a:close/>
                  <a:moveTo>
                    <a:pt x="56720" y="30171"/>
                  </a:moveTo>
                  <a:cubicBezTo>
                    <a:pt x="56679" y="30171"/>
                    <a:pt x="56638" y="30186"/>
                    <a:pt x="56597" y="30214"/>
                  </a:cubicBezTo>
                  <a:cubicBezTo>
                    <a:pt x="56506" y="30274"/>
                    <a:pt x="56476" y="30396"/>
                    <a:pt x="56567" y="30487"/>
                  </a:cubicBezTo>
                  <a:cubicBezTo>
                    <a:pt x="56689" y="30669"/>
                    <a:pt x="56810" y="30882"/>
                    <a:pt x="56932" y="31095"/>
                  </a:cubicBezTo>
                  <a:cubicBezTo>
                    <a:pt x="56962" y="31156"/>
                    <a:pt x="57023" y="31217"/>
                    <a:pt x="57084" y="31217"/>
                  </a:cubicBezTo>
                  <a:cubicBezTo>
                    <a:pt x="57114" y="31217"/>
                    <a:pt x="57145" y="31186"/>
                    <a:pt x="57175" y="31186"/>
                  </a:cubicBezTo>
                  <a:cubicBezTo>
                    <a:pt x="57266" y="31125"/>
                    <a:pt x="57327" y="31034"/>
                    <a:pt x="57266" y="30943"/>
                  </a:cubicBezTo>
                  <a:cubicBezTo>
                    <a:pt x="57145" y="30700"/>
                    <a:pt x="57023" y="30457"/>
                    <a:pt x="56871" y="30244"/>
                  </a:cubicBezTo>
                  <a:cubicBezTo>
                    <a:pt x="56821" y="30194"/>
                    <a:pt x="56771" y="30171"/>
                    <a:pt x="56720" y="30171"/>
                  </a:cubicBezTo>
                  <a:close/>
                  <a:moveTo>
                    <a:pt x="123711" y="31125"/>
                  </a:moveTo>
                  <a:cubicBezTo>
                    <a:pt x="123620" y="31125"/>
                    <a:pt x="123529" y="31186"/>
                    <a:pt x="123529" y="31308"/>
                  </a:cubicBezTo>
                  <a:lnTo>
                    <a:pt x="123529" y="32068"/>
                  </a:lnTo>
                  <a:cubicBezTo>
                    <a:pt x="123529" y="32159"/>
                    <a:pt x="123620" y="32250"/>
                    <a:pt x="123711" y="32250"/>
                  </a:cubicBezTo>
                  <a:cubicBezTo>
                    <a:pt x="123802" y="32250"/>
                    <a:pt x="123894" y="32159"/>
                    <a:pt x="123894" y="32068"/>
                  </a:cubicBezTo>
                  <a:lnTo>
                    <a:pt x="123894" y="31308"/>
                  </a:lnTo>
                  <a:cubicBezTo>
                    <a:pt x="123894" y="31186"/>
                    <a:pt x="123802" y="31125"/>
                    <a:pt x="123711" y="31125"/>
                  </a:cubicBezTo>
                  <a:close/>
                  <a:moveTo>
                    <a:pt x="57435" y="31910"/>
                  </a:moveTo>
                  <a:cubicBezTo>
                    <a:pt x="57420" y="31910"/>
                    <a:pt x="57404" y="31912"/>
                    <a:pt x="57388" y="31916"/>
                  </a:cubicBezTo>
                  <a:cubicBezTo>
                    <a:pt x="57297" y="31916"/>
                    <a:pt x="57236" y="32037"/>
                    <a:pt x="57236" y="32128"/>
                  </a:cubicBezTo>
                  <a:cubicBezTo>
                    <a:pt x="57266" y="32311"/>
                    <a:pt x="57266" y="32463"/>
                    <a:pt x="57266" y="32645"/>
                  </a:cubicBezTo>
                  <a:lnTo>
                    <a:pt x="57266" y="32858"/>
                  </a:lnTo>
                  <a:cubicBezTo>
                    <a:pt x="57266" y="32949"/>
                    <a:pt x="57357" y="33040"/>
                    <a:pt x="57479" y="33040"/>
                  </a:cubicBezTo>
                  <a:cubicBezTo>
                    <a:pt x="57570" y="33040"/>
                    <a:pt x="57661" y="32949"/>
                    <a:pt x="57661" y="32858"/>
                  </a:cubicBezTo>
                  <a:lnTo>
                    <a:pt x="57661" y="32645"/>
                  </a:lnTo>
                  <a:cubicBezTo>
                    <a:pt x="57661" y="32463"/>
                    <a:pt x="57631" y="32250"/>
                    <a:pt x="57631" y="32068"/>
                  </a:cubicBezTo>
                  <a:cubicBezTo>
                    <a:pt x="57605" y="31989"/>
                    <a:pt x="57533" y="31910"/>
                    <a:pt x="57435" y="31910"/>
                  </a:cubicBezTo>
                  <a:close/>
                  <a:moveTo>
                    <a:pt x="123711" y="33010"/>
                  </a:moveTo>
                  <a:cubicBezTo>
                    <a:pt x="123620" y="33010"/>
                    <a:pt x="123529" y="33101"/>
                    <a:pt x="123529" y="33192"/>
                  </a:cubicBezTo>
                  <a:lnTo>
                    <a:pt x="123529" y="33952"/>
                  </a:lnTo>
                  <a:cubicBezTo>
                    <a:pt x="123529" y="34074"/>
                    <a:pt x="123620" y="34165"/>
                    <a:pt x="123711" y="34165"/>
                  </a:cubicBezTo>
                  <a:cubicBezTo>
                    <a:pt x="123802" y="34165"/>
                    <a:pt x="123894" y="34074"/>
                    <a:pt x="123894" y="33952"/>
                  </a:cubicBezTo>
                  <a:lnTo>
                    <a:pt x="123894" y="33192"/>
                  </a:lnTo>
                  <a:cubicBezTo>
                    <a:pt x="123894" y="33101"/>
                    <a:pt x="123802" y="33010"/>
                    <a:pt x="123711" y="33010"/>
                  </a:cubicBezTo>
                  <a:close/>
                  <a:moveTo>
                    <a:pt x="57479" y="33800"/>
                  </a:moveTo>
                  <a:cubicBezTo>
                    <a:pt x="57357" y="33800"/>
                    <a:pt x="57266" y="33891"/>
                    <a:pt x="57266" y="33983"/>
                  </a:cubicBezTo>
                  <a:lnTo>
                    <a:pt x="57266" y="34742"/>
                  </a:lnTo>
                  <a:cubicBezTo>
                    <a:pt x="57266" y="34864"/>
                    <a:pt x="57357" y="34955"/>
                    <a:pt x="57479" y="34955"/>
                  </a:cubicBezTo>
                  <a:cubicBezTo>
                    <a:pt x="57570" y="34955"/>
                    <a:pt x="57661" y="34864"/>
                    <a:pt x="57661" y="34742"/>
                  </a:cubicBezTo>
                  <a:lnTo>
                    <a:pt x="57661" y="33983"/>
                  </a:lnTo>
                  <a:cubicBezTo>
                    <a:pt x="57661" y="33891"/>
                    <a:pt x="57570" y="33800"/>
                    <a:pt x="57479" y="33800"/>
                  </a:cubicBezTo>
                  <a:close/>
                  <a:moveTo>
                    <a:pt x="123711" y="34925"/>
                  </a:moveTo>
                  <a:cubicBezTo>
                    <a:pt x="123620" y="34925"/>
                    <a:pt x="123529" y="34986"/>
                    <a:pt x="123529" y="35107"/>
                  </a:cubicBezTo>
                  <a:lnTo>
                    <a:pt x="123529" y="35867"/>
                  </a:lnTo>
                  <a:cubicBezTo>
                    <a:pt x="123529" y="35958"/>
                    <a:pt x="123620" y="36049"/>
                    <a:pt x="123711" y="36049"/>
                  </a:cubicBezTo>
                  <a:cubicBezTo>
                    <a:pt x="123802" y="36049"/>
                    <a:pt x="123894" y="35958"/>
                    <a:pt x="123894" y="35867"/>
                  </a:cubicBezTo>
                  <a:lnTo>
                    <a:pt x="123894" y="35107"/>
                  </a:lnTo>
                  <a:cubicBezTo>
                    <a:pt x="123894" y="34986"/>
                    <a:pt x="123802" y="34925"/>
                    <a:pt x="123711" y="34925"/>
                  </a:cubicBezTo>
                  <a:close/>
                  <a:moveTo>
                    <a:pt x="57479" y="35715"/>
                  </a:moveTo>
                  <a:cubicBezTo>
                    <a:pt x="57357" y="35715"/>
                    <a:pt x="57266" y="35806"/>
                    <a:pt x="57266" y="35898"/>
                  </a:cubicBezTo>
                  <a:lnTo>
                    <a:pt x="57266" y="36657"/>
                  </a:lnTo>
                  <a:cubicBezTo>
                    <a:pt x="57266" y="36749"/>
                    <a:pt x="57357" y="36840"/>
                    <a:pt x="57479" y="36840"/>
                  </a:cubicBezTo>
                  <a:cubicBezTo>
                    <a:pt x="57570" y="36840"/>
                    <a:pt x="57661" y="36749"/>
                    <a:pt x="57661" y="36657"/>
                  </a:cubicBezTo>
                  <a:lnTo>
                    <a:pt x="57661" y="35898"/>
                  </a:lnTo>
                  <a:cubicBezTo>
                    <a:pt x="57661" y="35806"/>
                    <a:pt x="57570" y="35715"/>
                    <a:pt x="57479" y="35715"/>
                  </a:cubicBezTo>
                  <a:close/>
                  <a:moveTo>
                    <a:pt x="123711" y="36809"/>
                  </a:moveTo>
                  <a:cubicBezTo>
                    <a:pt x="123620" y="36809"/>
                    <a:pt x="123529" y="36901"/>
                    <a:pt x="123529" y="36992"/>
                  </a:cubicBezTo>
                  <a:lnTo>
                    <a:pt x="123529" y="37752"/>
                  </a:lnTo>
                  <a:cubicBezTo>
                    <a:pt x="123529" y="37873"/>
                    <a:pt x="123590" y="37934"/>
                    <a:pt x="123711" y="37964"/>
                  </a:cubicBezTo>
                  <a:cubicBezTo>
                    <a:pt x="123802" y="37964"/>
                    <a:pt x="123894" y="37873"/>
                    <a:pt x="123894" y="37782"/>
                  </a:cubicBezTo>
                  <a:lnTo>
                    <a:pt x="123894" y="36992"/>
                  </a:lnTo>
                  <a:cubicBezTo>
                    <a:pt x="123894" y="36901"/>
                    <a:pt x="123802" y="36809"/>
                    <a:pt x="123711" y="36809"/>
                  </a:cubicBezTo>
                  <a:close/>
                  <a:moveTo>
                    <a:pt x="57449" y="37600"/>
                  </a:moveTo>
                  <a:cubicBezTo>
                    <a:pt x="57357" y="37600"/>
                    <a:pt x="57266" y="37691"/>
                    <a:pt x="57297" y="37812"/>
                  </a:cubicBezTo>
                  <a:cubicBezTo>
                    <a:pt x="57297" y="38056"/>
                    <a:pt x="57327" y="38329"/>
                    <a:pt x="57388" y="38603"/>
                  </a:cubicBezTo>
                  <a:cubicBezTo>
                    <a:pt x="57418" y="38664"/>
                    <a:pt x="57479" y="38724"/>
                    <a:pt x="57570" y="38724"/>
                  </a:cubicBezTo>
                  <a:lnTo>
                    <a:pt x="57631" y="38724"/>
                  </a:lnTo>
                  <a:cubicBezTo>
                    <a:pt x="57722" y="38694"/>
                    <a:pt x="57783" y="38603"/>
                    <a:pt x="57752" y="38512"/>
                  </a:cubicBezTo>
                  <a:cubicBezTo>
                    <a:pt x="57692" y="38268"/>
                    <a:pt x="57661" y="38025"/>
                    <a:pt x="57661" y="37782"/>
                  </a:cubicBezTo>
                  <a:cubicBezTo>
                    <a:pt x="57661" y="37691"/>
                    <a:pt x="57570" y="37600"/>
                    <a:pt x="57449" y="37600"/>
                  </a:cubicBezTo>
                  <a:close/>
                  <a:moveTo>
                    <a:pt x="123509" y="38686"/>
                  </a:moveTo>
                  <a:cubicBezTo>
                    <a:pt x="123428" y="38686"/>
                    <a:pt x="123341" y="38740"/>
                    <a:pt x="123316" y="38815"/>
                  </a:cubicBezTo>
                  <a:cubicBezTo>
                    <a:pt x="123255" y="39028"/>
                    <a:pt x="123134" y="39271"/>
                    <a:pt x="123012" y="39454"/>
                  </a:cubicBezTo>
                  <a:cubicBezTo>
                    <a:pt x="122951" y="39545"/>
                    <a:pt x="122982" y="39667"/>
                    <a:pt x="123073" y="39727"/>
                  </a:cubicBezTo>
                  <a:cubicBezTo>
                    <a:pt x="123103" y="39758"/>
                    <a:pt x="123164" y="39758"/>
                    <a:pt x="123194" y="39758"/>
                  </a:cubicBezTo>
                  <a:cubicBezTo>
                    <a:pt x="123255" y="39758"/>
                    <a:pt x="123316" y="39727"/>
                    <a:pt x="123346" y="39667"/>
                  </a:cubicBezTo>
                  <a:cubicBezTo>
                    <a:pt x="123468" y="39423"/>
                    <a:pt x="123590" y="39180"/>
                    <a:pt x="123681" y="38937"/>
                  </a:cubicBezTo>
                  <a:cubicBezTo>
                    <a:pt x="123711" y="38846"/>
                    <a:pt x="123650" y="38724"/>
                    <a:pt x="123559" y="38694"/>
                  </a:cubicBezTo>
                  <a:cubicBezTo>
                    <a:pt x="123543" y="38689"/>
                    <a:pt x="123526" y="38686"/>
                    <a:pt x="123509" y="38686"/>
                  </a:cubicBezTo>
                  <a:close/>
                  <a:moveTo>
                    <a:pt x="58012" y="39405"/>
                  </a:moveTo>
                  <a:cubicBezTo>
                    <a:pt x="57975" y="39405"/>
                    <a:pt x="57938" y="39412"/>
                    <a:pt x="57904" y="39423"/>
                  </a:cubicBezTo>
                  <a:cubicBezTo>
                    <a:pt x="57813" y="39484"/>
                    <a:pt x="57783" y="39606"/>
                    <a:pt x="57844" y="39697"/>
                  </a:cubicBezTo>
                  <a:cubicBezTo>
                    <a:pt x="57996" y="39910"/>
                    <a:pt x="58148" y="40123"/>
                    <a:pt x="58330" y="40335"/>
                  </a:cubicBezTo>
                  <a:cubicBezTo>
                    <a:pt x="58360" y="40366"/>
                    <a:pt x="58421" y="40396"/>
                    <a:pt x="58482" y="40396"/>
                  </a:cubicBezTo>
                  <a:cubicBezTo>
                    <a:pt x="58512" y="40396"/>
                    <a:pt x="58573" y="40366"/>
                    <a:pt x="58604" y="40335"/>
                  </a:cubicBezTo>
                  <a:cubicBezTo>
                    <a:pt x="58664" y="40274"/>
                    <a:pt x="58695" y="40153"/>
                    <a:pt x="58604" y="40062"/>
                  </a:cubicBezTo>
                  <a:cubicBezTo>
                    <a:pt x="58452" y="39910"/>
                    <a:pt x="58300" y="39697"/>
                    <a:pt x="58178" y="39484"/>
                  </a:cubicBezTo>
                  <a:cubicBezTo>
                    <a:pt x="58139" y="39426"/>
                    <a:pt x="58077" y="39405"/>
                    <a:pt x="58012" y="39405"/>
                  </a:cubicBezTo>
                  <a:close/>
                  <a:moveTo>
                    <a:pt x="122469" y="40259"/>
                  </a:moveTo>
                  <a:cubicBezTo>
                    <a:pt x="122419" y="40259"/>
                    <a:pt x="122374" y="40274"/>
                    <a:pt x="122343" y="40305"/>
                  </a:cubicBezTo>
                  <a:cubicBezTo>
                    <a:pt x="122161" y="40457"/>
                    <a:pt x="121979" y="40609"/>
                    <a:pt x="121766" y="40730"/>
                  </a:cubicBezTo>
                  <a:cubicBezTo>
                    <a:pt x="121675" y="40791"/>
                    <a:pt x="121644" y="40913"/>
                    <a:pt x="121705" y="41004"/>
                  </a:cubicBezTo>
                  <a:cubicBezTo>
                    <a:pt x="121735" y="41065"/>
                    <a:pt x="121796" y="41095"/>
                    <a:pt x="121857" y="41095"/>
                  </a:cubicBezTo>
                  <a:cubicBezTo>
                    <a:pt x="121887" y="41095"/>
                    <a:pt x="121918" y="41065"/>
                    <a:pt x="121948" y="41065"/>
                  </a:cubicBezTo>
                  <a:cubicBezTo>
                    <a:pt x="122191" y="40913"/>
                    <a:pt x="122404" y="40761"/>
                    <a:pt x="122587" y="40578"/>
                  </a:cubicBezTo>
                  <a:cubicBezTo>
                    <a:pt x="122678" y="40518"/>
                    <a:pt x="122678" y="40396"/>
                    <a:pt x="122617" y="40305"/>
                  </a:cubicBezTo>
                  <a:cubicBezTo>
                    <a:pt x="122571" y="40274"/>
                    <a:pt x="122518" y="40259"/>
                    <a:pt x="122469" y="40259"/>
                  </a:cubicBezTo>
                  <a:close/>
                  <a:moveTo>
                    <a:pt x="59350" y="40729"/>
                  </a:moveTo>
                  <a:cubicBezTo>
                    <a:pt x="59285" y="40729"/>
                    <a:pt x="59220" y="40763"/>
                    <a:pt x="59181" y="40822"/>
                  </a:cubicBezTo>
                  <a:cubicBezTo>
                    <a:pt x="59151" y="40913"/>
                    <a:pt x="59181" y="41034"/>
                    <a:pt x="59272" y="41065"/>
                  </a:cubicBezTo>
                  <a:cubicBezTo>
                    <a:pt x="59485" y="41217"/>
                    <a:pt x="59728" y="41308"/>
                    <a:pt x="59971" y="41399"/>
                  </a:cubicBezTo>
                  <a:cubicBezTo>
                    <a:pt x="60002" y="41430"/>
                    <a:pt x="60032" y="41430"/>
                    <a:pt x="60032" y="41430"/>
                  </a:cubicBezTo>
                  <a:cubicBezTo>
                    <a:pt x="60123" y="41430"/>
                    <a:pt x="60184" y="41369"/>
                    <a:pt x="60215" y="41278"/>
                  </a:cubicBezTo>
                  <a:cubicBezTo>
                    <a:pt x="60245" y="41186"/>
                    <a:pt x="60215" y="41095"/>
                    <a:pt x="60093" y="41065"/>
                  </a:cubicBezTo>
                  <a:cubicBezTo>
                    <a:pt x="59880" y="40974"/>
                    <a:pt x="59667" y="40882"/>
                    <a:pt x="59455" y="40761"/>
                  </a:cubicBezTo>
                  <a:cubicBezTo>
                    <a:pt x="59422" y="40739"/>
                    <a:pt x="59386" y="40729"/>
                    <a:pt x="59350" y="40729"/>
                  </a:cubicBezTo>
                  <a:close/>
                  <a:moveTo>
                    <a:pt x="61157" y="41247"/>
                  </a:moveTo>
                  <a:cubicBezTo>
                    <a:pt x="61066" y="41247"/>
                    <a:pt x="60974" y="41308"/>
                    <a:pt x="60974" y="41430"/>
                  </a:cubicBezTo>
                  <a:cubicBezTo>
                    <a:pt x="60974" y="41521"/>
                    <a:pt x="61035" y="41612"/>
                    <a:pt x="61157" y="41612"/>
                  </a:cubicBezTo>
                  <a:lnTo>
                    <a:pt x="61917" y="41612"/>
                  </a:lnTo>
                  <a:cubicBezTo>
                    <a:pt x="62038" y="41612"/>
                    <a:pt x="62099" y="41521"/>
                    <a:pt x="62099" y="41430"/>
                  </a:cubicBezTo>
                  <a:cubicBezTo>
                    <a:pt x="62099" y="41338"/>
                    <a:pt x="62038" y="41247"/>
                    <a:pt x="61917" y="41247"/>
                  </a:cubicBezTo>
                  <a:close/>
                  <a:moveTo>
                    <a:pt x="63072" y="41247"/>
                  </a:moveTo>
                  <a:cubicBezTo>
                    <a:pt x="62950" y="41247"/>
                    <a:pt x="62859" y="41338"/>
                    <a:pt x="62859" y="41430"/>
                  </a:cubicBezTo>
                  <a:cubicBezTo>
                    <a:pt x="62859" y="41521"/>
                    <a:pt x="62950" y="41612"/>
                    <a:pt x="63072" y="41612"/>
                  </a:cubicBezTo>
                  <a:lnTo>
                    <a:pt x="63832" y="41612"/>
                  </a:lnTo>
                  <a:cubicBezTo>
                    <a:pt x="63923" y="41612"/>
                    <a:pt x="64014" y="41521"/>
                    <a:pt x="64014" y="41430"/>
                  </a:cubicBezTo>
                  <a:cubicBezTo>
                    <a:pt x="64014" y="41338"/>
                    <a:pt x="63923" y="41247"/>
                    <a:pt x="63832" y="41247"/>
                  </a:cubicBezTo>
                  <a:close/>
                  <a:moveTo>
                    <a:pt x="64956" y="41247"/>
                  </a:moveTo>
                  <a:cubicBezTo>
                    <a:pt x="64865" y="41247"/>
                    <a:pt x="64774" y="41338"/>
                    <a:pt x="64774" y="41430"/>
                  </a:cubicBezTo>
                  <a:cubicBezTo>
                    <a:pt x="64774" y="41521"/>
                    <a:pt x="64865" y="41612"/>
                    <a:pt x="64956" y="41612"/>
                  </a:cubicBezTo>
                  <a:lnTo>
                    <a:pt x="65716" y="41612"/>
                  </a:lnTo>
                  <a:cubicBezTo>
                    <a:pt x="65838" y="41612"/>
                    <a:pt x="65899" y="41521"/>
                    <a:pt x="65899" y="41430"/>
                  </a:cubicBezTo>
                  <a:cubicBezTo>
                    <a:pt x="65899" y="41338"/>
                    <a:pt x="65838" y="41247"/>
                    <a:pt x="65716" y="41247"/>
                  </a:cubicBezTo>
                  <a:close/>
                  <a:moveTo>
                    <a:pt x="66871" y="41247"/>
                  </a:moveTo>
                  <a:cubicBezTo>
                    <a:pt x="66750" y="41247"/>
                    <a:pt x="66658" y="41338"/>
                    <a:pt x="66658" y="41430"/>
                  </a:cubicBezTo>
                  <a:cubicBezTo>
                    <a:pt x="66658" y="41521"/>
                    <a:pt x="66750" y="41612"/>
                    <a:pt x="66871" y="41612"/>
                  </a:cubicBezTo>
                  <a:lnTo>
                    <a:pt x="67631" y="41612"/>
                  </a:lnTo>
                  <a:cubicBezTo>
                    <a:pt x="67722" y="41612"/>
                    <a:pt x="67813" y="41521"/>
                    <a:pt x="67813" y="41430"/>
                  </a:cubicBezTo>
                  <a:cubicBezTo>
                    <a:pt x="67813" y="41338"/>
                    <a:pt x="67722" y="41247"/>
                    <a:pt x="67631" y="41247"/>
                  </a:cubicBezTo>
                  <a:close/>
                  <a:moveTo>
                    <a:pt x="68756" y="41247"/>
                  </a:moveTo>
                  <a:cubicBezTo>
                    <a:pt x="68665" y="41247"/>
                    <a:pt x="68573" y="41338"/>
                    <a:pt x="68573" y="41430"/>
                  </a:cubicBezTo>
                  <a:cubicBezTo>
                    <a:pt x="68573" y="41521"/>
                    <a:pt x="68665" y="41612"/>
                    <a:pt x="68756" y="41612"/>
                  </a:cubicBezTo>
                  <a:lnTo>
                    <a:pt x="69516" y="41612"/>
                  </a:lnTo>
                  <a:cubicBezTo>
                    <a:pt x="69637" y="41612"/>
                    <a:pt x="69698" y="41521"/>
                    <a:pt x="69698" y="41430"/>
                  </a:cubicBezTo>
                  <a:cubicBezTo>
                    <a:pt x="69698" y="41338"/>
                    <a:pt x="69637" y="41247"/>
                    <a:pt x="69516" y="41247"/>
                  </a:cubicBezTo>
                  <a:close/>
                  <a:moveTo>
                    <a:pt x="70671" y="41247"/>
                  </a:moveTo>
                  <a:cubicBezTo>
                    <a:pt x="70549" y="41247"/>
                    <a:pt x="70458" y="41338"/>
                    <a:pt x="70458" y="41430"/>
                  </a:cubicBezTo>
                  <a:cubicBezTo>
                    <a:pt x="70458" y="41521"/>
                    <a:pt x="70549" y="41612"/>
                    <a:pt x="70671" y="41612"/>
                  </a:cubicBezTo>
                  <a:lnTo>
                    <a:pt x="71431" y="41612"/>
                  </a:lnTo>
                  <a:cubicBezTo>
                    <a:pt x="71522" y="41612"/>
                    <a:pt x="71613" y="41521"/>
                    <a:pt x="71613" y="41430"/>
                  </a:cubicBezTo>
                  <a:cubicBezTo>
                    <a:pt x="71613" y="41338"/>
                    <a:pt x="71522" y="41247"/>
                    <a:pt x="71431" y="41247"/>
                  </a:cubicBezTo>
                  <a:close/>
                  <a:moveTo>
                    <a:pt x="72555" y="41247"/>
                  </a:moveTo>
                  <a:cubicBezTo>
                    <a:pt x="72464" y="41247"/>
                    <a:pt x="72373" y="41338"/>
                    <a:pt x="72373" y="41430"/>
                  </a:cubicBezTo>
                  <a:cubicBezTo>
                    <a:pt x="72373" y="41521"/>
                    <a:pt x="72464" y="41612"/>
                    <a:pt x="72555" y="41612"/>
                  </a:cubicBezTo>
                  <a:lnTo>
                    <a:pt x="73315" y="41612"/>
                  </a:lnTo>
                  <a:cubicBezTo>
                    <a:pt x="73437" y="41612"/>
                    <a:pt x="73497" y="41521"/>
                    <a:pt x="73497" y="41430"/>
                  </a:cubicBezTo>
                  <a:cubicBezTo>
                    <a:pt x="73497" y="41338"/>
                    <a:pt x="73437" y="41247"/>
                    <a:pt x="73315" y="41247"/>
                  </a:cubicBezTo>
                  <a:close/>
                  <a:moveTo>
                    <a:pt x="74470" y="41247"/>
                  </a:moveTo>
                  <a:cubicBezTo>
                    <a:pt x="74349" y="41247"/>
                    <a:pt x="74257" y="41338"/>
                    <a:pt x="74257" y="41430"/>
                  </a:cubicBezTo>
                  <a:cubicBezTo>
                    <a:pt x="74257" y="41521"/>
                    <a:pt x="74349" y="41612"/>
                    <a:pt x="74470" y="41612"/>
                  </a:cubicBezTo>
                  <a:lnTo>
                    <a:pt x="75230" y="41612"/>
                  </a:lnTo>
                  <a:cubicBezTo>
                    <a:pt x="75321" y="41612"/>
                    <a:pt x="75412" y="41521"/>
                    <a:pt x="75412" y="41430"/>
                  </a:cubicBezTo>
                  <a:cubicBezTo>
                    <a:pt x="75412" y="41338"/>
                    <a:pt x="75321" y="41247"/>
                    <a:pt x="75230" y="41247"/>
                  </a:cubicBezTo>
                  <a:close/>
                  <a:moveTo>
                    <a:pt x="76355" y="41247"/>
                  </a:moveTo>
                  <a:cubicBezTo>
                    <a:pt x="76263" y="41247"/>
                    <a:pt x="76172" y="41338"/>
                    <a:pt x="76172" y="41430"/>
                  </a:cubicBezTo>
                  <a:cubicBezTo>
                    <a:pt x="76172" y="41521"/>
                    <a:pt x="76263" y="41612"/>
                    <a:pt x="76355" y="41612"/>
                  </a:cubicBezTo>
                  <a:lnTo>
                    <a:pt x="77115" y="41612"/>
                  </a:lnTo>
                  <a:cubicBezTo>
                    <a:pt x="77236" y="41612"/>
                    <a:pt x="77297" y="41521"/>
                    <a:pt x="77297" y="41430"/>
                  </a:cubicBezTo>
                  <a:cubicBezTo>
                    <a:pt x="77297" y="41338"/>
                    <a:pt x="77236" y="41247"/>
                    <a:pt x="77115" y="41247"/>
                  </a:cubicBezTo>
                  <a:close/>
                  <a:moveTo>
                    <a:pt x="78270" y="41247"/>
                  </a:moveTo>
                  <a:cubicBezTo>
                    <a:pt x="78148" y="41247"/>
                    <a:pt x="78057" y="41338"/>
                    <a:pt x="78057" y="41430"/>
                  </a:cubicBezTo>
                  <a:cubicBezTo>
                    <a:pt x="78057" y="41521"/>
                    <a:pt x="78148" y="41612"/>
                    <a:pt x="78270" y="41612"/>
                  </a:cubicBezTo>
                  <a:lnTo>
                    <a:pt x="79029" y="41612"/>
                  </a:lnTo>
                  <a:cubicBezTo>
                    <a:pt x="79121" y="41612"/>
                    <a:pt x="79212" y="41521"/>
                    <a:pt x="79212" y="41430"/>
                  </a:cubicBezTo>
                  <a:cubicBezTo>
                    <a:pt x="79212" y="41338"/>
                    <a:pt x="79121" y="41247"/>
                    <a:pt x="79029" y="41247"/>
                  </a:cubicBezTo>
                  <a:close/>
                  <a:moveTo>
                    <a:pt x="80154" y="41247"/>
                  </a:moveTo>
                  <a:cubicBezTo>
                    <a:pt x="80063" y="41247"/>
                    <a:pt x="79972" y="41338"/>
                    <a:pt x="79972" y="41430"/>
                  </a:cubicBezTo>
                  <a:cubicBezTo>
                    <a:pt x="79972" y="41521"/>
                    <a:pt x="80063" y="41612"/>
                    <a:pt x="80154" y="41612"/>
                  </a:cubicBezTo>
                  <a:lnTo>
                    <a:pt x="80914" y="41612"/>
                  </a:lnTo>
                  <a:cubicBezTo>
                    <a:pt x="81036" y="41612"/>
                    <a:pt x="81096" y="41521"/>
                    <a:pt x="81096" y="41430"/>
                  </a:cubicBezTo>
                  <a:cubicBezTo>
                    <a:pt x="81096" y="41338"/>
                    <a:pt x="81036" y="41247"/>
                    <a:pt x="80914" y="41247"/>
                  </a:cubicBezTo>
                  <a:close/>
                  <a:moveTo>
                    <a:pt x="82069" y="41247"/>
                  </a:moveTo>
                  <a:cubicBezTo>
                    <a:pt x="81947" y="41247"/>
                    <a:pt x="81856" y="41338"/>
                    <a:pt x="81856" y="41430"/>
                  </a:cubicBezTo>
                  <a:cubicBezTo>
                    <a:pt x="81856" y="41521"/>
                    <a:pt x="81947" y="41612"/>
                    <a:pt x="82069" y="41612"/>
                  </a:cubicBezTo>
                  <a:lnTo>
                    <a:pt x="82829" y="41612"/>
                  </a:lnTo>
                  <a:cubicBezTo>
                    <a:pt x="82920" y="41612"/>
                    <a:pt x="83011" y="41521"/>
                    <a:pt x="83011" y="41430"/>
                  </a:cubicBezTo>
                  <a:cubicBezTo>
                    <a:pt x="83011" y="41338"/>
                    <a:pt x="82920" y="41247"/>
                    <a:pt x="82829" y="41247"/>
                  </a:cubicBezTo>
                  <a:close/>
                  <a:moveTo>
                    <a:pt x="83954" y="41247"/>
                  </a:moveTo>
                  <a:cubicBezTo>
                    <a:pt x="83862" y="41247"/>
                    <a:pt x="83771" y="41338"/>
                    <a:pt x="83771" y="41430"/>
                  </a:cubicBezTo>
                  <a:cubicBezTo>
                    <a:pt x="83771" y="41521"/>
                    <a:pt x="83862" y="41612"/>
                    <a:pt x="83954" y="41612"/>
                  </a:cubicBezTo>
                  <a:lnTo>
                    <a:pt x="84713" y="41612"/>
                  </a:lnTo>
                  <a:cubicBezTo>
                    <a:pt x="84835" y="41612"/>
                    <a:pt x="84896" y="41521"/>
                    <a:pt x="84896" y="41430"/>
                  </a:cubicBezTo>
                  <a:cubicBezTo>
                    <a:pt x="84896" y="41338"/>
                    <a:pt x="84835" y="41247"/>
                    <a:pt x="84713" y="41247"/>
                  </a:cubicBezTo>
                  <a:close/>
                  <a:moveTo>
                    <a:pt x="85869" y="41247"/>
                  </a:moveTo>
                  <a:cubicBezTo>
                    <a:pt x="85747" y="41247"/>
                    <a:pt x="85656" y="41338"/>
                    <a:pt x="85656" y="41430"/>
                  </a:cubicBezTo>
                  <a:cubicBezTo>
                    <a:pt x="85656" y="41521"/>
                    <a:pt x="85747" y="41612"/>
                    <a:pt x="85869" y="41612"/>
                  </a:cubicBezTo>
                  <a:lnTo>
                    <a:pt x="86628" y="41612"/>
                  </a:lnTo>
                  <a:cubicBezTo>
                    <a:pt x="86720" y="41612"/>
                    <a:pt x="86811" y="41521"/>
                    <a:pt x="86811" y="41430"/>
                  </a:cubicBezTo>
                  <a:cubicBezTo>
                    <a:pt x="86811" y="41338"/>
                    <a:pt x="86720" y="41247"/>
                    <a:pt x="86628" y="41247"/>
                  </a:cubicBezTo>
                  <a:close/>
                  <a:moveTo>
                    <a:pt x="87753" y="41247"/>
                  </a:moveTo>
                  <a:cubicBezTo>
                    <a:pt x="87662" y="41247"/>
                    <a:pt x="87571" y="41338"/>
                    <a:pt x="87571" y="41430"/>
                  </a:cubicBezTo>
                  <a:cubicBezTo>
                    <a:pt x="87571" y="41521"/>
                    <a:pt x="87662" y="41612"/>
                    <a:pt x="87753" y="41612"/>
                  </a:cubicBezTo>
                  <a:lnTo>
                    <a:pt x="88513" y="41612"/>
                  </a:lnTo>
                  <a:cubicBezTo>
                    <a:pt x="88635" y="41612"/>
                    <a:pt x="88695" y="41521"/>
                    <a:pt x="88695" y="41430"/>
                  </a:cubicBezTo>
                  <a:cubicBezTo>
                    <a:pt x="88695" y="41338"/>
                    <a:pt x="88635" y="41247"/>
                    <a:pt x="88513" y="41247"/>
                  </a:cubicBezTo>
                  <a:close/>
                  <a:moveTo>
                    <a:pt x="89668" y="41247"/>
                  </a:moveTo>
                  <a:cubicBezTo>
                    <a:pt x="89546" y="41247"/>
                    <a:pt x="89455" y="41338"/>
                    <a:pt x="89455" y="41430"/>
                  </a:cubicBezTo>
                  <a:cubicBezTo>
                    <a:pt x="89455" y="41521"/>
                    <a:pt x="89546" y="41612"/>
                    <a:pt x="89668" y="41612"/>
                  </a:cubicBezTo>
                  <a:lnTo>
                    <a:pt x="90428" y="41612"/>
                  </a:lnTo>
                  <a:cubicBezTo>
                    <a:pt x="90519" y="41612"/>
                    <a:pt x="90610" y="41521"/>
                    <a:pt x="90610" y="41430"/>
                  </a:cubicBezTo>
                  <a:cubicBezTo>
                    <a:pt x="90610" y="41338"/>
                    <a:pt x="90519" y="41247"/>
                    <a:pt x="90428" y="41247"/>
                  </a:cubicBezTo>
                  <a:close/>
                  <a:moveTo>
                    <a:pt x="91553" y="41247"/>
                  </a:moveTo>
                  <a:cubicBezTo>
                    <a:pt x="91461" y="41247"/>
                    <a:pt x="91370" y="41338"/>
                    <a:pt x="91370" y="41430"/>
                  </a:cubicBezTo>
                  <a:cubicBezTo>
                    <a:pt x="91370" y="41521"/>
                    <a:pt x="91461" y="41612"/>
                    <a:pt x="91553" y="41612"/>
                  </a:cubicBezTo>
                  <a:lnTo>
                    <a:pt x="92312" y="41612"/>
                  </a:lnTo>
                  <a:cubicBezTo>
                    <a:pt x="92434" y="41612"/>
                    <a:pt x="92495" y="41521"/>
                    <a:pt x="92495" y="41430"/>
                  </a:cubicBezTo>
                  <a:cubicBezTo>
                    <a:pt x="92495" y="41338"/>
                    <a:pt x="92434" y="41247"/>
                    <a:pt x="92312" y="41247"/>
                  </a:cubicBezTo>
                  <a:close/>
                  <a:moveTo>
                    <a:pt x="93467" y="41247"/>
                  </a:moveTo>
                  <a:cubicBezTo>
                    <a:pt x="93346" y="41247"/>
                    <a:pt x="93255" y="41338"/>
                    <a:pt x="93255" y="41430"/>
                  </a:cubicBezTo>
                  <a:cubicBezTo>
                    <a:pt x="93255" y="41521"/>
                    <a:pt x="93346" y="41612"/>
                    <a:pt x="93467" y="41612"/>
                  </a:cubicBezTo>
                  <a:lnTo>
                    <a:pt x="94227" y="41612"/>
                  </a:lnTo>
                  <a:cubicBezTo>
                    <a:pt x="94319" y="41612"/>
                    <a:pt x="94410" y="41521"/>
                    <a:pt x="94410" y="41430"/>
                  </a:cubicBezTo>
                  <a:cubicBezTo>
                    <a:pt x="94410" y="41338"/>
                    <a:pt x="94319" y="41247"/>
                    <a:pt x="94227" y="41247"/>
                  </a:cubicBezTo>
                  <a:close/>
                  <a:moveTo>
                    <a:pt x="95352" y="41247"/>
                  </a:moveTo>
                  <a:cubicBezTo>
                    <a:pt x="95261" y="41247"/>
                    <a:pt x="95170" y="41338"/>
                    <a:pt x="95170" y="41430"/>
                  </a:cubicBezTo>
                  <a:cubicBezTo>
                    <a:pt x="95170" y="41521"/>
                    <a:pt x="95261" y="41612"/>
                    <a:pt x="95352" y="41612"/>
                  </a:cubicBezTo>
                  <a:lnTo>
                    <a:pt x="96112" y="41612"/>
                  </a:lnTo>
                  <a:cubicBezTo>
                    <a:pt x="96233" y="41612"/>
                    <a:pt x="96294" y="41521"/>
                    <a:pt x="96294" y="41430"/>
                  </a:cubicBezTo>
                  <a:cubicBezTo>
                    <a:pt x="96294" y="41338"/>
                    <a:pt x="96233" y="41247"/>
                    <a:pt x="96112" y="41247"/>
                  </a:cubicBezTo>
                  <a:close/>
                  <a:moveTo>
                    <a:pt x="97267" y="41247"/>
                  </a:moveTo>
                  <a:cubicBezTo>
                    <a:pt x="97145" y="41247"/>
                    <a:pt x="97054" y="41338"/>
                    <a:pt x="97054" y="41430"/>
                  </a:cubicBezTo>
                  <a:cubicBezTo>
                    <a:pt x="97054" y="41521"/>
                    <a:pt x="97145" y="41612"/>
                    <a:pt x="97267" y="41612"/>
                  </a:cubicBezTo>
                  <a:lnTo>
                    <a:pt x="98027" y="41612"/>
                  </a:lnTo>
                  <a:cubicBezTo>
                    <a:pt x="98118" y="41612"/>
                    <a:pt x="98209" y="41521"/>
                    <a:pt x="98209" y="41430"/>
                  </a:cubicBezTo>
                  <a:cubicBezTo>
                    <a:pt x="98209" y="41338"/>
                    <a:pt x="98118" y="41247"/>
                    <a:pt x="98027" y="41247"/>
                  </a:cubicBezTo>
                  <a:close/>
                  <a:moveTo>
                    <a:pt x="99151" y="41247"/>
                  </a:moveTo>
                  <a:cubicBezTo>
                    <a:pt x="99060" y="41247"/>
                    <a:pt x="98969" y="41338"/>
                    <a:pt x="98969" y="41430"/>
                  </a:cubicBezTo>
                  <a:cubicBezTo>
                    <a:pt x="98969" y="41521"/>
                    <a:pt x="99060" y="41612"/>
                    <a:pt x="99151" y="41612"/>
                  </a:cubicBezTo>
                  <a:lnTo>
                    <a:pt x="99911" y="41612"/>
                  </a:lnTo>
                  <a:cubicBezTo>
                    <a:pt x="100033" y="41612"/>
                    <a:pt x="100094" y="41521"/>
                    <a:pt x="100094" y="41430"/>
                  </a:cubicBezTo>
                  <a:cubicBezTo>
                    <a:pt x="100094" y="41338"/>
                    <a:pt x="100033" y="41247"/>
                    <a:pt x="99911" y="41247"/>
                  </a:cubicBezTo>
                  <a:close/>
                  <a:moveTo>
                    <a:pt x="101066" y="41247"/>
                  </a:moveTo>
                  <a:cubicBezTo>
                    <a:pt x="100945" y="41247"/>
                    <a:pt x="100854" y="41338"/>
                    <a:pt x="100854" y="41430"/>
                  </a:cubicBezTo>
                  <a:cubicBezTo>
                    <a:pt x="100854" y="41521"/>
                    <a:pt x="100945" y="41612"/>
                    <a:pt x="101066" y="41612"/>
                  </a:cubicBezTo>
                  <a:lnTo>
                    <a:pt x="101826" y="41612"/>
                  </a:lnTo>
                  <a:cubicBezTo>
                    <a:pt x="101917" y="41612"/>
                    <a:pt x="102009" y="41521"/>
                    <a:pt x="102009" y="41430"/>
                  </a:cubicBezTo>
                  <a:cubicBezTo>
                    <a:pt x="102009" y="41338"/>
                    <a:pt x="101917" y="41247"/>
                    <a:pt x="101826" y="41247"/>
                  </a:cubicBezTo>
                  <a:close/>
                  <a:moveTo>
                    <a:pt x="102951" y="41247"/>
                  </a:moveTo>
                  <a:cubicBezTo>
                    <a:pt x="102860" y="41247"/>
                    <a:pt x="102769" y="41338"/>
                    <a:pt x="102769" y="41430"/>
                  </a:cubicBezTo>
                  <a:cubicBezTo>
                    <a:pt x="102769" y="41521"/>
                    <a:pt x="102860" y="41612"/>
                    <a:pt x="102951" y="41612"/>
                  </a:cubicBezTo>
                  <a:lnTo>
                    <a:pt x="103711" y="41612"/>
                  </a:lnTo>
                  <a:cubicBezTo>
                    <a:pt x="103832" y="41612"/>
                    <a:pt x="103893" y="41521"/>
                    <a:pt x="103893" y="41430"/>
                  </a:cubicBezTo>
                  <a:cubicBezTo>
                    <a:pt x="103893" y="41338"/>
                    <a:pt x="103832" y="41247"/>
                    <a:pt x="103711" y="41247"/>
                  </a:cubicBezTo>
                  <a:close/>
                  <a:moveTo>
                    <a:pt x="104866" y="41247"/>
                  </a:moveTo>
                  <a:cubicBezTo>
                    <a:pt x="104744" y="41247"/>
                    <a:pt x="104653" y="41338"/>
                    <a:pt x="104653" y="41430"/>
                  </a:cubicBezTo>
                  <a:cubicBezTo>
                    <a:pt x="104653" y="41521"/>
                    <a:pt x="104744" y="41612"/>
                    <a:pt x="104866" y="41612"/>
                  </a:cubicBezTo>
                  <a:lnTo>
                    <a:pt x="105626" y="41612"/>
                  </a:lnTo>
                  <a:cubicBezTo>
                    <a:pt x="105717" y="41612"/>
                    <a:pt x="105808" y="41521"/>
                    <a:pt x="105808" y="41430"/>
                  </a:cubicBezTo>
                  <a:cubicBezTo>
                    <a:pt x="105808" y="41338"/>
                    <a:pt x="105717" y="41247"/>
                    <a:pt x="105626" y="41247"/>
                  </a:cubicBezTo>
                  <a:close/>
                  <a:moveTo>
                    <a:pt x="106750" y="41247"/>
                  </a:moveTo>
                  <a:cubicBezTo>
                    <a:pt x="106659" y="41247"/>
                    <a:pt x="106568" y="41338"/>
                    <a:pt x="106568" y="41430"/>
                  </a:cubicBezTo>
                  <a:cubicBezTo>
                    <a:pt x="106568" y="41521"/>
                    <a:pt x="106659" y="41612"/>
                    <a:pt x="106750" y="41612"/>
                  </a:cubicBezTo>
                  <a:lnTo>
                    <a:pt x="107510" y="41612"/>
                  </a:lnTo>
                  <a:cubicBezTo>
                    <a:pt x="107632" y="41612"/>
                    <a:pt x="107693" y="41521"/>
                    <a:pt x="107693" y="41430"/>
                  </a:cubicBezTo>
                  <a:cubicBezTo>
                    <a:pt x="107693" y="41338"/>
                    <a:pt x="107632" y="41247"/>
                    <a:pt x="107510" y="41247"/>
                  </a:cubicBezTo>
                  <a:close/>
                  <a:moveTo>
                    <a:pt x="108665" y="41247"/>
                  </a:moveTo>
                  <a:cubicBezTo>
                    <a:pt x="108544" y="41247"/>
                    <a:pt x="108453" y="41338"/>
                    <a:pt x="108453" y="41430"/>
                  </a:cubicBezTo>
                  <a:cubicBezTo>
                    <a:pt x="108453" y="41521"/>
                    <a:pt x="108544" y="41612"/>
                    <a:pt x="108665" y="41612"/>
                  </a:cubicBezTo>
                  <a:lnTo>
                    <a:pt x="109425" y="41612"/>
                  </a:lnTo>
                  <a:cubicBezTo>
                    <a:pt x="109516" y="41612"/>
                    <a:pt x="109608" y="41521"/>
                    <a:pt x="109608" y="41430"/>
                  </a:cubicBezTo>
                  <a:cubicBezTo>
                    <a:pt x="109608" y="41338"/>
                    <a:pt x="109516" y="41247"/>
                    <a:pt x="109425" y="41247"/>
                  </a:cubicBezTo>
                  <a:close/>
                  <a:moveTo>
                    <a:pt x="110550" y="41247"/>
                  </a:moveTo>
                  <a:cubicBezTo>
                    <a:pt x="110459" y="41247"/>
                    <a:pt x="110367" y="41338"/>
                    <a:pt x="110367" y="41430"/>
                  </a:cubicBezTo>
                  <a:cubicBezTo>
                    <a:pt x="110367" y="41521"/>
                    <a:pt x="110459" y="41612"/>
                    <a:pt x="110550" y="41612"/>
                  </a:cubicBezTo>
                  <a:lnTo>
                    <a:pt x="111310" y="41612"/>
                  </a:lnTo>
                  <a:cubicBezTo>
                    <a:pt x="111431" y="41612"/>
                    <a:pt x="111492" y="41521"/>
                    <a:pt x="111492" y="41430"/>
                  </a:cubicBezTo>
                  <a:cubicBezTo>
                    <a:pt x="111492" y="41338"/>
                    <a:pt x="111431" y="41247"/>
                    <a:pt x="111310" y="41247"/>
                  </a:cubicBezTo>
                  <a:close/>
                  <a:moveTo>
                    <a:pt x="112465" y="41247"/>
                  </a:moveTo>
                  <a:cubicBezTo>
                    <a:pt x="112343" y="41247"/>
                    <a:pt x="112252" y="41338"/>
                    <a:pt x="112252" y="41430"/>
                  </a:cubicBezTo>
                  <a:cubicBezTo>
                    <a:pt x="112252" y="41521"/>
                    <a:pt x="112343" y="41612"/>
                    <a:pt x="112465" y="41612"/>
                  </a:cubicBezTo>
                  <a:lnTo>
                    <a:pt x="113225" y="41612"/>
                  </a:lnTo>
                  <a:cubicBezTo>
                    <a:pt x="113316" y="41612"/>
                    <a:pt x="113407" y="41521"/>
                    <a:pt x="113407" y="41430"/>
                  </a:cubicBezTo>
                  <a:cubicBezTo>
                    <a:pt x="113407" y="41338"/>
                    <a:pt x="113316" y="41247"/>
                    <a:pt x="113225" y="41247"/>
                  </a:cubicBezTo>
                  <a:close/>
                  <a:moveTo>
                    <a:pt x="114349" y="41247"/>
                  </a:moveTo>
                  <a:cubicBezTo>
                    <a:pt x="114258" y="41247"/>
                    <a:pt x="114167" y="41338"/>
                    <a:pt x="114167" y="41430"/>
                  </a:cubicBezTo>
                  <a:cubicBezTo>
                    <a:pt x="114167" y="41521"/>
                    <a:pt x="114258" y="41612"/>
                    <a:pt x="114349" y="41612"/>
                  </a:cubicBezTo>
                  <a:lnTo>
                    <a:pt x="115109" y="41612"/>
                  </a:lnTo>
                  <a:cubicBezTo>
                    <a:pt x="115231" y="41612"/>
                    <a:pt x="115292" y="41521"/>
                    <a:pt x="115292" y="41430"/>
                  </a:cubicBezTo>
                  <a:cubicBezTo>
                    <a:pt x="115292" y="41338"/>
                    <a:pt x="115231" y="41247"/>
                    <a:pt x="115109" y="41247"/>
                  </a:cubicBezTo>
                  <a:close/>
                  <a:moveTo>
                    <a:pt x="116264" y="41247"/>
                  </a:moveTo>
                  <a:cubicBezTo>
                    <a:pt x="116143" y="41247"/>
                    <a:pt x="116051" y="41338"/>
                    <a:pt x="116051" y="41430"/>
                  </a:cubicBezTo>
                  <a:cubicBezTo>
                    <a:pt x="116051" y="41521"/>
                    <a:pt x="116143" y="41612"/>
                    <a:pt x="116264" y="41612"/>
                  </a:cubicBezTo>
                  <a:lnTo>
                    <a:pt x="117024" y="41612"/>
                  </a:lnTo>
                  <a:cubicBezTo>
                    <a:pt x="117115" y="41612"/>
                    <a:pt x="117206" y="41521"/>
                    <a:pt x="117206" y="41430"/>
                  </a:cubicBezTo>
                  <a:cubicBezTo>
                    <a:pt x="117206" y="41338"/>
                    <a:pt x="117115" y="41247"/>
                    <a:pt x="117024" y="41247"/>
                  </a:cubicBezTo>
                  <a:close/>
                  <a:moveTo>
                    <a:pt x="118149" y="41247"/>
                  </a:moveTo>
                  <a:cubicBezTo>
                    <a:pt x="118058" y="41247"/>
                    <a:pt x="117966" y="41338"/>
                    <a:pt x="117966" y="41430"/>
                  </a:cubicBezTo>
                  <a:cubicBezTo>
                    <a:pt x="117966" y="41521"/>
                    <a:pt x="118058" y="41612"/>
                    <a:pt x="118149" y="41612"/>
                  </a:cubicBezTo>
                  <a:lnTo>
                    <a:pt x="118909" y="41612"/>
                  </a:lnTo>
                  <a:cubicBezTo>
                    <a:pt x="119030" y="41612"/>
                    <a:pt x="119091" y="41521"/>
                    <a:pt x="119091" y="41430"/>
                  </a:cubicBezTo>
                  <a:cubicBezTo>
                    <a:pt x="119091" y="41338"/>
                    <a:pt x="119030" y="41247"/>
                    <a:pt x="118909" y="41247"/>
                  </a:cubicBezTo>
                  <a:close/>
                  <a:moveTo>
                    <a:pt x="120763" y="41126"/>
                  </a:moveTo>
                  <a:cubicBezTo>
                    <a:pt x="120520" y="41186"/>
                    <a:pt x="120276" y="41217"/>
                    <a:pt x="120033" y="41247"/>
                  </a:cubicBezTo>
                  <a:cubicBezTo>
                    <a:pt x="119942" y="41247"/>
                    <a:pt x="119851" y="41338"/>
                    <a:pt x="119851" y="41430"/>
                  </a:cubicBezTo>
                  <a:cubicBezTo>
                    <a:pt x="119881" y="41551"/>
                    <a:pt x="119942" y="41612"/>
                    <a:pt x="120064" y="41612"/>
                  </a:cubicBezTo>
                  <a:cubicBezTo>
                    <a:pt x="120337" y="41612"/>
                    <a:pt x="120580" y="41581"/>
                    <a:pt x="120854" y="41521"/>
                  </a:cubicBezTo>
                  <a:cubicBezTo>
                    <a:pt x="120945" y="41490"/>
                    <a:pt x="121006" y="41369"/>
                    <a:pt x="120976" y="41278"/>
                  </a:cubicBezTo>
                  <a:cubicBezTo>
                    <a:pt x="120976" y="41186"/>
                    <a:pt x="120854" y="41126"/>
                    <a:pt x="120763" y="411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904593" y="3458933"/>
              <a:ext cx="75048" cy="74424"/>
            </a:xfrm>
            <a:custGeom>
              <a:avLst/>
              <a:gdLst/>
              <a:ahLst/>
              <a:cxnLst/>
              <a:rect l="l" t="t" r="r" b="b"/>
              <a:pathLst>
                <a:path w="2767" h="2744" extrusionOk="0">
                  <a:moveTo>
                    <a:pt x="1368" y="464"/>
                  </a:moveTo>
                  <a:lnTo>
                    <a:pt x="2280" y="1376"/>
                  </a:lnTo>
                  <a:lnTo>
                    <a:pt x="1368" y="2288"/>
                  </a:lnTo>
                  <a:lnTo>
                    <a:pt x="457" y="1376"/>
                  </a:lnTo>
                  <a:lnTo>
                    <a:pt x="1368" y="464"/>
                  </a:lnTo>
                  <a:close/>
                  <a:moveTo>
                    <a:pt x="1372" y="1"/>
                  </a:moveTo>
                  <a:cubicBezTo>
                    <a:pt x="1323" y="1"/>
                    <a:pt x="1277" y="24"/>
                    <a:pt x="1247" y="69"/>
                  </a:cubicBezTo>
                  <a:lnTo>
                    <a:pt x="61" y="1255"/>
                  </a:lnTo>
                  <a:cubicBezTo>
                    <a:pt x="31" y="1285"/>
                    <a:pt x="1" y="1315"/>
                    <a:pt x="1" y="1376"/>
                  </a:cubicBezTo>
                  <a:cubicBezTo>
                    <a:pt x="1" y="1437"/>
                    <a:pt x="31" y="1467"/>
                    <a:pt x="61" y="1498"/>
                  </a:cubicBezTo>
                  <a:lnTo>
                    <a:pt x="1247" y="2683"/>
                  </a:lnTo>
                  <a:cubicBezTo>
                    <a:pt x="1277" y="2714"/>
                    <a:pt x="1338" y="2744"/>
                    <a:pt x="1368" y="2744"/>
                  </a:cubicBezTo>
                  <a:cubicBezTo>
                    <a:pt x="1429" y="2744"/>
                    <a:pt x="1490" y="2714"/>
                    <a:pt x="1520" y="2683"/>
                  </a:cubicBezTo>
                  <a:lnTo>
                    <a:pt x="2706" y="1498"/>
                  </a:lnTo>
                  <a:cubicBezTo>
                    <a:pt x="2767" y="1437"/>
                    <a:pt x="2767" y="1315"/>
                    <a:pt x="2706" y="1255"/>
                  </a:cubicBezTo>
                  <a:lnTo>
                    <a:pt x="1520" y="69"/>
                  </a:lnTo>
                  <a:cubicBezTo>
                    <a:pt x="1475" y="24"/>
                    <a:pt x="1422" y="1"/>
                    <a:pt x="1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3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090" name="Google Shape;1090;p23"/>
          <p:cNvGrpSpPr/>
          <p:nvPr/>
        </p:nvGrpSpPr>
        <p:grpSpPr>
          <a:xfrm>
            <a:off x="853423" y="1445963"/>
            <a:ext cx="3364201" cy="1452613"/>
            <a:chOff x="853423" y="1445963"/>
            <a:chExt cx="3364201" cy="1452613"/>
          </a:xfrm>
        </p:grpSpPr>
        <p:sp>
          <p:nvSpPr>
            <p:cNvPr id="1091" name="Google Shape;1091;p23"/>
            <p:cNvSpPr/>
            <p:nvPr/>
          </p:nvSpPr>
          <p:spPr>
            <a:xfrm rot="10800000" flipH="1">
              <a:off x="1345750" y="2027075"/>
              <a:ext cx="2379600" cy="871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853425" y="1445963"/>
              <a:ext cx="3364200" cy="5811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1741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3" name="Google Shape;1093;p23"/>
            <p:cNvGrpSpPr/>
            <p:nvPr/>
          </p:nvGrpSpPr>
          <p:grpSpPr>
            <a:xfrm>
              <a:off x="3657550" y="1454006"/>
              <a:ext cx="560071" cy="564995"/>
              <a:chOff x="3052063" y="1946138"/>
              <a:chExt cx="647706" cy="653400"/>
            </a:xfrm>
          </p:grpSpPr>
          <p:sp>
            <p:nvSpPr>
              <p:cNvPr id="1094" name="Google Shape;1094;p23"/>
              <p:cNvSpPr/>
              <p:nvPr/>
            </p:nvSpPr>
            <p:spPr>
              <a:xfrm>
                <a:off x="3052063" y="1946138"/>
                <a:ext cx="647700" cy="653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3130944" y="2265849"/>
                <a:ext cx="87547" cy="94078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4523" extrusionOk="0">
                    <a:moveTo>
                      <a:pt x="2211" y="0"/>
                    </a:moveTo>
                    <a:cubicBezTo>
                      <a:pt x="2006" y="0"/>
                      <a:pt x="1780" y="69"/>
                      <a:pt x="1534" y="231"/>
                    </a:cubicBezTo>
                    <a:cubicBezTo>
                      <a:pt x="0" y="1217"/>
                      <a:pt x="1131" y="4522"/>
                      <a:pt x="3416" y="4522"/>
                    </a:cubicBezTo>
                    <a:cubicBezTo>
                      <a:pt x="3667" y="4522"/>
                      <a:pt x="3932" y="4482"/>
                      <a:pt x="4209" y="4395"/>
                    </a:cubicBezTo>
                    <a:lnTo>
                      <a:pt x="3905" y="2298"/>
                    </a:lnTo>
                    <a:cubicBezTo>
                      <a:pt x="3905" y="2298"/>
                      <a:pt x="3397" y="0"/>
                      <a:pt x="2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3530803" y="2265849"/>
                <a:ext cx="87547" cy="94078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4523" extrusionOk="0">
                    <a:moveTo>
                      <a:pt x="1998" y="0"/>
                    </a:moveTo>
                    <a:cubicBezTo>
                      <a:pt x="812" y="0"/>
                      <a:pt x="304" y="2298"/>
                      <a:pt x="304" y="2298"/>
                    </a:cubicBezTo>
                    <a:lnTo>
                      <a:pt x="0" y="4395"/>
                    </a:lnTo>
                    <a:cubicBezTo>
                      <a:pt x="277" y="4482"/>
                      <a:pt x="542" y="4522"/>
                      <a:pt x="793" y="4522"/>
                    </a:cubicBezTo>
                    <a:cubicBezTo>
                      <a:pt x="3077" y="4522"/>
                      <a:pt x="4209" y="1217"/>
                      <a:pt x="2675" y="231"/>
                    </a:cubicBezTo>
                    <a:cubicBezTo>
                      <a:pt x="2428" y="69"/>
                      <a:pt x="2203" y="0"/>
                      <a:pt x="1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3210254" y="2270009"/>
                <a:ext cx="21" cy="64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0" y="31"/>
                    </a:moveTo>
                    <a:cubicBezTo>
                      <a:pt x="0" y="31"/>
                      <a:pt x="0" y="31"/>
                      <a:pt x="0" y="0"/>
                    </a:cubicBezTo>
                    <a:cubicBezTo>
                      <a:pt x="0" y="0"/>
                      <a:pt x="0" y="0"/>
                      <a:pt x="0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3165650" y="2233275"/>
                <a:ext cx="534118" cy="357979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0306" extrusionOk="0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3194446" y="2053023"/>
                <a:ext cx="362918" cy="442707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21284" extrusionOk="0">
                    <a:moveTo>
                      <a:pt x="7853" y="1"/>
                    </a:moveTo>
                    <a:cubicBezTo>
                      <a:pt x="3378" y="1"/>
                      <a:pt x="2858" y="2803"/>
                      <a:pt x="2858" y="2803"/>
                    </a:cubicBezTo>
                    <a:cubicBezTo>
                      <a:pt x="2858" y="2803"/>
                      <a:pt x="2470" y="2672"/>
                      <a:pt x="1994" y="2672"/>
                    </a:cubicBezTo>
                    <a:cubicBezTo>
                      <a:pt x="1446" y="2672"/>
                      <a:pt x="782" y="2845"/>
                      <a:pt x="457" y="3593"/>
                    </a:cubicBezTo>
                    <a:cubicBezTo>
                      <a:pt x="1" y="4688"/>
                      <a:pt x="760" y="10463"/>
                      <a:pt x="760" y="10463"/>
                    </a:cubicBezTo>
                    <a:cubicBezTo>
                      <a:pt x="760" y="10615"/>
                      <a:pt x="760" y="10767"/>
                      <a:pt x="760" y="10949"/>
                    </a:cubicBezTo>
                    <a:cubicBezTo>
                      <a:pt x="760" y="15569"/>
                      <a:pt x="4286" y="21284"/>
                      <a:pt x="8663" y="21284"/>
                    </a:cubicBezTo>
                    <a:cubicBezTo>
                      <a:pt x="13040" y="21284"/>
                      <a:pt x="16566" y="15569"/>
                      <a:pt x="16566" y="10949"/>
                    </a:cubicBezTo>
                    <a:cubicBezTo>
                      <a:pt x="16566" y="10949"/>
                      <a:pt x="17448" y="7058"/>
                      <a:pt x="17174" y="4596"/>
                    </a:cubicBezTo>
                    <a:cubicBezTo>
                      <a:pt x="16840" y="2013"/>
                      <a:pt x="13891" y="219"/>
                      <a:pt x="8207" y="7"/>
                    </a:cubicBezTo>
                    <a:cubicBezTo>
                      <a:pt x="8087" y="3"/>
                      <a:pt x="7969" y="1"/>
                      <a:pt x="78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3265250" y="2334489"/>
                <a:ext cx="220688" cy="104333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016" fill="none" extrusionOk="0">
                    <a:moveTo>
                      <a:pt x="335" y="1"/>
                    </a:moveTo>
                    <a:lnTo>
                      <a:pt x="10123" y="1"/>
                    </a:lnTo>
                    <a:cubicBezTo>
                      <a:pt x="10123" y="1"/>
                      <a:pt x="10609" y="5016"/>
                      <a:pt x="7661" y="5016"/>
                    </a:cubicBezTo>
                    <a:lnTo>
                      <a:pt x="2676" y="5016"/>
                    </a:lnTo>
                    <a:cubicBezTo>
                      <a:pt x="2676" y="5016"/>
                      <a:pt x="1" y="4773"/>
                      <a:pt x="335" y="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3212147" y="2268116"/>
                <a:ext cx="60091" cy="66394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3192" fill="none" extrusionOk="0">
                    <a:moveTo>
                      <a:pt x="1" y="0"/>
                    </a:moveTo>
                    <a:lnTo>
                      <a:pt x="2888" y="319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3475787" y="2281386"/>
                <a:ext cx="67683" cy="53123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554" fill="none" extrusionOk="0">
                    <a:moveTo>
                      <a:pt x="1" y="2554"/>
                    </a:moveTo>
                    <a:lnTo>
                      <a:pt x="3253" y="0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3470733" y="2403399"/>
                <a:ext cx="24669" cy="1393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670" fill="none" extrusionOk="0">
                    <a:moveTo>
                      <a:pt x="1" y="1"/>
                    </a:moveTo>
                    <a:lnTo>
                      <a:pt x="1186" y="669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3253872" y="2407206"/>
                <a:ext cx="25958" cy="1013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87" fill="none" extrusionOk="0">
                    <a:moveTo>
                      <a:pt x="1247" y="0"/>
                    </a:moveTo>
                    <a:lnTo>
                      <a:pt x="1" y="486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3537126" y="2305078"/>
                <a:ext cx="50440" cy="46363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2229" extrusionOk="0">
                    <a:moveTo>
                      <a:pt x="1380" y="1"/>
                    </a:moveTo>
                    <a:cubicBezTo>
                      <a:pt x="734" y="1"/>
                      <a:pt x="61" y="989"/>
                      <a:pt x="61" y="989"/>
                    </a:cubicBezTo>
                    <a:lnTo>
                      <a:pt x="0" y="2175"/>
                    </a:lnTo>
                    <a:cubicBezTo>
                      <a:pt x="103" y="2212"/>
                      <a:pt x="208" y="2229"/>
                      <a:pt x="313" y="2229"/>
                    </a:cubicBezTo>
                    <a:cubicBezTo>
                      <a:pt x="1337" y="2229"/>
                      <a:pt x="2424" y="634"/>
                      <a:pt x="1763" y="138"/>
                    </a:cubicBezTo>
                    <a:cubicBezTo>
                      <a:pt x="1640" y="41"/>
                      <a:pt x="1511" y="1"/>
                      <a:pt x="1380" y="1"/>
                    </a:cubicBezTo>
                    <a:close/>
                  </a:path>
                </a:pathLst>
              </a:custGeom>
              <a:solidFill>
                <a:srgbClr val="FFFFFF">
                  <a:alpha val="3973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3127429" y="2247878"/>
                <a:ext cx="91062" cy="127733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141" fill="none" extrusionOk="0">
                    <a:moveTo>
                      <a:pt x="4074" y="3162"/>
                    </a:moveTo>
                    <a:cubicBezTo>
                      <a:pt x="4074" y="3162"/>
                      <a:pt x="3375" y="0"/>
                      <a:pt x="1703" y="1095"/>
                    </a:cubicBezTo>
                    <a:cubicBezTo>
                      <a:pt x="1" y="2189"/>
                      <a:pt x="1581" y="6140"/>
                      <a:pt x="4378" y="5259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3530803" y="2247878"/>
                <a:ext cx="91062" cy="127733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141" fill="none" extrusionOk="0">
                    <a:moveTo>
                      <a:pt x="304" y="3162"/>
                    </a:moveTo>
                    <a:cubicBezTo>
                      <a:pt x="304" y="3162"/>
                      <a:pt x="1003" y="0"/>
                      <a:pt x="2675" y="1095"/>
                    </a:cubicBezTo>
                    <a:cubicBezTo>
                      <a:pt x="4377" y="2189"/>
                      <a:pt x="2797" y="6140"/>
                      <a:pt x="0" y="5259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3210254" y="2270009"/>
                <a:ext cx="21" cy="64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fill="none" extrusionOk="0">
                    <a:moveTo>
                      <a:pt x="0" y="31"/>
                    </a:moveTo>
                    <a:cubicBezTo>
                      <a:pt x="0" y="31"/>
                      <a:pt x="0" y="31"/>
                      <a:pt x="0" y="0"/>
                    </a:cubicBezTo>
                    <a:cubicBezTo>
                      <a:pt x="0" y="0"/>
                      <a:pt x="0" y="0"/>
                      <a:pt x="0" y="3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31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3"/>
              <p:cNvSpPr/>
              <p:nvPr/>
            </p:nvSpPr>
            <p:spPr>
              <a:xfrm>
                <a:off x="3194446" y="2049986"/>
                <a:ext cx="362918" cy="445744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21430" fill="none" extrusionOk="0">
                    <a:moveTo>
                      <a:pt x="17174" y="4742"/>
                    </a:moveTo>
                    <a:cubicBezTo>
                      <a:pt x="16840" y="2159"/>
                      <a:pt x="13891" y="365"/>
                      <a:pt x="8207" y="153"/>
                    </a:cubicBezTo>
                    <a:cubicBezTo>
                      <a:pt x="3405" y="1"/>
                      <a:pt x="2858" y="2949"/>
                      <a:pt x="2858" y="2949"/>
                    </a:cubicBezTo>
                    <a:cubicBezTo>
                      <a:pt x="2858" y="2949"/>
                      <a:pt x="1064" y="2341"/>
                      <a:pt x="457" y="3739"/>
                    </a:cubicBezTo>
                    <a:cubicBezTo>
                      <a:pt x="1" y="4834"/>
                      <a:pt x="760" y="10609"/>
                      <a:pt x="760" y="10609"/>
                    </a:cubicBezTo>
                    <a:cubicBezTo>
                      <a:pt x="760" y="10609"/>
                      <a:pt x="760" y="10578"/>
                      <a:pt x="760" y="10578"/>
                    </a:cubicBezTo>
                    <a:cubicBezTo>
                      <a:pt x="760" y="10761"/>
                      <a:pt x="760" y="10913"/>
                      <a:pt x="760" y="11095"/>
                    </a:cubicBezTo>
                    <a:cubicBezTo>
                      <a:pt x="760" y="15715"/>
                      <a:pt x="4286" y="21430"/>
                      <a:pt x="8663" y="21430"/>
                    </a:cubicBezTo>
                    <a:cubicBezTo>
                      <a:pt x="13040" y="21430"/>
                      <a:pt x="16566" y="15715"/>
                      <a:pt x="16566" y="11095"/>
                    </a:cubicBezTo>
                    <a:cubicBezTo>
                      <a:pt x="16566" y="11095"/>
                      <a:pt x="17448" y="7204"/>
                      <a:pt x="17174" y="474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3"/>
              <p:cNvSpPr/>
              <p:nvPr/>
            </p:nvSpPr>
            <p:spPr>
              <a:xfrm>
                <a:off x="3197608" y="2049986"/>
                <a:ext cx="356595" cy="211827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0184" fill="none" extrusionOk="0">
                    <a:moveTo>
                      <a:pt x="17022" y="4742"/>
                    </a:moveTo>
                    <a:cubicBezTo>
                      <a:pt x="16688" y="2159"/>
                      <a:pt x="13739" y="365"/>
                      <a:pt x="8055" y="153"/>
                    </a:cubicBezTo>
                    <a:cubicBezTo>
                      <a:pt x="3253" y="1"/>
                      <a:pt x="2706" y="2949"/>
                      <a:pt x="2706" y="2949"/>
                    </a:cubicBezTo>
                    <a:cubicBezTo>
                      <a:pt x="2706" y="2949"/>
                      <a:pt x="912" y="2341"/>
                      <a:pt x="305" y="3739"/>
                    </a:cubicBezTo>
                    <a:cubicBezTo>
                      <a:pt x="1" y="4469"/>
                      <a:pt x="213" y="7144"/>
                      <a:pt x="396" y="8937"/>
                    </a:cubicBezTo>
                    <a:cubicBezTo>
                      <a:pt x="487" y="8937"/>
                      <a:pt x="548" y="8937"/>
                      <a:pt x="548" y="8937"/>
                    </a:cubicBezTo>
                    <a:cubicBezTo>
                      <a:pt x="548" y="8937"/>
                      <a:pt x="2919" y="7964"/>
                      <a:pt x="3648" y="5593"/>
                    </a:cubicBezTo>
                    <a:cubicBezTo>
                      <a:pt x="3648" y="5593"/>
                      <a:pt x="7235" y="10183"/>
                      <a:pt x="16718" y="8876"/>
                    </a:cubicBezTo>
                    <a:lnTo>
                      <a:pt x="16840" y="8815"/>
                    </a:lnTo>
                    <a:cubicBezTo>
                      <a:pt x="17022" y="7539"/>
                      <a:pt x="17144" y="5958"/>
                      <a:pt x="17022" y="474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23"/>
            <p:cNvSpPr/>
            <p:nvPr/>
          </p:nvSpPr>
          <p:spPr>
            <a:xfrm>
              <a:off x="853423" y="1455554"/>
              <a:ext cx="560100" cy="5619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 txBox="1"/>
            <p:nvPr/>
          </p:nvSpPr>
          <p:spPr>
            <a:xfrm>
              <a:off x="1619948" y="1455563"/>
              <a:ext cx="1831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 mask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3" name="Google Shape;1113;p23"/>
            <p:cNvSpPr txBox="1"/>
            <p:nvPr/>
          </p:nvSpPr>
          <p:spPr>
            <a:xfrm>
              <a:off x="853423" y="1455550"/>
              <a:ext cx="5169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3"/>
            <p:cNvSpPr txBox="1"/>
            <p:nvPr/>
          </p:nvSpPr>
          <p:spPr>
            <a:xfrm>
              <a:off x="1429575" y="2027074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5" name="Google Shape;1115;p23"/>
          <p:cNvGrpSpPr/>
          <p:nvPr/>
        </p:nvGrpSpPr>
        <p:grpSpPr>
          <a:xfrm>
            <a:off x="4903858" y="1445963"/>
            <a:ext cx="3404835" cy="1452562"/>
            <a:chOff x="4903858" y="1445963"/>
            <a:chExt cx="3404835" cy="1452562"/>
          </a:xfrm>
        </p:grpSpPr>
        <p:sp>
          <p:nvSpPr>
            <p:cNvPr id="1116" name="Google Shape;1116;p23"/>
            <p:cNvSpPr/>
            <p:nvPr/>
          </p:nvSpPr>
          <p:spPr>
            <a:xfrm>
              <a:off x="4936259" y="1445963"/>
              <a:ext cx="3364200" cy="581100"/>
            </a:xfrm>
            <a:prstGeom prst="roundRect">
              <a:avLst>
                <a:gd name="adj" fmla="val 50000"/>
              </a:avLst>
            </a:prstGeom>
            <a:solidFill>
              <a:srgbClr val="5E60CE">
                <a:alpha val="125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7737793" y="1448552"/>
              <a:ext cx="570900" cy="5760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8065807" y="1755197"/>
              <a:ext cx="120143" cy="107316"/>
            </a:xfrm>
            <a:custGeom>
              <a:avLst/>
              <a:gdLst/>
              <a:ahLst/>
              <a:cxnLst/>
              <a:rect l="l" t="t" r="r" b="b"/>
              <a:pathLst>
                <a:path w="8542" h="7630" extrusionOk="0">
                  <a:moveTo>
                    <a:pt x="8207" y="0"/>
                  </a:moveTo>
                  <a:cubicBezTo>
                    <a:pt x="8207" y="0"/>
                    <a:pt x="6996" y="6432"/>
                    <a:pt x="1156" y="6432"/>
                  </a:cubicBezTo>
                  <a:cubicBezTo>
                    <a:pt x="789" y="6432"/>
                    <a:pt x="404" y="6407"/>
                    <a:pt x="0" y="6353"/>
                  </a:cubicBezTo>
                  <a:lnTo>
                    <a:pt x="0" y="6353"/>
                  </a:lnTo>
                  <a:lnTo>
                    <a:pt x="1490" y="7447"/>
                  </a:lnTo>
                  <a:cubicBezTo>
                    <a:pt x="1854" y="7569"/>
                    <a:pt x="2250" y="7629"/>
                    <a:pt x="2645" y="7629"/>
                  </a:cubicBezTo>
                  <a:cubicBezTo>
                    <a:pt x="5867" y="7629"/>
                    <a:pt x="8450" y="3496"/>
                    <a:pt x="8541" y="91"/>
                  </a:cubicBezTo>
                  <a:lnTo>
                    <a:pt x="8207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7978592" y="1737237"/>
              <a:ext cx="45753" cy="64994"/>
            </a:xfrm>
            <a:custGeom>
              <a:avLst/>
              <a:gdLst/>
              <a:ahLst/>
              <a:cxnLst/>
              <a:rect l="l" t="t" r="r" b="b"/>
              <a:pathLst>
                <a:path w="3253" h="4621" fill="none" extrusionOk="0">
                  <a:moveTo>
                    <a:pt x="3040" y="2371"/>
                  </a:moveTo>
                  <a:cubicBezTo>
                    <a:pt x="3040" y="2371"/>
                    <a:pt x="2523" y="0"/>
                    <a:pt x="1247" y="821"/>
                  </a:cubicBezTo>
                  <a:cubicBezTo>
                    <a:pt x="1" y="1642"/>
                    <a:pt x="1186" y="4621"/>
                    <a:pt x="3253" y="3952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8181658" y="1737237"/>
              <a:ext cx="45753" cy="64994"/>
            </a:xfrm>
            <a:custGeom>
              <a:avLst/>
              <a:gdLst/>
              <a:ahLst/>
              <a:cxnLst/>
              <a:rect l="l" t="t" r="r" b="b"/>
              <a:pathLst>
                <a:path w="3253" h="4621" fill="none" extrusionOk="0">
                  <a:moveTo>
                    <a:pt x="213" y="2371"/>
                  </a:moveTo>
                  <a:cubicBezTo>
                    <a:pt x="213" y="2371"/>
                    <a:pt x="730" y="0"/>
                    <a:pt x="2007" y="821"/>
                  </a:cubicBezTo>
                  <a:cubicBezTo>
                    <a:pt x="3253" y="1642"/>
                    <a:pt x="2067" y="4621"/>
                    <a:pt x="1" y="3952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8020055" y="1748784"/>
              <a:ext cx="165897" cy="113730"/>
            </a:xfrm>
            <a:custGeom>
              <a:avLst/>
              <a:gdLst/>
              <a:ahLst/>
              <a:cxnLst/>
              <a:rect l="l" t="t" r="r" b="b"/>
              <a:pathLst>
                <a:path w="11795" h="8086" fill="none" extrusionOk="0">
                  <a:moveTo>
                    <a:pt x="31" y="0"/>
                  </a:moveTo>
                  <a:cubicBezTo>
                    <a:pt x="31" y="122"/>
                    <a:pt x="1" y="243"/>
                    <a:pt x="1" y="395"/>
                  </a:cubicBezTo>
                  <a:cubicBezTo>
                    <a:pt x="1" y="3830"/>
                    <a:pt x="2645" y="8085"/>
                    <a:pt x="5898" y="8085"/>
                  </a:cubicBezTo>
                  <a:cubicBezTo>
                    <a:pt x="9150" y="8085"/>
                    <a:pt x="11794" y="3830"/>
                    <a:pt x="11794" y="395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8011940" y="1637631"/>
              <a:ext cx="183422" cy="116725"/>
            </a:xfrm>
            <a:custGeom>
              <a:avLst/>
              <a:gdLst/>
              <a:ahLst/>
              <a:cxnLst/>
              <a:rect l="l" t="t" r="r" b="b"/>
              <a:pathLst>
                <a:path w="13041" h="8299" fill="none" extrusionOk="0">
                  <a:moveTo>
                    <a:pt x="578" y="7903"/>
                  </a:moveTo>
                  <a:cubicBezTo>
                    <a:pt x="578" y="7903"/>
                    <a:pt x="0" y="3617"/>
                    <a:pt x="365" y="2797"/>
                  </a:cubicBezTo>
                  <a:cubicBezTo>
                    <a:pt x="821" y="1763"/>
                    <a:pt x="2159" y="2219"/>
                    <a:pt x="2159" y="2219"/>
                  </a:cubicBezTo>
                  <a:cubicBezTo>
                    <a:pt x="2159" y="2219"/>
                    <a:pt x="2554" y="0"/>
                    <a:pt x="6140" y="122"/>
                  </a:cubicBezTo>
                  <a:cubicBezTo>
                    <a:pt x="10365" y="274"/>
                    <a:pt x="12584" y="1611"/>
                    <a:pt x="12797" y="3526"/>
                  </a:cubicBezTo>
                  <a:cubicBezTo>
                    <a:pt x="13040" y="5380"/>
                    <a:pt x="12371" y="8298"/>
                    <a:pt x="12371" y="8298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7770477" y="1746351"/>
              <a:ext cx="44403" cy="47835"/>
            </a:xfrm>
            <a:custGeom>
              <a:avLst/>
              <a:gdLst/>
              <a:ahLst/>
              <a:cxnLst/>
              <a:rect l="l" t="t" r="r" b="b"/>
              <a:pathLst>
                <a:path w="3157" h="3401" extrusionOk="0">
                  <a:moveTo>
                    <a:pt x="1655" y="0"/>
                  </a:moveTo>
                  <a:cubicBezTo>
                    <a:pt x="1502" y="0"/>
                    <a:pt x="1334" y="52"/>
                    <a:pt x="1150" y="173"/>
                  </a:cubicBezTo>
                  <a:cubicBezTo>
                    <a:pt x="0" y="912"/>
                    <a:pt x="847" y="3401"/>
                    <a:pt x="2558" y="3401"/>
                  </a:cubicBezTo>
                  <a:cubicBezTo>
                    <a:pt x="2747" y="3401"/>
                    <a:pt x="2947" y="3370"/>
                    <a:pt x="3156" y="3304"/>
                  </a:cubicBezTo>
                  <a:lnTo>
                    <a:pt x="2913" y="1723"/>
                  </a:lnTo>
                  <a:cubicBezTo>
                    <a:pt x="2913" y="1723"/>
                    <a:pt x="2537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7972179" y="1746351"/>
              <a:ext cx="43967" cy="47835"/>
            </a:xfrm>
            <a:custGeom>
              <a:avLst/>
              <a:gdLst/>
              <a:ahLst/>
              <a:cxnLst/>
              <a:rect l="l" t="t" r="r" b="b"/>
              <a:pathLst>
                <a:path w="3126" h="3401" extrusionOk="0">
                  <a:moveTo>
                    <a:pt x="1472" y="0"/>
                  </a:moveTo>
                  <a:cubicBezTo>
                    <a:pt x="589" y="0"/>
                    <a:pt x="213" y="1723"/>
                    <a:pt x="213" y="1723"/>
                  </a:cubicBezTo>
                  <a:lnTo>
                    <a:pt x="1" y="3304"/>
                  </a:lnTo>
                  <a:cubicBezTo>
                    <a:pt x="206" y="3370"/>
                    <a:pt x="403" y="3401"/>
                    <a:pt x="590" y="3401"/>
                  </a:cubicBezTo>
                  <a:cubicBezTo>
                    <a:pt x="2279" y="3401"/>
                    <a:pt x="3126" y="912"/>
                    <a:pt x="1976" y="173"/>
                  </a:cubicBezTo>
                  <a:cubicBezTo>
                    <a:pt x="1792" y="52"/>
                    <a:pt x="1624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7972179" y="1737237"/>
              <a:ext cx="45753" cy="64994"/>
            </a:xfrm>
            <a:custGeom>
              <a:avLst/>
              <a:gdLst/>
              <a:ahLst/>
              <a:cxnLst/>
              <a:rect l="l" t="t" r="r" b="b"/>
              <a:pathLst>
                <a:path w="3253" h="4621" fill="none" extrusionOk="0">
                  <a:moveTo>
                    <a:pt x="213" y="2371"/>
                  </a:moveTo>
                  <a:cubicBezTo>
                    <a:pt x="213" y="2371"/>
                    <a:pt x="730" y="0"/>
                    <a:pt x="1976" y="821"/>
                  </a:cubicBezTo>
                  <a:cubicBezTo>
                    <a:pt x="3253" y="1642"/>
                    <a:pt x="2068" y="4621"/>
                    <a:pt x="1" y="3952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7856328" y="1755197"/>
              <a:ext cx="119721" cy="107316"/>
            </a:xfrm>
            <a:custGeom>
              <a:avLst/>
              <a:gdLst/>
              <a:ahLst/>
              <a:cxnLst/>
              <a:rect l="l" t="t" r="r" b="b"/>
              <a:pathLst>
                <a:path w="8512" h="7630" extrusionOk="0">
                  <a:moveTo>
                    <a:pt x="8177" y="0"/>
                  </a:moveTo>
                  <a:cubicBezTo>
                    <a:pt x="8177" y="0"/>
                    <a:pt x="6993" y="6432"/>
                    <a:pt x="1155" y="6432"/>
                  </a:cubicBezTo>
                  <a:cubicBezTo>
                    <a:pt x="789" y="6432"/>
                    <a:pt x="404" y="6407"/>
                    <a:pt x="0" y="6353"/>
                  </a:cubicBezTo>
                  <a:lnTo>
                    <a:pt x="0" y="6353"/>
                  </a:lnTo>
                  <a:lnTo>
                    <a:pt x="1490" y="7447"/>
                  </a:lnTo>
                  <a:cubicBezTo>
                    <a:pt x="1855" y="7569"/>
                    <a:pt x="2250" y="7629"/>
                    <a:pt x="2645" y="7629"/>
                  </a:cubicBezTo>
                  <a:cubicBezTo>
                    <a:pt x="5836" y="7629"/>
                    <a:pt x="8450" y="3496"/>
                    <a:pt x="8511" y="91"/>
                  </a:cubicBezTo>
                  <a:lnTo>
                    <a:pt x="8177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7768691" y="1737237"/>
              <a:ext cx="46189" cy="64994"/>
            </a:xfrm>
            <a:custGeom>
              <a:avLst/>
              <a:gdLst/>
              <a:ahLst/>
              <a:cxnLst/>
              <a:rect l="l" t="t" r="r" b="b"/>
              <a:pathLst>
                <a:path w="3284" h="4621" fill="none" extrusionOk="0">
                  <a:moveTo>
                    <a:pt x="3040" y="2371"/>
                  </a:moveTo>
                  <a:cubicBezTo>
                    <a:pt x="3040" y="2371"/>
                    <a:pt x="2523" y="0"/>
                    <a:pt x="1277" y="821"/>
                  </a:cubicBezTo>
                  <a:cubicBezTo>
                    <a:pt x="0" y="1642"/>
                    <a:pt x="1186" y="4621"/>
                    <a:pt x="3283" y="3952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7810590" y="1748784"/>
              <a:ext cx="165461" cy="113730"/>
            </a:xfrm>
            <a:custGeom>
              <a:avLst/>
              <a:gdLst/>
              <a:ahLst/>
              <a:cxnLst/>
              <a:rect l="l" t="t" r="r" b="b"/>
              <a:pathLst>
                <a:path w="11764" h="8086" fill="none" extrusionOk="0">
                  <a:moveTo>
                    <a:pt x="0" y="0"/>
                  </a:moveTo>
                  <a:cubicBezTo>
                    <a:pt x="0" y="122"/>
                    <a:pt x="0" y="243"/>
                    <a:pt x="0" y="395"/>
                  </a:cubicBezTo>
                  <a:cubicBezTo>
                    <a:pt x="0" y="3830"/>
                    <a:pt x="2644" y="8085"/>
                    <a:pt x="5897" y="8085"/>
                  </a:cubicBezTo>
                  <a:cubicBezTo>
                    <a:pt x="9149" y="8085"/>
                    <a:pt x="11763" y="3830"/>
                    <a:pt x="11763" y="395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7802461" y="1637631"/>
              <a:ext cx="182986" cy="116725"/>
            </a:xfrm>
            <a:custGeom>
              <a:avLst/>
              <a:gdLst/>
              <a:ahLst/>
              <a:cxnLst/>
              <a:rect l="l" t="t" r="r" b="b"/>
              <a:pathLst>
                <a:path w="13010" h="8299" fill="none" extrusionOk="0">
                  <a:moveTo>
                    <a:pt x="578" y="7903"/>
                  </a:moveTo>
                  <a:cubicBezTo>
                    <a:pt x="578" y="7903"/>
                    <a:pt x="1" y="3617"/>
                    <a:pt x="335" y="2797"/>
                  </a:cubicBezTo>
                  <a:cubicBezTo>
                    <a:pt x="791" y="1763"/>
                    <a:pt x="2128" y="2219"/>
                    <a:pt x="2128" y="2219"/>
                  </a:cubicBezTo>
                  <a:cubicBezTo>
                    <a:pt x="2128" y="2219"/>
                    <a:pt x="2554" y="0"/>
                    <a:pt x="6140" y="122"/>
                  </a:cubicBezTo>
                  <a:cubicBezTo>
                    <a:pt x="10335" y="274"/>
                    <a:pt x="12554" y="1611"/>
                    <a:pt x="12797" y="3526"/>
                  </a:cubicBezTo>
                  <a:cubicBezTo>
                    <a:pt x="13010" y="5380"/>
                    <a:pt x="12341" y="8298"/>
                    <a:pt x="12341" y="8298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7814878" y="1701382"/>
              <a:ext cx="470756" cy="315518"/>
            </a:xfrm>
            <a:custGeom>
              <a:avLst/>
              <a:gdLst/>
              <a:ahLst/>
              <a:cxnLst/>
              <a:rect l="l" t="t" r="r" b="b"/>
              <a:pathLst>
                <a:path w="14104" h="10306" extrusionOk="0">
                  <a:moveTo>
                    <a:pt x="13952" y="1"/>
                  </a:moveTo>
                  <a:cubicBezTo>
                    <a:pt x="13526" y="5168"/>
                    <a:pt x="9210" y="9211"/>
                    <a:pt x="3952" y="9211"/>
                  </a:cubicBezTo>
                  <a:cubicBezTo>
                    <a:pt x="2523" y="9211"/>
                    <a:pt x="1186" y="8937"/>
                    <a:pt x="0" y="8421"/>
                  </a:cubicBezTo>
                  <a:lnTo>
                    <a:pt x="0" y="8421"/>
                  </a:lnTo>
                  <a:cubicBezTo>
                    <a:pt x="1459" y="9606"/>
                    <a:pt x="3344" y="10305"/>
                    <a:pt x="5411" y="10305"/>
                  </a:cubicBezTo>
                  <a:cubicBezTo>
                    <a:pt x="10213" y="10305"/>
                    <a:pt x="14104" y="6384"/>
                    <a:pt x="14104" y="1582"/>
                  </a:cubicBezTo>
                  <a:cubicBezTo>
                    <a:pt x="14104" y="1034"/>
                    <a:pt x="14043" y="518"/>
                    <a:pt x="13952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 rot="10800000" flipH="1">
              <a:off x="5428575" y="2027000"/>
              <a:ext cx="2379600" cy="87150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4936258" y="1455554"/>
              <a:ext cx="560100" cy="5619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 txBox="1"/>
            <p:nvPr/>
          </p:nvSpPr>
          <p:spPr>
            <a:xfrm>
              <a:off x="5555783" y="1455563"/>
              <a:ext cx="2125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 contaged people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4" name="Google Shape;1134;p23"/>
            <p:cNvSpPr txBox="1"/>
            <p:nvPr/>
          </p:nvSpPr>
          <p:spPr>
            <a:xfrm>
              <a:off x="4903858" y="1455550"/>
              <a:ext cx="608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23"/>
            <p:cNvSpPr txBox="1"/>
            <p:nvPr/>
          </p:nvSpPr>
          <p:spPr>
            <a:xfrm>
              <a:off x="5512425" y="2027024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23"/>
          <p:cNvGrpSpPr/>
          <p:nvPr/>
        </p:nvGrpSpPr>
        <p:grpSpPr>
          <a:xfrm>
            <a:off x="835313" y="3139750"/>
            <a:ext cx="3400423" cy="1454224"/>
            <a:chOff x="1036350" y="3193975"/>
            <a:chExt cx="3400423" cy="1454224"/>
          </a:xfrm>
        </p:grpSpPr>
        <p:sp>
          <p:nvSpPr>
            <p:cNvPr id="1137" name="Google Shape;1137;p23"/>
            <p:cNvSpPr/>
            <p:nvPr/>
          </p:nvSpPr>
          <p:spPr>
            <a:xfrm>
              <a:off x="1068726" y="3195629"/>
              <a:ext cx="3364200" cy="581100"/>
            </a:xfrm>
            <a:prstGeom prst="roundRect">
              <a:avLst>
                <a:gd name="adj" fmla="val 50000"/>
              </a:avLst>
            </a:prstGeom>
            <a:solidFill>
              <a:srgbClr val="48BFE3">
                <a:alpha val="1473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 rot="10800000">
              <a:off x="1562963" y="3776675"/>
              <a:ext cx="2379600" cy="87150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068725" y="3205229"/>
              <a:ext cx="560100" cy="5619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 txBox="1"/>
            <p:nvPr/>
          </p:nvSpPr>
          <p:spPr>
            <a:xfrm>
              <a:off x="1837150" y="3205229"/>
              <a:ext cx="1831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 agglomerations</a:t>
              </a:r>
              <a:endParaRPr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1" name="Google Shape;1141;p23"/>
            <p:cNvSpPr txBox="1"/>
            <p:nvPr/>
          </p:nvSpPr>
          <p:spPr>
            <a:xfrm>
              <a:off x="1036350" y="3205225"/>
              <a:ext cx="5601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2" name="Google Shape;1142;p23"/>
            <p:cNvSpPr txBox="1"/>
            <p:nvPr/>
          </p:nvSpPr>
          <p:spPr>
            <a:xfrm>
              <a:off x="1646813" y="3776699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43" name="Google Shape;1143;p23"/>
            <p:cNvGrpSpPr/>
            <p:nvPr/>
          </p:nvGrpSpPr>
          <p:grpSpPr>
            <a:xfrm>
              <a:off x="3865775" y="3193975"/>
              <a:ext cx="570998" cy="584419"/>
              <a:chOff x="5460852" y="3132629"/>
              <a:chExt cx="656094" cy="671901"/>
            </a:xfrm>
          </p:grpSpPr>
          <p:sp>
            <p:nvSpPr>
              <p:cNvPr id="1144" name="Google Shape;1144;p23"/>
              <p:cNvSpPr/>
              <p:nvPr/>
            </p:nvSpPr>
            <p:spPr>
              <a:xfrm>
                <a:off x="5469251" y="3154515"/>
                <a:ext cx="647695" cy="650000"/>
              </a:xfrm>
              <a:custGeom>
                <a:avLst/>
                <a:gdLst/>
                <a:ahLst/>
                <a:cxnLst/>
                <a:rect l="l" t="t" r="r" b="b"/>
                <a:pathLst>
                  <a:path w="17417" h="17479" extrusionOk="0">
                    <a:moveTo>
                      <a:pt x="8724" y="1"/>
                    </a:moveTo>
                    <a:cubicBezTo>
                      <a:pt x="3891" y="1"/>
                      <a:pt x="0" y="3922"/>
                      <a:pt x="0" y="8755"/>
                    </a:cubicBezTo>
                    <a:cubicBezTo>
                      <a:pt x="0" y="13557"/>
                      <a:pt x="3891" y="17478"/>
                      <a:pt x="8724" y="17478"/>
                    </a:cubicBezTo>
                    <a:cubicBezTo>
                      <a:pt x="13526" y="17478"/>
                      <a:pt x="17417" y="13557"/>
                      <a:pt x="17417" y="8755"/>
                    </a:cubicBezTo>
                    <a:cubicBezTo>
                      <a:pt x="17417" y="3922"/>
                      <a:pt x="13526" y="1"/>
                      <a:pt x="8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3"/>
              <p:cNvSpPr/>
              <p:nvPr/>
            </p:nvSpPr>
            <p:spPr>
              <a:xfrm>
                <a:off x="5585097" y="3401003"/>
                <a:ext cx="524493" cy="383254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0306" extrusionOk="0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56CFE1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6" name="Google Shape;1146;p23"/>
              <p:cNvGrpSpPr/>
              <p:nvPr/>
            </p:nvGrpSpPr>
            <p:grpSpPr>
              <a:xfrm>
                <a:off x="5460852" y="3132629"/>
                <a:ext cx="655967" cy="671901"/>
                <a:chOff x="5496282" y="2987272"/>
                <a:chExt cx="579681" cy="593762"/>
              </a:xfrm>
            </p:grpSpPr>
            <p:sp>
              <p:nvSpPr>
                <p:cNvPr id="1147" name="Google Shape;1147;p23"/>
                <p:cNvSpPr/>
                <p:nvPr/>
              </p:nvSpPr>
              <p:spPr>
                <a:xfrm>
                  <a:off x="5496282" y="2987272"/>
                  <a:ext cx="579681" cy="59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7" h="17479" fill="none" extrusionOk="0">
                      <a:moveTo>
                        <a:pt x="17417" y="8755"/>
                      </a:moveTo>
                      <a:cubicBezTo>
                        <a:pt x="17417" y="13557"/>
                        <a:pt x="13526" y="17478"/>
                        <a:pt x="8724" y="17478"/>
                      </a:cubicBezTo>
                      <a:cubicBezTo>
                        <a:pt x="3891" y="17478"/>
                        <a:pt x="0" y="13557"/>
                        <a:pt x="0" y="8755"/>
                      </a:cubicBezTo>
                      <a:cubicBezTo>
                        <a:pt x="0" y="3922"/>
                        <a:pt x="3891" y="1"/>
                        <a:pt x="8724" y="1"/>
                      </a:cubicBezTo>
                      <a:cubicBezTo>
                        <a:pt x="13526" y="1"/>
                        <a:pt x="17417" y="3922"/>
                        <a:pt x="17417" y="8755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5605981" y="3124882"/>
                  <a:ext cx="108786" cy="123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4470" extrusionOk="0">
                      <a:moveTo>
                        <a:pt x="1976" y="366"/>
                      </a:moveTo>
                      <a:cubicBezTo>
                        <a:pt x="2493" y="366"/>
                        <a:pt x="2949" y="822"/>
                        <a:pt x="2949" y="1369"/>
                      </a:cubicBezTo>
                      <a:cubicBezTo>
                        <a:pt x="2949" y="1885"/>
                        <a:pt x="2493" y="2341"/>
                        <a:pt x="1976" y="2341"/>
                      </a:cubicBezTo>
                      <a:cubicBezTo>
                        <a:pt x="1429" y="2341"/>
                        <a:pt x="973" y="1885"/>
                        <a:pt x="973" y="1369"/>
                      </a:cubicBezTo>
                      <a:cubicBezTo>
                        <a:pt x="973" y="822"/>
                        <a:pt x="1429" y="366"/>
                        <a:pt x="1976" y="366"/>
                      </a:cubicBezTo>
                      <a:close/>
                      <a:moveTo>
                        <a:pt x="2828" y="2402"/>
                      </a:moveTo>
                      <a:cubicBezTo>
                        <a:pt x="3253" y="2676"/>
                        <a:pt x="3527" y="3162"/>
                        <a:pt x="3527" y="3679"/>
                      </a:cubicBezTo>
                      <a:lnTo>
                        <a:pt x="3527" y="4074"/>
                      </a:lnTo>
                      <a:lnTo>
                        <a:pt x="396" y="4074"/>
                      </a:lnTo>
                      <a:lnTo>
                        <a:pt x="396" y="3679"/>
                      </a:lnTo>
                      <a:cubicBezTo>
                        <a:pt x="396" y="3162"/>
                        <a:pt x="669" y="2676"/>
                        <a:pt x="1095" y="2402"/>
                      </a:cubicBezTo>
                      <a:cubicBezTo>
                        <a:pt x="1338" y="2585"/>
                        <a:pt x="1642" y="2706"/>
                        <a:pt x="1976" y="2706"/>
                      </a:cubicBezTo>
                      <a:cubicBezTo>
                        <a:pt x="2280" y="2706"/>
                        <a:pt x="2584" y="2585"/>
                        <a:pt x="2828" y="2402"/>
                      </a:cubicBezTo>
                      <a:close/>
                      <a:moveTo>
                        <a:pt x="1976" y="1"/>
                      </a:moveTo>
                      <a:cubicBezTo>
                        <a:pt x="1217" y="1"/>
                        <a:pt x="609" y="609"/>
                        <a:pt x="609" y="1369"/>
                      </a:cubicBezTo>
                      <a:cubicBezTo>
                        <a:pt x="609" y="1642"/>
                        <a:pt x="669" y="1885"/>
                        <a:pt x="821" y="2098"/>
                      </a:cubicBezTo>
                      <a:cubicBezTo>
                        <a:pt x="335" y="2463"/>
                        <a:pt x="1" y="3071"/>
                        <a:pt x="1" y="3679"/>
                      </a:cubicBezTo>
                      <a:lnTo>
                        <a:pt x="1" y="4287"/>
                      </a:lnTo>
                      <a:cubicBezTo>
                        <a:pt x="1" y="4378"/>
                        <a:pt x="92" y="4469"/>
                        <a:pt x="213" y="4469"/>
                      </a:cubicBezTo>
                      <a:lnTo>
                        <a:pt x="3709" y="4469"/>
                      </a:lnTo>
                      <a:cubicBezTo>
                        <a:pt x="3831" y="4469"/>
                        <a:pt x="3922" y="4378"/>
                        <a:pt x="3922" y="4287"/>
                      </a:cubicBezTo>
                      <a:lnTo>
                        <a:pt x="3922" y="3679"/>
                      </a:lnTo>
                      <a:cubicBezTo>
                        <a:pt x="3922" y="3071"/>
                        <a:pt x="3618" y="2463"/>
                        <a:pt x="3101" y="2098"/>
                      </a:cubicBezTo>
                      <a:cubicBezTo>
                        <a:pt x="3253" y="1885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5746789" y="3122358"/>
                  <a:ext cx="107954" cy="12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4500" extrusionOk="0">
                      <a:moveTo>
                        <a:pt x="1946" y="396"/>
                      </a:moveTo>
                      <a:cubicBezTo>
                        <a:pt x="2493" y="396"/>
                        <a:pt x="2919" y="821"/>
                        <a:pt x="2919" y="1369"/>
                      </a:cubicBezTo>
                      <a:cubicBezTo>
                        <a:pt x="2919" y="1916"/>
                        <a:pt x="2493" y="2341"/>
                        <a:pt x="1946" y="2341"/>
                      </a:cubicBezTo>
                      <a:cubicBezTo>
                        <a:pt x="1399" y="2341"/>
                        <a:pt x="973" y="1916"/>
                        <a:pt x="973" y="1369"/>
                      </a:cubicBezTo>
                      <a:cubicBezTo>
                        <a:pt x="973" y="821"/>
                        <a:pt x="1399" y="396"/>
                        <a:pt x="1946" y="396"/>
                      </a:cubicBezTo>
                      <a:close/>
                      <a:moveTo>
                        <a:pt x="2828" y="2402"/>
                      </a:moveTo>
                      <a:cubicBezTo>
                        <a:pt x="3253" y="2706"/>
                        <a:pt x="3496" y="3192"/>
                        <a:pt x="3496" y="3709"/>
                      </a:cubicBezTo>
                      <a:lnTo>
                        <a:pt x="3496" y="4104"/>
                      </a:lnTo>
                      <a:lnTo>
                        <a:pt x="396" y="4104"/>
                      </a:lnTo>
                      <a:lnTo>
                        <a:pt x="396" y="3709"/>
                      </a:lnTo>
                      <a:cubicBezTo>
                        <a:pt x="396" y="3192"/>
                        <a:pt x="639" y="2706"/>
                        <a:pt x="1065" y="2402"/>
                      </a:cubicBezTo>
                      <a:cubicBezTo>
                        <a:pt x="1308" y="2615"/>
                        <a:pt x="1612" y="2736"/>
                        <a:pt x="1946" y="2736"/>
                      </a:cubicBezTo>
                      <a:cubicBezTo>
                        <a:pt x="2280" y="2736"/>
                        <a:pt x="2584" y="2615"/>
                        <a:pt x="2828" y="2402"/>
                      </a:cubicBezTo>
                      <a:close/>
                      <a:moveTo>
                        <a:pt x="1946" y="1"/>
                      </a:moveTo>
                      <a:cubicBezTo>
                        <a:pt x="1186" y="1"/>
                        <a:pt x="578" y="609"/>
                        <a:pt x="578" y="1369"/>
                      </a:cubicBezTo>
                      <a:cubicBezTo>
                        <a:pt x="578" y="1642"/>
                        <a:pt x="670" y="1916"/>
                        <a:pt x="821" y="2128"/>
                      </a:cubicBezTo>
                      <a:cubicBezTo>
                        <a:pt x="305" y="2493"/>
                        <a:pt x="1" y="3071"/>
                        <a:pt x="1" y="3709"/>
                      </a:cubicBezTo>
                      <a:lnTo>
                        <a:pt x="1" y="4287"/>
                      </a:lnTo>
                      <a:cubicBezTo>
                        <a:pt x="1" y="4408"/>
                        <a:pt x="92" y="4499"/>
                        <a:pt x="183" y="4499"/>
                      </a:cubicBezTo>
                      <a:lnTo>
                        <a:pt x="3709" y="4499"/>
                      </a:lnTo>
                      <a:cubicBezTo>
                        <a:pt x="3800" y="4499"/>
                        <a:pt x="3891" y="4408"/>
                        <a:pt x="3891" y="4287"/>
                      </a:cubicBezTo>
                      <a:lnTo>
                        <a:pt x="3891" y="3709"/>
                      </a:lnTo>
                      <a:cubicBezTo>
                        <a:pt x="3891" y="3071"/>
                        <a:pt x="3587" y="2493"/>
                        <a:pt x="3071" y="2128"/>
                      </a:cubicBezTo>
                      <a:cubicBezTo>
                        <a:pt x="3223" y="1916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5887596" y="3120666"/>
                  <a:ext cx="107954" cy="123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4470" extrusionOk="0">
                      <a:moveTo>
                        <a:pt x="1946" y="366"/>
                      </a:moveTo>
                      <a:cubicBezTo>
                        <a:pt x="2463" y="366"/>
                        <a:pt x="2919" y="822"/>
                        <a:pt x="2919" y="1369"/>
                      </a:cubicBezTo>
                      <a:cubicBezTo>
                        <a:pt x="2919" y="1885"/>
                        <a:pt x="2463" y="2341"/>
                        <a:pt x="1946" y="2341"/>
                      </a:cubicBezTo>
                      <a:cubicBezTo>
                        <a:pt x="1399" y="2341"/>
                        <a:pt x="974" y="1885"/>
                        <a:pt x="974" y="1369"/>
                      </a:cubicBezTo>
                      <a:cubicBezTo>
                        <a:pt x="974" y="822"/>
                        <a:pt x="1399" y="366"/>
                        <a:pt x="1946" y="366"/>
                      </a:cubicBezTo>
                      <a:close/>
                      <a:moveTo>
                        <a:pt x="2797" y="2402"/>
                      </a:moveTo>
                      <a:cubicBezTo>
                        <a:pt x="3223" y="2676"/>
                        <a:pt x="3496" y="3162"/>
                        <a:pt x="3496" y="3679"/>
                      </a:cubicBezTo>
                      <a:lnTo>
                        <a:pt x="3496" y="4074"/>
                      </a:lnTo>
                      <a:lnTo>
                        <a:pt x="396" y="4074"/>
                      </a:lnTo>
                      <a:lnTo>
                        <a:pt x="396" y="3679"/>
                      </a:lnTo>
                      <a:cubicBezTo>
                        <a:pt x="396" y="3162"/>
                        <a:pt x="639" y="2676"/>
                        <a:pt x="1065" y="2402"/>
                      </a:cubicBezTo>
                      <a:cubicBezTo>
                        <a:pt x="1308" y="2585"/>
                        <a:pt x="1612" y="2706"/>
                        <a:pt x="1946" y="2706"/>
                      </a:cubicBezTo>
                      <a:cubicBezTo>
                        <a:pt x="2281" y="2706"/>
                        <a:pt x="2585" y="2585"/>
                        <a:pt x="2797" y="2402"/>
                      </a:cubicBezTo>
                      <a:close/>
                      <a:moveTo>
                        <a:pt x="1946" y="1"/>
                      </a:moveTo>
                      <a:cubicBezTo>
                        <a:pt x="1186" y="1"/>
                        <a:pt x="578" y="609"/>
                        <a:pt x="578" y="1369"/>
                      </a:cubicBezTo>
                      <a:cubicBezTo>
                        <a:pt x="578" y="1642"/>
                        <a:pt x="670" y="1885"/>
                        <a:pt x="791" y="2098"/>
                      </a:cubicBezTo>
                      <a:cubicBezTo>
                        <a:pt x="305" y="2463"/>
                        <a:pt x="1" y="3071"/>
                        <a:pt x="1" y="3679"/>
                      </a:cubicBezTo>
                      <a:lnTo>
                        <a:pt x="1" y="4287"/>
                      </a:lnTo>
                      <a:cubicBezTo>
                        <a:pt x="1" y="4378"/>
                        <a:pt x="92" y="4469"/>
                        <a:pt x="183" y="4469"/>
                      </a:cubicBezTo>
                      <a:lnTo>
                        <a:pt x="3679" y="4469"/>
                      </a:lnTo>
                      <a:cubicBezTo>
                        <a:pt x="3800" y="4469"/>
                        <a:pt x="3892" y="4378"/>
                        <a:pt x="3892" y="4287"/>
                      </a:cubicBezTo>
                      <a:lnTo>
                        <a:pt x="3892" y="3679"/>
                      </a:lnTo>
                      <a:cubicBezTo>
                        <a:pt x="3892" y="3071"/>
                        <a:pt x="3588" y="2463"/>
                        <a:pt x="3071" y="2098"/>
                      </a:cubicBezTo>
                      <a:cubicBezTo>
                        <a:pt x="3223" y="1885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5605981" y="3289324"/>
                  <a:ext cx="108786" cy="12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4469" extrusionOk="0">
                      <a:moveTo>
                        <a:pt x="1976" y="395"/>
                      </a:moveTo>
                      <a:cubicBezTo>
                        <a:pt x="2493" y="395"/>
                        <a:pt x="2949" y="821"/>
                        <a:pt x="2949" y="1368"/>
                      </a:cubicBezTo>
                      <a:cubicBezTo>
                        <a:pt x="2949" y="1915"/>
                        <a:pt x="2493" y="2341"/>
                        <a:pt x="1976" y="2341"/>
                      </a:cubicBezTo>
                      <a:cubicBezTo>
                        <a:pt x="1429" y="2341"/>
                        <a:pt x="973" y="1915"/>
                        <a:pt x="973" y="1368"/>
                      </a:cubicBezTo>
                      <a:cubicBezTo>
                        <a:pt x="973" y="821"/>
                        <a:pt x="1429" y="395"/>
                        <a:pt x="1976" y="395"/>
                      </a:cubicBezTo>
                      <a:close/>
                      <a:moveTo>
                        <a:pt x="2828" y="2401"/>
                      </a:moveTo>
                      <a:cubicBezTo>
                        <a:pt x="3253" y="2705"/>
                        <a:pt x="3527" y="3192"/>
                        <a:pt x="3527" y="3708"/>
                      </a:cubicBezTo>
                      <a:lnTo>
                        <a:pt x="3527" y="4103"/>
                      </a:lnTo>
                      <a:lnTo>
                        <a:pt x="396" y="4103"/>
                      </a:lnTo>
                      <a:lnTo>
                        <a:pt x="396" y="3708"/>
                      </a:lnTo>
                      <a:cubicBezTo>
                        <a:pt x="396" y="3192"/>
                        <a:pt x="669" y="2705"/>
                        <a:pt x="1095" y="2401"/>
                      </a:cubicBezTo>
                      <a:cubicBezTo>
                        <a:pt x="1338" y="2614"/>
                        <a:pt x="1642" y="2736"/>
                        <a:pt x="1976" y="2736"/>
                      </a:cubicBezTo>
                      <a:cubicBezTo>
                        <a:pt x="2280" y="2736"/>
                        <a:pt x="2584" y="2614"/>
                        <a:pt x="2828" y="2401"/>
                      </a:cubicBezTo>
                      <a:close/>
                      <a:moveTo>
                        <a:pt x="1976" y="0"/>
                      </a:moveTo>
                      <a:cubicBezTo>
                        <a:pt x="1217" y="0"/>
                        <a:pt x="609" y="608"/>
                        <a:pt x="609" y="1368"/>
                      </a:cubicBezTo>
                      <a:cubicBezTo>
                        <a:pt x="609" y="1641"/>
                        <a:pt x="669" y="1915"/>
                        <a:pt x="821" y="2128"/>
                      </a:cubicBezTo>
                      <a:cubicBezTo>
                        <a:pt x="335" y="2493"/>
                        <a:pt x="1" y="3070"/>
                        <a:pt x="1" y="3708"/>
                      </a:cubicBezTo>
                      <a:lnTo>
                        <a:pt x="1" y="4286"/>
                      </a:lnTo>
                      <a:cubicBezTo>
                        <a:pt x="1" y="4407"/>
                        <a:pt x="92" y="4468"/>
                        <a:pt x="213" y="4468"/>
                      </a:cubicBezTo>
                      <a:lnTo>
                        <a:pt x="3709" y="4468"/>
                      </a:lnTo>
                      <a:cubicBezTo>
                        <a:pt x="3831" y="4468"/>
                        <a:pt x="3922" y="4407"/>
                        <a:pt x="3922" y="4286"/>
                      </a:cubicBezTo>
                      <a:lnTo>
                        <a:pt x="3922" y="3708"/>
                      </a:lnTo>
                      <a:cubicBezTo>
                        <a:pt x="3922" y="3070"/>
                        <a:pt x="3618" y="2493"/>
                        <a:pt x="3101" y="2128"/>
                      </a:cubicBezTo>
                      <a:cubicBezTo>
                        <a:pt x="3253" y="1915"/>
                        <a:pt x="3314" y="1641"/>
                        <a:pt x="3314" y="1368"/>
                      </a:cubicBezTo>
                      <a:cubicBezTo>
                        <a:pt x="3314" y="608"/>
                        <a:pt x="2706" y="0"/>
                        <a:pt x="19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5746789" y="3287632"/>
                  <a:ext cx="107954" cy="12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4469" extrusionOk="0">
                      <a:moveTo>
                        <a:pt x="1946" y="365"/>
                      </a:moveTo>
                      <a:cubicBezTo>
                        <a:pt x="2493" y="365"/>
                        <a:pt x="2919" y="821"/>
                        <a:pt x="2919" y="1338"/>
                      </a:cubicBezTo>
                      <a:cubicBezTo>
                        <a:pt x="2919" y="1885"/>
                        <a:pt x="2493" y="2310"/>
                        <a:pt x="1946" y="2310"/>
                      </a:cubicBezTo>
                      <a:cubicBezTo>
                        <a:pt x="1399" y="2310"/>
                        <a:pt x="973" y="1885"/>
                        <a:pt x="973" y="1338"/>
                      </a:cubicBezTo>
                      <a:cubicBezTo>
                        <a:pt x="973" y="821"/>
                        <a:pt x="1399" y="365"/>
                        <a:pt x="1946" y="365"/>
                      </a:cubicBezTo>
                      <a:close/>
                      <a:moveTo>
                        <a:pt x="2828" y="2402"/>
                      </a:moveTo>
                      <a:cubicBezTo>
                        <a:pt x="3253" y="2675"/>
                        <a:pt x="3496" y="3161"/>
                        <a:pt x="3496" y="3678"/>
                      </a:cubicBezTo>
                      <a:lnTo>
                        <a:pt x="3496" y="4073"/>
                      </a:lnTo>
                      <a:lnTo>
                        <a:pt x="396" y="4073"/>
                      </a:lnTo>
                      <a:lnTo>
                        <a:pt x="396" y="3678"/>
                      </a:lnTo>
                      <a:cubicBezTo>
                        <a:pt x="396" y="3161"/>
                        <a:pt x="639" y="2675"/>
                        <a:pt x="1065" y="2402"/>
                      </a:cubicBezTo>
                      <a:cubicBezTo>
                        <a:pt x="1308" y="2584"/>
                        <a:pt x="1612" y="2705"/>
                        <a:pt x="1946" y="2705"/>
                      </a:cubicBezTo>
                      <a:cubicBezTo>
                        <a:pt x="2280" y="2705"/>
                        <a:pt x="2584" y="2584"/>
                        <a:pt x="2828" y="2402"/>
                      </a:cubicBezTo>
                      <a:close/>
                      <a:moveTo>
                        <a:pt x="1946" y="0"/>
                      </a:moveTo>
                      <a:cubicBezTo>
                        <a:pt x="1186" y="0"/>
                        <a:pt x="578" y="608"/>
                        <a:pt x="578" y="1338"/>
                      </a:cubicBezTo>
                      <a:cubicBezTo>
                        <a:pt x="578" y="1642"/>
                        <a:pt x="670" y="1885"/>
                        <a:pt x="821" y="2098"/>
                      </a:cubicBezTo>
                      <a:cubicBezTo>
                        <a:pt x="305" y="2462"/>
                        <a:pt x="1" y="3040"/>
                        <a:pt x="1" y="3678"/>
                      </a:cubicBezTo>
                      <a:lnTo>
                        <a:pt x="1" y="4286"/>
                      </a:lnTo>
                      <a:cubicBezTo>
                        <a:pt x="1" y="4377"/>
                        <a:pt x="92" y="4468"/>
                        <a:pt x="183" y="4468"/>
                      </a:cubicBezTo>
                      <a:lnTo>
                        <a:pt x="3709" y="4468"/>
                      </a:lnTo>
                      <a:cubicBezTo>
                        <a:pt x="3800" y="4468"/>
                        <a:pt x="3891" y="4377"/>
                        <a:pt x="3891" y="4286"/>
                      </a:cubicBezTo>
                      <a:lnTo>
                        <a:pt x="3891" y="3678"/>
                      </a:lnTo>
                      <a:cubicBezTo>
                        <a:pt x="3891" y="3040"/>
                        <a:pt x="3587" y="2462"/>
                        <a:pt x="3071" y="2098"/>
                      </a:cubicBezTo>
                      <a:cubicBezTo>
                        <a:pt x="3223" y="1885"/>
                        <a:pt x="3314" y="1642"/>
                        <a:pt x="3314" y="1338"/>
                      </a:cubicBezTo>
                      <a:cubicBezTo>
                        <a:pt x="3314" y="608"/>
                        <a:pt x="2706" y="0"/>
                        <a:pt x="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5887596" y="3285108"/>
                  <a:ext cx="107954" cy="12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4469" extrusionOk="0">
                      <a:moveTo>
                        <a:pt x="1946" y="395"/>
                      </a:moveTo>
                      <a:cubicBezTo>
                        <a:pt x="2463" y="395"/>
                        <a:pt x="2919" y="821"/>
                        <a:pt x="2919" y="1368"/>
                      </a:cubicBezTo>
                      <a:cubicBezTo>
                        <a:pt x="2919" y="1915"/>
                        <a:pt x="2463" y="2341"/>
                        <a:pt x="1946" y="2341"/>
                      </a:cubicBezTo>
                      <a:cubicBezTo>
                        <a:pt x="1399" y="2341"/>
                        <a:pt x="974" y="1915"/>
                        <a:pt x="974" y="1368"/>
                      </a:cubicBezTo>
                      <a:cubicBezTo>
                        <a:pt x="974" y="821"/>
                        <a:pt x="1399" y="395"/>
                        <a:pt x="1946" y="395"/>
                      </a:cubicBezTo>
                      <a:close/>
                      <a:moveTo>
                        <a:pt x="2797" y="2401"/>
                      </a:moveTo>
                      <a:cubicBezTo>
                        <a:pt x="3223" y="2705"/>
                        <a:pt x="3496" y="3192"/>
                        <a:pt x="3496" y="3708"/>
                      </a:cubicBezTo>
                      <a:lnTo>
                        <a:pt x="3496" y="4104"/>
                      </a:lnTo>
                      <a:lnTo>
                        <a:pt x="396" y="4104"/>
                      </a:lnTo>
                      <a:lnTo>
                        <a:pt x="396" y="3708"/>
                      </a:lnTo>
                      <a:cubicBezTo>
                        <a:pt x="396" y="3192"/>
                        <a:pt x="639" y="2705"/>
                        <a:pt x="1065" y="2401"/>
                      </a:cubicBezTo>
                      <a:cubicBezTo>
                        <a:pt x="1308" y="2614"/>
                        <a:pt x="1612" y="2736"/>
                        <a:pt x="1946" y="2736"/>
                      </a:cubicBezTo>
                      <a:cubicBezTo>
                        <a:pt x="2281" y="2736"/>
                        <a:pt x="2585" y="2614"/>
                        <a:pt x="2797" y="2401"/>
                      </a:cubicBezTo>
                      <a:close/>
                      <a:moveTo>
                        <a:pt x="1946" y="0"/>
                      </a:moveTo>
                      <a:cubicBezTo>
                        <a:pt x="1186" y="0"/>
                        <a:pt x="578" y="608"/>
                        <a:pt x="578" y="1368"/>
                      </a:cubicBezTo>
                      <a:cubicBezTo>
                        <a:pt x="578" y="1641"/>
                        <a:pt x="670" y="1915"/>
                        <a:pt x="791" y="2128"/>
                      </a:cubicBezTo>
                      <a:cubicBezTo>
                        <a:pt x="305" y="2493"/>
                        <a:pt x="1" y="3070"/>
                        <a:pt x="1" y="3708"/>
                      </a:cubicBezTo>
                      <a:lnTo>
                        <a:pt x="1" y="4286"/>
                      </a:lnTo>
                      <a:cubicBezTo>
                        <a:pt x="1" y="4407"/>
                        <a:pt x="92" y="4468"/>
                        <a:pt x="183" y="4468"/>
                      </a:cubicBezTo>
                      <a:lnTo>
                        <a:pt x="3679" y="4468"/>
                      </a:lnTo>
                      <a:cubicBezTo>
                        <a:pt x="3800" y="4468"/>
                        <a:pt x="3892" y="4407"/>
                        <a:pt x="3892" y="4286"/>
                      </a:cubicBezTo>
                      <a:lnTo>
                        <a:pt x="3892" y="3708"/>
                      </a:lnTo>
                      <a:cubicBezTo>
                        <a:pt x="3892" y="3070"/>
                        <a:pt x="3588" y="2493"/>
                        <a:pt x="3071" y="2128"/>
                      </a:cubicBezTo>
                      <a:cubicBezTo>
                        <a:pt x="3223" y="1915"/>
                        <a:pt x="3314" y="1641"/>
                        <a:pt x="3314" y="1368"/>
                      </a:cubicBezTo>
                      <a:cubicBezTo>
                        <a:pt x="3314" y="608"/>
                        <a:pt x="2706" y="0"/>
                        <a:pt x="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54" name="Google Shape;1154;p23"/>
          <p:cNvGrpSpPr/>
          <p:nvPr/>
        </p:nvGrpSpPr>
        <p:grpSpPr>
          <a:xfrm>
            <a:off x="4924175" y="3140583"/>
            <a:ext cx="3364201" cy="1452568"/>
            <a:chOff x="4709175" y="3195638"/>
            <a:chExt cx="3364201" cy="1452568"/>
          </a:xfrm>
        </p:grpSpPr>
        <p:sp>
          <p:nvSpPr>
            <p:cNvPr id="1155" name="Google Shape;1155;p23"/>
            <p:cNvSpPr/>
            <p:nvPr/>
          </p:nvSpPr>
          <p:spPr>
            <a:xfrm>
              <a:off x="4709176" y="3195638"/>
              <a:ext cx="3364200" cy="581100"/>
            </a:xfrm>
            <a:prstGeom prst="roundRect">
              <a:avLst>
                <a:gd name="adj" fmla="val 50000"/>
              </a:avLst>
            </a:prstGeom>
            <a:solidFill>
              <a:srgbClr val="64DFDF">
                <a:alpha val="23660"/>
              </a:srgb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 rot="10800000" flipH="1">
              <a:off x="5201475" y="3776681"/>
              <a:ext cx="2379600" cy="87150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4709175" y="3205229"/>
              <a:ext cx="560100" cy="5619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5328676" y="3205238"/>
              <a:ext cx="2125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Wash your hands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23"/>
            <p:cNvSpPr txBox="1"/>
            <p:nvPr/>
          </p:nvSpPr>
          <p:spPr>
            <a:xfrm>
              <a:off x="4714350" y="3205225"/>
              <a:ext cx="5709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0" name="Google Shape;1160;p23"/>
            <p:cNvSpPr txBox="1"/>
            <p:nvPr/>
          </p:nvSpPr>
          <p:spPr>
            <a:xfrm>
              <a:off x="5285325" y="3776705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1" name="Google Shape;1161;p23"/>
            <p:cNvGrpSpPr/>
            <p:nvPr/>
          </p:nvGrpSpPr>
          <p:grpSpPr>
            <a:xfrm>
              <a:off x="7506333" y="3204051"/>
              <a:ext cx="560904" cy="562770"/>
              <a:chOff x="3017375" y="3119787"/>
              <a:chExt cx="647695" cy="650000"/>
            </a:xfrm>
          </p:grpSpPr>
          <p:sp>
            <p:nvSpPr>
              <p:cNvPr id="1162" name="Google Shape;1162;p23"/>
              <p:cNvSpPr/>
              <p:nvPr/>
            </p:nvSpPr>
            <p:spPr>
              <a:xfrm>
                <a:off x="3017375" y="3119787"/>
                <a:ext cx="647695" cy="650000"/>
              </a:xfrm>
              <a:custGeom>
                <a:avLst/>
                <a:gdLst/>
                <a:ahLst/>
                <a:cxnLst/>
                <a:rect l="l" t="t" r="r" b="b"/>
                <a:pathLst>
                  <a:path w="17417" h="17479" extrusionOk="0">
                    <a:moveTo>
                      <a:pt x="8724" y="1"/>
                    </a:moveTo>
                    <a:cubicBezTo>
                      <a:pt x="3891" y="1"/>
                      <a:pt x="0" y="3922"/>
                      <a:pt x="0" y="8724"/>
                    </a:cubicBezTo>
                    <a:cubicBezTo>
                      <a:pt x="0" y="13557"/>
                      <a:pt x="3891" y="17478"/>
                      <a:pt x="8724" y="17478"/>
                    </a:cubicBezTo>
                    <a:cubicBezTo>
                      <a:pt x="13526" y="17478"/>
                      <a:pt x="17417" y="13557"/>
                      <a:pt x="17417" y="8724"/>
                    </a:cubicBezTo>
                    <a:cubicBezTo>
                      <a:pt x="17417" y="3922"/>
                      <a:pt x="13526" y="1"/>
                      <a:pt x="8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3" name="Google Shape;1163;p23"/>
              <p:cNvGrpSpPr/>
              <p:nvPr/>
            </p:nvGrpSpPr>
            <p:grpSpPr>
              <a:xfrm>
                <a:off x="3130961" y="3192526"/>
                <a:ext cx="420531" cy="434062"/>
                <a:chOff x="625003" y="3969307"/>
                <a:chExt cx="319917" cy="330210"/>
              </a:xfrm>
            </p:grpSpPr>
            <p:sp>
              <p:nvSpPr>
                <p:cNvPr id="1164" name="Google Shape;1164;p23"/>
                <p:cNvSpPr/>
                <p:nvPr/>
              </p:nvSpPr>
              <p:spPr>
                <a:xfrm>
                  <a:off x="821446" y="3969307"/>
                  <a:ext cx="89619" cy="12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0" h="8542" fill="none" extrusionOk="0">
                      <a:moveTo>
                        <a:pt x="5806" y="4134"/>
                      </a:moveTo>
                      <a:lnTo>
                        <a:pt x="5867" y="4134"/>
                      </a:lnTo>
                      <a:lnTo>
                        <a:pt x="5685" y="3891"/>
                      </a:lnTo>
                      <a:cubicBezTo>
                        <a:pt x="5624" y="3800"/>
                        <a:pt x="5563" y="3709"/>
                        <a:pt x="5502" y="3587"/>
                      </a:cubicBezTo>
                      <a:lnTo>
                        <a:pt x="3253" y="153"/>
                      </a:lnTo>
                      <a:cubicBezTo>
                        <a:pt x="3162" y="1"/>
                        <a:pt x="2980" y="1"/>
                        <a:pt x="2888" y="153"/>
                      </a:cubicBezTo>
                      <a:lnTo>
                        <a:pt x="639" y="3587"/>
                      </a:lnTo>
                      <a:cubicBezTo>
                        <a:pt x="578" y="3709"/>
                        <a:pt x="487" y="3800"/>
                        <a:pt x="457" y="3891"/>
                      </a:cubicBezTo>
                      <a:lnTo>
                        <a:pt x="305" y="4134"/>
                      </a:lnTo>
                      <a:cubicBezTo>
                        <a:pt x="92" y="4651"/>
                        <a:pt x="1" y="5198"/>
                        <a:pt x="92" y="5776"/>
                      </a:cubicBezTo>
                      <a:cubicBezTo>
                        <a:pt x="274" y="7144"/>
                        <a:pt x="1399" y="8238"/>
                        <a:pt x="2767" y="8359"/>
                      </a:cubicBezTo>
                      <a:cubicBezTo>
                        <a:pt x="4560" y="8542"/>
                        <a:pt x="6080" y="7144"/>
                        <a:pt x="6080" y="5381"/>
                      </a:cubicBezTo>
                      <a:cubicBezTo>
                        <a:pt x="6080" y="4925"/>
                        <a:pt x="5989" y="4530"/>
                        <a:pt x="5806" y="4134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625003" y="4095206"/>
                  <a:ext cx="319917" cy="204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04" h="13861" extrusionOk="0">
                      <a:moveTo>
                        <a:pt x="3648" y="5046"/>
                      </a:moveTo>
                      <a:lnTo>
                        <a:pt x="3648" y="12432"/>
                      </a:lnTo>
                      <a:lnTo>
                        <a:pt x="457" y="12432"/>
                      </a:lnTo>
                      <a:lnTo>
                        <a:pt x="457" y="5046"/>
                      </a:lnTo>
                      <a:close/>
                      <a:moveTo>
                        <a:pt x="10787" y="472"/>
                      </a:moveTo>
                      <a:cubicBezTo>
                        <a:pt x="10913" y="472"/>
                        <a:pt x="11034" y="517"/>
                        <a:pt x="11126" y="608"/>
                      </a:cubicBezTo>
                      <a:lnTo>
                        <a:pt x="11460" y="943"/>
                      </a:lnTo>
                      <a:cubicBezTo>
                        <a:pt x="11764" y="1247"/>
                        <a:pt x="11946" y="1672"/>
                        <a:pt x="11946" y="2128"/>
                      </a:cubicBezTo>
                      <a:cubicBezTo>
                        <a:pt x="11946" y="2584"/>
                        <a:pt x="11764" y="3010"/>
                        <a:pt x="11460" y="3314"/>
                      </a:cubicBezTo>
                      <a:lnTo>
                        <a:pt x="11126" y="3618"/>
                      </a:lnTo>
                      <a:lnTo>
                        <a:pt x="9667" y="3618"/>
                      </a:lnTo>
                      <a:cubicBezTo>
                        <a:pt x="9545" y="3618"/>
                        <a:pt x="9423" y="3739"/>
                        <a:pt x="9423" y="3861"/>
                      </a:cubicBezTo>
                      <a:cubicBezTo>
                        <a:pt x="9423" y="3982"/>
                        <a:pt x="9545" y="4104"/>
                        <a:pt x="9667" y="4104"/>
                      </a:cubicBezTo>
                      <a:lnTo>
                        <a:pt x="19728" y="4104"/>
                      </a:lnTo>
                      <a:cubicBezTo>
                        <a:pt x="20092" y="4104"/>
                        <a:pt x="20427" y="4408"/>
                        <a:pt x="20427" y="4803"/>
                      </a:cubicBezTo>
                      <a:lnTo>
                        <a:pt x="20427" y="5411"/>
                      </a:lnTo>
                      <a:cubicBezTo>
                        <a:pt x="20427" y="5806"/>
                        <a:pt x="20092" y="6110"/>
                        <a:pt x="19728" y="6110"/>
                      </a:cubicBezTo>
                      <a:lnTo>
                        <a:pt x="13345" y="6110"/>
                      </a:lnTo>
                      <a:cubicBezTo>
                        <a:pt x="13223" y="6110"/>
                        <a:pt x="13101" y="6232"/>
                        <a:pt x="13101" y="6353"/>
                      </a:cubicBezTo>
                      <a:lnTo>
                        <a:pt x="13101" y="6505"/>
                      </a:lnTo>
                      <a:cubicBezTo>
                        <a:pt x="13101" y="6657"/>
                        <a:pt x="13223" y="6748"/>
                        <a:pt x="13345" y="6748"/>
                      </a:cubicBezTo>
                      <a:lnTo>
                        <a:pt x="20518" y="6748"/>
                      </a:lnTo>
                      <a:cubicBezTo>
                        <a:pt x="20913" y="6748"/>
                        <a:pt x="21247" y="7052"/>
                        <a:pt x="21247" y="7447"/>
                      </a:cubicBezTo>
                      <a:lnTo>
                        <a:pt x="21247" y="8055"/>
                      </a:lnTo>
                      <a:cubicBezTo>
                        <a:pt x="21247" y="8451"/>
                        <a:pt x="20913" y="8755"/>
                        <a:pt x="20518" y="8755"/>
                      </a:cubicBezTo>
                      <a:lnTo>
                        <a:pt x="13345" y="8755"/>
                      </a:lnTo>
                      <a:cubicBezTo>
                        <a:pt x="13223" y="8755"/>
                        <a:pt x="13101" y="8876"/>
                        <a:pt x="13101" y="8998"/>
                      </a:cubicBezTo>
                      <a:lnTo>
                        <a:pt x="13101" y="9180"/>
                      </a:lnTo>
                      <a:cubicBezTo>
                        <a:pt x="13101" y="9302"/>
                        <a:pt x="13223" y="9393"/>
                        <a:pt x="13345" y="9393"/>
                      </a:cubicBezTo>
                      <a:lnTo>
                        <a:pt x="19332" y="9393"/>
                      </a:lnTo>
                      <a:cubicBezTo>
                        <a:pt x="19728" y="9393"/>
                        <a:pt x="20032" y="9727"/>
                        <a:pt x="20032" y="10122"/>
                      </a:cubicBezTo>
                      <a:lnTo>
                        <a:pt x="20032" y="10730"/>
                      </a:lnTo>
                      <a:cubicBezTo>
                        <a:pt x="20032" y="11095"/>
                        <a:pt x="19728" y="11429"/>
                        <a:pt x="19332" y="11429"/>
                      </a:cubicBezTo>
                      <a:lnTo>
                        <a:pt x="13345" y="11429"/>
                      </a:lnTo>
                      <a:cubicBezTo>
                        <a:pt x="13223" y="11429"/>
                        <a:pt x="13101" y="11521"/>
                        <a:pt x="13101" y="11672"/>
                      </a:cubicBezTo>
                      <a:lnTo>
                        <a:pt x="13101" y="11764"/>
                      </a:lnTo>
                      <a:cubicBezTo>
                        <a:pt x="13101" y="11916"/>
                        <a:pt x="13223" y="12007"/>
                        <a:pt x="13345" y="12007"/>
                      </a:cubicBezTo>
                      <a:lnTo>
                        <a:pt x="17448" y="12007"/>
                      </a:lnTo>
                      <a:cubicBezTo>
                        <a:pt x="17691" y="12007"/>
                        <a:pt x="17873" y="12220"/>
                        <a:pt x="17873" y="12463"/>
                      </a:cubicBezTo>
                      <a:lnTo>
                        <a:pt x="17873" y="12979"/>
                      </a:lnTo>
                      <a:cubicBezTo>
                        <a:pt x="17873" y="13192"/>
                        <a:pt x="17691" y="13405"/>
                        <a:pt x="17448" y="13405"/>
                      </a:cubicBezTo>
                      <a:lnTo>
                        <a:pt x="8147" y="13405"/>
                      </a:lnTo>
                      <a:cubicBezTo>
                        <a:pt x="7083" y="13405"/>
                        <a:pt x="6141" y="12828"/>
                        <a:pt x="5624" y="11916"/>
                      </a:cubicBezTo>
                      <a:cubicBezTo>
                        <a:pt x="5594" y="11824"/>
                        <a:pt x="5502" y="11794"/>
                        <a:pt x="5411" y="11794"/>
                      </a:cubicBezTo>
                      <a:lnTo>
                        <a:pt x="4104" y="11794"/>
                      </a:lnTo>
                      <a:lnTo>
                        <a:pt x="4104" y="5715"/>
                      </a:lnTo>
                      <a:lnTo>
                        <a:pt x="5411" y="5715"/>
                      </a:lnTo>
                      <a:cubicBezTo>
                        <a:pt x="5502" y="5715"/>
                        <a:pt x="5594" y="5654"/>
                        <a:pt x="5624" y="5593"/>
                      </a:cubicBezTo>
                      <a:cubicBezTo>
                        <a:pt x="5715" y="5381"/>
                        <a:pt x="5867" y="5198"/>
                        <a:pt x="6019" y="5046"/>
                      </a:cubicBezTo>
                      <a:lnTo>
                        <a:pt x="10427" y="608"/>
                      </a:lnTo>
                      <a:cubicBezTo>
                        <a:pt x="10533" y="517"/>
                        <a:pt x="10662" y="472"/>
                        <a:pt x="10787" y="472"/>
                      </a:cubicBezTo>
                      <a:close/>
                      <a:moveTo>
                        <a:pt x="10787" y="1"/>
                      </a:moveTo>
                      <a:cubicBezTo>
                        <a:pt x="10541" y="1"/>
                        <a:pt x="10290" y="92"/>
                        <a:pt x="10092" y="274"/>
                      </a:cubicBezTo>
                      <a:lnTo>
                        <a:pt x="5685" y="4712"/>
                      </a:lnTo>
                      <a:cubicBezTo>
                        <a:pt x="5533" y="4864"/>
                        <a:pt x="5381" y="5046"/>
                        <a:pt x="5259" y="5259"/>
                      </a:cubicBezTo>
                      <a:lnTo>
                        <a:pt x="4104" y="5259"/>
                      </a:lnTo>
                      <a:lnTo>
                        <a:pt x="4104" y="4833"/>
                      </a:lnTo>
                      <a:cubicBezTo>
                        <a:pt x="4104" y="4682"/>
                        <a:pt x="4013" y="4590"/>
                        <a:pt x="3891" y="4590"/>
                      </a:cubicBezTo>
                      <a:lnTo>
                        <a:pt x="214" y="4590"/>
                      </a:lnTo>
                      <a:cubicBezTo>
                        <a:pt x="92" y="4590"/>
                        <a:pt x="1" y="4682"/>
                        <a:pt x="1" y="4833"/>
                      </a:cubicBezTo>
                      <a:lnTo>
                        <a:pt x="1" y="12676"/>
                      </a:lnTo>
                      <a:cubicBezTo>
                        <a:pt x="1" y="12797"/>
                        <a:pt x="92" y="12919"/>
                        <a:pt x="214" y="12919"/>
                      </a:cubicBezTo>
                      <a:lnTo>
                        <a:pt x="3891" y="12919"/>
                      </a:lnTo>
                      <a:cubicBezTo>
                        <a:pt x="4013" y="12919"/>
                        <a:pt x="4104" y="12797"/>
                        <a:pt x="4104" y="12676"/>
                      </a:cubicBezTo>
                      <a:lnTo>
                        <a:pt x="4104" y="12250"/>
                      </a:lnTo>
                      <a:lnTo>
                        <a:pt x="5290" y="12250"/>
                      </a:lnTo>
                      <a:cubicBezTo>
                        <a:pt x="5898" y="13253"/>
                        <a:pt x="6961" y="13861"/>
                        <a:pt x="8147" y="13861"/>
                      </a:cubicBezTo>
                      <a:lnTo>
                        <a:pt x="17448" y="13861"/>
                      </a:lnTo>
                      <a:cubicBezTo>
                        <a:pt x="17934" y="13861"/>
                        <a:pt x="18360" y="13466"/>
                        <a:pt x="18360" y="12949"/>
                      </a:cubicBezTo>
                      <a:lnTo>
                        <a:pt x="18360" y="12463"/>
                      </a:lnTo>
                      <a:cubicBezTo>
                        <a:pt x="18360" y="12250"/>
                        <a:pt x="18269" y="12037"/>
                        <a:pt x="18177" y="11885"/>
                      </a:cubicBezTo>
                      <a:lnTo>
                        <a:pt x="19332" y="11885"/>
                      </a:lnTo>
                      <a:cubicBezTo>
                        <a:pt x="19971" y="11885"/>
                        <a:pt x="20518" y="11369"/>
                        <a:pt x="20518" y="10730"/>
                      </a:cubicBezTo>
                      <a:lnTo>
                        <a:pt x="20518" y="10122"/>
                      </a:lnTo>
                      <a:cubicBezTo>
                        <a:pt x="20518" y="9758"/>
                        <a:pt x="20366" y="9454"/>
                        <a:pt x="20123" y="9241"/>
                      </a:cubicBezTo>
                      <a:lnTo>
                        <a:pt x="20518" y="9241"/>
                      </a:lnTo>
                      <a:cubicBezTo>
                        <a:pt x="21187" y="9241"/>
                        <a:pt x="21703" y="8724"/>
                        <a:pt x="21703" y="8055"/>
                      </a:cubicBezTo>
                      <a:lnTo>
                        <a:pt x="21703" y="7447"/>
                      </a:lnTo>
                      <a:cubicBezTo>
                        <a:pt x="21703" y="6809"/>
                        <a:pt x="21187" y="6292"/>
                        <a:pt x="20518" y="6292"/>
                      </a:cubicBezTo>
                      <a:cubicBezTo>
                        <a:pt x="20731" y="6080"/>
                        <a:pt x="20883" y="5745"/>
                        <a:pt x="20883" y="5411"/>
                      </a:cubicBezTo>
                      <a:lnTo>
                        <a:pt x="20883" y="4803"/>
                      </a:lnTo>
                      <a:cubicBezTo>
                        <a:pt x="20883" y="4165"/>
                        <a:pt x="20366" y="3618"/>
                        <a:pt x="19728" y="3618"/>
                      </a:cubicBezTo>
                      <a:lnTo>
                        <a:pt x="11794" y="3618"/>
                      </a:lnTo>
                      <a:cubicBezTo>
                        <a:pt x="12189" y="3223"/>
                        <a:pt x="12402" y="2706"/>
                        <a:pt x="12402" y="2128"/>
                      </a:cubicBezTo>
                      <a:cubicBezTo>
                        <a:pt x="12402" y="1551"/>
                        <a:pt x="12189" y="1004"/>
                        <a:pt x="11794" y="608"/>
                      </a:cubicBezTo>
                      <a:lnTo>
                        <a:pt x="11460" y="274"/>
                      </a:lnTo>
                      <a:cubicBezTo>
                        <a:pt x="11278" y="92"/>
                        <a:pt x="11034" y="1"/>
                        <a:pt x="107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6" name="Google Shape;1166;p23"/>
              <p:cNvSpPr/>
              <p:nvPr/>
            </p:nvSpPr>
            <p:spPr>
              <a:xfrm>
                <a:off x="3130950" y="3411800"/>
                <a:ext cx="534118" cy="357979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0306" extrusionOk="0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64DFDF">
                  <a:alpha val="23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1348488" y="1501622"/>
            <a:ext cx="1671900" cy="1449674"/>
            <a:chOff x="1348488" y="1501622"/>
            <a:chExt cx="1671900" cy="1449674"/>
          </a:xfrm>
        </p:grpSpPr>
        <p:sp>
          <p:nvSpPr>
            <p:cNvPr id="665" name="Google Shape;665;p18"/>
            <p:cNvSpPr/>
            <p:nvPr/>
          </p:nvSpPr>
          <p:spPr>
            <a:xfrm>
              <a:off x="1494046" y="1501622"/>
              <a:ext cx="1380900" cy="1379700"/>
            </a:xfrm>
            <a:prstGeom prst="ellipse">
              <a:avLst/>
            </a:prstGeom>
            <a:solidFill>
              <a:srgbClr val="5E60CE">
                <a:alpha val="20540"/>
              </a:srgbClr>
            </a:solidFill>
            <a:ln w="19050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348488" y="2686695"/>
              <a:ext cx="1671900" cy="264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 txBox="1"/>
            <p:nvPr/>
          </p:nvSpPr>
          <p:spPr>
            <a:xfrm>
              <a:off x="1384835" y="2696426"/>
              <a:ext cx="1599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Wash your hands</a:t>
              </a:r>
              <a:endParaRPr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>
              <a:off x="1773430" y="1714981"/>
              <a:ext cx="822328" cy="840479"/>
              <a:chOff x="1538600" y="1583288"/>
              <a:chExt cx="972249" cy="993709"/>
            </a:xfrm>
          </p:grpSpPr>
          <p:sp>
            <p:nvSpPr>
              <p:cNvPr id="669" name="Google Shape;669;p18"/>
              <p:cNvSpPr/>
              <p:nvPr/>
            </p:nvSpPr>
            <p:spPr>
              <a:xfrm>
                <a:off x="1664589" y="1813851"/>
                <a:ext cx="614415" cy="318899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16379" fill="none" extrusionOk="0">
                    <a:moveTo>
                      <a:pt x="25018" y="15678"/>
                    </a:moveTo>
                    <a:lnTo>
                      <a:pt x="29422" y="15878"/>
                    </a:lnTo>
                    <a:cubicBezTo>
                      <a:pt x="30522" y="15912"/>
                      <a:pt x="31490" y="15045"/>
                      <a:pt x="31523" y="13910"/>
                    </a:cubicBezTo>
                    <a:lnTo>
                      <a:pt x="31523" y="13910"/>
                    </a:lnTo>
                    <a:cubicBezTo>
                      <a:pt x="31556" y="12776"/>
                      <a:pt x="30656" y="11842"/>
                      <a:pt x="29522" y="11809"/>
                    </a:cubicBezTo>
                    <a:lnTo>
                      <a:pt x="22116" y="11509"/>
                    </a:lnTo>
                    <a:cubicBezTo>
                      <a:pt x="22116" y="11409"/>
                      <a:pt x="22083" y="11342"/>
                      <a:pt x="22050" y="11242"/>
                    </a:cubicBezTo>
                    <a:lnTo>
                      <a:pt x="27420" y="11475"/>
                    </a:lnTo>
                    <a:cubicBezTo>
                      <a:pt x="28521" y="11509"/>
                      <a:pt x="29488" y="10608"/>
                      <a:pt x="29522" y="9474"/>
                    </a:cubicBezTo>
                    <a:cubicBezTo>
                      <a:pt x="29555" y="8373"/>
                      <a:pt x="28654" y="7406"/>
                      <a:pt x="27520" y="7372"/>
                    </a:cubicBezTo>
                    <a:lnTo>
                      <a:pt x="17180" y="7106"/>
                    </a:lnTo>
                    <a:cubicBezTo>
                      <a:pt x="17180" y="7106"/>
                      <a:pt x="13077" y="6972"/>
                      <a:pt x="13043" y="6972"/>
                    </a:cubicBezTo>
                    <a:cubicBezTo>
                      <a:pt x="12676" y="6572"/>
                      <a:pt x="21149" y="4537"/>
                      <a:pt x="21149" y="4537"/>
                    </a:cubicBezTo>
                    <a:cubicBezTo>
                      <a:pt x="22317" y="4237"/>
                      <a:pt x="22984" y="3036"/>
                      <a:pt x="22683" y="1868"/>
                    </a:cubicBezTo>
                    <a:cubicBezTo>
                      <a:pt x="22383" y="701"/>
                      <a:pt x="21149" y="0"/>
                      <a:pt x="19982" y="301"/>
                    </a:cubicBezTo>
                    <a:lnTo>
                      <a:pt x="11742" y="2536"/>
                    </a:lnTo>
                    <a:cubicBezTo>
                      <a:pt x="10975" y="2736"/>
                      <a:pt x="6639" y="3937"/>
                      <a:pt x="6639" y="3937"/>
                    </a:cubicBezTo>
                    <a:cubicBezTo>
                      <a:pt x="935" y="6272"/>
                      <a:pt x="134" y="10408"/>
                      <a:pt x="34" y="13177"/>
                    </a:cubicBezTo>
                    <a:lnTo>
                      <a:pt x="1" y="14444"/>
                    </a:lnTo>
                    <a:cubicBezTo>
                      <a:pt x="1" y="15145"/>
                      <a:pt x="1" y="15778"/>
                      <a:pt x="34" y="16379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2097774" y="2119101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2140004" y="2125584"/>
                <a:ext cx="94838" cy="83156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271" fill="none" extrusionOk="0">
                    <a:moveTo>
                      <a:pt x="967" y="4237"/>
                    </a:moveTo>
                    <a:lnTo>
                      <a:pt x="2735" y="4237"/>
                    </a:lnTo>
                    <a:cubicBezTo>
                      <a:pt x="3869" y="4271"/>
                      <a:pt x="4837" y="3370"/>
                      <a:pt x="4837" y="2236"/>
                    </a:cubicBezTo>
                    <a:cubicBezTo>
                      <a:pt x="4870" y="1135"/>
                      <a:pt x="4003" y="168"/>
                      <a:pt x="2869" y="134"/>
                    </a:cubicBez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2099721" y="2235999"/>
                <a:ext cx="41588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037" fill="none" extrusionOk="0">
                    <a:moveTo>
                      <a:pt x="1" y="4037"/>
                    </a:moveTo>
                    <a:lnTo>
                      <a:pt x="501" y="3870"/>
                    </a:lnTo>
                    <a:cubicBezTo>
                      <a:pt x="1535" y="3503"/>
                      <a:pt x="2136" y="2336"/>
                      <a:pt x="1769" y="1268"/>
                    </a:cubicBezTo>
                    <a:cubicBezTo>
                      <a:pt x="1535" y="634"/>
                      <a:pt x="1035" y="167"/>
                      <a:pt x="435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2157527" y="1649544"/>
                <a:ext cx="14419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5972" fill="none" extrusionOk="0">
                    <a:moveTo>
                      <a:pt x="1302" y="0"/>
                    </a:moveTo>
                    <a:lnTo>
                      <a:pt x="7406" y="2035"/>
                    </a:lnTo>
                    <a:lnTo>
                      <a:pt x="6072" y="5971"/>
                    </a:lnTo>
                    <a:lnTo>
                      <a:pt x="1" y="393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2182858" y="1583288"/>
                <a:ext cx="327992" cy="16824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8641" fill="none" extrusionOk="0">
                    <a:moveTo>
                      <a:pt x="16512" y="8640"/>
                    </a:moveTo>
                    <a:cubicBezTo>
                      <a:pt x="15979" y="8640"/>
                      <a:pt x="1" y="3403"/>
                      <a:pt x="1" y="3403"/>
                    </a:cubicBezTo>
                    <a:lnTo>
                      <a:pt x="1268" y="1"/>
                    </a:lnTo>
                    <a:lnTo>
                      <a:pt x="16846" y="3103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2136753" y="1755402"/>
                <a:ext cx="9754" cy="2663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68" fill="none" extrusionOk="0">
                    <a:moveTo>
                      <a:pt x="501" y="0"/>
                    </a:moveTo>
                    <a:lnTo>
                      <a:pt x="0" y="1368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2224426" y="1787216"/>
                <a:ext cx="9754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02" fill="none" extrusionOk="0">
                    <a:moveTo>
                      <a:pt x="501" y="1"/>
                    </a:moveTo>
                    <a:lnTo>
                      <a:pt x="0" y="140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2244558" y="1841128"/>
                <a:ext cx="9754" cy="2729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02" fill="none" extrusionOk="0">
                    <a:moveTo>
                      <a:pt x="501" y="0"/>
                    </a:moveTo>
                    <a:lnTo>
                      <a:pt x="1" y="1401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2163368" y="1802169"/>
                <a:ext cx="16919" cy="441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269" fill="none" extrusionOk="0">
                    <a:moveTo>
                      <a:pt x="868" y="0"/>
                    </a:moveTo>
                    <a:lnTo>
                      <a:pt x="1" y="2268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2188699" y="1866459"/>
                <a:ext cx="16919" cy="4353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236" fill="none" extrusionOk="0">
                    <a:moveTo>
                      <a:pt x="868" y="0"/>
                    </a:moveTo>
                    <a:lnTo>
                      <a:pt x="1" y="2235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2126356" y="1886591"/>
                <a:ext cx="16900" cy="44177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269" fill="none" extrusionOk="0">
                    <a:moveTo>
                      <a:pt x="868" y="0"/>
                    </a:moveTo>
                    <a:lnTo>
                      <a:pt x="1" y="2269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1938005" y="1962582"/>
                <a:ext cx="111096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604" fill="none" extrusionOk="0">
                    <a:moveTo>
                      <a:pt x="1" y="2135"/>
                    </a:moveTo>
                    <a:cubicBezTo>
                      <a:pt x="101" y="1802"/>
                      <a:pt x="301" y="1468"/>
                      <a:pt x="568" y="1201"/>
                    </a:cubicBezTo>
                    <a:cubicBezTo>
                      <a:pt x="1602" y="67"/>
                      <a:pt x="3370" y="0"/>
                      <a:pt x="4471" y="1034"/>
                    </a:cubicBezTo>
                    <a:cubicBezTo>
                      <a:pt x="5038" y="1568"/>
                      <a:pt x="5705" y="3036"/>
                      <a:pt x="5071" y="4604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1846438" y="1996343"/>
                <a:ext cx="103931" cy="92249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4738" fill="none" extrusionOk="0">
                    <a:moveTo>
                      <a:pt x="801" y="4738"/>
                    </a:moveTo>
                    <a:cubicBezTo>
                      <a:pt x="301" y="4237"/>
                      <a:pt x="1" y="3537"/>
                      <a:pt x="1" y="2769"/>
                    </a:cubicBezTo>
                    <a:cubicBezTo>
                      <a:pt x="1" y="1235"/>
                      <a:pt x="1235" y="1"/>
                      <a:pt x="2769" y="1"/>
                    </a:cubicBezTo>
                    <a:cubicBezTo>
                      <a:pt x="3903" y="1"/>
                      <a:pt x="4904" y="701"/>
                      <a:pt x="5338" y="1702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062967" y="2045057"/>
                <a:ext cx="88997" cy="20461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0509" fill="none" extrusionOk="0">
                    <a:moveTo>
                      <a:pt x="3436" y="10508"/>
                    </a:moveTo>
                    <a:cubicBezTo>
                      <a:pt x="4070" y="10008"/>
                      <a:pt x="4571" y="9040"/>
                      <a:pt x="4504" y="8206"/>
                    </a:cubicBezTo>
                    <a:cubicBezTo>
                      <a:pt x="4437" y="6805"/>
                      <a:pt x="3703" y="5505"/>
                      <a:pt x="2102" y="5338"/>
                    </a:cubicBezTo>
                    <a:cubicBezTo>
                      <a:pt x="3136" y="4937"/>
                      <a:pt x="3837" y="3937"/>
                      <a:pt x="3837" y="2769"/>
                    </a:cubicBezTo>
                    <a:cubicBezTo>
                      <a:pt x="3837" y="1268"/>
                      <a:pt x="2603" y="1"/>
                      <a:pt x="1068" y="1"/>
                    </a:cubicBezTo>
                    <a:cubicBezTo>
                      <a:pt x="701" y="1"/>
                      <a:pt x="334" y="101"/>
                      <a:pt x="1" y="234"/>
                    </a:cubicBez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1819161" y="1911921"/>
                <a:ext cx="57826" cy="57164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936" fill="none" extrusionOk="0">
                    <a:moveTo>
                      <a:pt x="2969" y="1468"/>
                    </a:moveTo>
                    <a:cubicBezTo>
                      <a:pt x="2969" y="2302"/>
                      <a:pt x="2302" y="2936"/>
                      <a:pt x="1502" y="2936"/>
                    </a:cubicBezTo>
                    <a:cubicBezTo>
                      <a:pt x="668" y="2936"/>
                      <a:pt x="1" y="2302"/>
                      <a:pt x="1" y="1468"/>
                    </a:cubicBezTo>
                    <a:cubicBezTo>
                      <a:pt x="1" y="668"/>
                      <a:pt x="668" y="0"/>
                      <a:pt x="1502" y="0"/>
                    </a:cubicBezTo>
                    <a:cubicBezTo>
                      <a:pt x="2302" y="0"/>
                      <a:pt x="2969" y="668"/>
                      <a:pt x="2969" y="1468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1898398" y="1715427"/>
                <a:ext cx="72872" cy="72872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3" fill="none" extrusionOk="0">
                    <a:moveTo>
                      <a:pt x="3303" y="1635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34" y="3303"/>
                      <a:pt x="0" y="2569"/>
                      <a:pt x="0" y="1635"/>
                    </a:cubicBezTo>
                    <a:cubicBezTo>
                      <a:pt x="0" y="734"/>
                      <a:pt x="734" y="0"/>
                      <a:pt x="1668" y="0"/>
                    </a:cubicBezTo>
                    <a:cubicBezTo>
                      <a:pt x="2569" y="0"/>
                      <a:pt x="3303" y="734"/>
                      <a:pt x="3303" y="16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204561" y="2271837"/>
                <a:ext cx="83926" cy="839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804" fill="none" extrusionOk="0">
                    <a:moveTo>
                      <a:pt x="3803" y="1902"/>
                    </a:moveTo>
                    <a:cubicBezTo>
                      <a:pt x="3803" y="2969"/>
                      <a:pt x="2970" y="3803"/>
                      <a:pt x="1902" y="3803"/>
                    </a:cubicBezTo>
                    <a:cubicBezTo>
                      <a:pt x="868" y="3803"/>
                      <a:pt x="1" y="2969"/>
                      <a:pt x="1" y="1902"/>
                    </a:cubicBezTo>
                    <a:cubicBezTo>
                      <a:pt x="1" y="868"/>
                      <a:pt x="868" y="0"/>
                      <a:pt x="1902" y="0"/>
                    </a:cubicBezTo>
                    <a:cubicBezTo>
                      <a:pt x="2970" y="0"/>
                      <a:pt x="3803" y="868"/>
                      <a:pt x="3803" y="190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319384" y="2182036"/>
                <a:ext cx="57429" cy="5742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fill="none" extrusionOk="0">
                    <a:moveTo>
                      <a:pt x="2602" y="1302"/>
                    </a:moveTo>
                    <a:cubicBezTo>
                      <a:pt x="2602" y="2002"/>
                      <a:pt x="2002" y="2603"/>
                      <a:pt x="1301" y="2603"/>
                    </a:cubicBezTo>
                    <a:cubicBezTo>
                      <a:pt x="568" y="2603"/>
                      <a:pt x="0" y="2002"/>
                      <a:pt x="0" y="1302"/>
                    </a:cubicBezTo>
                    <a:cubicBezTo>
                      <a:pt x="0" y="568"/>
                      <a:pt x="568" y="1"/>
                      <a:pt x="1301" y="1"/>
                    </a:cubicBezTo>
                    <a:cubicBezTo>
                      <a:pt x="2002" y="1"/>
                      <a:pt x="2602" y="568"/>
                      <a:pt x="2602" y="1302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301710" y="1914135"/>
                <a:ext cx="50082" cy="50082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70" fill="none" extrusionOk="0">
                    <a:moveTo>
                      <a:pt x="2269" y="1135"/>
                    </a:moveTo>
                    <a:cubicBezTo>
                      <a:pt x="2269" y="1769"/>
                      <a:pt x="1769" y="2269"/>
                      <a:pt x="1135" y="2269"/>
                    </a:cubicBezTo>
                    <a:cubicBezTo>
                      <a:pt x="535" y="2269"/>
                      <a:pt x="1" y="1769"/>
                      <a:pt x="1" y="1135"/>
                    </a:cubicBezTo>
                    <a:cubicBezTo>
                      <a:pt x="1" y="501"/>
                      <a:pt x="535" y="1"/>
                      <a:pt x="1135" y="1"/>
                    </a:cubicBezTo>
                    <a:cubicBezTo>
                      <a:pt x="1769" y="1"/>
                      <a:pt x="2269" y="501"/>
                      <a:pt x="2269" y="11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1538600" y="1990502"/>
                <a:ext cx="587780" cy="586495"/>
              </a:xfrm>
              <a:custGeom>
                <a:avLst/>
                <a:gdLst/>
                <a:ahLst/>
                <a:cxnLst/>
                <a:rect l="l" t="t" r="r" b="b"/>
                <a:pathLst>
                  <a:path w="30189" h="30123" fill="none" extrusionOk="0">
                    <a:moveTo>
                      <a:pt x="19381" y="25085"/>
                    </a:moveTo>
                    <a:lnTo>
                      <a:pt x="27553" y="18781"/>
                    </a:lnTo>
                    <a:cubicBezTo>
                      <a:pt x="28421" y="18080"/>
                      <a:pt x="28587" y="16813"/>
                      <a:pt x="27920" y="15912"/>
                    </a:cubicBezTo>
                    <a:cubicBezTo>
                      <a:pt x="27220" y="15011"/>
                      <a:pt x="25919" y="14845"/>
                      <a:pt x="25052" y="15545"/>
                    </a:cubicBezTo>
                    <a:lnTo>
                      <a:pt x="21883" y="17980"/>
                    </a:lnTo>
                    <a:cubicBezTo>
                      <a:pt x="21883" y="17880"/>
                      <a:pt x="21883" y="17813"/>
                      <a:pt x="21849" y="17713"/>
                    </a:cubicBezTo>
                    <a:lnTo>
                      <a:pt x="29121" y="12076"/>
                    </a:lnTo>
                    <a:cubicBezTo>
                      <a:pt x="30022" y="11409"/>
                      <a:pt x="30189" y="10108"/>
                      <a:pt x="29488" y="9207"/>
                    </a:cubicBezTo>
                    <a:cubicBezTo>
                      <a:pt x="28788" y="8340"/>
                      <a:pt x="27520" y="8173"/>
                      <a:pt x="26619" y="8840"/>
                    </a:cubicBezTo>
                    <a:lnTo>
                      <a:pt x="20482" y="13610"/>
                    </a:lnTo>
                    <a:cubicBezTo>
                      <a:pt x="20415" y="13510"/>
                      <a:pt x="20348" y="13410"/>
                      <a:pt x="20281" y="13344"/>
                    </a:cubicBezTo>
                    <a:lnTo>
                      <a:pt x="28087" y="7306"/>
                    </a:lnTo>
                    <a:cubicBezTo>
                      <a:pt x="28988" y="6605"/>
                      <a:pt x="29154" y="5304"/>
                      <a:pt x="28454" y="4437"/>
                    </a:cubicBezTo>
                    <a:lnTo>
                      <a:pt x="28454" y="4437"/>
                    </a:lnTo>
                    <a:cubicBezTo>
                      <a:pt x="27787" y="3536"/>
                      <a:pt x="26486" y="3370"/>
                      <a:pt x="25585" y="4070"/>
                    </a:cubicBezTo>
                    <a:lnTo>
                      <a:pt x="17580" y="10241"/>
                    </a:lnTo>
                    <a:cubicBezTo>
                      <a:pt x="17513" y="10175"/>
                      <a:pt x="17446" y="10141"/>
                      <a:pt x="17379" y="10074"/>
                    </a:cubicBezTo>
                    <a:lnTo>
                      <a:pt x="23751" y="5138"/>
                    </a:lnTo>
                    <a:cubicBezTo>
                      <a:pt x="24651" y="4437"/>
                      <a:pt x="24818" y="3170"/>
                      <a:pt x="24118" y="2269"/>
                    </a:cubicBezTo>
                    <a:cubicBezTo>
                      <a:pt x="23417" y="1368"/>
                      <a:pt x="22149" y="1201"/>
                      <a:pt x="21249" y="1902"/>
                    </a:cubicBezTo>
                    <a:lnTo>
                      <a:pt x="13076" y="8240"/>
                    </a:lnTo>
                    <a:cubicBezTo>
                      <a:pt x="13076" y="8240"/>
                      <a:pt x="9841" y="10742"/>
                      <a:pt x="9807" y="10775"/>
                    </a:cubicBezTo>
                    <a:cubicBezTo>
                      <a:pt x="9240" y="10675"/>
                      <a:pt x="14511" y="3770"/>
                      <a:pt x="14511" y="3770"/>
                    </a:cubicBezTo>
                    <a:cubicBezTo>
                      <a:pt x="15211" y="2769"/>
                      <a:pt x="14978" y="1402"/>
                      <a:pt x="14010" y="701"/>
                    </a:cubicBezTo>
                    <a:cubicBezTo>
                      <a:pt x="13010" y="1"/>
                      <a:pt x="11642" y="234"/>
                      <a:pt x="10941" y="1201"/>
                    </a:cubicBezTo>
                    <a:lnTo>
                      <a:pt x="5971" y="8173"/>
                    </a:lnTo>
                    <a:cubicBezTo>
                      <a:pt x="5504" y="8807"/>
                      <a:pt x="2902" y="12476"/>
                      <a:pt x="2902" y="12476"/>
                    </a:cubicBezTo>
                    <a:cubicBezTo>
                      <a:pt x="0" y="17913"/>
                      <a:pt x="2002" y="21616"/>
                      <a:pt x="3670" y="23818"/>
                    </a:cubicBezTo>
                    <a:lnTo>
                      <a:pt x="4470" y="24818"/>
                    </a:lnTo>
                    <a:cubicBezTo>
                      <a:pt x="7639" y="28921"/>
                      <a:pt x="11408" y="30122"/>
                      <a:pt x="15245" y="28154"/>
                    </a:cubicBezTo>
                    <a:cubicBezTo>
                      <a:pt x="15245" y="28154"/>
                      <a:pt x="19347" y="25152"/>
                      <a:pt x="19381" y="2508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0" name="Google Shape;690;p18"/>
          <p:cNvGrpSpPr/>
          <p:nvPr/>
        </p:nvGrpSpPr>
        <p:grpSpPr>
          <a:xfrm>
            <a:off x="3740927" y="1501622"/>
            <a:ext cx="1671900" cy="1449674"/>
            <a:chOff x="3740927" y="1501622"/>
            <a:chExt cx="1671900" cy="1449674"/>
          </a:xfrm>
        </p:grpSpPr>
        <p:sp>
          <p:nvSpPr>
            <p:cNvPr id="691" name="Google Shape;691;p18"/>
            <p:cNvSpPr/>
            <p:nvPr/>
          </p:nvSpPr>
          <p:spPr>
            <a:xfrm>
              <a:off x="3886427" y="1501622"/>
              <a:ext cx="1380900" cy="1379700"/>
            </a:xfrm>
            <a:prstGeom prst="ellipse">
              <a:avLst/>
            </a:prstGeom>
            <a:solidFill>
              <a:srgbClr val="5E60CE">
                <a:alpha val="17410"/>
              </a:srgbClr>
            </a:solidFill>
            <a:ln w="19050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18"/>
            <p:cNvGrpSpPr/>
            <p:nvPr/>
          </p:nvGrpSpPr>
          <p:grpSpPr>
            <a:xfrm>
              <a:off x="4076689" y="1756083"/>
              <a:ext cx="1000376" cy="758015"/>
              <a:chOff x="3835426" y="1769818"/>
              <a:chExt cx="1113385" cy="843645"/>
            </a:xfrm>
          </p:grpSpPr>
          <p:sp>
            <p:nvSpPr>
              <p:cNvPr id="693" name="Google Shape;693;p18"/>
              <p:cNvSpPr/>
              <p:nvPr/>
            </p:nvSpPr>
            <p:spPr>
              <a:xfrm>
                <a:off x="4259552" y="1976436"/>
                <a:ext cx="520094" cy="29008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12410" fill="none" extrusionOk="0">
                    <a:moveTo>
                      <a:pt x="0" y="0"/>
                    </a:moveTo>
                    <a:lnTo>
                      <a:pt x="17413" y="0"/>
                    </a:lnTo>
                    <a:cubicBezTo>
                      <a:pt x="20081" y="0"/>
                      <a:pt x="22216" y="2168"/>
                      <a:pt x="22216" y="4804"/>
                    </a:cubicBezTo>
                    <a:lnTo>
                      <a:pt x="22216" y="11142"/>
                    </a:lnTo>
                    <a:cubicBezTo>
                      <a:pt x="22216" y="11575"/>
                      <a:pt x="22250" y="11976"/>
                      <a:pt x="22149" y="12409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4034237" y="1985014"/>
                <a:ext cx="70195" cy="190272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8140" fill="none" extrusionOk="0">
                    <a:moveTo>
                      <a:pt x="0" y="8139"/>
                    </a:moveTo>
                    <a:lnTo>
                      <a:pt x="0" y="4437"/>
                    </a:lnTo>
                    <a:cubicBezTo>
                      <a:pt x="0" y="2435"/>
                      <a:pt x="1234" y="701"/>
                      <a:pt x="3002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4131679" y="2342880"/>
                <a:ext cx="573132" cy="6265"/>
              </a:xfrm>
              <a:custGeom>
                <a:avLst/>
                <a:gdLst/>
                <a:ahLst/>
                <a:cxnLst/>
                <a:rect l="l" t="t" r="r" b="b"/>
                <a:pathLst>
                  <a:path w="24519" h="268" fill="none" extrusionOk="0">
                    <a:moveTo>
                      <a:pt x="24518" y="0"/>
                    </a:moveTo>
                    <a:cubicBezTo>
                      <a:pt x="24018" y="167"/>
                      <a:pt x="23451" y="267"/>
                      <a:pt x="22884" y="267"/>
                    </a:cubicBezTo>
                    <a:lnTo>
                      <a:pt x="635" y="267"/>
                    </a:lnTo>
                    <a:cubicBezTo>
                      <a:pt x="401" y="267"/>
                      <a:pt x="201" y="267"/>
                      <a:pt x="1" y="23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4095030" y="2037253"/>
                <a:ext cx="623037" cy="251094"/>
              </a:xfrm>
              <a:custGeom>
                <a:avLst/>
                <a:gdLst/>
                <a:ahLst/>
                <a:cxnLst/>
                <a:rect l="l" t="t" r="r" b="b"/>
                <a:pathLst>
                  <a:path w="26654" h="10742" fill="none" extrusionOk="0">
                    <a:moveTo>
                      <a:pt x="2203" y="10741"/>
                    </a:moveTo>
                    <a:cubicBezTo>
                      <a:pt x="968" y="10741"/>
                      <a:pt x="1" y="9740"/>
                      <a:pt x="1" y="8540"/>
                    </a:cubicBezTo>
                    <a:lnTo>
                      <a:pt x="1" y="2202"/>
                    </a:lnTo>
                    <a:cubicBezTo>
                      <a:pt x="1" y="1001"/>
                      <a:pt x="968" y="0"/>
                      <a:pt x="2203" y="0"/>
                    </a:cubicBezTo>
                    <a:lnTo>
                      <a:pt x="24452" y="0"/>
                    </a:lnTo>
                    <a:cubicBezTo>
                      <a:pt x="25686" y="0"/>
                      <a:pt x="26653" y="1001"/>
                      <a:pt x="26653" y="2202"/>
                    </a:cubicBezTo>
                    <a:lnTo>
                      <a:pt x="26653" y="8540"/>
                    </a:lnTo>
                    <a:cubicBezTo>
                      <a:pt x="26653" y="9740"/>
                      <a:pt x="25686" y="10741"/>
                      <a:pt x="24452" y="1074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4082572" y="2427865"/>
                <a:ext cx="204297" cy="22627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968" fill="none" extrusionOk="0">
                    <a:moveTo>
                      <a:pt x="8740" y="967"/>
                    </a:moveTo>
                    <a:lnTo>
                      <a:pt x="2736" y="967"/>
                    </a:lnTo>
                    <a:cubicBezTo>
                      <a:pt x="1535" y="967"/>
                      <a:pt x="834" y="701"/>
                      <a:pt x="0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4406125" y="2436443"/>
                <a:ext cx="315025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601" fill="none" extrusionOk="0">
                    <a:moveTo>
                      <a:pt x="13477" y="0"/>
                    </a:moveTo>
                    <a:cubicBezTo>
                      <a:pt x="12776" y="367"/>
                      <a:pt x="12009" y="600"/>
                      <a:pt x="11142" y="600"/>
                    </a:cubicBezTo>
                    <a:lnTo>
                      <a:pt x="0" y="600"/>
                    </a:ln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4090355" y="1846996"/>
                <a:ext cx="178585" cy="177814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7607" fill="none" extrusionOk="0">
                    <a:moveTo>
                      <a:pt x="6272" y="1369"/>
                    </a:moveTo>
                    <a:cubicBezTo>
                      <a:pt x="7640" y="2703"/>
                      <a:pt x="7640" y="4904"/>
                      <a:pt x="6272" y="6272"/>
                    </a:cubicBezTo>
                    <a:cubicBezTo>
                      <a:pt x="4904" y="7606"/>
                      <a:pt x="2736" y="7606"/>
                      <a:pt x="1368" y="6272"/>
                    </a:cubicBezTo>
                    <a:cubicBezTo>
                      <a:pt x="1" y="4904"/>
                      <a:pt x="1" y="2703"/>
                      <a:pt x="1368" y="1369"/>
                    </a:cubicBezTo>
                    <a:cubicBezTo>
                      <a:pt x="2736" y="1"/>
                      <a:pt x="4904" y="1"/>
                      <a:pt x="6272" y="1369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4251746" y="2425527"/>
                <a:ext cx="187935" cy="18793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8040" fill="none" extrusionOk="0">
                    <a:moveTo>
                      <a:pt x="4871" y="467"/>
                    </a:moveTo>
                    <a:cubicBezTo>
                      <a:pt x="6839" y="967"/>
                      <a:pt x="8040" y="2935"/>
                      <a:pt x="7539" y="4870"/>
                    </a:cubicBezTo>
                    <a:cubicBezTo>
                      <a:pt x="7072" y="6838"/>
                      <a:pt x="5104" y="8039"/>
                      <a:pt x="3170" y="7539"/>
                    </a:cubicBezTo>
                    <a:cubicBezTo>
                      <a:pt x="1202" y="7072"/>
                      <a:pt x="1" y="5104"/>
                      <a:pt x="468" y="3169"/>
                    </a:cubicBezTo>
                    <a:cubicBezTo>
                      <a:pt x="935" y="1201"/>
                      <a:pt x="2903" y="0"/>
                      <a:pt x="4871" y="467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3835426" y="2179151"/>
                <a:ext cx="279939" cy="27136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1609" fill="none" extrusionOk="0">
                    <a:moveTo>
                      <a:pt x="9707" y="4503"/>
                    </a:moveTo>
                    <a:cubicBezTo>
                      <a:pt x="9940" y="4103"/>
                      <a:pt x="10041" y="3603"/>
                      <a:pt x="10041" y="3102"/>
                    </a:cubicBezTo>
                    <a:cubicBezTo>
                      <a:pt x="10041" y="1401"/>
                      <a:pt x="8640" y="0"/>
                      <a:pt x="6938" y="0"/>
                    </a:cubicBezTo>
                    <a:cubicBezTo>
                      <a:pt x="5204" y="0"/>
                      <a:pt x="3803" y="1401"/>
                      <a:pt x="3803" y="3102"/>
                    </a:cubicBezTo>
                    <a:cubicBezTo>
                      <a:pt x="3803" y="4003"/>
                      <a:pt x="4203" y="4804"/>
                      <a:pt x="4803" y="5371"/>
                    </a:cubicBezTo>
                    <a:cubicBezTo>
                      <a:pt x="4336" y="5137"/>
                      <a:pt x="3836" y="5004"/>
                      <a:pt x="3302" y="5004"/>
                    </a:cubicBezTo>
                    <a:cubicBezTo>
                      <a:pt x="1468" y="5004"/>
                      <a:pt x="0" y="6505"/>
                      <a:pt x="0" y="8306"/>
                    </a:cubicBezTo>
                    <a:cubicBezTo>
                      <a:pt x="0" y="10141"/>
                      <a:pt x="1468" y="11608"/>
                      <a:pt x="3302" y="11608"/>
                    </a:cubicBezTo>
                    <a:cubicBezTo>
                      <a:pt x="4570" y="11608"/>
                      <a:pt x="5671" y="10875"/>
                      <a:pt x="6204" y="9807"/>
                    </a:cubicBezTo>
                    <a:cubicBezTo>
                      <a:pt x="6838" y="10508"/>
                      <a:pt x="7706" y="10908"/>
                      <a:pt x="8673" y="10908"/>
                    </a:cubicBezTo>
                    <a:cubicBezTo>
                      <a:pt x="10474" y="10908"/>
                      <a:pt x="11975" y="9440"/>
                      <a:pt x="11975" y="7606"/>
                    </a:cubicBezTo>
                    <a:cubicBezTo>
                      <a:pt x="11942" y="6171"/>
                      <a:pt x="11008" y="4937"/>
                      <a:pt x="9707" y="450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4369476" y="1810370"/>
                <a:ext cx="97497" cy="9747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4170" fill="none" extrusionOk="0">
                    <a:moveTo>
                      <a:pt x="4170" y="2068"/>
                    </a:moveTo>
                    <a:cubicBezTo>
                      <a:pt x="4170" y="3236"/>
                      <a:pt x="3236" y="4170"/>
                      <a:pt x="2102" y="4170"/>
                    </a:cubicBezTo>
                    <a:cubicBezTo>
                      <a:pt x="935" y="4170"/>
                      <a:pt x="1" y="3236"/>
                      <a:pt x="1" y="2068"/>
                    </a:cubicBezTo>
                    <a:cubicBezTo>
                      <a:pt x="1" y="934"/>
                      <a:pt x="935" y="0"/>
                      <a:pt x="2102" y="0"/>
                    </a:cubicBezTo>
                    <a:cubicBezTo>
                      <a:pt x="3236" y="0"/>
                      <a:pt x="4170" y="934"/>
                      <a:pt x="4170" y="2068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4700835" y="2263341"/>
                <a:ext cx="204321" cy="204321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8741" fill="none" extrusionOk="0">
                    <a:moveTo>
                      <a:pt x="7206" y="1535"/>
                    </a:moveTo>
                    <a:cubicBezTo>
                      <a:pt x="8740" y="3103"/>
                      <a:pt x="8740" y="5638"/>
                      <a:pt x="7206" y="7173"/>
                    </a:cubicBezTo>
                    <a:cubicBezTo>
                      <a:pt x="5638" y="8740"/>
                      <a:pt x="3103" y="8740"/>
                      <a:pt x="1568" y="7173"/>
                    </a:cubicBezTo>
                    <a:cubicBezTo>
                      <a:pt x="0" y="5638"/>
                      <a:pt x="0" y="3103"/>
                      <a:pt x="1568" y="1535"/>
                    </a:cubicBezTo>
                    <a:cubicBezTo>
                      <a:pt x="3103" y="1"/>
                      <a:pt x="5638" y="1"/>
                      <a:pt x="7206" y="1535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4811553" y="2069999"/>
                <a:ext cx="137258" cy="13723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871" fill="none" extrusionOk="0">
                    <a:moveTo>
                      <a:pt x="5871" y="2936"/>
                    </a:moveTo>
                    <a:cubicBezTo>
                      <a:pt x="5871" y="4570"/>
                      <a:pt x="4570" y="5871"/>
                      <a:pt x="2936" y="5871"/>
                    </a:cubicBezTo>
                    <a:cubicBezTo>
                      <a:pt x="1301" y="5871"/>
                      <a:pt x="0" y="4570"/>
                      <a:pt x="0" y="2936"/>
                    </a:cubicBezTo>
                    <a:cubicBezTo>
                      <a:pt x="0" y="1301"/>
                      <a:pt x="1301" y="0"/>
                      <a:pt x="2936" y="0"/>
                    </a:cubicBezTo>
                    <a:cubicBezTo>
                      <a:pt x="4570" y="0"/>
                      <a:pt x="5871" y="1301"/>
                      <a:pt x="5871" y="2936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4673535" y="1769818"/>
                <a:ext cx="154415" cy="154415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606" fill="none" extrusionOk="0">
                    <a:moveTo>
                      <a:pt x="6606" y="3303"/>
                    </a:moveTo>
                    <a:cubicBezTo>
                      <a:pt x="6606" y="5104"/>
                      <a:pt x="5105" y="6605"/>
                      <a:pt x="3303" y="6605"/>
                    </a:cubicBezTo>
                    <a:cubicBezTo>
                      <a:pt x="1469" y="6605"/>
                      <a:pt x="1" y="5104"/>
                      <a:pt x="1" y="3303"/>
                    </a:cubicBezTo>
                    <a:cubicBezTo>
                      <a:pt x="1" y="1468"/>
                      <a:pt x="1469" y="1"/>
                      <a:pt x="3303" y="1"/>
                    </a:cubicBezTo>
                    <a:cubicBezTo>
                      <a:pt x="5105" y="1"/>
                      <a:pt x="6606" y="1468"/>
                      <a:pt x="6606" y="330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6" name="Google Shape;706;p18"/>
            <p:cNvSpPr/>
            <p:nvPr/>
          </p:nvSpPr>
          <p:spPr>
            <a:xfrm>
              <a:off x="3740927" y="2686695"/>
              <a:ext cx="1671900" cy="264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 txBox="1"/>
            <p:nvPr/>
          </p:nvSpPr>
          <p:spPr>
            <a:xfrm>
              <a:off x="3846227" y="2696426"/>
              <a:ext cx="1461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soap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8" name="Google Shape;708;p18"/>
          <p:cNvGrpSpPr/>
          <p:nvPr/>
        </p:nvGrpSpPr>
        <p:grpSpPr>
          <a:xfrm>
            <a:off x="1348488" y="3065246"/>
            <a:ext cx="1672200" cy="1454020"/>
            <a:chOff x="1577088" y="3065246"/>
            <a:chExt cx="1672200" cy="1454020"/>
          </a:xfrm>
        </p:grpSpPr>
        <p:sp>
          <p:nvSpPr>
            <p:cNvPr id="709" name="Google Shape;709;p18"/>
            <p:cNvSpPr/>
            <p:nvPr/>
          </p:nvSpPr>
          <p:spPr>
            <a:xfrm>
              <a:off x="1722646" y="3065246"/>
              <a:ext cx="1380900" cy="1379700"/>
            </a:xfrm>
            <a:prstGeom prst="ellipse">
              <a:avLst/>
            </a:prstGeom>
            <a:solidFill>
              <a:srgbClr val="48BFE3">
                <a:alpha val="14730"/>
              </a:srgbClr>
            </a:solidFill>
            <a:ln w="19050" cap="flat" cmpd="sng">
              <a:solidFill>
                <a:srgbClr val="48BFE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577088" y="4254667"/>
              <a:ext cx="1672200" cy="264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18"/>
            <p:cNvGrpSpPr/>
            <p:nvPr/>
          </p:nvGrpSpPr>
          <p:grpSpPr>
            <a:xfrm>
              <a:off x="2018991" y="3337223"/>
              <a:ext cx="788073" cy="710034"/>
              <a:chOff x="1909846" y="3168510"/>
              <a:chExt cx="959777" cy="864735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2033022" y="3168510"/>
                <a:ext cx="716584" cy="864735"/>
              </a:xfrm>
              <a:custGeom>
                <a:avLst/>
                <a:gdLst/>
                <a:ahLst/>
                <a:cxnLst/>
                <a:rect l="l" t="t" r="r" b="b"/>
                <a:pathLst>
                  <a:path w="30656" h="36994" fill="none" extrusionOk="0">
                    <a:moveTo>
                      <a:pt x="15345" y="36993"/>
                    </a:moveTo>
                    <a:lnTo>
                      <a:pt x="15345" y="36993"/>
                    </a:lnTo>
                    <a:cubicBezTo>
                      <a:pt x="6872" y="36993"/>
                      <a:pt x="0" y="30122"/>
                      <a:pt x="0" y="21649"/>
                    </a:cubicBezTo>
                    <a:lnTo>
                      <a:pt x="0" y="15311"/>
                    </a:lnTo>
                    <a:cubicBezTo>
                      <a:pt x="0" y="6872"/>
                      <a:pt x="6872" y="0"/>
                      <a:pt x="15345" y="0"/>
                    </a:cubicBezTo>
                    <a:lnTo>
                      <a:pt x="15345" y="0"/>
                    </a:lnTo>
                    <a:cubicBezTo>
                      <a:pt x="23784" y="0"/>
                      <a:pt x="30656" y="6872"/>
                      <a:pt x="30656" y="15311"/>
                    </a:cubicBezTo>
                    <a:lnTo>
                      <a:pt x="30656" y="21649"/>
                    </a:lnTo>
                    <a:cubicBezTo>
                      <a:pt x="30656" y="30122"/>
                      <a:pt x="23784" y="36993"/>
                      <a:pt x="15345" y="3699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1909846" y="3514666"/>
                <a:ext cx="129451" cy="283843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2143" fill="none" extrusionOk="0">
                    <a:moveTo>
                      <a:pt x="4770" y="2102"/>
                    </a:moveTo>
                    <a:cubicBezTo>
                      <a:pt x="4770" y="2102"/>
                      <a:pt x="934" y="1"/>
                      <a:pt x="534" y="3937"/>
                    </a:cubicBezTo>
                    <a:cubicBezTo>
                      <a:pt x="0" y="8974"/>
                      <a:pt x="5537" y="12143"/>
                      <a:pt x="5537" y="12143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2740172" y="3514666"/>
                <a:ext cx="129451" cy="283843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2143" fill="none" extrusionOk="0">
                    <a:moveTo>
                      <a:pt x="801" y="2102"/>
                    </a:moveTo>
                    <a:cubicBezTo>
                      <a:pt x="801" y="2102"/>
                      <a:pt x="4604" y="1"/>
                      <a:pt x="5004" y="3937"/>
                    </a:cubicBezTo>
                    <a:cubicBezTo>
                      <a:pt x="5538" y="8974"/>
                      <a:pt x="0" y="12143"/>
                      <a:pt x="0" y="12143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2033793" y="3557556"/>
                <a:ext cx="697113" cy="163765"/>
              </a:xfrm>
              <a:custGeom>
                <a:avLst/>
                <a:gdLst/>
                <a:ahLst/>
                <a:cxnLst/>
                <a:rect l="l" t="t" r="r" b="b"/>
                <a:pathLst>
                  <a:path w="29823" h="7006" fill="none" extrusionOk="0">
                    <a:moveTo>
                      <a:pt x="1" y="534"/>
                    </a:moveTo>
                    <a:cubicBezTo>
                      <a:pt x="1" y="534"/>
                      <a:pt x="6639" y="5938"/>
                      <a:pt x="15879" y="6472"/>
                    </a:cubicBezTo>
                    <a:cubicBezTo>
                      <a:pt x="25119" y="7006"/>
                      <a:pt x="29822" y="1"/>
                      <a:pt x="29822" y="1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2037697" y="3799257"/>
                <a:ext cx="146608" cy="82677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3537" fill="none" extrusionOk="0">
                    <a:moveTo>
                      <a:pt x="1" y="0"/>
                    </a:moveTo>
                    <a:cubicBezTo>
                      <a:pt x="1" y="0"/>
                      <a:pt x="3336" y="3336"/>
                      <a:pt x="6272" y="3536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2570204" y="3792246"/>
                <a:ext cx="173115" cy="92799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3970" fill="none" extrusionOk="0">
                    <a:moveTo>
                      <a:pt x="1" y="3970"/>
                    </a:moveTo>
                    <a:cubicBezTo>
                      <a:pt x="2669" y="3469"/>
                      <a:pt x="5138" y="2202"/>
                      <a:pt x="7406" y="0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>
                <a:off x="2147509" y="3662392"/>
                <a:ext cx="484445" cy="298879"/>
              </a:xfrm>
              <a:custGeom>
                <a:avLst/>
                <a:gdLst/>
                <a:ahLst/>
                <a:cxnLst/>
                <a:rect l="l" t="t" r="r" b="b"/>
                <a:pathLst>
                  <a:path w="22984" h="14180" extrusionOk="0">
                    <a:moveTo>
                      <a:pt x="1335" y="1"/>
                    </a:moveTo>
                    <a:cubicBezTo>
                      <a:pt x="1335" y="1"/>
                      <a:pt x="1" y="8707"/>
                      <a:pt x="3703" y="11609"/>
                    </a:cubicBezTo>
                    <a:cubicBezTo>
                      <a:pt x="5755" y="13217"/>
                      <a:pt x="8369" y="14180"/>
                      <a:pt x="11150" y="14180"/>
                    </a:cubicBezTo>
                    <a:cubicBezTo>
                      <a:pt x="13388" y="14180"/>
                      <a:pt x="15734" y="13556"/>
                      <a:pt x="17980" y="12143"/>
                    </a:cubicBezTo>
                    <a:cubicBezTo>
                      <a:pt x="22984" y="8974"/>
                      <a:pt x="20916" y="401"/>
                      <a:pt x="20916" y="401"/>
                    </a:cubicBezTo>
                    <a:lnTo>
                      <a:pt x="20916" y="401"/>
                    </a:lnTo>
                    <a:cubicBezTo>
                      <a:pt x="20915" y="401"/>
                      <a:pt x="16447" y="1418"/>
                      <a:pt x="11026" y="1418"/>
                    </a:cubicBezTo>
                    <a:cubicBezTo>
                      <a:pt x="7887" y="1418"/>
                      <a:pt x="4430" y="1077"/>
                      <a:pt x="1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9" name="Google Shape;719;p18"/>
            <p:cNvSpPr txBox="1"/>
            <p:nvPr/>
          </p:nvSpPr>
          <p:spPr>
            <a:xfrm>
              <a:off x="1613435" y="4264398"/>
              <a:ext cx="1599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Wear mask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0" name="Google Shape;720;p18"/>
          <p:cNvGrpSpPr/>
          <p:nvPr/>
        </p:nvGrpSpPr>
        <p:grpSpPr>
          <a:xfrm>
            <a:off x="6123300" y="1466850"/>
            <a:ext cx="1671900" cy="1484445"/>
            <a:chOff x="6123300" y="1466850"/>
            <a:chExt cx="1671900" cy="1484445"/>
          </a:xfrm>
        </p:grpSpPr>
        <p:sp>
          <p:nvSpPr>
            <p:cNvPr id="721" name="Google Shape;721;p18"/>
            <p:cNvSpPr/>
            <p:nvPr/>
          </p:nvSpPr>
          <p:spPr>
            <a:xfrm>
              <a:off x="6278629" y="1466850"/>
              <a:ext cx="1380900" cy="1379700"/>
            </a:xfrm>
            <a:prstGeom prst="ellipse">
              <a:avLst/>
            </a:prstGeom>
            <a:solidFill>
              <a:srgbClr val="5390D9">
                <a:alpha val="18750"/>
              </a:srgbClr>
            </a:solidFill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6123300" y="2686695"/>
              <a:ext cx="1671900" cy="264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18"/>
            <p:cNvGrpSpPr/>
            <p:nvPr/>
          </p:nvGrpSpPr>
          <p:grpSpPr>
            <a:xfrm>
              <a:off x="6606956" y="1730190"/>
              <a:ext cx="724253" cy="809785"/>
              <a:chOff x="6205651" y="1615938"/>
              <a:chExt cx="888654" cy="993723"/>
            </a:xfrm>
          </p:grpSpPr>
          <p:sp>
            <p:nvSpPr>
              <p:cNvPr id="724" name="Google Shape;724;p18"/>
              <p:cNvSpPr/>
              <p:nvPr/>
            </p:nvSpPr>
            <p:spPr>
              <a:xfrm>
                <a:off x="6280572" y="2022788"/>
                <a:ext cx="1239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905" fill="none" extrusionOk="0">
                    <a:moveTo>
                      <a:pt x="5904" y="2936"/>
                    </a:moveTo>
                    <a:cubicBezTo>
                      <a:pt x="5904" y="4570"/>
                      <a:pt x="4604" y="5904"/>
                      <a:pt x="2969" y="5904"/>
                    </a:cubicBezTo>
                    <a:cubicBezTo>
                      <a:pt x="1335" y="5904"/>
                      <a:pt x="0" y="4570"/>
                      <a:pt x="0" y="2936"/>
                    </a:cubicBezTo>
                    <a:cubicBezTo>
                      <a:pt x="0" y="1301"/>
                      <a:pt x="1335" y="0"/>
                      <a:pt x="2969" y="0"/>
                    </a:cubicBezTo>
                    <a:cubicBezTo>
                      <a:pt x="4604" y="0"/>
                      <a:pt x="5904" y="1301"/>
                      <a:pt x="5904" y="293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6205651" y="2176829"/>
                <a:ext cx="266133" cy="432833"/>
              </a:xfrm>
              <a:custGeom>
                <a:avLst/>
                <a:gdLst/>
                <a:ahLst/>
                <a:cxnLst/>
                <a:rect l="l" t="t" r="r" b="b"/>
                <a:pathLst>
                  <a:path w="12676" h="20616" fill="none" extrusionOk="0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08" y="3036"/>
                    </a:lnTo>
                    <a:cubicBezTo>
                      <a:pt x="11808" y="1368"/>
                      <a:pt x="10441" y="1"/>
                      <a:pt x="8740" y="1"/>
                    </a:cubicBezTo>
                    <a:lnTo>
                      <a:pt x="3903" y="1"/>
                    </a:lnTo>
                    <a:cubicBezTo>
                      <a:pt x="2202" y="1"/>
                      <a:pt x="867" y="1368"/>
                      <a:pt x="867" y="3036"/>
                    </a:cubicBezTo>
                    <a:lnTo>
                      <a:pt x="834" y="3036"/>
                    </a:lnTo>
                    <a:lnTo>
                      <a:pt x="0" y="11376"/>
                    </a:lnTo>
                    <a:lnTo>
                      <a:pt x="1768" y="11376"/>
                    </a:lnTo>
                    <a:lnTo>
                      <a:pt x="3069" y="3603"/>
                    </a:lnTo>
                    <a:lnTo>
                      <a:pt x="3169" y="20616"/>
                    </a:lnTo>
                    <a:lnTo>
                      <a:pt x="5471" y="20616"/>
                    </a:lnTo>
                    <a:lnTo>
                      <a:pt x="5371" y="11009"/>
                    </a:lnTo>
                    <a:lnTo>
                      <a:pt x="7038" y="11009"/>
                    </a:lnTo>
                    <a:lnTo>
                      <a:pt x="7172" y="20616"/>
                    </a:lnTo>
                    <a:lnTo>
                      <a:pt x="9507" y="20616"/>
                    </a:lnTo>
                    <a:lnTo>
                      <a:pt x="9340" y="3603"/>
                    </a:lnTo>
                    <a:lnTo>
                      <a:pt x="10908" y="113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>
                <a:off x="6438811" y="1824622"/>
                <a:ext cx="123996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5905" fill="none" extrusionOk="0">
                    <a:moveTo>
                      <a:pt x="2970" y="5904"/>
                    </a:moveTo>
                    <a:cubicBezTo>
                      <a:pt x="4604" y="5904"/>
                      <a:pt x="5905" y="4570"/>
                      <a:pt x="5905" y="2969"/>
                    </a:cubicBezTo>
                    <a:cubicBezTo>
                      <a:pt x="5905" y="1334"/>
                      <a:pt x="4571" y="0"/>
                      <a:pt x="2970" y="0"/>
                    </a:cubicBezTo>
                    <a:cubicBezTo>
                      <a:pt x="1335" y="0"/>
                      <a:pt x="1" y="1334"/>
                      <a:pt x="1" y="2969"/>
                    </a:cubicBezTo>
                    <a:cubicBezTo>
                      <a:pt x="1" y="4570"/>
                      <a:pt x="1335" y="5904"/>
                      <a:pt x="2970" y="590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>
                <a:off x="6382804" y="1978662"/>
                <a:ext cx="226935" cy="60948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2903" fill="none" extrusionOk="0">
                    <a:moveTo>
                      <a:pt x="10808" y="2903"/>
                    </a:moveTo>
                    <a:cubicBezTo>
                      <a:pt x="10808" y="1235"/>
                      <a:pt x="9541" y="1"/>
                      <a:pt x="7839" y="1"/>
                    </a:cubicBezTo>
                    <a:lnTo>
                      <a:pt x="3003" y="1"/>
                    </a:lnTo>
                    <a:cubicBezTo>
                      <a:pt x="1735" y="1"/>
                      <a:pt x="534" y="601"/>
                      <a:pt x="0" y="2102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6741328" y="1824622"/>
                <a:ext cx="124668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05" fill="none" extrusionOk="0">
                    <a:moveTo>
                      <a:pt x="2969" y="5904"/>
                    </a:moveTo>
                    <a:cubicBezTo>
                      <a:pt x="4604" y="5904"/>
                      <a:pt x="5938" y="4570"/>
                      <a:pt x="5938" y="2969"/>
                    </a:cubicBezTo>
                    <a:cubicBezTo>
                      <a:pt x="5938" y="1334"/>
                      <a:pt x="4604" y="0"/>
                      <a:pt x="2969" y="0"/>
                    </a:cubicBezTo>
                    <a:cubicBezTo>
                      <a:pt x="1335" y="0"/>
                      <a:pt x="0" y="1334"/>
                      <a:pt x="0" y="2969"/>
                    </a:cubicBezTo>
                    <a:cubicBezTo>
                      <a:pt x="0" y="4570"/>
                      <a:pt x="1335" y="5904"/>
                      <a:pt x="2969" y="590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6685300" y="1978662"/>
                <a:ext cx="226935" cy="60948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2903" fill="none" extrusionOk="0">
                    <a:moveTo>
                      <a:pt x="10808" y="2903"/>
                    </a:moveTo>
                    <a:cubicBezTo>
                      <a:pt x="10808" y="1235"/>
                      <a:pt x="9541" y="1"/>
                      <a:pt x="7840" y="1"/>
                    </a:cubicBezTo>
                    <a:lnTo>
                      <a:pt x="3003" y="1"/>
                    </a:lnTo>
                    <a:cubicBezTo>
                      <a:pt x="1735" y="1"/>
                      <a:pt x="534" y="601"/>
                      <a:pt x="1" y="2102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6577464" y="1615938"/>
                <a:ext cx="141485" cy="141485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6739" fill="none" extrusionOk="0">
                    <a:moveTo>
                      <a:pt x="4504" y="635"/>
                    </a:moveTo>
                    <a:cubicBezTo>
                      <a:pt x="6005" y="1268"/>
                      <a:pt x="6739" y="3003"/>
                      <a:pt x="6105" y="4504"/>
                    </a:cubicBezTo>
                    <a:cubicBezTo>
                      <a:pt x="5471" y="6005"/>
                      <a:pt x="3737" y="6739"/>
                      <a:pt x="2236" y="6105"/>
                    </a:cubicBezTo>
                    <a:cubicBezTo>
                      <a:pt x="735" y="5471"/>
                      <a:pt x="1" y="3737"/>
                      <a:pt x="634" y="2236"/>
                    </a:cubicBezTo>
                    <a:cubicBezTo>
                      <a:pt x="1268" y="735"/>
                      <a:pt x="3003" y="1"/>
                      <a:pt x="4504" y="6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6530546" y="1779090"/>
                <a:ext cx="226935" cy="60969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2904" fill="none" extrusionOk="0">
                    <a:moveTo>
                      <a:pt x="10808" y="2903"/>
                    </a:moveTo>
                    <a:cubicBezTo>
                      <a:pt x="10808" y="1202"/>
                      <a:pt x="9508" y="1"/>
                      <a:pt x="7840" y="1"/>
                    </a:cubicBezTo>
                    <a:lnTo>
                      <a:pt x="2970" y="1"/>
                    </a:lnTo>
                    <a:cubicBezTo>
                      <a:pt x="1702" y="1"/>
                      <a:pt x="501" y="568"/>
                      <a:pt x="1" y="2102"/>
                    </a:cubicBez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6592179" y="2022788"/>
                <a:ext cx="1239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905" fill="none" extrusionOk="0">
                    <a:moveTo>
                      <a:pt x="5904" y="2936"/>
                    </a:moveTo>
                    <a:cubicBezTo>
                      <a:pt x="5904" y="4570"/>
                      <a:pt x="4603" y="5904"/>
                      <a:pt x="2969" y="5904"/>
                    </a:cubicBezTo>
                    <a:cubicBezTo>
                      <a:pt x="1334" y="5904"/>
                      <a:pt x="0" y="4570"/>
                      <a:pt x="0" y="2936"/>
                    </a:cubicBezTo>
                    <a:cubicBezTo>
                      <a:pt x="0" y="1301"/>
                      <a:pt x="1334" y="0"/>
                      <a:pt x="2969" y="0"/>
                    </a:cubicBezTo>
                    <a:cubicBezTo>
                      <a:pt x="4603" y="0"/>
                      <a:pt x="5904" y="1301"/>
                      <a:pt x="5904" y="293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>
                <a:off x="6516545" y="2176829"/>
                <a:ext cx="266154" cy="432833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20616" fill="none" extrusionOk="0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42" y="3036"/>
                    </a:lnTo>
                    <a:cubicBezTo>
                      <a:pt x="11842" y="1368"/>
                      <a:pt x="10475" y="1"/>
                      <a:pt x="8774" y="1"/>
                    </a:cubicBezTo>
                    <a:lnTo>
                      <a:pt x="3937" y="1"/>
                    </a:lnTo>
                    <a:cubicBezTo>
                      <a:pt x="2236" y="1"/>
                      <a:pt x="868" y="1368"/>
                      <a:pt x="868" y="3036"/>
                    </a:cubicBezTo>
                    <a:lnTo>
                      <a:pt x="835" y="3036"/>
                    </a:lnTo>
                    <a:lnTo>
                      <a:pt x="1" y="11376"/>
                    </a:lnTo>
                    <a:lnTo>
                      <a:pt x="1769" y="11376"/>
                    </a:lnTo>
                    <a:lnTo>
                      <a:pt x="3103" y="3603"/>
                    </a:lnTo>
                    <a:lnTo>
                      <a:pt x="3170" y="20616"/>
                    </a:lnTo>
                    <a:lnTo>
                      <a:pt x="5505" y="20616"/>
                    </a:lnTo>
                    <a:lnTo>
                      <a:pt x="5404" y="11009"/>
                    </a:lnTo>
                    <a:lnTo>
                      <a:pt x="7039" y="11009"/>
                    </a:lnTo>
                    <a:lnTo>
                      <a:pt x="7206" y="20616"/>
                    </a:lnTo>
                    <a:lnTo>
                      <a:pt x="9507" y="20616"/>
                    </a:lnTo>
                    <a:lnTo>
                      <a:pt x="9374" y="3603"/>
                    </a:lnTo>
                    <a:lnTo>
                      <a:pt x="10942" y="113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>
                <a:off x="6903786" y="2022788"/>
                <a:ext cx="123975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905" fill="none" extrusionOk="0">
                    <a:moveTo>
                      <a:pt x="2969" y="5904"/>
                    </a:moveTo>
                    <a:cubicBezTo>
                      <a:pt x="4603" y="5904"/>
                      <a:pt x="5904" y="4570"/>
                      <a:pt x="5904" y="2936"/>
                    </a:cubicBezTo>
                    <a:cubicBezTo>
                      <a:pt x="5904" y="1301"/>
                      <a:pt x="4570" y="0"/>
                      <a:pt x="2969" y="0"/>
                    </a:cubicBezTo>
                    <a:cubicBezTo>
                      <a:pt x="1334" y="0"/>
                      <a:pt x="0" y="1301"/>
                      <a:pt x="0" y="2936"/>
                    </a:cubicBezTo>
                    <a:cubicBezTo>
                      <a:pt x="0" y="4570"/>
                      <a:pt x="1334" y="5904"/>
                      <a:pt x="2969" y="5904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6828152" y="2176829"/>
                <a:ext cx="266154" cy="432833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20616" fill="none" extrusionOk="0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09" y="3036"/>
                    </a:lnTo>
                    <a:cubicBezTo>
                      <a:pt x="11809" y="1368"/>
                      <a:pt x="10441" y="1"/>
                      <a:pt x="8773" y="1"/>
                    </a:cubicBezTo>
                    <a:lnTo>
                      <a:pt x="3903" y="1"/>
                    </a:lnTo>
                    <a:cubicBezTo>
                      <a:pt x="2235" y="1"/>
                      <a:pt x="868" y="1368"/>
                      <a:pt x="868" y="3036"/>
                    </a:cubicBezTo>
                    <a:lnTo>
                      <a:pt x="834" y="3036"/>
                    </a:lnTo>
                    <a:lnTo>
                      <a:pt x="1" y="11376"/>
                    </a:lnTo>
                    <a:lnTo>
                      <a:pt x="1768" y="11376"/>
                    </a:lnTo>
                    <a:lnTo>
                      <a:pt x="3069" y="3603"/>
                    </a:lnTo>
                    <a:lnTo>
                      <a:pt x="3169" y="20616"/>
                    </a:lnTo>
                    <a:lnTo>
                      <a:pt x="5471" y="20616"/>
                    </a:lnTo>
                    <a:lnTo>
                      <a:pt x="5404" y="11009"/>
                    </a:lnTo>
                    <a:lnTo>
                      <a:pt x="7039" y="11009"/>
                    </a:lnTo>
                    <a:lnTo>
                      <a:pt x="7206" y="20616"/>
                    </a:lnTo>
                    <a:lnTo>
                      <a:pt x="9507" y="20616"/>
                    </a:lnTo>
                    <a:lnTo>
                      <a:pt x="9341" y="3603"/>
                    </a:lnTo>
                    <a:lnTo>
                      <a:pt x="10908" y="113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6431128" y="2079509"/>
                <a:ext cx="8419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171" fill="none" extrusionOk="0">
                    <a:moveTo>
                      <a:pt x="400" y="0"/>
                    </a:moveTo>
                    <a:lnTo>
                      <a:pt x="0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6556451" y="2079509"/>
                <a:ext cx="7726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171" fill="none" extrusionOk="0">
                    <a:moveTo>
                      <a:pt x="1" y="0"/>
                    </a:moveTo>
                    <a:lnTo>
                      <a:pt x="368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>
                <a:off x="6744120" y="2079509"/>
                <a:ext cx="7726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171" fill="none" extrusionOk="0">
                    <a:moveTo>
                      <a:pt x="368" y="0"/>
                    </a:moveTo>
                    <a:lnTo>
                      <a:pt x="1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6868771" y="2079509"/>
                <a:ext cx="8419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171" fill="none" extrusionOk="0">
                    <a:moveTo>
                      <a:pt x="0" y="0"/>
                    </a:moveTo>
                    <a:lnTo>
                      <a:pt x="401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6590773" y="1870133"/>
                <a:ext cx="7726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171" fill="none" extrusionOk="0">
                    <a:moveTo>
                      <a:pt x="367" y="0"/>
                    </a:moveTo>
                    <a:lnTo>
                      <a:pt x="0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6699302" y="1872232"/>
                <a:ext cx="7726" cy="10856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171" fill="none" extrusionOk="0">
                    <a:moveTo>
                      <a:pt x="1" y="0"/>
                    </a:moveTo>
                    <a:lnTo>
                      <a:pt x="368" y="517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2" name="Google Shape;742;p18"/>
            <p:cNvSpPr txBox="1"/>
            <p:nvPr/>
          </p:nvSpPr>
          <p:spPr>
            <a:xfrm>
              <a:off x="6228479" y="2696426"/>
              <a:ext cx="1461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Avoid crowds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3" name="Google Shape;743;p18"/>
          <p:cNvGrpSpPr/>
          <p:nvPr/>
        </p:nvGrpSpPr>
        <p:grpSpPr>
          <a:xfrm>
            <a:off x="6123300" y="3055500"/>
            <a:ext cx="1672200" cy="1463766"/>
            <a:chOff x="6123300" y="3055500"/>
            <a:chExt cx="1672200" cy="1463766"/>
          </a:xfrm>
        </p:grpSpPr>
        <p:sp>
          <p:nvSpPr>
            <p:cNvPr id="744" name="Google Shape;744;p18"/>
            <p:cNvSpPr/>
            <p:nvPr/>
          </p:nvSpPr>
          <p:spPr>
            <a:xfrm>
              <a:off x="6260016" y="3055500"/>
              <a:ext cx="1380900" cy="1379700"/>
            </a:xfrm>
            <a:prstGeom prst="ellipse">
              <a:avLst/>
            </a:prstGeom>
            <a:solidFill>
              <a:srgbClr val="72EFDD">
                <a:alpha val="15629"/>
              </a:srgbClr>
            </a:solidFill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6123300" y="4254667"/>
              <a:ext cx="1672200" cy="264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18"/>
            <p:cNvGrpSpPr/>
            <p:nvPr/>
          </p:nvGrpSpPr>
          <p:grpSpPr>
            <a:xfrm>
              <a:off x="6575056" y="3292316"/>
              <a:ext cx="612455" cy="799848"/>
              <a:chOff x="5334687" y="3340071"/>
              <a:chExt cx="870954" cy="1137602"/>
            </a:xfrm>
          </p:grpSpPr>
          <p:sp>
            <p:nvSpPr>
              <p:cNvPr id="747" name="Google Shape;747;p18"/>
              <p:cNvSpPr/>
              <p:nvPr/>
            </p:nvSpPr>
            <p:spPr>
              <a:xfrm>
                <a:off x="5586531" y="3786801"/>
                <a:ext cx="619110" cy="690872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9556" fill="none" extrusionOk="0">
                    <a:moveTo>
                      <a:pt x="21149" y="29555"/>
                    </a:moveTo>
                    <a:lnTo>
                      <a:pt x="5371" y="29555"/>
                    </a:lnTo>
                    <a:cubicBezTo>
                      <a:pt x="2402" y="29555"/>
                      <a:pt x="0" y="27153"/>
                      <a:pt x="0" y="24185"/>
                    </a:cubicBezTo>
                    <a:lnTo>
                      <a:pt x="0" y="8940"/>
                    </a:lnTo>
                    <a:cubicBezTo>
                      <a:pt x="0" y="4004"/>
                      <a:pt x="4003" y="1"/>
                      <a:pt x="8940" y="1"/>
                    </a:cubicBezTo>
                    <a:lnTo>
                      <a:pt x="17579" y="1"/>
                    </a:lnTo>
                    <a:cubicBezTo>
                      <a:pt x="22483" y="1"/>
                      <a:pt x="26486" y="4004"/>
                      <a:pt x="26486" y="8940"/>
                    </a:cubicBezTo>
                    <a:lnTo>
                      <a:pt x="26486" y="24185"/>
                    </a:lnTo>
                    <a:cubicBezTo>
                      <a:pt x="26486" y="27153"/>
                      <a:pt x="24117" y="29555"/>
                      <a:pt x="21149" y="2955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5744299" y="3959647"/>
                <a:ext cx="318162" cy="354699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6513" extrusionOk="0">
                    <a:moveTo>
                      <a:pt x="5004" y="0"/>
                    </a:moveTo>
                    <a:cubicBezTo>
                      <a:pt x="2236" y="0"/>
                      <a:pt x="1" y="2235"/>
                      <a:pt x="1" y="5004"/>
                    </a:cubicBezTo>
                    <a:lnTo>
                      <a:pt x="1" y="12910"/>
                    </a:lnTo>
                    <a:cubicBezTo>
                      <a:pt x="1" y="14911"/>
                      <a:pt x="1635" y="16512"/>
                      <a:pt x="3637" y="16512"/>
                    </a:cubicBezTo>
                    <a:lnTo>
                      <a:pt x="11209" y="16512"/>
                    </a:lnTo>
                    <a:cubicBezTo>
                      <a:pt x="13210" y="16512"/>
                      <a:pt x="14811" y="14911"/>
                      <a:pt x="14811" y="12910"/>
                    </a:cubicBezTo>
                    <a:lnTo>
                      <a:pt x="14811" y="5004"/>
                    </a:lnTo>
                    <a:cubicBezTo>
                      <a:pt x="14811" y="2235"/>
                      <a:pt x="12576" y="0"/>
                      <a:pt x="9841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5717514" y="3686227"/>
                <a:ext cx="356352" cy="105281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4504" fill="none" extrusionOk="0">
                    <a:moveTo>
                      <a:pt x="0" y="4504"/>
                    </a:moveTo>
                    <a:cubicBezTo>
                      <a:pt x="0" y="2035"/>
                      <a:pt x="2035" y="1"/>
                      <a:pt x="4503" y="1"/>
                    </a:cubicBezTo>
                    <a:lnTo>
                      <a:pt x="10741" y="1"/>
                    </a:lnTo>
                    <a:cubicBezTo>
                      <a:pt x="13210" y="1"/>
                      <a:pt x="15244" y="2035"/>
                      <a:pt x="15244" y="4504"/>
                    </a:cubicBezTo>
                    <a:lnTo>
                      <a:pt x="15244" y="4504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5818088" y="3592664"/>
                <a:ext cx="145837" cy="9048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871" fill="none" extrusionOk="0">
                    <a:moveTo>
                      <a:pt x="0" y="3870"/>
                    </a:moveTo>
                    <a:lnTo>
                      <a:pt x="0" y="1"/>
                    </a:lnTo>
                    <a:lnTo>
                      <a:pt x="6238" y="1"/>
                    </a:lnTo>
                    <a:lnTo>
                      <a:pt x="6238" y="387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5846930" y="3459344"/>
                <a:ext cx="84243" cy="13335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705" fill="none" extrusionOk="0">
                    <a:moveTo>
                      <a:pt x="3603" y="1"/>
                    </a:moveTo>
                    <a:lnTo>
                      <a:pt x="3603" y="5705"/>
                    </a:lnTo>
                    <a:lnTo>
                      <a:pt x="0" y="5705"/>
                    </a:lnTo>
                    <a:lnTo>
                      <a:pt x="0" y="70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5626289" y="3340071"/>
                <a:ext cx="354014" cy="194153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8306" fill="none" extrusionOk="0">
                    <a:moveTo>
                      <a:pt x="15145" y="5537"/>
                    </a:moveTo>
                    <a:cubicBezTo>
                      <a:pt x="10108" y="2769"/>
                      <a:pt x="5071" y="8306"/>
                      <a:pt x="0" y="5537"/>
                    </a:cubicBezTo>
                    <a:lnTo>
                      <a:pt x="0" y="2769"/>
                    </a:lnTo>
                    <a:cubicBezTo>
                      <a:pt x="5037" y="5537"/>
                      <a:pt x="10074" y="0"/>
                      <a:pt x="15145" y="2769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6062853" y="4333648"/>
                <a:ext cx="5620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94" extrusionOk="0">
                    <a:moveTo>
                      <a:pt x="935" y="0"/>
                    </a:moveTo>
                    <a:cubicBezTo>
                      <a:pt x="835" y="0"/>
                      <a:pt x="701" y="33"/>
                      <a:pt x="601" y="67"/>
                    </a:cubicBezTo>
                    <a:cubicBezTo>
                      <a:pt x="501" y="100"/>
                      <a:pt x="435" y="133"/>
                      <a:pt x="368" y="200"/>
                    </a:cubicBezTo>
                    <a:cubicBezTo>
                      <a:pt x="301" y="234"/>
                      <a:pt x="234" y="300"/>
                      <a:pt x="201" y="367"/>
                    </a:cubicBezTo>
                    <a:cubicBezTo>
                      <a:pt x="168" y="434"/>
                      <a:pt x="101" y="500"/>
                      <a:pt x="101" y="567"/>
                    </a:cubicBezTo>
                    <a:cubicBezTo>
                      <a:pt x="34" y="701"/>
                      <a:pt x="1" y="801"/>
                      <a:pt x="1" y="934"/>
                    </a:cubicBezTo>
                    <a:cubicBezTo>
                      <a:pt x="34" y="1067"/>
                      <a:pt x="34" y="1234"/>
                      <a:pt x="68" y="1368"/>
                    </a:cubicBezTo>
                    <a:cubicBezTo>
                      <a:pt x="68" y="1401"/>
                      <a:pt x="101" y="1434"/>
                      <a:pt x="134" y="1501"/>
                    </a:cubicBezTo>
                    <a:cubicBezTo>
                      <a:pt x="134" y="1568"/>
                      <a:pt x="201" y="1635"/>
                      <a:pt x="234" y="1701"/>
                    </a:cubicBezTo>
                    <a:cubicBezTo>
                      <a:pt x="268" y="1735"/>
                      <a:pt x="301" y="1801"/>
                      <a:pt x="335" y="1835"/>
                    </a:cubicBezTo>
                    <a:cubicBezTo>
                      <a:pt x="368" y="1868"/>
                      <a:pt x="368" y="1868"/>
                      <a:pt x="401" y="1901"/>
                    </a:cubicBezTo>
                    <a:cubicBezTo>
                      <a:pt x="468" y="1968"/>
                      <a:pt x="535" y="2001"/>
                      <a:pt x="601" y="2068"/>
                    </a:cubicBezTo>
                    <a:cubicBezTo>
                      <a:pt x="701" y="2135"/>
                      <a:pt x="835" y="2168"/>
                      <a:pt x="968" y="2168"/>
                    </a:cubicBezTo>
                    <a:cubicBezTo>
                      <a:pt x="1002" y="2185"/>
                      <a:pt x="1043" y="2193"/>
                      <a:pt x="1085" y="2193"/>
                    </a:cubicBezTo>
                    <a:cubicBezTo>
                      <a:pt x="1127" y="2193"/>
                      <a:pt x="1168" y="2185"/>
                      <a:pt x="1202" y="2168"/>
                    </a:cubicBezTo>
                    <a:cubicBezTo>
                      <a:pt x="1335" y="2168"/>
                      <a:pt x="1469" y="2135"/>
                      <a:pt x="1569" y="2068"/>
                    </a:cubicBezTo>
                    <a:cubicBezTo>
                      <a:pt x="1702" y="1968"/>
                      <a:pt x="1836" y="1835"/>
                      <a:pt x="1936" y="1701"/>
                    </a:cubicBezTo>
                    <a:cubicBezTo>
                      <a:pt x="2002" y="1601"/>
                      <a:pt x="2036" y="1468"/>
                      <a:pt x="2036" y="1368"/>
                    </a:cubicBezTo>
                    <a:cubicBezTo>
                      <a:pt x="2069" y="1234"/>
                      <a:pt x="2069" y="1101"/>
                      <a:pt x="2036" y="967"/>
                    </a:cubicBezTo>
                    <a:cubicBezTo>
                      <a:pt x="2002" y="834"/>
                      <a:pt x="1969" y="701"/>
                      <a:pt x="1869" y="567"/>
                    </a:cubicBezTo>
                    <a:cubicBezTo>
                      <a:pt x="1802" y="467"/>
                      <a:pt x="1702" y="367"/>
                      <a:pt x="1602" y="267"/>
                    </a:cubicBezTo>
                    <a:cubicBezTo>
                      <a:pt x="1569" y="234"/>
                      <a:pt x="1502" y="200"/>
                      <a:pt x="1435" y="133"/>
                    </a:cubicBezTo>
                    <a:cubicBezTo>
                      <a:pt x="1335" y="100"/>
                      <a:pt x="1269" y="67"/>
                      <a:pt x="1202" y="33"/>
                    </a:cubicBezTo>
                    <a:cubicBezTo>
                      <a:pt x="1102" y="33"/>
                      <a:pt x="1035" y="0"/>
                      <a:pt x="9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5637161" y="4232913"/>
                <a:ext cx="53842" cy="5384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6" extrusionOk="0">
                    <a:moveTo>
                      <a:pt x="901" y="1"/>
                    </a:moveTo>
                    <a:cubicBezTo>
                      <a:pt x="801" y="1"/>
                      <a:pt x="735" y="34"/>
                      <a:pt x="634" y="34"/>
                    </a:cubicBezTo>
                    <a:cubicBezTo>
                      <a:pt x="634" y="34"/>
                      <a:pt x="601" y="34"/>
                      <a:pt x="568" y="68"/>
                    </a:cubicBezTo>
                    <a:cubicBezTo>
                      <a:pt x="434" y="101"/>
                      <a:pt x="334" y="168"/>
                      <a:pt x="234" y="268"/>
                    </a:cubicBezTo>
                    <a:cubicBezTo>
                      <a:pt x="134" y="368"/>
                      <a:pt x="67" y="468"/>
                      <a:pt x="34" y="601"/>
                    </a:cubicBezTo>
                    <a:cubicBezTo>
                      <a:pt x="34" y="635"/>
                      <a:pt x="34" y="635"/>
                      <a:pt x="34" y="668"/>
                    </a:cubicBezTo>
                    <a:cubicBezTo>
                      <a:pt x="1" y="735"/>
                      <a:pt x="1" y="835"/>
                      <a:pt x="1" y="902"/>
                    </a:cubicBezTo>
                    <a:cubicBezTo>
                      <a:pt x="1" y="968"/>
                      <a:pt x="1" y="1002"/>
                      <a:pt x="1" y="1068"/>
                    </a:cubicBezTo>
                    <a:cubicBezTo>
                      <a:pt x="1" y="1168"/>
                      <a:pt x="67" y="1302"/>
                      <a:pt x="134" y="1402"/>
                    </a:cubicBezTo>
                    <a:cubicBezTo>
                      <a:pt x="201" y="1535"/>
                      <a:pt x="268" y="1669"/>
                      <a:pt x="401" y="1769"/>
                    </a:cubicBezTo>
                    <a:cubicBezTo>
                      <a:pt x="501" y="1836"/>
                      <a:pt x="601" y="1902"/>
                      <a:pt x="701" y="1969"/>
                    </a:cubicBezTo>
                    <a:cubicBezTo>
                      <a:pt x="801" y="2002"/>
                      <a:pt x="935" y="2036"/>
                      <a:pt x="1068" y="2036"/>
                    </a:cubicBezTo>
                    <a:cubicBezTo>
                      <a:pt x="1202" y="2036"/>
                      <a:pt x="1335" y="2002"/>
                      <a:pt x="1435" y="1969"/>
                    </a:cubicBezTo>
                    <a:cubicBezTo>
                      <a:pt x="1568" y="1936"/>
                      <a:pt x="1669" y="1836"/>
                      <a:pt x="1735" y="1769"/>
                    </a:cubicBezTo>
                    <a:cubicBezTo>
                      <a:pt x="1902" y="1569"/>
                      <a:pt x="2035" y="1335"/>
                      <a:pt x="2035" y="1102"/>
                    </a:cubicBezTo>
                    <a:cubicBezTo>
                      <a:pt x="2002" y="1002"/>
                      <a:pt x="2002" y="935"/>
                      <a:pt x="1969" y="835"/>
                    </a:cubicBezTo>
                    <a:cubicBezTo>
                      <a:pt x="1935" y="668"/>
                      <a:pt x="1835" y="535"/>
                      <a:pt x="1735" y="435"/>
                    </a:cubicBezTo>
                    <a:cubicBezTo>
                      <a:pt x="1635" y="301"/>
                      <a:pt x="1502" y="201"/>
                      <a:pt x="1368" y="134"/>
                    </a:cubicBezTo>
                    <a:cubicBezTo>
                      <a:pt x="1235" y="68"/>
                      <a:pt x="1068" y="1"/>
                      <a:pt x="9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5637162" y="3959652"/>
                <a:ext cx="65549" cy="5130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802" extrusionOk="0">
                    <a:moveTo>
                      <a:pt x="1135" y="0"/>
                    </a:moveTo>
                    <a:cubicBezTo>
                      <a:pt x="1" y="0"/>
                      <a:pt x="1" y="1802"/>
                      <a:pt x="1135" y="1802"/>
                    </a:cubicBezTo>
                    <a:cubicBezTo>
                      <a:pt x="2302" y="1802"/>
                      <a:pt x="2302" y="0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5734213" y="3857365"/>
                <a:ext cx="70654" cy="6590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402" extrusionOk="0">
                    <a:moveTo>
                      <a:pt x="701" y="0"/>
                    </a:moveTo>
                    <a:cubicBezTo>
                      <a:pt x="601" y="0"/>
                      <a:pt x="534" y="34"/>
                      <a:pt x="434" y="67"/>
                    </a:cubicBezTo>
                    <a:cubicBezTo>
                      <a:pt x="367" y="100"/>
                      <a:pt x="267" y="134"/>
                      <a:pt x="201" y="200"/>
                    </a:cubicBezTo>
                    <a:cubicBezTo>
                      <a:pt x="134" y="267"/>
                      <a:pt x="101" y="334"/>
                      <a:pt x="67" y="434"/>
                    </a:cubicBezTo>
                    <a:cubicBezTo>
                      <a:pt x="34" y="501"/>
                      <a:pt x="1" y="601"/>
                      <a:pt x="1" y="701"/>
                    </a:cubicBezTo>
                    <a:cubicBezTo>
                      <a:pt x="34" y="767"/>
                      <a:pt x="34" y="801"/>
                      <a:pt x="34" y="868"/>
                    </a:cubicBezTo>
                    <a:cubicBezTo>
                      <a:pt x="67" y="1001"/>
                      <a:pt x="134" y="1101"/>
                      <a:pt x="234" y="1168"/>
                    </a:cubicBezTo>
                    <a:cubicBezTo>
                      <a:pt x="267" y="1234"/>
                      <a:pt x="301" y="1268"/>
                      <a:pt x="367" y="1301"/>
                    </a:cubicBezTo>
                    <a:cubicBezTo>
                      <a:pt x="468" y="1368"/>
                      <a:pt x="601" y="1401"/>
                      <a:pt x="701" y="1401"/>
                    </a:cubicBezTo>
                    <a:lnTo>
                      <a:pt x="801" y="1401"/>
                    </a:lnTo>
                    <a:cubicBezTo>
                      <a:pt x="868" y="1401"/>
                      <a:pt x="968" y="1368"/>
                      <a:pt x="1068" y="1335"/>
                    </a:cubicBezTo>
                    <a:cubicBezTo>
                      <a:pt x="1135" y="1301"/>
                      <a:pt x="1201" y="1268"/>
                      <a:pt x="1268" y="1201"/>
                    </a:cubicBezTo>
                    <a:cubicBezTo>
                      <a:pt x="1335" y="1134"/>
                      <a:pt x="1402" y="1034"/>
                      <a:pt x="1435" y="968"/>
                    </a:cubicBezTo>
                    <a:cubicBezTo>
                      <a:pt x="1468" y="868"/>
                      <a:pt x="1502" y="801"/>
                      <a:pt x="1502" y="701"/>
                    </a:cubicBezTo>
                    <a:cubicBezTo>
                      <a:pt x="1468" y="634"/>
                      <a:pt x="1468" y="567"/>
                      <a:pt x="1468" y="501"/>
                    </a:cubicBezTo>
                    <a:cubicBezTo>
                      <a:pt x="1435" y="401"/>
                      <a:pt x="1368" y="300"/>
                      <a:pt x="1268" y="200"/>
                    </a:cubicBezTo>
                    <a:cubicBezTo>
                      <a:pt x="1235" y="167"/>
                      <a:pt x="1168" y="134"/>
                      <a:pt x="1135" y="100"/>
                    </a:cubicBezTo>
                    <a:cubicBezTo>
                      <a:pt x="1035" y="34"/>
                      <a:pt x="901" y="0"/>
                      <a:pt x="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6105162" y="4208630"/>
                <a:ext cx="48388" cy="49647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882" extrusionOk="0">
                    <a:moveTo>
                      <a:pt x="901" y="0"/>
                    </a:moveTo>
                    <a:lnTo>
                      <a:pt x="668" y="33"/>
                    </a:lnTo>
                    <a:cubicBezTo>
                      <a:pt x="535" y="67"/>
                      <a:pt x="401" y="134"/>
                      <a:pt x="301" y="234"/>
                    </a:cubicBezTo>
                    <a:lnTo>
                      <a:pt x="268" y="267"/>
                    </a:lnTo>
                    <a:cubicBezTo>
                      <a:pt x="168" y="400"/>
                      <a:pt x="68" y="500"/>
                      <a:pt x="34" y="667"/>
                    </a:cubicBezTo>
                    <a:cubicBezTo>
                      <a:pt x="1" y="867"/>
                      <a:pt x="1" y="967"/>
                      <a:pt x="34" y="1168"/>
                    </a:cubicBezTo>
                    <a:cubicBezTo>
                      <a:pt x="34" y="1201"/>
                      <a:pt x="34" y="1201"/>
                      <a:pt x="34" y="1201"/>
                    </a:cubicBezTo>
                    <a:lnTo>
                      <a:pt x="134" y="1434"/>
                    </a:lnTo>
                    <a:cubicBezTo>
                      <a:pt x="201" y="1535"/>
                      <a:pt x="268" y="1635"/>
                      <a:pt x="368" y="1701"/>
                    </a:cubicBezTo>
                    <a:cubicBezTo>
                      <a:pt x="434" y="1735"/>
                      <a:pt x="501" y="1768"/>
                      <a:pt x="568" y="1801"/>
                    </a:cubicBezTo>
                    <a:cubicBezTo>
                      <a:pt x="641" y="1850"/>
                      <a:pt x="732" y="1881"/>
                      <a:pt x="828" y="1881"/>
                    </a:cubicBezTo>
                    <a:cubicBezTo>
                      <a:pt x="863" y="1881"/>
                      <a:pt x="899" y="1877"/>
                      <a:pt x="935" y="1868"/>
                    </a:cubicBezTo>
                    <a:cubicBezTo>
                      <a:pt x="1002" y="1868"/>
                      <a:pt x="1068" y="1868"/>
                      <a:pt x="1168" y="1835"/>
                    </a:cubicBezTo>
                    <a:cubicBezTo>
                      <a:pt x="1235" y="1835"/>
                      <a:pt x="1302" y="1801"/>
                      <a:pt x="1368" y="1768"/>
                    </a:cubicBezTo>
                    <a:cubicBezTo>
                      <a:pt x="1469" y="1701"/>
                      <a:pt x="1569" y="1635"/>
                      <a:pt x="1635" y="1535"/>
                    </a:cubicBezTo>
                    <a:cubicBezTo>
                      <a:pt x="1702" y="1434"/>
                      <a:pt x="1769" y="1334"/>
                      <a:pt x="1802" y="1234"/>
                    </a:cubicBezTo>
                    <a:cubicBezTo>
                      <a:pt x="1802" y="1201"/>
                      <a:pt x="1802" y="1201"/>
                      <a:pt x="1802" y="1168"/>
                    </a:cubicBezTo>
                    <a:cubicBezTo>
                      <a:pt x="1835" y="967"/>
                      <a:pt x="1835" y="867"/>
                      <a:pt x="1802" y="667"/>
                    </a:cubicBezTo>
                    <a:cubicBezTo>
                      <a:pt x="1735" y="500"/>
                      <a:pt x="1669" y="400"/>
                      <a:pt x="1535" y="267"/>
                    </a:cubicBezTo>
                    <a:lnTo>
                      <a:pt x="1535" y="234"/>
                    </a:lnTo>
                    <a:cubicBezTo>
                      <a:pt x="1435" y="167"/>
                      <a:pt x="1368" y="100"/>
                      <a:pt x="1235" y="67"/>
                    </a:cubicBezTo>
                    <a:cubicBezTo>
                      <a:pt x="1135" y="0"/>
                      <a:pt x="1035" y="0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6032495" y="3888630"/>
                <a:ext cx="65543" cy="50237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636" extrusionOk="0">
                    <a:moveTo>
                      <a:pt x="1068" y="1"/>
                    </a:moveTo>
                    <a:cubicBezTo>
                      <a:pt x="0" y="1"/>
                      <a:pt x="0" y="1635"/>
                      <a:pt x="1068" y="1635"/>
                    </a:cubicBezTo>
                    <a:cubicBezTo>
                      <a:pt x="1078" y="1636"/>
                      <a:pt x="1089" y="1636"/>
                      <a:pt x="1099" y="1636"/>
                    </a:cubicBezTo>
                    <a:cubicBezTo>
                      <a:pt x="2135" y="1636"/>
                      <a:pt x="2125" y="1"/>
                      <a:pt x="1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5698744" y="4350682"/>
                <a:ext cx="56201" cy="5384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694" extrusionOk="0">
                    <a:moveTo>
                      <a:pt x="918" y="0"/>
                    </a:moveTo>
                    <a:cubicBezTo>
                      <a:pt x="876" y="0"/>
                      <a:pt x="834" y="9"/>
                      <a:pt x="801" y="25"/>
                    </a:cubicBezTo>
                    <a:lnTo>
                      <a:pt x="634" y="25"/>
                    </a:lnTo>
                    <a:cubicBezTo>
                      <a:pt x="567" y="59"/>
                      <a:pt x="501" y="92"/>
                      <a:pt x="434" y="125"/>
                    </a:cubicBezTo>
                    <a:cubicBezTo>
                      <a:pt x="334" y="159"/>
                      <a:pt x="267" y="259"/>
                      <a:pt x="201" y="326"/>
                    </a:cubicBezTo>
                    <a:cubicBezTo>
                      <a:pt x="134" y="392"/>
                      <a:pt x="100" y="459"/>
                      <a:pt x="100" y="526"/>
                    </a:cubicBezTo>
                    <a:cubicBezTo>
                      <a:pt x="34" y="626"/>
                      <a:pt x="0" y="726"/>
                      <a:pt x="0" y="826"/>
                    </a:cubicBezTo>
                    <a:cubicBezTo>
                      <a:pt x="34" y="926"/>
                      <a:pt x="34" y="993"/>
                      <a:pt x="34" y="1059"/>
                    </a:cubicBezTo>
                    <a:cubicBezTo>
                      <a:pt x="67" y="1126"/>
                      <a:pt x="100" y="1193"/>
                      <a:pt x="134" y="1260"/>
                    </a:cubicBezTo>
                    <a:cubicBezTo>
                      <a:pt x="167" y="1360"/>
                      <a:pt x="267" y="1426"/>
                      <a:pt x="334" y="1493"/>
                    </a:cubicBezTo>
                    <a:cubicBezTo>
                      <a:pt x="434" y="1560"/>
                      <a:pt x="501" y="1626"/>
                      <a:pt x="634" y="1626"/>
                    </a:cubicBezTo>
                    <a:cubicBezTo>
                      <a:pt x="634" y="1660"/>
                      <a:pt x="668" y="1660"/>
                      <a:pt x="668" y="1660"/>
                    </a:cubicBezTo>
                    <a:lnTo>
                      <a:pt x="701" y="1660"/>
                    </a:lnTo>
                    <a:cubicBezTo>
                      <a:pt x="768" y="1660"/>
                      <a:pt x="834" y="1660"/>
                      <a:pt x="901" y="1693"/>
                    </a:cubicBezTo>
                    <a:cubicBezTo>
                      <a:pt x="1034" y="1693"/>
                      <a:pt x="1135" y="1660"/>
                      <a:pt x="1235" y="1593"/>
                    </a:cubicBezTo>
                    <a:cubicBezTo>
                      <a:pt x="1301" y="1593"/>
                      <a:pt x="1368" y="1560"/>
                      <a:pt x="1435" y="1493"/>
                    </a:cubicBezTo>
                    <a:cubicBezTo>
                      <a:pt x="1468" y="1493"/>
                      <a:pt x="1468" y="1460"/>
                      <a:pt x="1501" y="1426"/>
                    </a:cubicBezTo>
                    <a:cubicBezTo>
                      <a:pt x="1535" y="1426"/>
                      <a:pt x="1535" y="1393"/>
                      <a:pt x="1535" y="1393"/>
                    </a:cubicBezTo>
                    <a:cubicBezTo>
                      <a:pt x="1602" y="1326"/>
                      <a:pt x="1668" y="1226"/>
                      <a:pt x="1702" y="1159"/>
                    </a:cubicBezTo>
                    <a:cubicBezTo>
                      <a:pt x="1735" y="1059"/>
                      <a:pt x="1768" y="959"/>
                      <a:pt x="1768" y="859"/>
                    </a:cubicBezTo>
                    <a:cubicBezTo>
                      <a:pt x="1768" y="759"/>
                      <a:pt x="1768" y="692"/>
                      <a:pt x="1735" y="626"/>
                    </a:cubicBezTo>
                    <a:cubicBezTo>
                      <a:pt x="1702" y="492"/>
                      <a:pt x="1635" y="392"/>
                      <a:pt x="1535" y="292"/>
                    </a:cubicBezTo>
                    <a:cubicBezTo>
                      <a:pt x="1535" y="292"/>
                      <a:pt x="1535" y="259"/>
                      <a:pt x="1535" y="259"/>
                    </a:cubicBezTo>
                    <a:lnTo>
                      <a:pt x="1501" y="259"/>
                    </a:lnTo>
                    <a:cubicBezTo>
                      <a:pt x="1435" y="159"/>
                      <a:pt x="1335" y="125"/>
                      <a:pt x="1235" y="59"/>
                    </a:cubicBezTo>
                    <a:cubicBezTo>
                      <a:pt x="1168" y="25"/>
                      <a:pt x="1101" y="25"/>
                      <a:pt x="1034" y="25"/>
                    </a:cubicBezTo>
                    <a:cubicBezTo>
                      <a:pt x="1001" y="9"/>
                      <a:pt x="959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5484391" y="3527967"/>
                <a:ext cx="113088" cy="14581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6238" fill="none" extrusionOk="0">
                    <a:moveTo>
                      <a:pt x="4837" y="0"/>
                    </a:moveTo>
                    <a:cubicBezTo>
                      <a:pt x="4837" y="0"/>
                      <a:pt x="0" y="2902"/>
                      <a:pt x="2335" y="4570"/>
                    </a:cubicBezTo>
                    <a:cubicBezTo>
                      <a:pt x="4704" y="6238"/>
                      <a:pt x="4837" y="0"/>
                      <a:pt x="483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5460995" y="3702611"/>
                <a:ext cx="110751" cy="120101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138" fill="none" extrusionOk="0">
                    <a:moveTo>
                      <a:pt x="4304" y="0"/>
                    </a:moveTo>
                    <a:cubicBezTo>
                      <a:pt x="4304" y="0"/>
                      <a:pt x="1" y="3736"/>
                      <a:pt x="2369" y="4437"/>
                    </a:cubicBezTo>
                    <a:cubicBezTo>
                      <a:pt x="4737" y="5137"/>
                      <a:pt x="4304" y="0"/>
                      <a:pt x="430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5334687" y="3647240"/>
                <a:ext cx="133354" cy="133354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705" fill="none" extrusionOk="0">
                    <a:moveTo>
                      <a:pt x="5705" y="1"/>
                    </a:moveTo>
                    <a:cubicBezTo>
                      <a:pt x="5705" y="1"/>
                      <a:pt x="1" y="2369"/>
                      <a:pt x="1936" y="4037"/>
                    </a:cubicBezTo>
                    <a:cubicBezTo>
                      <a:pt x="3870" y="5705"/>
                      <a:pt x="5705" y="1"/>
                      <a:pt x="570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18"/>
            <p:cNvSpPr txBox="1"/>
            <p:nvPr/>
          </p:nvSpPr>
          <p:spPr>
            <a:xfrm>
              <a:off x="6228479" y="4264398"/>
              <a:ext cx="14616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sanitizer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4" name="Google Shape;764;p18"/>
          <p:cNvGrpSpPr/>
          <p:nvPr/>
        </p:nvGrpSpPr>
        <p:grpSpPr>
          <a:xfrm>
            <a:off x="3740777" y="3055500"/>
            <a:ext cx="1672200" cy="1463766"/>
            <a:chOff x="3740777" y="3055500"/>
            <a:chExt cx="1672200" cy="1463766"/>
          </a:xfrm>
        </p:grpSpPr>
        <p:sp>
          <p:nvSpPr>
            <p:cNvPr id="765" name="Google Shape;765;p18"/>
            <p:cNvSpPr/>
            <p:nvPr/>
          </p:nvSpPr>
          <p:spPr>
            <a:xfrm>
              <a:off x="3881461" y="3055500"/>
              <a:ext cx="1380900" cy="1379700"/>
            </a:xfrm>
            <a:prstGeom prst="ellipse">
              <a:avLst/>
            </a:prstGeom>
            <a:solidFill>
              <a:srgbClr val="56CFE1">
                <a:alpha val="21430"/>
              </a:srgbClr>
            </a:solidFill>
            <a:ln w="1905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3740777" y="4254667"/>
              <a:ext cx="1672200" cy="264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 txBox="1"/>
            <p:nvPr/>
          </p:nvSpPr>
          <p:spPr>
            <a:xfrm>
              <a:off x="3845956" y="4264398"/>
              <a:ext cx="14616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handshakes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68" name="Google Shape;768;p18"/>
            <p:cNvGrpSpPr/>
            <p:nvPr/>
          </p:nvGrpSpPr>
          <p:grpSpPr>
            <a:xfrm>
              <a:off x="4186222" y="3301488"/>
              <a:ext cx="781505" cy="781505"/>
              <a:chOff x="3850221" y="3326795"/>
              <a:chExt cx="1154024" cy="1154024"/>
            </a:xfrm>
          </p:grpSpPr>
          <p:sp>
            <p:nvSpPr>
              <p:cNvPr id="769" name="Google Shape;769;p18"/>
              <p:cNvSpPr/>
              <p:nvPr/>
            </p:nvSpPr>
            <p:spPr>
              <a:xfrm>
                <a:off x="3850221" y="3326795"/>
                <a:ext cx="1154024" cy="1154024"/>
              </a:xfrm>
              <a:custGeom>
                <a:avLst/>
                <a:gdLst/>
                <a:ahLst/>
                <a:cxnLst/>
                <a:rect l="l" t="t" r="r" b="b"/>
                <a:pathLst>
                  <a:path w="49370" h="49370" fill="none" extrusionOk="0">
                    <a:moveTo>
                      <a:pt x="24685" y="1"/>
                    </a:moveTo>
                    <a:cubicBezTo>
                      <a:pt x="11042" y="1"/>
                      <a:pt x="1" y="11042"/>
                      <a:pt x="1" y="24685"/>
                    </a:cubicBezTo>
                    <a:cubicBezTo>
                      <a:pt x="1" y="38295"/>
                      <a:pt x="11042" y="49370"/>
                      <a:pt x="24685" y="49370"/>
                    </a:cubicBezTo>
                    <a:cubicBezTo>
                      <a:pt x="38328" y="49370"/>
                      <a:pt x="49369" y="38295"/>
                      <a:pt x="49369" y="24685"/>
                    </a:cubicBezTo>
                    <a:cubicBezTo>
                      <a:pt x="49369" y="11042"/>
                      <a:pt x="38328" y="1"/>
                      <a:pt x="24685" y="1"/>
                    </a:cubicBezTo>
                    <a:close/>
                    <a:moveTo>
                      <a:pt x="3870" y="24685"/>
                    </a:moveTo>
                    <a:cubicBezTo>
                      <a:pt x="3870" y="13177"/>
                      <a:pt x="13177" y="3837"/>
                      <a:pt x="24685" y="3837"/>
                    </a:cubicBezTo>
                    <a:cubicBezTo>
                      <a:pt x="28154" y="3837"/>
                      <a:pt x="31457" y="4704"/>
                      <a:pt x="34359" y="6239"/>
                    </a:cubicBezTo>
                    <a:lnTo>
                      <a:pt x="11542" y="40830"/>
                    </a:lnTo>
                    <a:cubicBezTo>
                      <a:pt x="6872" y="37027"/>
                      <a:pt x="3870" y="31190"/>
                      <a:pt x="3870" y="24685"/>
                    </a:cubicBezTo>
                    <a:close/>
                    <a:moveTo>
                      <a:pt x="24685" y="45500"/>
                    </a:moveTo>
                    <a:cubicBezTo>
                      <a:pt x="21116" y="45500"/>
                      <a:pt x="17780" y="44600"/>
                      <a:pt x="14845" y="43032"/>
                    </a:cubicBezTo>
                    <a:lnTo>
                      <a:pt x="37661" y="8407"/>
                    </a:lnTo>
                    <a:cubicBezTo>
                      <a:pt x="42431" y="12210"/>
                      <a:pt x="45500" y="18081"/>
                      <a:pt x="45500" y="24685"/>
                    </a:cubicBezTo>
                    <a:cubicBezTo>
                      <a:pt x="45500" y="36194"/>
                      <a:pt x="36193" y="45500"/>
                      <a:pt x="24685" y="45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4011612" y="3690130"/>
                <a:ext cx="751693" cy="531010"/>
              </a:xfrm>
              <a:custGeom>
                <a:avLst/>
                <a:gdLst/>
                <a:ahLst/>
                <a:cxnLst/>
                <a:rect l="l" t="t" r="r" b="b"/>
                <a:pathLst>
                  <a:path w="32158" h="22717" fill="none" extrusionOk="0">
                    <a:moveTo>
                      <a:pt x="28655" y="16079"/>
                    </a:moveTo>
                    <a:lnTo>
                      <a:pt x="32157" y="15878"/>
                    </a:lnTo>
                    <a:lnTo>
                      <a:pt x="32157" y="3970"/>
                    </a:lnTo>
                    <a:lnTo>
                      <a:pt x="27254" y="4037"/>
                    </a:lnTo>
                    <a:lnTo>
                      <a:pt x="21816" y="67"/>
                    </a:lnTo>
                    <a:cubicBezTo>
                      <a:pt x="21816" y="67"/>
                      <a:pt x="12009" y="167"/>
                      <a:pt x="11275" y="0"/>
                    </a:cubicBezTo>
                    <a:cubicBezTo>
                      <a:pt x="7406" y="2402"/>
                      <a:pt x="6672" y="6472"/>
                      <a:pt x="8507" y="6905"/>
                    </a:cubicBezTo>
                    <a:cubicBezTo>
                      <a:pt x="10341" y="7372"/>
                      <a:pt x="11909" y="5438"/>
                      <a:pt x="11909" y="5438"/>
                    </a:cubicBezTo>
                    <a:lnTo>
                      <a:pt x="19882" y="4971"/>
                    </a:lnTo>
                    <a:cubicBezTo>
                      <a:pt x="19882" y="4971"/>
                      <a:pt x="28554" y="16079"/>
                      <a:pt x="28488" y="16446"/>
                    </a:cubicBezTo>
                    <a:cubicBezTo>
                      <a:pt x="28755" y="18314"/>
                      <a:pt x="27454" y="19248"/>
                      <a:pt x="26787" y="19314"/>
                    </a:cubicBezTo>
                    <a:cubicBezTo>
                      <a:pt x="26453" y="19348"/>
                      <a:pt x="26186" y="19514"/>
                      <a:pt x="26019" y="19781"/>
                    </a:cubicBezTo>
                    <a:cubicBezTo>
                      <a:pt x="24852" y="21583"/>
                      <a:pt x="22917" y="20582"/>
                      <a:pt x="22917" y="20582"/>
                    </a:cubicBezTo>
                    <a:cubicBezTo>
                      <a:pt x="22917" y="20582"/>
                      <a:pt x="22850" y="22717"/>
                      <a:pt x="20716" y="22250"/>
                    </a:cubicBezTo>
                    <a:cubicBezTo>
                      <a:pt x="19448" y="21983"/>
                      <a:pt x="17647" y="20148"/>
                      <a:pt x="17647" y="20148"/>
                    </a:cubicBezTo>
                    <a:cubicBezTo>
                      <a:pt x="17647" y="20148"/>
                      <a:pt x="16746" y="22550"/>
                      <a:pt x="14978" y="21716"/>
                    </a:cubicBezTo>
                    <a:cubicBezTo>
                      <a:pt x="13477" y="20982"/>
                      <a:pt x="5638" y="15145"/>
                      <a:pt x="5638" y="15145"/>
                    </a:cubicBezTo>
                    <a:lnTo>
                      <a:pt x="1" y="14944"/>
                    </a:lnTo>
                    <a:lnTo>
                      <a:pt x="101" y="3970"/>
                    </a:lnTo>
                    <a:lnTo>
                      <a:pt x="7773" y="397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4311791" y="4056574"/>
                <a:ext cx="129451" cy="121667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205" fill="none" extrusionOk="0">
                    <a:moveTo>
                      <a:pt x="0" y="0"/>
                    </a:moveTo>
                    <a:lnTo>
                      <a:pt x="5538" y="5204"/>
                    </a:lnTo>
                  </a:path>
                </a:pathLst>
              </a:custGeom>
              <a:noFill/>
              <a:ln w="32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4393643" y="4024600"/>
                <a:ext cx="153644" cy="146608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6272" fill="none" extrusionOk="0">
                    <a:moveTo>
                      <a:pt x="1" y="1"/>
                    </a:moveTo>
                    <a:lnTo>
                      <a:pt x="6572" y="6272"/>
                    </a:lnTo>
                  </a:path>
                </a:pathLst>
              </a:custGeom>
              <a:noFill/>
              <a:ln w="32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4493446" y="3994191"/>
                <a:ext cx="136463" cy="148946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6372" fill="none" extrusionOk="0">
                    <a:moveTo>
                      <a:pt x="0" y="1"/>
                    </a:moveTo>
                    <a:lnTo>
                      <a:pt x="5838" y="6372"/>
                    </a:lnTo>
                  </a:path>
                </a:pathLst>
              </a:custGeom>
              <a:noFill/>
              <a:ln w="32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9"/>
          <p:cNvGrpSpPr/>
          <p:nvPr/>
        </p:nvGrpSpPr>
        <p:grpSpPr>
          <a:xfrm>
            <a:off x="720016" y="1314300"/>
            <a:ext cx="7703806" cy="3349979"/>
            <a:chOff x="-710480" y="997953"/>
            <a:chExt cx="7720791" cy="3494293"/>
          </a:xfrm>
        </p:grpSpPr>
        <p:sp>
          <p:nvSpPr>
            <p:cNvPr id="779" name="Google Shape;779;p19"/>
            <p:cNvSpPr/>
            <p:nvPr/>
          </p:nvSpPr>
          <p:spPr>
            <a:xfrm>
              <a:off x="6055850" y="2620825"/>
              <a:ext cx="72225" cy="509775"/>
            </a:xfrm>
            <a:custGeom>
              <a:avLst/>
              <a:gdLst/>
              <a:ahLst/>
              <a:cxnLst/>
              <a:rect l="l" t="t" r="r" b="b"/>
              <a:pathLst>
                <a:path w="2889" h="20391" extrusionOk="0">
                  <a:moveTo>
                    <a:pt x="1359" y="0"/>
                  </a:moveTo>
                  <a:cubicBezTo>
                    <a:pt x="1296" y="0"/>
                    <a:pt x="1238" y="5"/>
                    <a:pt x="1186" y="13"/>
                  </a:cubicBezTo>
                  <a:cubicBezTo>
                    <a:pt x="821" y="105"/>
                    <a:pt x="92" y="287"/>
                    <a:pt x="31" y="1320"/>
                  </a:cubicBezTo>
                  <a:cubicBezTo>
                    <a:pt x="31" y="1381"/>
                    <a:pt x="1" y="8859"/>
                    <a:pt x="31" y="12536"/>
                  </a:cubicBezTo>
                  <a:cubicBezTo>
                    <a:pt x="61" y="14239"/>
                    <a:pt x="61" y="15910"/>
                    <a:pt x="122" y="17613"/>
                  </a:cubicBezTo>
                  <a:cubicBezTo>
                    <a:pt x="152" y="18068"/>
                    <a:pt x="122" y="18524"/>
                    <a:pt x="213" y="18980"/>
                  </a:cubicBezTo>
                  <a:cubicBezTo>
                    <a:pt x="358" y="19846"/>
                    <a:pt x="975" y="20391"/>
                    <a:pt x="1576" y="20391"/>
                  </a:cubicBezTo>
                  <a:cubicBezTo>
                    <a:pt x="2114" y="20391"/>
                    <a:pt x="2639" y="19954"/>
                    <a:pt x="2797" y="18920"/>
                  </a:cubicBezTo>
                  <a:cubicBezTo>
                    <a:pt x="2797" y="18828"/>
                    <a:pt x="2827" y="12081"/>
                    <a:pt x="2767" y="8737"/>
                  </a:cubicBezTo>
                  <a:cubicBezTo>
                    <a:pt x="2736" y="7004"/>
                    <a:pt x="2797" y="6123"/>
                    <a:pt x="2797" y="4390"/>
                  </a:cubicBezTo>
                  <a:cubicBezTo>
                    <a:pt x="2767" y="3600"/>
                    <a:pt x="2888" y="1138"/>
                    <a:pt x="2463" y="469"/>
                  </a:cubicBezTo>
                  <a:cubicBezTo>
                    <a:pt x="2254" y="157"/>
                    <a:pt x="173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774675" y="1421275"/>
              <a:ext cx="2211300" cy="77550"/>
            </a:xfrm>
            <a:custGeom>
              <a:avLst/>
              <a:gdLst/>
              <a:ahLst/>
              <a:cxnLst/>
              <a:rect l="l" t="t" r="r" b="b"/>
              <a:pathLst>
                <a:path w="88452" h="3102" extrusionOk="0">
                  <a:moveTo>
                    <a:pt x="152" y="1"/>
                  </a:moveTo>
                  <a:cubicBezTo>
                    <a:pt x="152" y="1034"/>
                    <a:pt x="92" y="2068"/>
                    <a:pt x="0" y="3071"/>
                  </a:cubicBezTo>
                  <a:cubicBezTo>
                    <a:pt x="5659" y="2954"/>
                    <a:pt x="11326" y="2918"/>
                    <a:pt x="16995" y="2918"/>
                  </a:cubicBezTo>
                  <a:cubicBezTo>
                    <a:pt x="26066" y="2918"/>
                    <a:pt x="35142" y="3010"/>
                    <a:pt x="44196" y="3010"/>
                  </a:cubicBezTo>
                  <a:lnTo>
                    <a:pt x="66141" y="3010"/>
                  </a:lnTo>
                  <a:cubicBezTo>
                    <a:pt x="70636" y="3010"/>
                    <a:pt x="75165" y="2898"/>
                    <a:pt x="79679" y="2898"/>
                  </a:cubicBezTo>
                  <a:cubicBezTo>
                    <a:pt x="82614" y="2898"/>
                    <a:pt x="85542" y="2946"/>
                    <a:pt x="88452" y="3101"/>
                  </a:cubicBezTo>
                  <a:cubicBezTo>
                    <a:pt x="88361" y="2129"/>
                    <a:pt x="88300" y="1095"/>
                    <a:pt x="88269" y="92"/>
                  </a:cubicBezTo>
                  <a:cubicBezTo>
                    <a:pt x="84668" y="244"/>
                    <a:pt x="81051" y="282"/>
                    <a:pt x="77430" y="282"/>
                  </a:cubicBezTo>
                  <a:cubicBezTo>
                    <a:pt x="73809" y="282"/>
                    <a:pt x="70184" y="244"/>
                    <a:pt x="66567" y="244"/>
                  </a:cubicBezTo>
                  <a:lnTo>
                    <a:pt x="44196" y="244"/>
                  </a:lnTo>
                  <a:cubicBezTo>
                    <a:pt x="36749" y="244"/>
                    <a:pt x="29271" y="214"/>
                    <a:pt x="21824" y="214"/>
                  </a:cubicBezTo>
                  <a:cubicBezTo>
                    <a:pt x="21085" y="211"/>
                    <a:pt x="20345" y="209"/>
                    <a:pt x="19604" y="209"/>
                  </a:cubicBezTo>
                  <a:cubicBezTo>
                    <a:pt x="17150" y="209"/>
                    <a:pt x="14690" y="222"/>
                    <a:pt x="12230" y="222"/>
                  </a:cubicBezTo>
                  <a:cubicBezTo>
                    <a:pt x="8199" y="222"/>
                    <a:pt x="4166" y="187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773900" y="1513225"/>
              <a:ext cx="1098075" cy="2961325"/>
            </a:xfrm>
            <a:custGeom>
              <a:avLst/>
              <a:gdLst/>
              <a:ahLst/>
              <a:cxnLst/>
              <a:rect l="l" t="t" r="r" b="b"/>
              <a:pathLst>
                <a:path w="43923" h="118453" extrusionOk="0">
                  <a:moveTo>
                    <a:pt x="15636" y="31534"/>
                  </a:moveTo>
                  <a:cubicBezTo>
                    <a:pt x="15674" y="31534"/>
                    <a:pt x="15712" y="31548"/>
                    <a:pt x="15746" y="31582"/>
                  </a:cubicBezTo>
                  <a:cubicBezTo>
                    <a:pt x="18998" y="34743"/>
                    <a:pt x="22676" y="37965"/>
                    <a:pt x="25321" y="41643"/>
                  </a:cubicBezTo>
                  <a:cubicBezTo>
                    <a:pt x="25410" y="41777"/>
                    <a:pt x="25301" y="41912"/>
                    <a:pt x="25177" y="41912"/>
                  </a:cubicBezTo>
                  <a:cubicBezTo>
                    <a:pt x="25133" y="41912"/>
                    <a:pt x="25087" y="41895"/>
                    <a:pt x="25047" y="41855"/>
                  </a:cubicBezTo>
                  <a:cubicBezTo>
                    <a:pt x="23345" y="40336"/>
                    <a:pt x="21916" y="38451"/>
                    <a:pt x="20336" y="36779"/>
                  </a:cubicBezTo>
                  <a:cubicBezTo>
                    <a:pt x="18755" y="35108"/>
                    <a:pt x="17144" y="33436"/>
                    <a:pt x="15503" y="31825"/>
                  </a:cubicBezTo>
                  <a:cubicBezTo>
                    <a:pt x="15385" y="31707"/>
                    <a:pt x="15505" y="31534"/>
                    <a:pt x="15636" y="31534"/>
                  </a:cubicBezTo>
                  <a:close/>
                  <a:moveTo>
                    <a:pt x="11553" y="43953"/>
                  </a:moveTo>
                  <a:cubicBezTo>
                    <a:pt x="11595" y="43953"/>
                    <a:pt x="11637" y="43971"/>
                    <a:pt x="11673" y="44014"/>
                  </a:cubicBezTo>
                  <a:cubicBezTo>
                    <a:pt x="16931" y="49758"/>
                    <a:pt x="22342" y="55412"/>
                    <a:pt x="27387" y="61369"/>
                  </a:cubicBezTo>
                  <a:cubicBezTo>
                    <a:pt x="27527" y="61509"/>
                    <a:pt x="27399" y="61703"/>
                    <a:pt x="27249" y="61703"/>
                  </a:cubicBezTo>
                  <a:cubicBezTo>
                    <a:pt x="27204" y="61703"/>
                    <a:pt x="27156" y="61685"/>
                    <a:pt x="27114" y="61643"/>
                  </a:cubicBezTo>
                  <a:cubicBezTo>
                    <a:pt x="21703" y="56050"/>
                    <a:pt x="16627" y="50062"/>
                    <a:pt x="11399" y="44257"/>
                  </a:cubicBezTo>
                  <a:cubicBezTo>
                    <a:pt x="11283" y="44140"/>
                    <a:pt x="11416" y="43953"/>
                    <a:pt x="11553" y="43953"/>
                  </a:cubicBezTo>
                  <a:close/>
                  <a:moveTo>
                    <a:pt x="35898" y="43435"/>
                  </a:moveTo>
                  <a:cubicBezTo>
                    <a:pt x="35918" y="43435"/>
                    <a:pt x="35939" y="43436"/>
                    <a:pt x="35959" y="43436"/>
                  </a:cubicBezTo>
                  <a:cubicBezTo>
                    <a:pt x="37327" y="43436"/>
                    <a:pt x="37874" y="44895"/>
                    <a:pt x="37874" y="46020"/>
                  </a:cubicBezTo>
                  <a:cubicBezTo>
                    <a:pt x="37965" y="51734"/>
                    <a:pt x="37752" y="63193"/>
                    <a:pt x="37752" y="63284"/>
                  </a:cubicBezTo>
                  <a:cubicBezTo>
                    <a:pt x="37730" y="64427"/>
                    <a:pt x="36882" y="65504"/>
                    <a:pt x="35889" y="65504"/>
                  </a:cubicBezTo>
                  <a:cubicBezTo>
                    <a:pt x="35536" y="65504"/>
                    <a:pt x="35164" y="65367"/>
                    <a:pt x="34804" y="65047"/>
                  </a:cubicBezTo>
                  <a:cubicBezTo>
                    <a:pt x="33831" y="64166"/>
                    <a:pt x="33892" y="62342"/>
                    <a:pt x="33862" y="61157"/>
                  </a:cubicBezTo>
                  <a:cubicBezTo>
                    <a:pt x="33710" y="56050"/>
                    <a:pt x="33801" y="45716"/>
                    <a:pt x="33801" y="45624"/>
                  </a:cubicBezTo>
                  <a:cubicBezTo>
                    <a:pt x="33801" y="44397"/>
                    <a:pt x="34597" y="43435"/>
                    <a:pt x="35898" y="43435"/>
                  </a:cubicBezTo>
                  <a:close/>
                  <a:moveTo>
                    <a:pt x="7441" y="58825"/>
                  </a:moveTo>
                  <a:cubicBezTo>
                    <a:pt x="7475" y="58825"/>
                    <a:pt x="7510" y="58840"/>
                    <a:pt x="7539" y="58877"/>
                  </a:cubicBezTo>
                  <a:cubicBezTo>
                    <a:pt x="11916" y="63710"/>
                    <a:pt x="16263" y="68573"/>
                    <a:pt x="20579" y="73436"/>
                  </a:cubicBezTo>
                  <a:cubicBezTo>
                    <a:pt x="24925" y="78269"/>
                    <a:pt x="29424" y="83041"/>
                    <a:pt x="33558" y="88087"/>
                  </a:cubicBezTo>
                  <a:cubicBezTo>
                    <a:pt x="33674" y="88227"/>
                    <a:pt x="33540" y="88421"/>
                    <a:pt x="33403" y="88421"/>
                  </a:cubicBezTo>
                  <a:cubicBezTo>
                    <a:pt x="33361" y="88421"/>
                    <a:pt x="33320" y="88403"/>
                    <a:pt x="33284" y="88361"/>
                  </a:cubicBezTo>
                  <a:cubicBezTo>
                    <a:pt x="28755" y="83680"/>
                    <a:pt x="24561" y="78634"/>
                    <a:pt x="20244" y="73771"/>
                  </a:cubicBezTo>
                  <a:cubicBezTo>
                    <a:pt x="15928" y="68908"/>
                    <a:pt x="11612" y="64014"/>
                    <a:pt x="7326" y="59090"/>
                  </a:cubicBezTo>
                  <a:cubicBezTo>
                    <a:pt x="7234" y="58975"/>
                    <a:pt x="7334" y="58825"/>
                    <a:pt x="7441" y="58825"/>
                  </a:cubicBezTo>
                  <a:close/>
                  <a:moveTo>
                    <a:pt x="8999" y="79083"/>
                  </a:moveTo>
                  <a:cubicBezTo>
                    <a:pt x="9049" y="79083"/>
                    <a:pt x="9102" y="79103"/>
                    <a:pt x="9150" y="79151"/>
                  </a:cubicBezTo>
                  <a:cubicBezTo>
                    <a:pt x="16475" y="86993"/>
                    <a:pt x="24409" y="94349"/>
                    <a:pt x="31278" y="102586"/>
                  </a:cubicBezTo>
                  <a:cubicBezTo>
                    <a:pt x="31418" y="102726"/>
                    <a:pt x="31289" y="102920"/>
                    <a:pt x="31140" y="102920"/>
                  </a:cubicBezTo>
                  <a:cubicBezTo>
                    <a:pt x="31094" y="102920"/>
                    <a:pt x="31047" y="102902"/>
                    <a:pt x="31005" y="102859"/>
                  </a:cubicBezTo>
                  <a:cubicBezTo>
                    <a:pt x="23497" y="95200"/>
                    <a:pt x="16080" y="87388"/>
                    <a:pt x="8816" y="79485"/>
                  </a:cubicBezTo>
                  <a:cubicBezTo>
                    <a:pt x="8674" y="79320"/>
                    <a:pt x="8825" y="79083"/>
                    <a:pt x="8999" y="79083"/>
                  </a:cubicBezTo>
                  <a:close/>
                  <a:moveTo>
                    <a:pt x="11037" y="98874"/>
                  </a:moveTo>
                  <a:cubicBezTo>
                    <a:pt x="11089" y="98874"/>
                    <a:pt x="11141" y="98893"/>
                    <a:pt x="11187" y="98938"/>
                  </a:cubicBezTo>
                  <a:cubicBezTo>
                    <a:pt x="15928" y="103558"/>
                    <a:pt x="20974" y="107935"/>
                    <a:pt x="25321" y="112920"/>
                  </a:cubicBezTo>
                  <a:cubicBezTo>
                    <a:pt x="25437" y="113060"/>
                    <a:pt x="25303" y="113254"/>
                    <a:pt x="25166" y="113254"/>
                  </a:cubicBezTo>
                  <a:cubicBezTo>
                    <a:pt x="25124" y="113254"/>
                    <a:pt x="25082" y="113236"/>
                    <a:pt x="25047" y="113194"/>
                  </a:cubicBezTo>
                  <a:cubicBezTo>
                    <a:pt x="20305" y="108543"/>
                    <a:pt x="15564" y="103954"/>
                    <a:pt x="10852" y="99303"/>
                  </a:cubicBezTo>
                  <a:cubicBezTo>
                    <a:pt x="10661" y="99136"/>
                    <a:pt x="10846" y="98874"/>
                    <a:pt x="11037" y="9887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14" y="8542"/>
                    <a:pt x="123" y="17083"/>
                    <a:pt x="123" y="25655"/>
                  </a:cubicBezTo>
                  <a:cubicBezTo>
                    <a:pt x="123" y="41187"/>
                    <a:pt x="123" y="56719"/>
                    <a:pt x="123" y="72251"/>
                  </a:cubicBezTo>
                  <a:cubicBezTo>
                    <a:pt x="123" y="80002"/>
                    <a:pt x="123" y="87753"/>
                    <a:pt x="123" y="95504"/>
                  </a:cubicBezTo>
                  <a:cubicBezTo>
                    <a:pt x="123" y="103133"/>
                    <a:pt x="426" y="110823"/>
                    <a:pt x="62" y="118452"/>
                  </a:cubicBezTo>
                  <a:cubicBezTo>
                    <a:pt x="4024" y="118253"/>
                    <a:pt x="7987" y="118208"/>
                    <a:pt x="11949" y="118208"/>
                  </a:cubicBezTo>
                  <a:cubicBezTo>
                    <a:pt x="15251" y="118208"/>
                    <a:pt x="18553" y="118240"/>
                    <a:pt x="21855" y="118240"/>
                  </a:cubicBezTo>
                  <a:cubicBezTo>
                    <a:pt x="29211" y="118209"/>
                    <a:pt x="36567" y="118209"/>
                    <a:pt x="43923" y="118209"/>
                  </a:cubicBezTo>
                  <a:cubicBezTo>
                    <a:pt x="43528" y="109577"/>
                    <a:pt x="43771" y="100914"/>
                    <a:pt x="43771" y="92312"/>
                  </a:cubicBezTo>
                  <a:cubicBezTo>
                    <a:pt x="43771" y="76932"/>
                    <a:pt x="43771" y="61552"/>
                    <a:pt x="43771" y="46172"/>
                  </a:cubicBezTo>
                  <a:cubicBezTo>
                    <a:pt x="43771" y="30791"/>
                    <a:pt x="43406" y="15411"/>
                    <a:pt x="43892" y="62"/>
                  </a:cubicBezTo>
                  <a:cubicBezTo>
                    <a:pt x="34895" y="62"/>
                    <a:pt x="25887" y="154"/>
                    <a:pt x="16881" y="154"/>
                  </a:cubicBezTo>
                  <a:cubicBezTo>
                    <a:pt x="11252" y="154"/>
                    <a:pt x="5624" y="118"/>
                    <a:pt x="1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887150" y="1511700"/>
              <a:ext cx="1099600" cy="2960575"/>
            </a:xfrm>
            <a:custGeom>
              <a:avLst/>
              <a:gdLst/>
              <a:ahLst/>
              <a:cxnLst/>
              <a:rect l="l" t="t" r="r" b="b"/>
              <a:pathLst>
                <a:path w="43984" h="118423" extrusionOk="0">
                  <a:moveTo>
                    <a:pt x="12640" y="10856"/>
                  </a:moveTo>
                  <a:cubicBezTo>
                    <a:pt x="12683" y="10856"/>
                    <a:pt x="12727" y="10873"/>
                    <a:pt x="12767" y="10913"/>
                  </a:cubicBezTo>
                  <a:cubicBezTo>
                    <a:pt x="19120" y="16870"/>
                    <a:pt x="26293" y="22220"/>
                    <a:pt x="32099" y="28725"/>
                  </a:cubicBezTo>
                  <a:cubicBezTo>
                    <a:pt x="32217" y="28867"/>
                    <a:pt x="32095" y="29046"/>
                    <a:pt x="31949" y="29046"/>
                  </a:cubicBezTo>
                  <a:cubicBezTo>
                    <a:pt x="31908" y="29046"/>
                    <a:pt x="31865" y="29032"/>
                    <a:pt x="31825" y="28998"/>
                  </a:cubicBezTo>
                  <a:cubicBezTo>
                    <a:pt x="25290" y="23193"/>
                    <a:pt x="18816" y="17235"/>
                    <a:pt x="12493" y="11187"/>
                  </a:cubicBezTo>
                  <a:cubicBezTo>
                    <a:pt x="12351" y="11068"/>
                    <a:pt x="12487" y="10856"/>
                    <a:pt x="12640" y="10856"/>
                  </a:cubicBezTo>
                  <a:close/>
                  <a:moveTo>
                    <a:pt x="9065" y="23764"/>
                  </a:moveTo>
                  <a:cubicBezTo>
                    <a:pt x="9095" y="23764"/>
                    <a:pt x="9124" y="23775"/>
                    <a:pt x="9150" y="23801"/>
                  </a:cubicBezTo>
                  <a:cubicBezTo>
                    <a:pt x="18177" y="32433"/>
                    <a:pt x="26931" y="41369"/>
                    <a:pt x="35807" y="50154"/>
                  </a:cubicBezTo>
                  <a:cubicBezTo>
                    <a:pt x="35949" y="50272"/>
                    <a:pt x="35833" y="50445"/>
                    <a:pt x="35689" y="50445"/>
                  </a:cubicBezTo>
                  <a:cubicBezTo>
                    <a:pt x="35648" y="50445"/>
                    <a:pt x="35604" y="50431"/>
                    <a:pt x="35564" y="50397"/>
                  </a:cubicBezTo>
                  <a:cubicBezTo>
                    <a:pt x="26293" y="42038"/>
                    <a:pt x="17873" y="32737"/>
                    <a:pt x="8937" y="24013"/>
                  </a:cubicBezTo>
                  <a:cubicBezTo>
                    <a:pt x="8841" y="23917"/>
                    <a:pt x="8954" y="23764"/>
                    <a:pt x="9065" y="23764"/>
                  </a:cubicBezTo>
                  <a:close/>
                  <a:moveTo>
                    <a:pt x="8208" y="43496"/>
                  </a:moveTo>
                  <a:cubicBezTo>
                    <a:pt x="8228" y="43496"/>
                    <a:pt x="8248" y="43497"/>
                    <a:pt x="8268" y="43497"/>
                  </a:cubicBezTo>
                  <a:cubicBezTo>
                    <a:pt x="9666" y="43497"/>
                    <a:pt x="10183" y="44956"/>
                    <a:pt x="10183" y="46081"/>
                  </a:cubicBezTo>
                  <a:cubicBezTo>
                    <a:pt x="10274" y="51795"/>
                    <a:pt x="10062" y="63254"/>
                    <a:pt x="10062" y="63345"/>
                  </a:cubicBezTo>
                  <a:cubicBezTo>
                    <a:pt x="10062" y="64488"/>
                    <a:pt x="9203" y="65565"/>
                    <a:pt x="8203" y="65565"/>
                  </a:cubicBezTo>
                  <a:cubicBezTo>
                    <a:pt x="7847" y="65565"/>
                    <a:pt x="7473" y="65428"/>
                    <a:pt x="7113" y="65108"/>
                  </a:cubicBezTo>
                  <a:cubicBezTo>
                    <a:pt x="6141" y="64227"/>
                    <a:pt x="6201" y="62403"/>
                    <a:pt x="6171" y="61218"/>
                  </a:cubicBezTo>
                  <a:cubicBezTo>
                    <a:pt x="6019" y="56111"/>
                    <a:pt x="6110" y="45777"/>
                    <a:pt x="6110" y="45685"/>
                  </a:cubicBezTo>
                  <a:cubicBezTo>
                    <a:pt x="6110" y="44458"/>
                    <a:pt x="6906" y="43496"/>
                    <a:pt x="8208" y="43496"/>
                  </a:cubicBezTo>
                  <a:close/>
                  <a:moveTo>
                    <a:pt x="17419" y="51238"/>
                  </a:moveTo>
                  <a:cubicBezTo>
                    <a:pt x="17449" y="51238"/>
                    <a:pt x="17480" y="51250"/>
                    <a:pt x="17509" y="51278"/>
                  </a:cubicBezTo>
                  <a:cubicBezTo>
                    <a:pt x="23101" y="56263"/>
                    <a:pt x="28603" y="61400"/>
                    <a:pt x="33558" y="67023"/>
                  </a:cubicBezTo>
                  <a:cubicBezTo>
                    <a:pt x="33649" y="67115"/>
                    <a:pt x="33551" y="67258"/>
                    <a:pt x="33445" y="67258"/>
                  </a:cubicBezTo>
                  <a:cubicBezTo>
                    <a:pt x="33410" y="67258"/>
                    <a:pt x="33375" y="67243"/>
                    <a:pt x="33345" y="67206"/>
                  </a:cubicBezTo>
                  <a:cubicBezTo>
                    <a:pt x="28086" y="61856"/>
                    <a:pt x="22889" y="56506"/>
                    <a:pt x="17326" y="51461"/>
                  </a:cubicBezTo>
                  <a:cubicBezTo>
                    <a:pt x="17233" y="51367"/>
                    <a:pt x="17319" y="51238"/>
                    <a:pt x="17419" y="51238"/>
                  </a:cubicBezTo>
                  <a:close/>
                  <a:moveTo>
                    <a:pt x="16005" y="67419"/>
                  </a:moveTo>
                  <a:cubicBezTo>
                    <a:pt x="16051" y="67419"/>
                    <a:pt x="16098" y="67437"/>
                    <a:pt x="16141" y="67479"/>
                  </a:cubicBezTo>
                  <a:cubicBezTo>
                    <a:pt x="23314" y="74622"/>
                    <a:pt x="30518" y="81765"/>
                    <a:pt x="37448" y="89151"/>
                  </a:cubicBezTo>
                  <a:cubicBezTo>
                    <a:pt x="37615" y="89318"/>
                    <a:pt x="37445" y="89541"/>
                    <a:pt x="37261" y="89541"/>
                  </a:cubicBezTo>
                  <a:cubicBezTo>
                    <a:pt x="37211" y="89541"/>
                    <a:pt x="37160" y="89525"/>
                    <a:pt x="37114" y="89486"/>
                  </a:cubicBezTo>
                  <a:cubicBezTo>
                    <a:pt x="29880" y="82403"/>
                    <a:pt x="22858" y="75048"/>
                    <a:pt x="15837" y="67753"/>
                  </a:cubicBezTo>
                  <a:cubicBezTo>
                    <a:pt x="15720" y="67613"/>
                    <a:pt x="15854" y="67419"/>
                    <a:pt x="16005" y="67419"/>
                  </a:cubicBezTo>
                  <a:close/>
                  <a:moveTo>
                    <a:pt x="14817" y="85283"/>
                  </a:moveTo>
                  <a:cubicBezTo>
                    <a:pt x="14872" y="85283"/>
                    <a:pt x="14930" y="85303"/>
                    <a:pt x="14986" y="85352"/>
                  </a:cubicBezTo>
                  <a:cubicBezTo>
                    <a:pt x="18025" y="88209"/>
                    <a:pt x="21095" y="91036"/>
                    <a:pt x="24044" y="93954"/>
                  </a:cubicBezTo>
                  <a:cubicBezTo>
                    <a:pt x="24235" y="94121"/>
                    <a:pt x="24070" y="94344"/>
                    <a:pt x="23887" y="94344"/>
                  </a:cubicBezTo>
                  <a:cubicBezTo>
                    <a:pt x="23837" y="94344"/>
                    <a:pt x="23785" y="94327"/>
                    <a:pt x="23740" y="94288"/>
                  </a:cubicBezTo>
                  <a:cubicBezTo>
                    <a:pt x="20639" y="91461"/>
                    <a:pt x="17661" y="88543"/>
                    <a:pt x="14651" y="85656"/>
                  </a:cubicBezTo>
                  <a:cubicBezTo>
                    <a:pt x="14487" y="85515"/>
                    <a:pt x="14631" y="85283"/>
                    <a:pt x="14817" y="85283"/>
                  </a:cubicBezTo>
                  <a:close/>
                  <a:moveTo>
                    <a:pt x="43983" y="1"/>
                  </a:moveTo>
                  <a:lnTo>
                    <a:pt x="43983" y="1"/>
                  </a:lnTo>
                  <a:cubicBezTo>
                    <a:pt x="40873" y="167"/>
                    <a:pt x="37747" y="215"/>
                    <a:pt x="34618" y="215"/>
                  </a:cubicBezTo>
                  <a:cubicBezTo>
                    <a:pt x="30286" y="215"/>
                    <a:pt x="25949" y="123"/>
                    <a:pt x="21642" y="123"/>
                  </a:cubicBezTo>
                  <a:lnTo>
                    <a:pt x="31" y="123"/>
                  </a:lnTo>
                  <a:cubicBezTo>
                    <a:pt x="305" y="8846"/>
                    <a:pt x="153" y="17600"/>
                    <a:pt x="153" y="26324"/>
                  </a:cubicBezTo>
                  <a:cubicBezTo>
                    <a:pt x="153" y="41704"/>
                    <a:pt x="153" y="57084"/>
                    <a:pt x="153" y="72464"/>
                  </a:cubicBezTo>
                  <a:cubicBezTo>
                    <a:pt x="153" y="80154"/>
                    <a:pt x="153" y="87875"/>
                    <a:pt x="153" y="95565"/>
                  </a:cubicBezTo>
                  <a:cubicBezTo>
                    <a:pt x="153" y="103103"/>
                    <a:pt x="365" y="110702"/>
                    <a:pt x="1" y="118270"/>
                  </a:cubicBezTo>
                  <a:lnTo>
                    <a:pt x="22068" y="118270"/>
                  </a:lnTo>
                  <a:cubicBezTo>
                    <a:pt x="25700" y="118270"/>
                    <a:pt x="29333" y="118232"/>
                    <a:pt x="32965" y="118232"/>
                  </a:cubicBezTo>
                  <a:cubicBezTo>
                    <a:pt x="36597" y="118232"/>
                    <a:pt x="40229" y="118270"/>
                    <a:pt x="43862" y="118422"/>
                  </a:cubicBezTo>
                  <a:cubicBezTo>
                    <a:pt x="43679" y="109790"/>
                    <a:pt x="43862" y="101127"/>
                    <a:pt x="43862" y="92464"/>
                  </a:cubicBezTo>
                  <a:cubicBezTo>
                    <a:pt x="43862" y="77084"/>
                    <a:pt x="43862" y="61704"/>
                    <a:pt x="43862" y="46324"/>
                  </a:cubicBezTo>
                  <a:lnTo>
                    <a:pt x="43892" y="23162"/>
                  </a:lnTo>
                  <a:cubicBezTo>
                    <a:pt x="43892" y="15472"/>
                    <a:pt x="43588" y="7691"/>
                    <a:pt x="43983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634875" y="2620825"/>
              <a:ext cx="72200" cy="509775"/>
            </a:xfrm>
            <a:custGeom>
              <a:avLst/>
              <a:gdLst/>
              <a:ahLst/>
              <a:cxnLst/>
              <a:rect l="l" t="t" r="r" b="b"/>
              <a:pathLst>
                <a:path w="2888" h="20391" extrusionOk="0">
                  <a:moveTo>
                    <a:pt x="1359" y="0"/>
                  </a:moveTo>
                  <a:cubicBezTo>
                    <a:pt x="1296" y="0"/>
                    <a:pt x="1238" y="5"/>
                    <a:pt x="1186" y="13"/>
                  </a:cubicBezTo>
                  <a:cubicBezTo>
                    <a:pt x="821" y="105"/>
                    <a:pt x="91" y="287"/>
                    <a:pt x="31" y="1320"/>
                  </a:cubicBezTo>
                  <a:cubicBezTo>
                    <a:pt x="31" y="1381"/>
                    <a:pt x="0" y="8859"/>
                    <a:pt x="31" y="12536"/>
                  </a:cubicBezTo>
                  <a:cubicBezTo>
                    <a:pt x="61" y="14239"/>
                    <a:pt x="61" y="15910"/>
                    <a:pt x="122" y="17613"/>
                  </a:cubicBezTo>
                  <a:cubicBezTo>
                    <a:pt x="152" y="18068"/>
                    <a:pt x="122" y="18524"/>
                    <a:pt x="213" y="18980"/>
                  </a:cubicBezTo>
                  <a:cubicBezTo>
                    <a:pt x="357" y="19846"/>
                    <a:pt x="975" y="20391"/>
                    <a:pt x="1576" y="20391"/>
                  </a:cubicBezTo>
                  <a:cubicBezTo>
                    <a:pt x="2114" y="20391"/>
                    <a:pt x="2639" y="19954"/>
                    <a:pt x="2797" y="18920"/>
                  </a:cubicBezTo>
                  <a:cubicBezTo>
                    <a:pt x="2797" y="18828"/>
                    <a:pt x="2827" y="12081"/>
                    <a:pt x="2766" y="8737"/>
                  </a:cubicBezTo>
                  <a:cubicBezTo>
                    <a:pt x="2736" y="7004"/>
                    <a:pt x="2797" y="6123"/>
                    <a:pt x="2797" y="4390"/>
                  </a:cubicBezTo>
                  <a:cubicBezTo>
                    <a:pt x="2766" y="3600"/>
                    <a:pt x="2888" y="1138"/>
                    <a:pt x="2462" y="469"/>
                  </a:cubicBezTo>
                  <a:cubicBezTo>
                    <a:pt x="2254" y="157"/>
                    <a:pt x="173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616625" y="2599100"/>
              <a:ext cx="106425" cy="551725"/>
            </a:xfrm>
            <a:custGeom>
              <a:avLst/>
              <a:gdLst/>
              <a:ahLst/>
              <a:cxnLst/>
              <a:rect l="l" t="t" r="r" b="b"/>
              <a:pathLst>
                <a:path w="4257" h="22069" extrusionOk="0">
                  <a:moveTo>
                    <a:pt x="2090" y="869"/>
                  </a:moveTo>
                  <a:cubicBezTo>
                    <a:pt x="2465" y="869"/>
                    <a:pt x="2984" y="1022"/>
                    <a:pt x="3192" y="1308"/>
                  </a:cubicBezTo>
                  <a:cubicBezTo>
                    <a:pt x="3618" y="1977"/>
                    <a:pt x="3496" y="4469"/>
                    <a:pt x="3496" y="5259"/>
                  </a:cubicBezTo>
                  <a:cubicBezTo>
                    <a:pt x="3527" y="6992"/>
                    <a:pt x="3466" y="7873"/>
                    <a:pt x="3496" y="9606"/>
                  </a:cubicBezTo>
                  <a:cubicBezTo>
                    <a:pt x="3557" y="12950"/>
                    <a:pt x="3527" y="19697"/>
                    <a:pt x="3496" y="19789"/>
                  </a:cubicBezTo>
                  <a:cubicBezTo>
                    <a:pt x="3353" y="20823"/>
                    <a:pt x="2836" y="21260"/>
                    <a:pt x="2302" y="21260"/>
                  </a:cubicBezTo>
                  <a:cubicBezTo>
                    <a:pt x="1705" y="21260"/>
                    <a:pt x="1087" y="20715"/>
                    <a:pt x="943" y="19849"/>
                  </a:cubicBezTo>
                  <a:cubicBezTo>
                    <a:pt x="852" y="19393"/>
                    <a:pt x="882" y="18907"/>
                    <a:pt x="852" y="18482"/>
                  </a:cubicBezTo>
                  <a:cubicBezTo>
                    <a:pt x="791" y="16779"/>
                    <a:pt x="791" y="15108"/>
                    <a:pt x="761" y="13405"/>
                  </a:cubicBezTo>
                  <a:cubicBezTo>
                    <a:pt x="730" y="9728"/>
                    <a:pt x="761" y="2250"/>
                    <a:pt x="761" y="2189"/>
                  </a:cubicBezTo>
                  <a:cubicBezTo>
                    <a:pt x="821" y="1156"/>
                    <a:pt x="1551" y="943"/>
                    <a:pt x="1916" y="882"/>
                  </a:cubicBezTo>
                  <a:cubicBezTo>
                    <a:pt x="1968" y="874"/>
                    <a:pt x="2027" y="869"/>
                    <a:pt x="2090" y="869"/>
                  </a:cubicBezTo>
                  <a:close/>
                  <a:moveTo>
                    <a:pt x="2189" y="0"/>
                  </a:moveTo>
                  <a:cubicBezTo>
                    <a:pt x="888" y="0"/>
                    <a:pt x="92" y="962"/>
                    <a:pt x="92" y="2189"/>
                  </a:cubicBezTo>
                  <a:cubicBezTo>
                    <a:pt x="92" y="2281"/>
                    <a:pt x="1" y="12615"/>
                    <a:pt x="153" y="17722"/>
                  </a:cubicBezTo>
                  <a:cubicBezTo>
                    <a:pt x="183" y="18907"/>
                    <a:pt x="122" y="20731"/>
                    <a:pt x="1095" y="21612"/>
                  </a:cubicBezTo>
                  <a:cubicBezTo>
                    <a:pt x="1455" y="21932"/>
                    <a:pt x="1827" y="22069"/>
                    <a:pt x="2180" y="22069"/>
                  </a:cubicBezTo>
                  <a:cubicBezTo>
                    <a:pt x="3173" y="22069"/>
                    <a:pt x="4021" y="20992"/>
                    <a:pt x="4043" y="19849"/>
                  </a:cubicBezTo>
                  <a:cubicBezTo>
                    <a:pt x="4043" y="19758"/>
                    <a:pt x="4256" y="8299"/>
                    <a:pt x="4165" y="2585"/>
                  </a:cubicBezTo>
                  <a:cubicBezTo>
                    <a:pt x="4165" y="1460"/>
                    <a:pt x="3618" y="1"/>
                    <a:pt x="2250" y="1"/>
                  </a:cubicBezTo>
                  <a:cubicBezTo>
                    <a:pt x="2230" y="1"/>
                    <a:pt x="2209" y="0"/>
                    <a:pt x="2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037625" y="2599100"/>
              <a:ext cx="106400" cy="551725"/>
            </a:xfrm>
            <a:custGeom>
              <a:avLst/>
              <a:gdLst/>
              <a:ahLst/>
              <a:cxnLst/>
              <a:rect l="l" t="t" r="r" b="b"/>
              <a:pathLst>
                <a:path w="4256" h="22069" extrusionOk="0">
                  <a:moveTo>
                    <a:pt x="2090" y="869"/>
                  </a:moveTo>
                  <a:cubicBezTo>
                    <a:pt x="2464" y="869"/>
                    <a:pt x="2983" y="1022"/>
                    <a:pt x="3192" y="1308"/>
                  </a:cubicBezTo>
                  <a:cubicBezTo>
                    <a:pt x="3617" y="1977"/>
                    <a:pt x="3496" y="4469"/>
                    <a:pt x="3496" y="5259"/>
                  </a:cubicBezTo>
                  <a:cubicBezTo>
                    <a:pt x="3526" y="6992"/>
                    <a:pt x="3465" y="7873"/>
                    <a:pt x="3496" y="9606"/>
                  </a:cubicBezTo>
                  <a:cubicBezTo>
                    <a:pt x="3556" y="12950"/>
                    <a:pt x="3526" y="19697"/>
                    <a:pt x="3496" y="19789"/>
                  </a:cubicBezTo>
                  <a:cubicBezTo>
                    <a:pt x="3352" y="20823"/>
                    <a:pt x="2835" y="21260"/>
                    <a:pt x="2301" y="21260"/>
                  </a:cubicBezTo>
                  <a:cubicBezTo>
                    <a:pt x="1704" y="21260"/>
                    <a:pt x="1087" y="20715"/>
                    <a:pt x="942" y="19849"/>
                  </a:cubicBezTo>
                  <a:cubicBezTo>
                    <a:pt x="851" y="19393"/>
                    <a:pt x="881" y="18907"/>
                    <a:pt x="851" y="18482"/>
                  </a:cubicBezTo>
                  <a:cubicBezTo>
                    <a:pt x="790" y="16779"/>
                    <a:pt x="790" y="15108"/>
                    <a:pt x="760" y="13405"/>
                  </a:cubicBezTo>
                  <a:cubicBezTo>
                    <a:pt x="730" y="9728"/>
                    <a:pt x="760" y="2250"/>
                    <a:pt x="760" y="2189"/>
                  </a:cubicBezTo>
                  <a:cubicBezTo>
                    <a:pt x="821" y="1156"/>
                    <a:pt x="1550" y="943"/>
                    <a:pt x="1915" y="882"/>
                  </a:cubicBezTo>
                  <a:cubicBezTo>
                    <a:pt x="1968" y="874"/>
                    <a:pt x="2027" y="869"/>
                    <a:pt x="2090" y="869"/>
                  </a:cubicBezTo>
                  <a:close/>
                  <a:moveTo>
                    <a:pt x="2189" y="0"/>
                  </a:moveTo>
                  <a:cubicBezTo>
                    <a:pt x="887" y="0"/>
                    <a:pt x="91" y="962"/>
                    <a:pt x="91" y="2189"/>
                  </a:cubicBezTo>
                  <a:cubicBezTo>
                    <a:pt x="91" y="2281"/>
                    <a:pt x="0" y="12615"/>
                    <a:pt x="152" y="17722"/>
                  </a:cubicBezTo>
                  <a:cubicBezTo>
                    <a:pt x="182" y="18907"/>
                    <a:pt x="122" y="20731"/>
                    <a:pt x="1094" y="21612"/>
                  </a:cubicBezTo>
                  <a:cubicBezTo>
                    <a:pt x="1454" y="21932"/>
                    <a:pt x="1828" y="22069"/>
                    <a:pt x="2184" y="22069"/>
                  </a:cubicBezTo>
                  <a:cubicBezTo>
                    <a:pt x="3184" y="22069"/>
                    <a:pt x="4043" y="20992"/>
                    <a:pt x="4043" y="19849"/>
                  </a:cubicBezTo>
                  <a:cubicBezTo>
                    <a:pt x="4043" y="19758"/>
                    <a:pt x="4255" y="8299"/>
                    <a:pt x="4164" y="2585"/>
                  </a:cubicBezTo>
                  <a:cubicBezTo>
                    <a:pt x="4164" y="1460"/>
                    <a:pt x="3647" y="1"/>
                    <a:pt x="2249" y="1"/>
                  </a:cubicBezTo>
                  <a:cubicBezTo>
                    <a:pt x="2229" y="1"/>
                    <a:pt x="2209" y="0"/>
                    <a:pt x="2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4747336" y="997953"/>
              <a:ext cx="2262975" cy="3494293"/>
            </a:xfrm>
            <a:custGeom>
              <a:avLst/>
              <a:gdLst/>
              <a:ahLst/>
              <a:cxnLst/>
              <a:rect l="l" t="t" r="r" b="b"/>
              <a:pathLst>
                <a:path w="90519" h="139312" extrusionOk="0">
                  <a:moveTo>
                    <a:pt x="1155" y="704"/>
                  </a:moveTo>
                  <a:cubicBezTo>
                    <a:pt x="5101" y="903"/>
                    <a:pt x="9065" y="948"/>
                    <a:pt x="13027" y="948"/>
                  </a:cubicBezTo>
                  <a:cubicBezTo>
                    <a:pt x="16329" y="948"/>
                    <a:pt x="19630" y="916"/>
                    <a:pt x="22918" y="916"/>
                  </a:cubicBezTo>
                  <a:cubicBezTo>
                    <a:pt x="30365" y="916"/>
                    <a:pt x="37843" y="947"/>
                    <a:pt x="45290" y="947"/>
                  </a:cubicBezTo>
                  <a:lnTo>
                    <a:pt x="67661" y="947"/>
                  </a:lnTo>
                  <a:cubicBezTo>
                    <a:pt x="71293" y="947"/>
                    <a:pt x="74926" y="985"/>
                    <a:pt x="78558" y="985"/>
                  </a:cubicBezTo>
                  <a:cubicBezTo>
                    <a:pt x="82190" y="985"/>
                    <a:pt x="85822" y="947"/>
                    <a:pt x="89455" y="795"/>
                  </a:cubicBezTo>
                  <a:lnTo>
                    <a:pt x="89455" y="795"/>
                  </a:lnTo>
                  <a:cubicBezTo>
                    <a:pt x="89272" y="3895"/>
                    <a:pt x="89455" y="7056"/>
                    <a:pt x="89455" y="10157"/>
                  </a:cubicBezTo>
                  <a:cubicBezTo>
                    <a:pt x="89455" y="12072"/>
                    <a:pt x="89363" y="14017"/>
                    <a:pt x="89363" y="15962"/>
                  </a:cubicBezTo>
                  <a:cubicBezTo>
                    <a:pt x="85762" y="15810"/>
                    <a:pt x="82145" y="15772"/>
                    <a:pt x="78524" y="15772"/>
                  </a:cubicBezTo>
                  <a:cubicBezTo>
                    <a:pt x="74903" y="15772"/>
                    <a:pt x="71278" y="15810"/>
                    <a:pt x="67661" y="15810"/>
                  </a:cubicBezTo>
                  <a:lnTo>
                    <a:pt x="45290" y="15810"/>
                  </a:lnTo>
                  <a:cubicBezTo>
                    <a:pt x="37843" y="15810"/>
                    <a:pt x="30365" y="15841"/>
                    <a:pt x="22918" y="15841"/>
                  </a:cubicBezTo>
                  <a:cubicBezTo>
                    <a:pt x="19644" y="15841"/>
                    <a:pt x="16357" y="15809"/>
                    <a:pt x="13069" y="15809"/>
                  </a:cubicBezTo>
                  <a:cubicBezTo>
                    <a:pt x="9123" y="15809"/>
                    <a:pt x="5176" y="15854"/>
                    <a:pt x="1246" y="16053"/>
                  </a:cubicBezTo>
                  <a:cubicBezTo>
                    <a:pt x="1277" y="14078"/>
                    <a:pt x="1186" y="12102"/>
                    <a:pt x="1186" y="10157"/>
                  </a:cubicBezTo>
                  <a:cubicBezTo>
                    <a:pt x="1186" y="7056"/>
                    <a:pt x="1459" y="3804"/>
                    <a:pt x="1155" y="704"/>
                  </a:cubicBezTo>
                  <a:close/>
                  <a:moveTo>
                    <a:pt x="1246" y="16479"/>
                  </a:moveTo>
                  <a:cubicBezTo>
                    <a:pt x="5260" y="16665"/>
                    <a:pt x="9293" y="16700"/>
                    <a:pt x="13324" y="16700"/>
                  </a:cubicBezTo>
                  <a:cubicBezTo>
                    <a:pt x="15784" y="16700"/>
                    <a:pt x="18244" y="16687"/>
                    <a:pt x="20698" y="16687"/>
                  </a:cubicBezTo>
                  <a:cubicBezTo>
                    <a:pt x="21439" y="16687"/>
                    <a:pt x="22179" y="16689"/>
                    <a:pt x="22918" y="16692"/>
                  </a:cubicBezTo>
                  <a:cubicBezTo>
                    <a:pt x="30365" y="16692"/>
                    <a:pt x="37843" y="16722"/>
                    <a:pt x="45290" y="16722"/>
                  </a:cubicBezTo>
                  <a:lnTo>
                    <a:pt x="67661" y="16722"/>
                  </a:lnTo>
                  <a:cubicBezTo>
                    <a:pt x="71278" y="16722"/>
                    <a:pt x="74903" y="16760"/>
                    <a:pt x="78524" y="16760"/>
                  </a:cubicBezTo>
                  <a:cubicBezTo>
                    <a:pt x="82145" y="16760"/>
                    <a:pt x="85762" y="16722"/>
                    <a:pt x="89363" y="16570"/>
                  </a:cubicBezTo>
                  <a:cubicBezTo>
                    <a:pt x="89394" y="17573"/>
                    <a:pt x="89455" y="18607"/>
                    <a:pt x="89546" y="19579"/>
                  </a:cubicBezTo>
                  <a:cubicBezTo>
                    <a:pt x="86636" y="19424"/>
                    <a:pt x="83708" y="19376"/>
                    <a:pt x="80773" y="19376"/>
                  </a:cubicBezTo>
                  <a:cubicBezTo>
                    <a:pt x="76259" y="19376"/>
                    <a:pt x="71730" y="19488"/>
                    <a:pt x="67235" y="19488"/>
                  </a:cubicBezTo>
                  <a:lnTo>
                    <a:pt x="45290" y="19488"/>
                  </a:lnTo>
                  <a:cubicBezTo>
                    <a:pt x="36236" y="19488"/>
                    <a:pt x="27160" y="19396"/>
                    <a:pt x="18089" y="19396"/>
                  </a:cubicBezTo>
                  <a:cubicBezTo>
                    <a:pt x="12420" y="19396"/>
                    <a:pt x="6753" y="19432"/>
                    <a:pt x="1094" y="19549"/>
                  </a:cubicBezTo>
                  <a:cubicBezTo>
                    <a:pt x="1186" y="18546"/>
                    <a:pt x="1246" y="17512"/>
                    <a:pt x="1246" y="16479"/>
                  </a:cubicBezTo>
                  <a:close/>
                  <a:moveTo>
                    <a:pt x="89576" y="20096"/>
                  </a:moveTo>
                  <a:lnTo>
                    <a:pt x="89576" y="20096"/>
                  </a:lnTo>
                  <a:cubicBezTo>
                    <a:pt x="89181" y="27786"/>
                    <a:pt x="89485" y="35567"/>
                    <a:pt x="89485" y="43288"/>
                  </a:cubicBezTo>
                  <a:cubicBezTo>
                    <a:pt x="89485" y="50978"/>
                    <a:pt x="89455" y="58698"/>
                    <a:pt x="89455" y="66419"/>
                  </a:cubicBezTo>
                  <a:cubicBezTo>
                    <a:pt x="89455" y="81799"/>
                    <a:pt x="89455" y="97179"/>
                    <a:pt x="89455" y="112559"/>
                  </a:cubicBezTo>
                  <a:cubicBezTo>
                    <a:pt x="89455" y="121222"/>
                    <a:pt x="89272" y="129885"/>
                    <a:pt x="89455" y="138517"/>
                  </a:cubicBezTo>
                  <a:cubicBezTo>
                    <a:pt x="85822" y="138365"/>
                    <a:pt x="82190" y="138327"/>
                    <a:pt x="78558" y="138327"/>
                  </a:cubicBezTo>
                  <a:cubicBezTo>
                    <a:pt x="74926" y="138327"/>
                    <a:pt x="71293" y="138365"/>
                    <a:pt x="67661" y="138365"/>
                  </a:cubicBezTo>
                  <a:lnTo>
                    <a:pt x="45594" y="138365"/>
                  </a:lnTo>
                  <a:cubicBezTo>
                    <a:pt x="45958" y="130797"/>
                    <a:pt x="45746" y="123228"/>
                    <a:pt x="45746" y="115660"/>
                  </a:cubicBezTo>
                  <a:cubicBezTo>
                    <a:pt x="45746" y="107970"/>
                    <a:pt x="45746" y="100279"/>
                    <a:pt x="45746" y="92559"/>
                  </a:cubicBezTo>
                  <a:cubicBezTo>
                    <a:pt x="45746" y="77179"/>
                    <a:pt x="45746" y="61799"/>
                    <a:pt x="45746" y="46419"/>
                  </a:cubicBezTo>
                  <a:cubicBezTo>
                    <a:pt x="45746" y="37695"/>
                    <a:pt x="45898" y="28941"/>
                    <a:pt x="45624" y="20218"/>
                  </a:cubicBezTo>
                  <a:lnTo>
                    <a:pt x="67235" y="20218"/>
                  </a:lnTo>
                  <a:cubicBezTo>
                    <a:pt x="71598" y="20218"/>
                    <a:pt x="75992" y="20323"/>
                    <a:pt x="80381" y="20323"/>
                  </a:cubicBezTo>
                  <a:cubicBezTo>
                    <a:pt x="83453" y="20323"/>
                    <a:pt x="86522" y="20271"/>
                    <a:pt x="89576" y="20096"/>
                  </a:cubicBezTo>
                  <a:close/>
                  <a:moveTo>
                    <a:pt x="1064" y="20157"/>
                  </a:moveTo>
                  <a:cubicBezTo>
                    <a:pt x="6687" y="20274"/>
                    <a:pt x="12315" y="20310"/>
                    <a:pt x="17944" y="20310"/>
                  </a:cubicBezTo>
                  <a:cubicBezTo>
                    <a:pt x="26950" y="20310"/>
                    <a:pt x="35958" y="20218"/>
                    <a:pt x="44955" y="20218"/>
                  </a:cubicBezTo>
                  <a:cubicBezTo>
                    <a:pt x="44469" y="35567"/>
                    <a:pt x="44834" y="50978"/>
                    <a:pt x="44834" y="66328"/>
                  </a:cubicBezTo>
                  <a:cubicBezTo>
                    <a:pt x="44834" y="81708"/>
                    <a:pt x="44834" y="97088"/>
                    <a:pt x="44834" y="112468"/>
                  </a:cubicBezTo>
                  <a:cubicBezTo>
                    <a:pt x="44834" y="121070"/>
                    <a:pt x="44591" y="129763"/>
                    <a:pt x="44986" y="138365"/>
                  </a:cubicBezTo>
                  <a:cubicBezTo>
                    <a:pt x="37630" y="138365"/>
                    <a:pt x="30274" y="138365"/>
                    <a:pt x="22918" y="138396"/>
                  </a:cubicBezTo>
                  <a:cubicBezTo>
                    <a:pt x="19616" y="138396"/>
                    <a:pt x="16308" y="138364"/>
                    <a:pt x="13002" y="138364"/>
                  </a:cubicBezTo>
                  <a:cubicBezTo>
                    <a:pt x="9035" y="138364"/>
                    <a:pt x="5071" y="138409"/>
                    <a:pt x="1125" y="138608"/>
                  </a:cubicBezTo>
                  <a:cubicBezTo>
                    <a:pt x="1489" y="130979"/>
                    <a:pt x="1186" y="123289"/>
                    <a:pt x="1186" y="115660"/>
                  </a:cubicBezTo>
                  <a:cubicBezTo>
                    <a:pt x="1186" y="107909"/>
                    <a:pt x="1186" y="100158"/>
                    <a:pt x="1186" y="92407"/>
                  </a:cubicBezTo>
                  <a:cubicBezTo>
                    <a:pt x="1186" y="76875"/>
                    <a:pt x="1186" y="61343"/>
                    <a:pt x="1186" y="45811"/>
                  </a:cubicBezTo>
                  <a:cubicBezTo>
                    <a:pt x="1155" y="37269"/>
                    <a:pt x="1277" y="28698"/>
                    <a:pt x="1064" y="20157"/>
                  </a:cubicBezTo>
                  <a:close/>
                  <a:moveTo>
                    <a:pt x="78126" y="0"/>
                  </a:moveTo>
                  <a:cubicBezTo>
                    <a:pt x="74637" y="0"/>
                    <a:pt x="71149" y="35"/>
                    <a:pt x="67661" y="35"/>
                  </a:cubicBezTo>
                  <a:lnTo>
                    <a:pt x="45290" y="35"/>
                  </a:lnTo>
                  <a:cubicBezTo>
                    <a:pt x="37843" y="35"/>
                    <a:pt x="30365" y="65"/>
                    <a:pt x="22918" y="65"/>
                  </a:cubicBezTo>
                  <a:cubicBezTo>
                    <a:pt x="22159" y="68"/>
                    <a:pt x="21399" y="70"/>
                    <a:pt x="20639" y="70"/>
                  </a:cubicBezTo>
                  <a:cubicBezTo>
                    <a:pt x="18350" y="70"/>
                    <a:pt x="16059" y="59"/>
                    <a:pt x="13769" y="59"/>
                  </a:cubicBezTo>
                  <a:cubicBezTo>
                    <a:pt x="9515" y="59"/>
                    <a:pt x="5264" y="96"/>
                    <a:pt x="1034" y="308"/>
                  </a:cubicBezTo>
                  <a:cubicBezTo>
                    <a:pt x="961" y="211"/>
                    <a:pt x="854" y="163"/>
                    <a:pt x="748" y="163"/>
                  </a:cubicBezTo>
                  <a:cubicBezTo>
                    <a:pt x="589" y="163"/>
                    <a:pt x="432" y="272"/>
                    <a:pt x="395" y="491"/>
                  </a:cubicBezTo>
                  <a:cubicBezTo>
                    <a:pt x="61" y="3652"/>
                    <a:pt x="334" y="6995"/>
                    <a:pt x="334" y="10157"/>
                  </a:cubicBezTo>
                  <a:cubicBezTo>
                    <a:pt x="334" y="13379"/>
                    <a:pt x="122" y="16661"/>
                    <a:pt x="486" y="19853"/>
                  </a:cubicBezTo>
                  <a:cubicBezTo>
                    <a:pt x="61" y="35294"/>
                    <a:pt x="334" y="50795"/>
                    <a:pt x="334" y="66267"/>
                  </a:cubicBezTo>
                  <a:cubicBezTo>
                    <a:pt x="334" y="81799"/>
                    <a:pt x="334" y="97331"/>
                    <a:pt x="334" y="112863"/>
                  </a:cubicBezTo>
                  <a:cubicBezTo>
                    <a:pt x="334" y="121496"/>
                    <a:pt x="0" y="130189"/>
                    <a:pt x="426" y="138821"/>
                  </a:cubicBezTo>
                  <a:cubicBezTo>
                    <a:pt x="426" y="139040"/>
                    <a:pt x="590" y="139149"/>
                    <a:pt x="760" y="139149"/>
                  </a:cubicBezTo>
                  <a:cubicBezTo>
                    <a:pt x="874" y="139149"/>
                    <a:pt x="991" y="139101"/>
                    <a:pt x="1064" y="139003"/>
                  </a:cubicBezTo>
                  <a:cubicBezTo>
                    <a:pt x="5295" y="139216"/>
                    <a:pt x="9546" y="139253"/>
                    <a:pt x="13794" y="139253"/>
                  </a:cubicBezTo>
                  <a:cubicBezTo>
                    <a:pt x="16081" y="139253"/>
                    <a:pt x="18367" y="139242"/>
                    <a:pt x="20648" y="139242"/>
                  </a:cubicBezTo>
                  <a:cubicBezTo>
                    <a:pt x="21405" y="139242"/>
                    <a:pt x="22162" y="139243"/>
                    <a:pt x="22918" y="139247"/>
                  </a:cubicBezTo>
                  <a:cubicBezTo>
                    <a:pt x="30365" y="139247"/>
                    <a:pt x="37843" y="139247"/>
                    <a:pt x="45290" y="139277"/>
                  </a:cubicBezTo>
                  <a:lnTo>
                    <a:pt x="67661" y="139277"/>
                  </a:lnTo>
                  <a:cubicBezTo>
                    <a:pt x="71149" y="139277"/>
                    <a:pt x="74637" y="139311"/>
                    <a:pt x="78126" y="139311"/>
                  </a:cubicBezTo>
                  <a:cubicBezTo>
                    <a:pt x="81963" y="139311"/>
                    <a:pt x="85800" y="139270"/>
                    <a:pt x="89637" y="139095"/>
                  </a:cubicBezTo>
                  <a:cubicBezTo>
                    <a:pt x="89694" y="139142"/>
                    <a:pt x="89769" y="139166"/>
                    <a:pt x="89845" y="139166"/>
                  </a:cubicBezTo>
                  <a:cubicBezTo>
                    <a:pt x="90012" y="139166"/>
                    <a:pt x="90184" y="139051"/>
                    <a:pt x="90184" y="138821"/>
                  </a:cubicBezTo>
                  <a:cubicBezTo>
                    <a:pt x="90519" y="123319"/>
                    <a:pt x="90184" y="107757"/>
                    <a:pt x="90184" y="92255"/>
                  </a:cubicBezTo>
                  <a:cubicBezTo>
                    <a:pt x="90184" y="76844"/>
                    <a:pt x="90184" y="61464"/>
                    <a:pt x="90154" y="46084"/>
                  </a:cubicBezTo>
                  <a:cubicBezTo>
                    <a:pt x="90154" y="37361"/>
                    <a:pt x="90519" y="28546"/>
                    <a:pt x="90063" y="19853"/>
                  </a:cubicBezTo>
                  <a:cubicBezTo>
                    <a:pt x="90458" y="16692"/>
                    <a:pt x="90184" y="13348"/>
                    <a:pt x="90184" y="10157"/>
                  </a:cubicBezTo>
                  <a:cubicBezTo>
                    <a:pt x="90184" y="6965"/>
                    <a:pt x="90397" y="3682"/>
                    <a:pt x="90184" y="491"/>
                  </a:cubicBezTo>
                  <a:cubicBezTo>
                    <a:pt x="90163" y="261"/>
                    <a:pt x="90013" y="146"/>
                    <a:pt x="89852" y="146"/>
                  </a:cubicBezTo>
                  <a:cubicBezTo>
                    <a:pt x="89779" y="146"/>
                    <a:pt x="89704" y="170"/>
                    <a:pt x="89637" y="217"/>
                  </a:cubicBezTo>
                  <a:cubicBezTo>
                    <a:pt x="85800" y="42"/>
                    <a:pt x="81963" y="0"/>
                    <a:pt x="78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195900" y="1783100"/>
              <a:ext cx="496675" cy="454775"/>
            </a:xfrm>
            <a:custGeom>
              <a:avLst/>
              <a:gdLst/>
              <a:ahLst/>
              <a:cxnLst/>
              <a:rect l="l" t="t" r="r" b="b"/>
              <a:pathLst>
                <a:path w="19867" h="18191" extrusionOk="0">
                  <a:moveTo>
                    <a:pt x="290" y="0"/>
                  </a:moveTo>
                  <a:cubicBezTo>
                    <a:pt x="137" y="0"/>
                    <a:pt x="1" y="212"/>
                    <a:pt x="143" y="331"/>
                  </a:cubicBezTo>
                  <a:cubicBezTo>
                    <a:pt x="6466" y="6379"/>
                    <a:pt x="12940" y="12337"/>
                    <a:pt x="19475" y="18142"/>
                  </a:cubicBezTo>
                  <a:cubicBezTo>
                    <a:pt x="19515" y="18176"/>
                    <a:pt x="19558" y="18190"/>
                    <a:pt x="19599" y="18190"/>
                  </a:cubicBezTo>
                  <a:cubicBezTo>
                    <a:pt x="19745" y="18190"/>
                    <a:pt x="19867" y="18011"/>
                    <a:pt x="19749" y="17869"/>
                  </a:cubicBezTo>
                  <a:cubicBezTo>
                    <a:pt x="13943" y="11364"/>
                    <a:pt x="6800" y="6014"/>
                    <a:pt x="417" y="57"/>
                  </a:cubicBezTo>
                  <a:cubicBezTo>
                    <a:pt x="377" y="17"/>
                    <a:pt x="333" y="0"/>
                    <a:pt x="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108150" y="2105800"/>
              <a:ext cx="677725" cy="667025"/>
            </a:xfrm>
            <a:custGeom>
              <a:avLst/>
              <a:gdLst/>
              <a:ahLst/>
              <a:cxnLst/>
              <a:rect l="l" t="t" r="r" b="b"/>
              <a:pathLst>
                <a:path w="27109" h="26681" extrusionOk="0">
                  <a:moveTo>
                    <a:pt x="225" y="0"/>
                  </a:moveTo>
                  <a:cubicBezTo>
                    <a:pt x="114" y="0"/>
                    <a:pt x="1" y="153"/>
                    <a:pt x="97" y="249"/>
                  </a:cubicBezTo>
                  <a:cubicBezTo>
                    <a:pt x="9033" y="8973"/>
                    <a:pt x="17453" y="18274"/>
                    <a:pt x="26724" y="26633"/>
                  </a:cubicBezTo>
                  <a:cubicBezTo>
                    <a:pt x="26764" y="26667"/>
                    <a:pt x="26808" y="26681"/>
                    <a:pt x="26849" y="26681"/>
                  </a:cubicBezTo>
                  <a:cubicBezTo>
                    <a:pt x="26993" y="26681"/>
                    <a:pt x="27109" y="26508"/>
                    <a:pt x="26967" y="26390"/>
                  </a:cubicBezTo>
                  <a:cubicBezTo>
                    <a:pt x="18091" y="17605"/>
                    <a:pt x="9337" y="8669"/>
                    <a:pt x="310" y="37"/>
                  </a:cubicBezTo>
                  <a:cubicBezTo>
                    <a:pt x="284" y="11"/>
                    <a:pt x="25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317950" y="2792650"/>
              <a:ext cx="410450" cy="400500"/>
            </a:xfrm>
            <a:custGeom>
              <a:avLst/>
              <a:gdLst/>
              <a:ahLst/>
              <a:cxnLst/>
              <a:rect l="l" t="t" r="r" b="b"/>
              <a:pathLst>
                <a:path w="16418" h="16020" extrusionOk="0">
                  <a:moveTo>
                    <a:pt x="187" y="0"/>
                  </a:moveTo>
                  <a:cubicBezTo>
                    <a:pt x="87" y="0"/>
                    <a:pt x="1" y="129"/>
                    <a:pt x="94" y="223"/>
                  </a:cubicBezTo>
                  <a:cubicBezTo>
                    <a:pt x="5657" y="5238"/>
                    <a:pt x="10854" y="10618"/>
                    <a:pt x="16113" y="15968"/>
                  </a:cubicBezTo>
                  <a:cubicBezTo>
                    <a:pt x="16142" y="16004"/>
                    <a:pt x="16177" y="16020"/>
                    <a:pt x="16211" y="16020"/>
                  </a:cubicBezTo>
                  <a:cubicBezTo>
                    <a:pt x="16318" y="16020"/>
                    <a:pt x="16418" y="15870"/>
                    <a:pt x="16326" y="15755"/>
                  </a:cubicBezTo>
                  <a:cubicBezTo>
                    <a:pt x="11371" y="10162"/>
                    <a:pt x="5869" y="5025"/>
                    <a:pt x="277" y="40"/>
                  </a:cubicBezTo>
                  <a:cubicBezTo>
                    <a:pt x="248" y="12"/>
                    <a:pt x="21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280150" y="3197150"/>
              <a:ext cx="547400" cy="553100"/>
            </a:xfrm>
            <a:custGeom>
              <a:avLst/>
              <a:gdLst/>
              <a:ahLst/>
              <a:cxnLst/>
              <a:rect l="l" t="t" r="r" b="b"/>
              <a:pathLst>
                <a:path w="21896" h="22124" extrusionOk="0">
                  <a:moveTo>
                    <a:pt x="285" y="1"/>
                  </a:moveTo>
                  <a:cubicBezTo>
                    <a:pt x="134" y="1"/>
                    <a:pt x="0" y="195"/>
                    <a:pt x="117" y="335"/>
                  </a:cubicBezTo>
                  <a:cubicBezTo>
                    <a:pt x="7138" y="7630"/>
                    <a:pt x="14160" y="14985"/>
                    <a:pt x="21394" y="22068"/>
                  </a:cubicBezTo>
                  <a:cubicBezTo>
                    <a:pt x="21440" y="22107"/>
                    <a:pt x="21491" y="22123"/>
                    <a:pt x="21541" y="22123"/>
                  </a:cubicBezTo>
                  <a:cubicBezTo>
                    <a:pt x="21725" y="22123"/>
                    <a:pt x="21895" y="21900"/>
                    <a:pt x="21728" y="21733"/>
                  </a:cubicBezTo>
                  <a:cubicBezTo>
                    <a:pt x="14798" y="14347"/>
                    <a:pt x="7594" y="7204"/>
                    <a:pt x="421" y="61"/>
                  </a:cubicBezTo>
                  <a:cubicBezTo>
                    <a:pt x="378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249325" y="3643775"/>
              <a:ext cx="243875" cy="226525"/>
            </a:xfrm>
            <a:custGeom>
              <a:avLst/>
              <a:gdLst/>
              <a:ahLst/>
              <a:cxnLst/>
              <a:rect l="l" t="t" r="r" b="b"/>
              <a:pathLst>
                <a:path w="9755" h="9061" extrusionOk="0">
                  <a:moveTo>
                    <a:pt x="343" y="0"/>
                  </a:moveTo>
                  <a:cubicBezTo>
                    <a:pt x="162" y="0"/>
                    <a:pt x="0" y="232"/>
                    <a:pt x="164" y="373"/>
                  </a:cubicBezTo>
                  <a:cubicBezTo>
                    <a:pt x="3174" y="3260"/>
                    <a:pt x="6152" y="6178"/>
                    <a:pt x="9253" y="9005"/>
                  </a:cubicBezTo>
                  <a:cubicBezTo>
                    <a:pt x="9298" y="9044"/>
                    <a:pt x="9350" y="9061"/>
                    <a:pt x="9400" y="9061"/>
                  </a:cubicBezTo>
                  <a:cubicBezTo>
                    <a:pt x="9584" y="9061"/>
                    <a:pt x="9754" y="8838"/>
                    <a:pt x="9587" y="8671"/>
                  </a:cubicBezTo>
                  <a:cubicBezTo>
                    <a:pt x="6608" y="5753"/>
                    <a:pt x="3538" y="2926"/>
                    <a:pt x="499" y="69"/>
                  </a:cubicBezTo>
                  <a:cubicBezTo>
                    <a:pt x="450" y="20"/>
                    <a:pt x="396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990750" y="3490275"/>
              <a:ext cx="568625" cy="595950"/>
            </a:xfrm>
            <a:custGeom>
              <a:avLst/>
              <a:gdLst/>
              <a:ahLst/>
              <a:cxnLst/>
              <a:rect l="l" t="t" r="r" b="b"/>
              <a:pathLst>
                <a:path w="22745" h="23838" extrusionOk="0">
                  <a:moveTo>
                    <a:pt x="325" y="1"/>
                  </a:moveTo>
                  <a:cubicBezTo>
                    <a:pt x="151" y="1"/>
                    <a:pt x="0" y="238"/>
                    <a:pt x="142" y="403"/>
                  </a:cubicBezTo>
                  <a:cubicBezTo>
                    <a:pt x="7406" y="8306"/>
                    <a:pt x="14823" y="16118"/>
                    <a:pt x="22331" y="23777"/>
                  </a:cubicBezTo>
                  <a:cubicBezTo>
                    <a:pt x="22373" y="23820"/>
                    <a:pt x="22420" y="23838"/>
                    <a:pt x="22466" y="23838"/>
                  </a:cubicBezTo>
                  <a:cubicBezTo>
                    <a:pt x="22615" y="23838"/>
                    <a:pt x="22744" y="23644"/>
                    <a:pt x="22604" y="23504"/>
                  </a:cubicBezTo>
                  <a:cubicBezTo>
                    <a:pt x="15735" y="15267"/>
                    <a:pt x="7801" y="7911"/>
                    <a:pt x="476" y="69"/>
                  </a:cubicBezTo>
                  <a:cubicBezTo>
                    <a:pt x="428" y="21"/>
                    <a:pt x="37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954750" y="2983825"/>
              <a:ext cx="660975" cy="739275"/>
            </a:xfrm>
            <a:custGeom>
              <a:avLst/>
              <a:gdLst/>
              <a:ahLst/>
              <a:cxnLst/>
              <a:rect l="l" t="t" r="r" b="b"/>
              <a:pathLst>
                <a:path w="26439" h="29571" extrusionOk="0">
                  <a:moveTo>
                    <a:pt x="207" y="1"/>
                  </a:moveTo>
                  <a:cubicBezTo>
                    <a:pt x="100" y="1"/>
                    <a:pt x="0" y="151"/>
                    <a:pt x="92" y="266"/>
                  </a:cubicBezTo>
                  <a:cubicBezTo>
                    <a:pt x="4378" y="5190"/>
                    <a:pt x="8694" y="10053"/>
                    <a:pt x="13010" y="14947"/>
                  </a:cubicBezTo>
                  <a:cubicBezTo>
                    <a:pt x="17327" y="19810"/>
                    <a:pt x="21521" y="24856"/>
                    <a:pt x="26050" y="29506"/>
                  </a:cubicBezTo>
                  <a:cubicBezTo>
                    <a:pt x="26088" y="29551"/>
                    <a:pt x="26133" y="29570"/>
                    <a:pt x="26177" y="29570"/>
                  </a:cubicBezTo>
                  <a:cubicBezTo>
                    <a:pt x="26311" y="29570"/>
                    <a:pt x="26438" y="29393"/>
                    <a:pt x="26324" y="29233"/>
                  </a:cubicBezTo>
                  <a:cubicBezTo>
                    <a:pt x="22190" y="24217"/>
                    <a:pt x="17691" y="19476"/>
                    <a:pt x="13345" y="14612"/>
                  </a:cubicBezTo>
                  <a:cubicBezTo>
                    <a:pt x="9029" y="9749"/>
                    <a:pt x="4682" y="4886"/>
                    <a:pt x="305" y="53"/>
                  </a:cubicBezTo>
                  <a:cubicBezTo>
                    <a:pt x="276" y="16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5055975" y="2612025"/>
              <a:ext cx="406125" cy="443800"/>
            </a:xfrm>
            <a:custGeom>
              <a:avLst/>
              <a:gdLst/>
              <a:ahLst/>
              <a:cxnLst/>
              <a:rect l="l" t="t" r="r" b="b"/>
              <a:pathLst>
                <a:path w="16245" h="17752" extrusionOk="0">
                  <a:moveTo>
                    <a:pt x="270" y="1"/>
                  </a:moveTo>
                  <a:cubicBezTo>
                    <a:pt x="133" y="1"/>
                    <a:pt x="0" y="188"/>
                    <a:pt x="116" y="305"/>
                  </a:cubicBezTo>
                  <a:cubicBezTo>
                    <a:pt x="5344" y="6110"/>
                    <a:pt x="10420" y="12068"/>
                    <a:pt x="15831" y="17691"/>
                  </a:cubicBezTo>
                  <a:cubicBezTo>
                    <a:pt x="15873" y="17733"/>
                    <a:pt x="15921" y="17751"/>
                    <a:pt x="15966" y="17751"/>
                  </a:cubicBezTo>
                  <a:cubicBezTo>
                    <a:pt x="16116" y="17751"/>
                    <a:pt x="16244" y="17557"/>
                    <a:pt x="16104" y="17417"/>
                  </a:cubicBezTo>
                  <a:cubicBezTo>
                    <a:pt x="11089" y="11460"/>
                    <a:pt x="5648" y="5806"/>
                    <a:pt x="390" y="62"/>
                  </a:cubicBezTo>
                  <a:cubicBezTo>
                    <a:pt x="354" y="19"/>
                    <a:pt x="312" y="1"/>
                    <a:pt x="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5158500" y="2301550"/>
              <a:ext cx="250675" cy="259500"/>
            </a:xfrm>
            <a:custGeom>
              <a:avLst/>
              <a:gdLst/>
              <a:ahLst/>
              <a:cxnLst/>
              <a:rect l="l" t="t" r="r" b="b"/>
              <a:pathLst>
                <a:path w="10027" h="10380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cubicBezTo>
                    <a:pt x="1760" y="1903"/>
                    <a:pt x="3371" y="3575"/>
                    <a:pt x="4952" y="5246"/>
                  </a:cubicBezTo>
                  <a:cubicBezTo>
                    <a:pt x="6532" y="6918"/>
                    <a:pt x="7961" y="8803"/>
                    <a:pt x="9663" y="10322"/>
                  </a:cubicBezTo>
                  <a:cubicBezTo>
                    <a:pt x="9703" y="10362"/>
                    <a:pt x="9749" y="10379"/>
                    <a:pt x="9793" y="10379"/>
                  </a:cubicBezTo>
                  <a:cubicBezTo>
                    <a:pt x="9917" y="10379"/>
                    <a:pt x="10026" y="10244"/>
                    <a:pt x="9937" y="10110"/>
                  </a:cubicBezTo>
                  <a:cubicBezTo>
                    <a:pt x="7292" y="6432"/>
                    <a:pt x="3614" y="3210"/>
                    <a:pt x="362" y="49"/>
                  </a:cubicBez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5041125" y="3985425"/>
              <a:ext cx="368450" cy="359275"/>
            </a:xfrm>
            <a:custGeom>
              <a:avLst/>
              <a:gdLst/>
              <a:ahLst/>
              <a:cxnLst/>
              <a:rect l="l" t="t" r="r" b="b"/>
              <a:pathLst>
                <a:path w="14738" h="14371" extrusionOk="0">
                  <a:moveTo>
                    <a:pt x="337" y="0"/>
                  </a:moveTo>
                  <a:cubicBezTo>
                    <a:pt x="158" y="0"/>
                    <a:pt x="0" y="252"/>
                    <a:pt x="163" y="415"/>
                  </a:cubicBezTo>
                  <a:cubicBezTo>
                    <a:pt x="4875" y="5066"/>
                    <a:pt x="9616" y="9655"/>
                    <a:pt x="14358" y="14306"/>
                  </a:cubicBezTo>
                  <a:cubicBezTo>
                    <a:pt x="14396" y="14351"/>
                    <a:pt x="14442" y="14370"/>
                    <a:pt x="14486" y="14370"/>
                  </a:cubicBezTo>
                  <a:cubicBezTo>
                    <a:pt x="14618" y="14370"/>
                    <a:pt x="14738" y="14199"/>
                    <a:pt x="14601" y="14063"/>
                  </a:cubicBezTo>
                  <a:cubicBezTo>
                    <a:pt x="10285" y="9047"/>
                    <a:pt x="5239" y="4670"/>
                    <a:pt x="498" y="81"/>
                  </a:cubicBezTo>
                  <a:cubicBezTo>
                    <a:pt x="448" y="24"/>
                    <a:pt x="391" y="0"/>
                    <a:pt x="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4955525" y="1650775"/>
              <a:ext cx="749275" cy="525875"/>
            </a:xfrm>
            <a:custGeom>
              <a:avLst/>
              <a:gdLst/>
              <a:ahLst/>
              <a:cxnLst/>
              <a:rect l="l" t="t" r="r" b="b"/>
              <a:pathLst>
                <a:path w="29971" h="21035" extrusionOk="0">
                  <a:moveTo>
                    <a:pt x="1" y="0"/>
                  </a:moveTo>
                  <a:lnTo>
                    <a:pt x="1" y="21034"/>
                  </a:lnTo>
                  <a:lnTo>
                    <a:pt x="29971" y="21034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-710480" y="4474548"/>
              <a:ext cx="5484962" cy="17515"/>
            </a:xfrm>
            <a:custGeom>
              <a:avLst/>
              <a:gdLst/>
              <a:ahLst/>
              <a:cxnLst/>
              <a:rect l="l" t="t" r="r" b="b"/>
              <a:pathLst>
                <a:path w="166539" h="958" extrusionOk="0">
                  <a:moveTo>
                    <a:pt x="158751" y="1"/>
                  </a:moveTo>
                  <a:cubicBezTo>
                    <a:pt x="155679" y="1"/>
                    <a:pt x="152599" y="75"/>
                    <a:pt x="149547" y="75"/>
                  </a:cubicBezTo>
                  <a:lnTo>
                    <a:pt x="101522" y="75"/>
                  </a:lnTo>
                  <a:cubicBezTo>
                    <a:pt x="79911" y="105"/>
                    <a:pt x="58269" y="105"/>
                    <a:pt x="36627" y="136"/>
                  </a:cubicBezTo>
                  <a:cubicBezTo>
                    <a:pt x="24560" y="136"/>
                    <a:pt x="12463" y="166"/>
                    <a:pt x="365" y="196"/>
                  </a:cubicBezTo>
                  <a:cubicBezTo>
                    <a:pt x="0" y="196"/>
                    <a:pt x="0" y="774"/>
                    <a:pt x="365" y="774"/>
                  </a:cubicBezTo>
                  <a:cubicBezTo>
                    <a:pt x="43557" y="865"/>
                    <a:pt x="86750" y="865"/>
                    <a:pt x="129942" y="865"/>
                  </a:cubicBezTo>
                  <a:lnTo>
                    <a:pt x="148119" y="865"/>
                  </a:lnTo>
                  <a:cubicBezTo>
                    <a:pt x="151595" y="865"/>
                    <a:pt x="155113" y="957"/>
                    <a:pt x="158625" y="957"/>
                  </a:cubicBezTo>
                  <a:cubicBezTo>
                    <a:pt x="161160" y="957"/>
                    <a:pt x="163693" y="909"/>
                    <a:pt x="166204" y="744"/>
                  </a:cubicBezTo>
                  <a:cubicBezTo>
                    <a:pt x="166538" y="713"/>
                    <a:pt x="166538" y="227"/>
                    <a:pt x="166204" y="227"/>
                  </a:cubicBezTo>
                  <a:cubicBezTo>
                    <a:pt x="163738" y="50"/>
                    <a:pt x="161247" y="1"/>
                    <a:pt x="158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19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720000" y="4747074"/>
            <a:ext cx="7704000" cy="82200"/>
          </a:xfrm>
          <a:prstGeom prst="roundRect">
            <a:avLst>
              <a:gd name="adj" fmla="val 0"/>
            </a:avLst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19"/>
          <p:cNvGrpSpPr/>
          <p:nvPr/>
        </p:nvGrpSpPr>
        <p:grpSpPr>
          <a:xfrm>
            <a:off x="1045227" y="3469535"/>
            <a:ext cx="4650900" cy="843900"/>
            <a:chOff x="1045227" y="3469535"/>
            <a:chExt cx="4650900" cy="843900"/>
          </a:xfrm>
        </p:grpSpPr>
        <p:sp>
          <p:nvSpPr>
            <p:cNvPr id="802" name="Google Shape;802;p19"/>
            <p:cNvSpPr/>
            <p:nvPr/>
          </p:nvSpPr>
          <p:spPr>
            <a:xfrm>
              <a:off x="1045227" y="3469535"/>
              <a:ext cx="4650900" cy="843900"/>
            </a:xfrm>
            <a:prstGeom prst="roundRect">
              <a:avLst>
                <a:gd name="adj" fmla="val 16667"/>
              </a:avLst>
            </a:prstGeom>
            <a:solidFill>
              <a:srgbClr val="64DFDF">
                <a:alpha val="759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3" name="Google Shape;803;p19"/>
            <p:cNvGrpSpPr/>
            <p:nvPr/>
          </p:nvGrpSpPr>
          <p:grpSpPr>
            <a:xfrm>
              <a:off x="1236559" y="3614228"/>
              <a:ext cx="1011339" cy="571154"/>
              <a:chOff x="2250400" y="4593625"/>
              <a:chExt cx="1263700" cy="713675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2250400" y="4979050"/>
                <a:ext cx="231275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9191" fill="none" extrusionOk="0">
                    <a:moveTo>
                      <a:pt x="9250" y="0"/>
                    </a:moveTo>
                    <a:lnTo>
                      <a:pt x="0" y="9191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2413000" y="5058625"/>
                <a:ext cx="247200" cy="24867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947" fill="none" extrusionOk="0">
                    <a:moveTo>
                      <a:pt x="1" y="9947"/>
                    </a:moveTo>
                    <a:lnTo>
                      <a:pt x="9888" y="0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2376700" y="4618000"/>
                <a:ext cx="443650" cy="45655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8262" fill="none" extrusionOk="0">
                    <a:moveTo>
                      <a:pt x="9151" y="17466"/>
                    </a:moveTo>
                    <a:cubicBezTo>
                      <a:pt x="11300" y="18262"/>
                      <a:pt x="13707" y="17168"/>
                      <a:pt x="14522" y="14999"/>
                    </a:cubicBezTo>
                    <a:lnTo>
                      <a:pt x="15815" y="11518"/>
                    </a:lnTo>
                    <a:lnTo>
                      <a:pt x="17506" y="6943"/>
                    </a:lnTo>
                    <a:cubicBezTo>
                      <a:pt x="17745" y="6346"/>
                      <a:pt x="17427" y="5670"/>
                      <a:pt x="16810" y="5471"/>
                    </a:cubicBezTo>
                    <a:cubicBezTo>
                      <a:pt x="16233" y="5292"/>
                      <a:pt x="15597" y="5610"/>
                      <a:pt x="15398" y="6187"/>
                    </a:cubicBezTo>
                    <a:lnTo>
                      <a:pt x="13826" y="10384"/>
                    </a:lnTo>
                    <a:cubicBezTo>
                      <a:pt x="13767" y="10563"/>
                      <a:pt x="13548" y="10663"/>
                      <a:pt x="13349" y="10603"/>
                    </a:cubicBezTo>
                    <a:cubicBezTo>
                      <a:pt x="13170" y="10524"/>
                      <a:pt x="13070" y="10305"/>
                      <a:pt x="13150" y="10126"/>
                    </a:cubicBezTo>
                    <a:lnTo>
                      <a:pt x="15577" y="3541"/>
                    </a:lnTo>
                    <a:cubicBezTo>
                      <a:pt x="15796" y="2984"/>
                      <a:pt x="15537" y="2328"/>
                      <a:pt x="14980" y="2089"/>
                    </a:cubicBezTo>
                    <a:cubicBezTo>
                      <a:pt x="14383" y="1830"/>
                      <a:pt x="13707" y="2129"/>
                      <a:pt x="13488" y="2726"/>
                    </a:cubicBezTo>
                    <a:lnTo>
                      <a:pt x="11021" y="9330"/>
                    </a:lnTo>
                    <a:cubicBezTo>
                      <a:pt x="10962" y="9529"/>
                      <a:pt x="10743" y="9628"/>
                      <a:pt x="10544" y="9549"/>
                    </a:cubicBezTo>
                    <a:cubicBezTo>
                      <a:pt x="10365" y="9489"/>
                      <a:pt x="10265" y="9270"/>
                      <a:pt x="10345" y="9071"/>
                    </a:cubicBezTo>
                    <a:lnTo>
                      <a:pt x="13070" y="1711"/>
                    </a:lnTo>
                    <a:cubicBezTo>
                      <a:pt x="13289" y="1134"/>
                      <a:pt x="13030" y="498"/>
                      <a:pt x="12473" y="259"/>
                    </a:cubicBezTo>
                    <a:cubicBezTo>
                      <a:pt x="11877" y="0"/>
                      <a:pt x="11200" y="299"/>
                      <a:pt x="10982" y="895"/>
                    </a:cubicBezTo>
                    <a:lnTo>
                      <a:pt x="8216" y="8296"/>
                    </a:lnTo>
                    <a:cubicBezTo>
                      <a:pt x="8157" y="8475"/>
                      <a:pt x="7938" y="8574"/>
                      <a:pt x="7759" y="8514"/>
                    </a:cubicBezTo>
                    <a:lnTo>
                      <a:pt x="7759" y="8514"/>
                    </a:lnTo>
                    <a:cubicBezTo>
                      <a:pt x="7560" y="8435"/>
                      <a:pt x="7461" y="8216"/>
                      <a:pt x="7540" y="8037"/>
                    </a:cubicBezTo>
                    <a:lnTo>
                      <a:pt x="9689" y="2248"/>
                    </a:lnTo>
                    <a:cubicBezTo>
                      <a:pt x="9887" y="1691"/>
                      <a:pt x="9649" y="1035"/>
                      <a:pt x="9092" y="796"/>
                    </a:cubicBezTo>
                    <a:cubicBezTo>
                      <a:pt x="8495" y="537"/>
                      <a:pt x="7799" y="836"/>
                      <a:pt x="7580" y="1433"/>
                    </a:cubicBezTo>
                    <a:lnTo>
                      <a:pt x="5292" y="7599"/>
                    </a:lnTo>
                    <a:lnTo>
                      <a:pt x="4874" y="8733"/>
                    </a:lnTo>
                    <a:cubicBezTo>
                      <a:pt x="4755" y="9051"/>
                      <a:pt x="4317" y="9111"/>
                      <a:pt x="4119" y="8833"/>
                    </a:cubicBezTo>
                    <a:lnTo>
                      <a:pt x="3522" y="8077"/>
                    </a:lnTo>
                    <a:cubicBezTo>
                      <a:pt x="2627" y="6883"/>
                      <a:pt x="1294" y="6505"/>
                      <a:pt x="498" y="7122"/>
                    </a:cubicBezTo>
                    <a:lnTo>
                      <a:pt x="498" y="7122"/>
                    </a:lnTo>
                    <a:cubicBezTo>
                      <a:pt x="80" y="7420"/>
                      <a:pt x="1" y="7997"/>
                      <a:pt x="319" y="8395"/>
                    </a:cubicBezTo>
                    <a:cubicBezTo>
                      <a:pt x="319" y="8395"/>
                      <a:pt x="2090" y="10623"/>
                      <a:pt x="2607" y="11419"/>
                    </a:cubicBezTo>
                    <a:cubicBezTo>
                      <a:pt x="2965" y="11976"/>
                      <a:pt x="4119" y="14303"/>
                      <a:pt x="4119" y="14303"/>
                    </a:cubicBezTo>
                    <a:lnTo>
                      <a:pt x="4119" y="14303"/>
                    </a:lnTo>
                    <a:cubicBezTo>
                      <a:pt x="4576" y="15258"/>
                      <a:pt x="5372" y="16054"/>
                      <a:pt x="6446" y="16452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2444350" y="4637875"/>
                <a:ext cx="318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011" fill="none" extrusionOk="0">
                    <a:moveTo>
                      <a:pt x="1273" y="1"/>
                    </a:moveTo>
                    <a:cubicBezTo>
                      <a:pt x="1273" y="1"/>
                      <a:pt x="0" y="319"/>
                      <a:pt x="20" y="2010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2398100" y="4593625"/>
                <a:ext cx="74125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676" fill="none" extrusionOk="0">
                    <a:moveTo>
                      <a:pt x="2964" y="1"/>
                    </a:moveTo>
                    <a:cubicBezTo>
                      <a:pt x="2964" y="1"/>
                      <a:pt x="0" y="737"/>
                      <a:pt x="40" y="4675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283325" y="4979050"/>
                <a:ext cx="230775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9191" fill="none" extrusionOk="0">
                    <a:moveTo>
                      <a:pt x="0" y="0"/>
                    </a:moveTo>
                    <a:lnTo>
                      <a:pt x="9230" y="9191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104275" y="5058625"/>
                <a:ext cx="247200" cy="24867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947" fill="none" extrusionOk="0">
                    <a:moveTo>
                      <a:pt x="9887" y="994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944650" y="4618000"/>
                <a:ext cx="443125" cy="456550"/>
              </a:xfrm>
              <a:custGeom>
                <a:avLst/>
                <a:gdLst/>
                <a:ahLst/>
                <a:cxnLst/>
                <a:rect l="l" t="t" r="r" b="b"/>
                <a:pathLst>
                  <a:path w="17725" h="18262" fill="none" extrusionOk="0">
                    <a:moveTo>
                      <a:pt x="8594" y="17466"/>
                    </a:moveTo>
                    <a:cubicBezTo>
                      <a:pt x="6426" y="18262"/>
                      <a:pt x="4019" y="17168"/>
                      <a:pt x="3223" y="14999"/>
                    </a:cubicBezTo>
                    <a:lnTo>
                      <a:pt x="1910" y="11518"/>
                    </a:lnTo>
                    <a:lnTo>
                      <a:pt x="219" y="6943"/>
                    </a:lnTo>
                    <a:cubicBezTo>
                      <a:pt x="0" y="6346"/>
                      <a:pt x="319" y="5670"/>
                      <a:pt x="935" y="5471"/>
                    </a:cubicBezTo>
                    <a:cubicBezTo>
                      <a:pt x="1512" y="5292"/>
                      <a:pt x="2129" y="5610"/>
                      <a:pt x="2328" y="6187"/>
                    </a:cubicBezTo>
                    <a:lnTo>
                      <a:pt x="3899" y="10384"/>
                    </a:lnTo>
                    <a:cubicBezTo>
                      <a:pt x="3979" y="10563"/>
                      <a:pt x="4178" y="10663"/>
                      <a:pt x="4377" y="10603"/>
                    </a:cubicBezTo>
                    <a:cubicBezTo>
                      <a:pt x="4556" y="10524"/>
                      <a:pt x="4655" y="10305"/>
                      <a:pt x="4595" y="10126"/>
                    </a:cubicBezTo>
                    <a:lnTo>
                      <a:pt x="2149" y="3541"/>
                    </a:lnTo>
                    <a:cubicBezTo>
                      <a:pt x="1930" y="2984"/>
                      <a:pt x="2188" y="2328"/>
                      <a:pt x="2745" y="2089"/>
                    </a:cubicBezTo>
                    <a:cubicBezTo>
                      <a:pt x="3342" y="1830"/>
                      <a:pt x="4019" y="2129"/>
                      <a:pt x="4237" y="2726"/>
                    </a:cubicBezTo>
                    <a:lnTo>
                      <a:pt x="6704" y="9330"/>
                    </a:lnTo>
                    <a:cubicBezTo>
                      <a:pt x="6764" y="9529"/>
                      <a:pt x="6983" y="9628"/>
                      <a:pt x="7181" y="9549"/>
                    </a:cubicBezTo>
                    <a:cubicBezTo>
                      <a:pt x="7361" y="9489"/>
                      <a:pt x="7460" y="9270"/>
                      <a:pt x="7400" y="9071"/>
                    </a:cubicBezTo>
                    <a:lnTo>
                      <a:pt x="4655" y="1711"/>
                    </a:lnTo>
                    <a:cubicBezTo>
                      <a:pt x="4436" y="1134"/>
                      <a:pt x="4695" y="498"/>
                      <a:pt x="5252" y="259"/>
                    </a:cubicBezTo>
                    <a:cubicBezTo>
                      <a:pt x="5849" y="0"/>
                      <a:pt x="6525" y="299"/>
                      <a:pt x="6744" y="895"/>
                    </a:cubicBezTo>
                    <a:lnTo>
                      <a:pt x="9509" y="8296"/>
                    </a:lnTo>
                    <a:cubicBezTo>
                      <a:pt x="9569" y="8475"/>
                      <a:pt x="9787" y="8574"/>
                      <a:pt x="9986" y="8514"/>
                    </a:cubicBezTo>
                    <a:lnTo>
                      <a:pt x="9986" y="8514"/>
                    </a:lnTo>
                    <a:cubicBezTo>
                      <a:pt x="10165" y="8435"/>
                      <a:pt x="10265" y="8216"/>
                      <a:pt x="10185" y="8037"/>
                    </a:cubicBezTo>
                    <a:lnTo>
                      <a:pt x="8037" y="2248"/>
                    </a:lnTo>
                    <a:cubicBezTo>
                      <a:pt x="7838" y="1691"/>
                      <a:pt x="8077" y="1035"/>
                      <a:pt x="8654" y="796"/>
                    </a:cubicBezTo>
                    <a:cubicBezTo>
                      <a:pt x="9250" y="537"/>
                      <a:pt x="9927" y="836"/>
                      <a:pt x="10146" y="1433"/>
                    </a:cubicBezTo>
                    <a:lnTo>
                      <a:pt x="12433" y="7599"/>
                    </a:lnTo>
                    <a:lnTo>
                      <a:pt x="12851" y="8733"/>
                    </a:lnTo>
                    <a:cubicBezTo>
                      <a:pt x="12970" y="9051"/>
                      <a:pt x="13408" y="9111"/>
                      <a:pt x="13627" y="8833"/>
                    </a:cubicBezTo>
                    <a:lnTo>
                      <a:pt x="14204" y="8077"/>
                    </a:lnTo>
                    <a:cubicBezTo>
                      <a:pt x="15099" y="6883"/>
                      <a:pt x="16432" y="6505"/>
                      <a:pt x="17247" y="7122"/>
                    </a:cubicBezTo>
                    <a:lnTo>
                      <a:pt x="17247" y="7122"/>
                    </a:lnTo>
                    <a:cubicBezTo>
                      <a:pt x="17645" y="7420"/>
                      <a:pt x="17725" y="7997"/>
                      <a:pt x="17406" y="8395"/>
                    </a:cubicBezTo>
                    <a:cubicBezTo>
                      <a:pt x="17406" y="8395"/>
                      <a:pt x="15656" y="10623"/>
                      <a:pt x="15119" y="11419"/>
                    </a:cubicBezTo>
                    <a:cubicBezTo>
                      <a:pt x="14761" y="11976"/>
                      <a:pt x="13607" y="14303"/>
                      <a:pt x="13607" y="14303"/>
                    </a:cubicBezTo>
                    <a:lnTo>
                      <a:pt x="13607" y="14303"/>
                    </a:lnTo>
                    <a:cubicBezTo>
                      <a:pt x="13149" y="15258"/>
                      <a:pt x="12354" y="16054"/>
                      <a:pt x="11279" y="16452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288300" y="4637875"/>
                <a:ext cx="318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011" fill="none" extrusionOk="0">
                    <a:moveTo>
                      <a:pt x="0" y="1"/>
                    </a:moveTo>
                    <a:cubicBezTo>
                      <a:pt x="0" y="1"/>
                      <a:pt x="1273" y="319"/>
                      <a:pt x="1253" y="2010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292275" y="4593625"/>
                <a:ext cx="74125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4676" fill="none" extrusionOk="0">
                    <a:moveTo>
                      <a:pt x="0" y="1"/>
                    </a:moveTo>
                    <a:cubicBezTo>
                      <a:pt x="0" y="1"/>
                      <a:pt x="2964" y="737"/>
                      <a:pt x="2924" y="4675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669125" y="5216275"/>
                <a:ext cx="413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532" h="1" fill="none" extrusionOk="0">
                    <a:moveTo>
                      <a:pt x="1" y="0"/>
                    </a:moveTo>
                    <a:lnTo>
                      <a:pt x="16532" y="0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082400" y="5180450"/>
                <a:ext cx="25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05" fill="none" extrusionOk="0">
                    <a:moveTo>
                      <a:pt x="1" y="1"/>
                    </a:moveTo>
                    <a:lnTo>
                      <a:pt x="1" y="300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2669125" y="5176475"/>
                <a:ext cx="25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05" fill="none" extrusionOk="0">
                    <a:moveTo>
                      <a:pt x="1" y="1"/>
                    </a:moveTo>
                    <a:lnTo>
                      <a:pt x="1" y="300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19"/>
            <p:cNvGrpSpPr/>
            <p:nvPr/>
          </p:nvGrpSpPr>
          <p:grpSpPr>
            <a:xfrm>
              <a:off x="2550353" y="3666411"/>
              <a:ext cx="2954589" cy="466641"/>
              <a:chOff x="512751" y="2955286"/>
              <a:chExt cx="2276088" cy="789045"/>
            </a:xfrm>
          </p:grpSpPr>
          <p:sp>
            <p:nvSpPr>
              <p:cNvPr id="818" name="Google Shape;818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9" name="Google Shape;819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20" name="Google Shape;820;p19"/>
          <p:cNvSpPr txBox="1"/>
          <p:nvPr/>
        </p:nvSpPr>
        <p:spPr>
          <a:xfrm>
            <a:off x="6344958" y="1894506"/>
            <a:ext cx="7767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 </a:t>
            </a:r>
            <a:endParaRPr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1" name="Google Shape;821;p19"/>
          <p:cNvSpPr txBox="1"/>
          <p:nvPr/>
        </p:nvSpPr>
        <p:spPr>
          <a:xfrm>
            <a:off x="6344958" y="2160424"/>
            <a:ext cx="7767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PEOPLE</a:t>
            </a:r>
            <a:endParaRPr sz="12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22" name="Google Shape;822;p19"/>
          <p:cNvGrpSpPr/>
          <p:nvPr/>
        </p:nvGrpSpPr>
        <p:grpSpPr>
          <a:xfrm>
            <a:off x="1045227" y="2516337"/>
            <a:ext cx="4650900" cy="843900"/>
            <a:chOff x="1045227" y="2516337"/>
            <a:chExt cx="4650900" cy="843900"/>
          </a:xfrm>
        </p:grpSpPr>
        <p:sp>
          <p:nvSpPr>
            <p:cNvPr id="823" name="Google Shape;823;p19"/>
            <p:cNvSpPr/>
            <p:nvPr/>
          </p:nvSpPr>
          <p:spPr>
            <a:xfrm>
              <a:off x="1045227" y="2516337"/>
              <a:ext cx="4650900" cy="843900"/>
            </a:xfrm>
            <a:prstGeom prst="roundRect">
              <a:avLst>
                <a:gd name="adj" fmla="val 16667"/>
              </a:avLst>
            </a:prstGeom>
            <a:solidFill>
              <a:srgbClr val="48BFE3">
                <a:alpha val="1071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19"/>
            <p:cNvGrpSpPr/>
            <p:nvPr/>
          </p:nvGrpSpPr>
          <p:grpSpPr>
            <a:xfrm>
              <a:off x="1320930" y="2710165"/>
              <a:ext cx="842596" cy="472857"/>
              <a:chOff x="2323500" y="3627325"/>
              <a:chExt cx="1052850" cy="590850"/>
            </a:xfrm>
          </p:grpSpPr>
          <p:sp>
            <p:nvSpPr>
              <p:cNvPr id="825" name="Google Shape;825;p19"/>
              <p:cNvSpPr/>
              <p:nvPr/>
            </p:nvSpPr>
            <p:spPr>
              <a:xfrm>
                <a:off x="2627350" y="3627325"/>
                <a:ext cx="749000" cy="480450"/>
              </a:xfrm>
              <a:custGeom>
                <a:avLst/>
                <a:gdLst/>
                <a:ahLst/>
                <a:cxnLst/>
                <a:rect l="l" t="t" r="r" b="b"/>
                <a:pathLst>
                  <a:path w="29960" h="19218" fill="none" extrusionOk="0">
                    <a:moveTo>
                      <a:pt x="23494" y="19217"/>
                    </a:moveTo>
                    <a:lnTo>
                      <a:pt x="27890" y="19217"/>
                    </a:lnTo>
                    <a:cubicBezTo>
                      <a:pt x="29044" y="19217"/>
                      <a:pt x="29959" y="18302"/>
                      <a:pt x="29959" y="17168"/>
                    </a:cubicBezTo>
                    <a:lnTo>
                      <a:pt x="29959" y="2050"/>
                    </a:lnTo>
                    <a:cubicBezTo>
                      <a:pt x="29959" y="916"/>
                      <a:pt x="29044" y="1"/>
                      <a:pt x="27890" y="1"/>
                    </a:cubicBezTo>
                    <a:lnTo>
                      <a:pt x="2010" y="1"/>
                    </a:lnTo>
                    <a:cubicBezTo>
                      <a:pt x="1015" y="1"/>
                      <a:pt x="200" y="697"/>
                      <a:pt x="1" y="161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216175" y="3727300"/>
                <a:ext cx="160175" cy="970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3880" fill="none" extrusionOk="0">
                    <a:moveTo>
                      <a:pt x="1" y="0"/>
                    </a:moveTo>
                    <a:lnTo>
                      <a:pt x="6406" y="0"/>
                    </a:lnTo>
                    <a:lnTo>
                      <a:pt x="6406" y="3879"/>
                    </a:lnTo>
                    <a:lnTo>
                      <a:pt x="1" y="38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2465725" y="3666125"/>
                <a:ext cx="750475" cy="480425"/>
              </a:xfrm>
              <a:custGeom>
                <a:avLst/>
                <a:gdLst/>
                <a:ahLst/>
                <a:cxnLst/>
                <a:rect l="l" t="t" r="r" b="b"/>
                <a:pathLst>
                  <a:path w="30019" h="19217" fill="none" extrusionOk="0">
                    <a:moveTo>
                      <a:pt x="5411" y="19217"/>
                    </a:moveTo>
                    <a:lnTo>
                      <a:pt x="27950" y="19217"/>
                    </a:lnTo>
                    <a:cubicBezTo>
                      <a:pt x="28925" y="19217"/>
                      <a:pt x="29720" y="18560"/>
                      <a:pt x="29959" y="17665"/>
                    </a:cubicBezTo>
                    <a:cubicBezTo>
                      <a:pt x="29999" y="17506"/>
                      <a:pt x="30019" y="17347"/>
                      <a:pt x="30019" y="17168"/>
                    </a:cubicBezTo>
                    <a:lnTo>
                      <a:pt x="30019" y="2050"/>
                    </a:lnTo>
                    <a:cubicBezTo>
                      <a:pt x="30019" y="916"/>
                      <a:pt x="29084" y="1"/>
                      <a:pt x="27950" y="1"/>
                    </a:cubicBezTo>
                    <a:lnTo>
                      <a:pt x="2050" y="1"/>
                    </a:lnTo>
                    <a:cubicBezTo>
                      <a:pt x="916" y="1"/>
                      <a:pt x="1" y="916"/>
                      <a:pt x="1" y="2050"/>
                    </a:cubicBezTo>
                    <a:lnTo>
                      <a:pt x="1" y="960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323500" y="3886925"/>
                <a:ext cx="331725" cy="33125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3250" fill="none" extrusionOk="0">
                    <a:moveTo>
                      <a:pt x="8872" y="1234"/>
                    </a:moveTo>
                    <a:cubicBezTo>
                      <a:pt x="11856" y="2468"/>
                      <a:pt x="13269" y="5869"/>
                      <a:pt x="12035" y="8853"/>
                    </a:cubicBezTo>
                    <a:cubicBezTo>
                      <a:pt x="10802" y="11837"/>
                      <a:pt x="7380" y="13250"/>
                      <a:pt x="4397" y="12016"/>
                    </a:cubicBezTo>
                    <a:cubicBezTo>
                      <a:pt x="1413" y="10783"/>
                      <a:pt x="0" y="7361"/>
                      <a:pt x="1234" y="4397"/>
                    </a:cubicBezTo>
                    <a:cubicBezTo>
                      <a:pt x="2467" y="1413"/>
                      <a:pt x="5889" y="1"/>
                      <a:pt x="8872" y="123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403550" y="3991875"/>
                <a:ext cx="174600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4974" fill="none" extrusionOk="0">
                    <a:moveTo>
                      <a:pt x="1" y="2706"/>
                    </a:moveTo>
                    <a:lnTo>
                      <a:pt x="2110" y="4974"/>
                    </a:lnTo>
                    <a:lnTo>
                      <a:pt x="6983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3023725" y="3707400"/>
                <a:ext cx="101475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59" fill="none" extrusionOk="0">
                    <a:moveTo>
                      <a:pt x="4058" y="2030"/>
                    </a:moveTo>
                    <a:cubicBezTo>
                      <a:pt x="4058" y="3144"/>
                      <a:pt x="3163" y="4059"/>
                      <a:pt x="2029" y="4059"/>
                    </a:cubicBezTo>
                    <a:cubicBezTo>
                      <a:pt x="915" y="4059"/>
                      <a:pt x="0" y="3144"/>
                      <a:pt x="0" y="2030"/>
                    </a:cubicBezTo>
                    <a:cubicBezTo>
                      <a:pt x="0" y="916"/>
                      <a:pt x="915" y="1"/>
                      <a:pt x="2029" y="1"/>
                    </a:cubicBezTo>
                    <a:cubicBezTo>
                      <a:pt x="3163" y="1"/>
                      <a:pt x="4058" y="916"/>
                      <a:pt x="4058" y="203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955575" y="3709900"/>
                <a:ext cx="84575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4059" fill="none" extrusionOk="0">
                    <a:moveTo>
                      <a:pt x="3383" y="3521"/>
                    </a:moveTo>
                    <a:cubicBezTo>
                      <a:pt x="3025" y="3859"/>
                      <a:pt x="2547" y="4058"/>
                      <a:pt x="2030" y="4058"/>
                    </a:cubicBezTo>
                    <a:cubicBezTo>
                      <a:pt x="896" y="4058"/>
                      <a:pt x="1" y="3143"/>
                      <a:pt x="1" y="2029"/>
                    </a:cubicBezTo>
                    <a:cubicBezTo>
                      <a:pt x="1" y="895"/>
                      <a:pt x="896" y="0"/>
                      <a:pt x="2030" y="0"/>
                    </a:cubicBezTo>
                    <a:cubicBezTo>
                      <a:pt x="2527" y="0"/>
                      <a:pt x="2985" y="179"/>
                      <a:pt x="3343" y="4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531875" y="3707400"/>
                <a:ext cx="170600" cy="139775"/>
              </a:xfrm>
              <a:custGeom>
                <a:avLst/>
                <a:gdLst/>
                <a:ahLst/>
                <a:cxnLst/>
                <a:rect l="l" t="t" r="r" b="b"/>
                <a:pathLst>
                  <a:path w="6824" h="5591" fill="none" extrusionOk="0">
                    <a:moveTo>
                      <a:pt x="5570" y="1"/>
                    </a:moveTo>
                    <a:lnTo>
                      <a:pt x="1254" y="1"/>
                    </a:lnTo>
                    <a:cubicBezTo>
                      <a:pt x="557" y="1"/>
                      <a:pt x="0" y="558"/>
                      <a:pt x="0" y="1254"/>
                    </a:cubicBezTo>
                    <a:lnTo>
                      <a:pt x="0" y="4337"/>
                    </a:lnTo>
                    <a:cubicBezTo>
                      <a:pt x="0" y="5034"/>
                      <a:pt x="557" y="5591"/>
                      <a:pt x="1254" y="5591"/>
                    </a:cubicBezTo>
                    <a:lnTo>
                      <a:pt x="5570" y="5591"/>
                    </a:lnTo>
                    <a:cubicBezTo>
                      <a:pt x="6266" y="5591"/>
                      <a:pt x="6823" y="5034"/>
                      <a:pt x="6823" y="4337"/>
                    </a:cubicBezTo>
                    <a:lnTo>
                      <a:pt x="6823" y="1254"/>
                    </a:lnTo>
                    <a:cubicBezTo>
                      <a:pt x="6823" y="558"/>
                      <a:pt x="6266" y="1"/>
                      <a:pt x="55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2644275" y="3802900"/>
                <a:ext cx="447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532" fill="none" extrusionOk="0">
                    <a:moveTo>
                      <a:pt x="0" y="0"/>
                    </a:moveTo>
                    <a:lnTo>
                      <a:pt x="1790" y="1532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2541825" y="3715850"/>
                <a:ext cx="45275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533" fill="none" extrusionOk="0">
                    <a:moveTo>
                      <a:pt x="0" y="1"/>
                    </a:moveTo>
                    <a:lnTo>
                      <a:pt x="1810" y="15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2644750" y="3715850"/>
                <a:ext cx="4430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493" fill="none" extrusionOk="0">
                    <a:moveTo>
                      <a:pt x="1" y="1493"/>
                    </a:moveTo>
                    <a:lnTo>
                      <a:pt x="177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2541825" y="3802900"/>
                <a:ext cx="452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532" fill="none" extrusionOk="0">
                    <a:moveTo>
                      <a:pt x="0" y="1532"/>
                    </a:moveTo>
                    <a:lnTo>
                      <a:pt x="181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2615425" y="3806375"/>
                <a:ext cx="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632" fill="none" extrusionOk="0">
                    <a:moveTo>
                      <a:pt x="0" y="0"/>
                    </a:moveTo>
                    <a:lnTo>
                      <a:pt x="0" y="1632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2615425" y="3707400"/>
                <a:ext cx="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72" fill="none" extrusionOk="0">
                    <a:moveTo>
                      <a:pt x="0" y="1"/>
                    </a:moveTo>
                    <a:lnTo>
                      <a:pt x="0" y="177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2588075" y="3751175"/>
                <a:ext cx="5472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89" fill="none" extrusionOk="0">
                    <a:moveTo>
                      <a:pt x="0" y="0"/>
                    </a:moveTo>
                    <a:lnTo>
                      <a:pt x="2188" y="0"/>
                    </a:lnTo>
                    <a:lnTo>
                      <a:pt x="2188" y="2188"/>
                    </a:lnTo>
                    <a:lnTo>
                      <a:pt x="0" y="21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0" name="Google Shape;840;p19"/>
            <p:cNvGrpSpPr/>
            <p:nvPr/>
          </p:nvGrpSpPr>
          <p:grpSpPr>
            <a:xfrm>
              <a:off x="2550353" y="2713214"/>
              <a:ext cx="2954589" cy="466641"/>
              <a:chOff x="512751" y="2955286"/>
              <a:chExt cx="2276088" cy="789045"/>
            </a:xfrm>
          </p:grpSpPr>
          <p:sp>
            <p:nvSpPr>
              <p:cNvPr id="841" name="Google Shape;841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2" name="Google Shape;842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3" name="Google Shape;843;p19"/>
          <p:cNvGrpSpPr/>
          <p:nvPr/>
        </p:nvGrpSpPr>
        <p:grpSpPr>
          <a:xfrm>
            <a:off x="1045227" y="1563139"/>
            <a:ext cx="4650900" cy="843900"/>
            <a:chOff x="1045227" y="1563139"/>
            <a:chExt cx="4650900" cy="843900"/>
          </a:xfrm>
        </p:grpSpPr>
        <p:sp>
          <p:nvSpPr>
            <p:cNvPr id="844" name="Google Shape;844;p19"/>
            <p:cNvSpPr/>
            <p:nvPr/>
          </p:nvSpPr>
          <p:spPr>
            <a:xfrm>
              <a:off x="1045227" y="1563139"/>
              <a:ext cx="4650900" cy="843900"/>
            </a:xfrm>
            <a:prstGeom prst="roundRect">
              <a:avLst>
                <a:gd name="adj" fmla="val 16667"/>
              </a:avLst>
            </a:prstGeom>
            <a:solidFill>
              <a:srgbClr val="5E60CE">
                <a:alpha val="714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9"/>
            <p:cNvGrpSpPr/>
            <p:nvPr/>
          </p:nvGrpSpPr>
          <p:grpSpPr>
            <a:xfrm>
              <a:off x="1300100" y="1691341"/>
              <a:ext cx="884299" cy="604086"/>
              <a:chOff x="2314550" y="1506775"/>
              <a:chExt cx="1199050" cy="819100"/>
            </a:xfrm>
          </p:grpSpPr>
          <p:sp>
            <p:nvSpPr>
              <p:cNvPr id="846" name="Google Shape;846;p19"/>
              <p:cNvSpPr/>
              <p:nvPr/>
            </p:nvSpPr>
            <p:spPr>
              <a:xfrm>
                <a:off x="2314550" y="1723600"/>
                <a:ext cx="282500" cy="434675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7387" fill="none" extrusionOk="0">
                    <a:moveTo>
                      <a:pt x="8156" y="1"/>
                    </a:moveTo>
                    <a:lnTo>
                      <a:pt x="3143" y="1"/>
                    </a:lnTo>
                    <a:cubicBezTo>
                      <a:pt x="1413" y="1"/>
                      <a:pt x="0" y="1691"/>
                      <a:pt x="0" y="3800"/>
                    </a:cubicBezTo>
                    <a:lnTo>
                      <a:pt x="0" y="16352"/>
                    </a:lnTo>
                    <a:cubicBezTo>
                      <a:pt x="0" y="16929"/>
                      <a:pt x="458" y="17387"/>
                      <a:pt x="1015" y="17387"/>
                    </a:cubicBezTo>
                    <a:lnTo>
                      <a:pt x="10444" y="17387"/>
                    </a:lnTo>
                    <a:cubicBezTo>
                      <a:pt x="10921" y="17387"/>
                      <a:pt x="11299" y="17009"/>
                      <a:pt x="11299" y="16531"/>
                    </a:cubicBezTo>
                    <a:lnTo>
                      <a:pt x="11299" y="3800"/>
                    </a:lnTo>
                    <a:cubicBezTo>
                      <a:pt x="11299" y="1691"/>
                      <a:pt x="9887" y="1"/>
                      <a:pt x="8156" y="1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2388150" y="1693275"/>
                <a:ext cx="134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14" fill="none" extrusionOk="0">
                    <a:moveTo>
                      <a:pt x="617" y="1214"/>
                    </a:moveTo>
                    <a:lnTo>
                      <a:pt x="4775" y="1214"/>
                    </a:lnTo>
                    <a:cubicBezTo>
                      <a:pt x="5093" y="1214"/>
                      <a:pt x="5371" y="935"/>
                      <a:pt x="5371" y="617"/>
                    </a:cubicBezTo>
                    <a:lnTo>
                      <a:pt x="5371" y="617"/>
                    </a:lnTo>
                    <a:cubicBezTo>
                      <a:pt x="5371" y="279"/>
                      <a:pt x="5093" y="0"/>
                      <a:pt x="4775" y="0"/>
                    </a:cubicBezTo>
                    <a:lnTo>
                      <a:pt x="617" y="0"/>
                    </a:lnTo>
                    <a:cubicBezTo>
                      <a:pt x="279" y="0"/>
                      <a:pt x="0" y="279"/>
                      <a:pt x="0" y="617"/>
                    </a:cubicBezTo>
                    <a:lnTo>
                      <a:pt x="0" y="617"/>
                    </a:lnTo>
                    <a:cubicBezTo>
                      <a:pt x="0" y="935"/>
                      <a:pt x="279" y="1214"/>
                      <a:pt x="617" y="1214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2439375" y="1627625"/>
                <a:ext cx="36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2627" fill="none" extrusionOk="0">
                    <a:moveTo>
                      <a:pt x="0" y="0"/>
                    </a:moveTo>
                    <a:lnTo>
                      <a:pt x="1452" y="0"/>
                    </a:lnTo>
                    <a:lnTo>
                      <a:pt x="1452" y="2626"/>
                    </a:lnTo>
                    <a:lnTo>
                      <a:pt x="0" y="2626"/>
                    </a:ln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2407050" y="1584850"/>
                <a:ext cx="23027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771" fill="none" extrusionOk="0">
                    <a:moveTo>
                      <a:pt x="9032" y="697"/>
                    </a:moveTo>
                    <a:cubicBezTo>
                      <a:pt x="8793" y="498"/>
                      <a:pt x="8375" y="418"/>
                      <a:pt x="8156" y="359"/>
                    </a:cubicBezTo>
                    <a:cubicBezTo>
                      <a:pt x="7699" y="239"/>
                      <a:pt x="7221" y="140"/>
                      <a:pt x="6744" y="100"/>
                    </a:cubicBezTo>
                    <a:cubicBezTo>
                      <a:pt x="5769" y="1"/>
                      <a:pt x="4695" y="80"/>
                      <a:pt x="3780" y="438"/>
                    </a:cubicBezTo>
                    <a:cubicBezTo>
                      <a:pt x="3780" y="438"/>
                      <a:pt x="756" y="597"/>
                      <a:pt x="498" y="617"/>
                    </a:cubicBezTo>
                    <a:cubicBezTo>
                      <a:pt x="0" y="657"/>
                      <a:pt x="0" y="1711"/>
                      <a:pt x="517" y="1711"/>
                    </a:cubicBezTo>
                    <a:lnTo>
                      <a:pt x="3302" y="1711"/>
                    </a:lnTo>
                    <a:cubicBezTo>
                      <a:pt x="3362" y="1711"/>
                      <a:pt x="3481" y="1612"/>
                      <a:pt x="3541" y="1572"/>
                    </a:cubicBezTo>
                    <a:cubicBezTo>
                      <a:pt x="4635" y="1075"/>
                      <a:pt x="5908" y="1134"/>
                      <a:pt x="7082" y="1353"/>
                    </a:cubicBezTo>
                    <a:cubicBezTo>
                      <a:pt x="7520" y="1433"/>
                      <a:pt x="7937" y="1552"/>
                      <a:pt x="8375" y="1652"/>
                    </a:cubicBezTo>
                    <a:cubicBezTo>
                      <a:pt x="8673" y="1731"/>
                      <a:pt x="9032" y="1771"/>
                      <a:pt x="9151" y="1393"/>
                    </a:cubicBezTo>
                    <a:cubicBezTo>
                      <a:pt x="9211" y="1194"/>
                      <a:pt x="9211" y="856"/>
                      <a:pt x="9032" y="697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2376700" y="1819575"/>
                <a:ext cx="162150" cy="164150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6566" fill="none" extrusionOk="0">
                    <a:moveTo>
                      <a:pt x="6486" y="3283"/>
                    </a:moveTo>
                    <a:cubicBezTo>
                      <a:pt x="6486" y="5093"/>
                      <a:pt x="5034" y="6565"/>
                      <a:pt x="3243" y="6565"/>
                    </a:cubicBezTo>
                    <a:cubicBezTo>
                      <a:pt x="1453" y="6565"/>
                      <a:pt x="1" y="5093"/>
                      <a:pt x="1" y="3283"/>
                    </a:cubicBezTo>
                    <a:cubicBezTo>
                      <a:pt x="1" y="1473"/>
                      <a:pt x="1453" y="1"/>
                      <a:pt x="3243" y="1"/>
                    </a:cubicBezTo>
                    <a:cubicBezTo>
                      <a:pt x="5034" y="1"/>
                      <a:pt x="6486" y="1473"/>
                      <a:pt x="6486" y="328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2410525" y="1853900"/>
                <a:ext cx="920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3721" fill="none" extrusionOk="0">
                    <a:moveTo>
                      <a:pt x="3681" y="1254"/>
                    </a:moveTo>
                    <a:lnTo>
                      <a:pt x="2427" y="1254"/>
                    </a:lnTo>
                    <a:lnTo>
                      <a:pt x="2427" y="0"/>
                    </a:lnTo>
                    <a:lnTo>
                      <a:pt x="1254" y="0"/>
                    </a:lnTo>
                    <a:lnTo>
                      <a:pt x="1254" y="1254"/>
                    </a:lnTo>
                    <a:lnTo>
                      <a:pt x="0" y="1254"/>
                    </a:lnTo>
                    <a:lnTo>
                      <a:pt x="0" y="2467"/>
                    </a:lnTo>
                    <a:lnTo>
                      <a:pt x="1254" y="2467"/>
                    </a:lnTo>
                    <a:lnTo>
                      <a:pt x="1254" y="3720"/>
                    </a:lnTo>
                    <a:lnTo>
                      <a:pt x="2427" y="3720"/>
                    </a:lnTo>
                    <a:lnTo>
                      <a:pt x="2427" y="2467"/>
                    </a:lnTo>
                    <a:lnTo>
                      <a:pt x="3681" y="2467"/>
                    </a:ln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2635300" y="1650000"/>
                <a:ext cx="5922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3403" fill="none" extrusionOk="0">
                    <a:moveTo>
                      <a:pt x="2368" y="2209"/>
                    </a:moveTo>
                    <a:cubicBezTo>
                      <a:pt x="2368" y="2865"/>
                      <a:pt x="1831" y="3402"/>
                      <a:pt x="1195" y="3402"/>
                    </a:cubicBezTo>
                    <a:cubicBezTo>
                      <a:pt x="538" y="3402"/>
                      <a:pt x="1" y="2865"/>
                      <a:pt x="1" y="2209"/>
                    </a:cubicBezTo>
                    <a:cubicBezTo>
                      <a:pt x="1" y="1552"/>
                      <a:pt x="1195" y="0"/>
                      <a:pt x="1195" y="0"/>
                    </a:cubicBezTo>
                    <a:cubicBezTo>
                      <a:pt x="1195" y="0"/>
                      <a:pt x="2368" y="1552"/>
                      <a:pt x="2368" y="2209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2626850" y="1506775"/>
                <a:ext cx="672400" cy="489375"/>
              </a:xfrm>
              <a:custGeom>
                <a:avLst/>
                <a:gdLst/>
                <a:ahLst/>
                <a:cxnLst/>
                <a:rect l="l" t="t" r="r" b="b"/>
                <a:pathLst>
                  <a:path w="26896" h="19575" fill="none" extrusionOk="0">
                    <a:moveTo>
                      <a:pt x="26896" y="0"/>
                    </a:moveTo>
                    <a:lnTo>
                      <a:pt x="25304" y="915"/>
                    </a:lnTo>
                    <a:lnTo>
                      <a:pt x="19535" y="4397"/>
                    </a:lnTo>
                    <a:cubicBezTo>
                      <a:pt x="19535" y="4397"/>
                      <a:pt x="18839" y="4675"/>
                      <a:pt x="18103" y="4397"/>
                    </a:cubicBezTo>
                    <a:cubicBezTo>
                      <a:pt x="17845" y="4297"/>
                      <a:pt x="17586" y="4218"/>
                      <a:pt x="17307" y="4178"/>
                    </a:cubicBezTo>
                    <a:cubicBezTo>
                      <a:pt x="16372" y="4058"/>
                      <a:pt x="14403" y="3919"/>
                      <a:pt x="12672" y="4755"/>
                    </a:cubicBezTo>
                    <a:lnTo>
                      <a:pt x="4059" y="7560"/>
                    </a:lnTo>
                    <a:cubicBezTo>
                      <a:pt x="4059" y="7560"/>
                      <a:pt x="3323" y="8017"/>
                      <a:pt x="4019" y="8654"/>
                    </a:cubicBezTo>
                    <a:cubicBezTo>
                      <a:pt x="4019" y="8654"/>
                      <a:pt x="4815" y="9449"/>
                      <a:pt x="6545" y="8932"/>
                    </a:cubicBezTo>
                    <a:lnTo>
                      <a:pt x="10803" y="7560"/>
                    </a:lnTo>
                    <a:cubicBezTo>
                      <a:pt x="10803" y="7560"/>
                      <a:pt x="11519" y="7798"/>
                      <a:pt x="11141" y="8375"/>
                    </a:cubicBezTo>
                    <a:lnTo>
                      <a:pt x="1075" y="14542"/>
                    </a:lnTo>
                    <a:cubicBezTo>
                      <a:pt x="1075" y="14542"/>
                      <a:pt x="1" y="14880"/>
                      <a:pt x="578" y="15974"/>
                    </a:cubicBezTo>
                    <a:cubicBezTo>
                      <a:pt x="578" y="15974"/>
                      <a:pt x="1035" y="16730"/>
                      <a:pt x="1771" y="16352"/>
                    </a:cubicBezTo>
                    <a:lnTo>
                      <a:pt x="9490" y="11757"/>
                    </a:lnTo>
                    <a:cubicBezTo>
                      <a:pt x="9490" y="11757"/>
                      <a:pt x="10166" y="11757"/>
                      <a:pt x="9868" y="12374"/>
                    </a:cubicBezTo>
                    <a:lnTo>
                      <a:pt x="7898" y="13567"/>
                    </a:lnTo>
                    <a:lnTo>
                      <a:pt x="1473" y="17406"/>
                    </a:lnTo>
                    <a:cubicBezTo>
                      <a:pt x="1473" y="17406"/>
                      <a:pt x="657" y="18043"/>
                      <a:pt x="995" y="18660"/>
                    </a:cubicBezTo>
                    <a:cubicBezTo>
                      <a:pt x="995" y="18660"/>
                      <a:pt x="1314" y="19575"/>
                      <a:pt x="2408" y="19137"/>
                    </a:cubicBezTo>
                    <a:cubicBezTo>
                      <a:pt x="3383" y="18759"/>
                      <a:pt x="9589" y="14920"/>
                      <a:pt x="10723" y="14224"/>
                    </a:cubicBezTo>
                    <a:cubicBezTo>
                      <a:pt x="10842" y="14144"/>
                      <a:pt x="10922" y="14104"/>
                      <a:pt x="10922" y="14104"/>
                    </a:cubicBez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179375" y="1631600"/>
                <a:ext cx="334225" cy="185025"/>
              </a:xfrm>
              <a:custGeom>
                <a:avLst/>
                <a:gdLst/>
                <a:ahLst/>
                <a:cxnLst/>
                <a:rect l="l" t="t" r="r" b="b"/>
                <a:pathLst>
                  <a:path w="13369" h="7401" fill="none" extrusionOk="0">
                    <a:moveTo>
                      <a:pt x="1" y="7401"/>
                    </a:moveTo>
                    <a:lnTo>
                      <a:pt x="6247" y="3482"/>
                    </a:lnTo>
                    <a:lnTo>
                      <a:pt x="13368" y="0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112250" y="1850425"/>
                <a:ext cx="52225" cy="427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711" fill="none" extrusionOk="0">
                    <a:moveTo>
                      <a:pt x="0" y="1711"/>
                    </a:moveTo>
                    <a:lnTo>
                      <a:pt x="855" y="1194"/>
                    </a:lnTo>
                    <a:cubicBezTo>
                      <a:pt x="855" y="1194"/>
                      <a:pt x="1552" y="696"/>
                      <a:pt x="2089" y="0"/>
                    </a:cubicBez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2785500" y="1962325"/>
                <a:ext cx="1124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258" fill="none" extrusionOk="0">
                    <a:moveTo>
                      <a:pt x="4496" y="0"/>
                    </a:moveTo>
                    <a:lnTo>
                      <a:pt x="1075" y="2029"/>
                    </a:lnTo>
                    <a:cubicBezTo>
                      <a:pt x="1075" y="2029"/>
                      <a:pt x="1" y="2626"/>
                      <a:pt x="518" y="3541"/>
                    </a:cubicBezTo>
                    <a:cubicBezTo>
                      <a:pt x="518" y="3541"/>
                      <a:pt x="1015" y="4257"/>
                      <a:pt x="1910" y="3780"/>
                    </a:cubicBezTo>
                    <a:lnTo>
                      <a:pt x="3820" y="2666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2694000" y="1878775"/>
                <a:ext cx="208400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6744" fill="none" extrusionOk="0">
                    <a:moveTo>
                      <a:pt x="8335" y="0"/>
                    </a:moveTo>
                    <a:lnTo>
                      <a:pt x="776" y="4595"/>
                    </a:lnTo>
                    <a:cubicBezTo>
                      <a:pt x="776" y="4595"/>
                      <a:pt x="0" y="5172"/>
                      <a:pt x="398" y="5868"/>
                    </a:cubicBezTo>
                    <a:cubicBezTo>
                      <a:pt x="398" y="5868"/>
                      <a:pt x="716" y="6744"/>
                      <a:pt x="1552" y="6346"/>
                    </a:cubicBezTo>
                    <a:lnTo>
                      <a:pt x="7520" y="2825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2976975" y="1660950"/>
                <a:ext cx="7810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4496" fill="none" extrusionOk="0">
                    <a:moveTo>
                      <a:pt x="3123" y="2924"/>
                    </a:moveTo>
                    <a:cubicBezTo>
                      <a:pt x="3123" y="3780"/>
                      <a:pt x="2427" y="4496"/>
                      <a:pt x="1572" y="4496"/>
                    </a:cubicBezTo>
                    <a:cubicBezTo>
                      <a:pt x="697" y="4496"/>
                      <a:pt x="0" y="3780"/>
                      <a:pt x="0" y="2924"/>
                    </a:cubicBezTo>
                    <a:cubicBezTo>
                      <a:pt x="0" y="2049"/>
                      <a:pt x="1572" y="0"/>
                      <a:pt x="1572" y="0"/>
                    </a:cubicBezTo>
                    <a:cubicBezTo>
                      <a:pt x="1572" y="0"/>
                      <a:pt x="3123" y="2069"/>
                      <a:pt x="3123" y="2924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2790475" y="2090125"/>
                <a:ext cx="78600" cy="112425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4497" fill="none" extrusionOk="0">
                    <a:moveTo>
                      <a:pt x="3144" y="2925"/>
                    </a:moveTo>
                    <a:cubicBezTo>
                      <a:pt x="3144" y="3800"/>
                      <a:pt x="2447" y="4496"/>
                      <a:pt x="1572" y="4496"/>
                    </a:cubicBezTo>
                    <a:cubicBezTo>
                      <a:pt x="717" y="4496"/>
                      <a:pt x="0" y="3800"/>
                      <a:pt x="0" y="2925"/>
                    </a:cubicBezTo>
                    <a:cubicBezTo>
                      <a:pt x="0" y="2069"/>
                      <a:pt x="1572" y="1"/>
                      <a:pt x="1572" y="1"/>
                    </a:cubicBezTo>
                    <a:cubicBezTo>
                      <a:pt x="1572" y="1"/>
                      <a:pt x="3144" y="2069"/>
                      <a:pt x="3144" y="2925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2857125" y="1788250"/>
                <a:ext cx="655975" cy="53762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21505" fill="none" extrusionOk="0">
                    <a:moveTo>
                      <a:pt x="26239" y="18222"/>
                    </a:moveTo>
                    <a:lnTo>
                      <a:pt x="21763" y="14662"/>
                    </a:lnTo>
                    <a:cubicBezTo>
                      <a:pt x="21763" y="14662"/>
                      <a:pt x="21146" y="13945"/>
                      <a:pt x="21305" y="13010"/>
                    </a:cubicBezTo>
                    <a:cubicBezTo>
                      <a:pt x="21305" y="13010"/>
                      <a:pt x="20927" y="10166"/>
                      <a:pt x="19057" y="8336"/>
                    </a:cubicBezTo>
                    <a:lnTo>
                      <a:pt x="13428" y="1234"/>
                    </a:lnTo>
                    <a:cubicBezTo>
                      <a:pt x="13428" y="1234"/>
                      <a:pt x="12731" y="717"/>
                      <a:pt x="12373" y="1592"/>
                    </a:cubicBezTo>
                    <a:cubicBezTo>
                      <a:pt x="12373" y="1592"/>
                      <a:pt x="11896" y="2607"/>
                      <a:pt x="12990" y="4059"/>
                    </a:cubicBezTo>
                    <a:lnTo>
                      <a:pt x="15775" y="7580"/>
                    </a:lnTo>
                    <a:cubicBezTo>
                      <a:pt x="15775" y="7580"/>
                      <a:pt x="15795" y="8316"/>
                      <a:pt x="15099" y="8177"/>
                    </a:cubicBezTo>
                    <a:lnTo>
                      <a:pt x="5829" y="876"/>
                    </a:lnTo>
                    <a:cubicBezTo>
                      <a:pt x="5829" y="876"/>
                      <a:pt x="5152" y="1"/>
                      <a:pt x="4317" y="896"/>
                    </a:cubicBezTo>
                    <a:cubicBezTo>
                      <a:pt x="4317" y="896"/>
                      <a:pt x="3760" y="1592"/>
                      <a:pt x="4377" y="2149"/>
                    </a:cubicBezTo>
                    <a:lnTo>
                      <a:pt x="11379" y="7779"/>
                    </a:lnTo>
                    <a:cubicBezTo>
                      <a:pt x="11379" y="7779"/>
                      <a:pt x="11598" y="8435"/>
                      <a:pt x="10921" y="8375"/>
                    </a:cubicBezTo>
                    <a:lnTo>
                      <a:pt x="3282" y="2268"/>
                    </a:lnTo>
                    <a:cubicBezTo>
                      <a:pt x="3282" y="2268"/>
                      <a:pt x="2407" y="1711"/>
                      <a:pt x="1930" y="2249"/>
                    </a:cubicBezTo>
                    <a:cubicBezTo>
                      <a:pt x="1930" y="2249"/>
                      <a:pt x="1194" y="2845"/>
                      <a:pt x="1969" y="3721"/>
                    </a:cubicBezTo>
                    <a:cubicBezTo>
                      <a:pt x="2765" y="4596"/>
                      <a:pt x="9668" y="9947"/>
                      <a:pt x="9668" y="9947"/>
                    </a:cubicBezTo>
                    <a:cubicBezTo>
                      <a:pt x="9668" y="9947"/>
                      <a:pt x="9946" y="10643"/>
                      <a:pt x="9151" y="10464"/>
                    </a:cubicBezTo>
                    <a:lnTo>
                      <a:pt x="2049" y="4835"/>
                    </a:lnTo>
                    <a:cubicBezTo>
                      <a:pt x="2049" y="4835"/>
                      <a:pt x="1233" y="4317"/>
                      <a:pt x="716" y="4934"/>
                    </a:cubicBezTo>
                    <a:cubicBezTo>
                      <a:pt x="716" y="4934"/>
                      <a:pt x="0" y="5531"/>
                      <a:pt x="657" y="6187"/>
                    </a:cubicBezTo>
                    <a:lnTo>
                      <a:pt x="7898" y="12056"/>
                    </a:lnTo>
                    <a:cubicBezTo>
                      <a:pt x="7898" y="12056"/>
                      <a:pt x="8156" y="12692"/>
                      <a:pt x="7400" y="12652"/>
                    </a:cubicBezTo>
                    <a:lnTo>
                      <a:pt x="2686" y="8813"/>
                    </a:lnTo>
                    <a:cubicBezTo>
                      <a:pt x="2686" y="8813"/>
                      <a:pt x="1751" y="8037"/>
                      <a:pt x="1074" y="8833"/>
                    </a:cubicBezTo>
                    <a:cubicBezTo>
                      <a:pt x="1074" y="8833"/>
                      <a:pt x="816" y="9211"/>
                      <a:pt x="955" y="9688"/>
                    </a:cubicBezTo>
                    <a:cubicBezTo>
                      <a:pt x="1015" y="9848"/>
                      <a:pt x="1134" y="10046"/>
                      <a:pt x="1333" y="10226"/>
                    </a:cubicBezTo>
                    <a:lnTo>
                      <a:pt x="12135" y="19038"/>
                    </a:lnTo>
                    <a:cubicBezTo>
                      <a:pt x="12135" y="19038"/>
                      <a:pt x="13706" y="20132"/>
                      <a:pt x="15417" y="19933"/>
                    </a:cubicBezTo>
                    <a:cubicBezTo>
                      <a:pt x="15417" y="19933"/>
                      <a:pt x="16133" y="20251"/>
                      <a:pt x="16451" y="20629"/>
                    </a:cubicBezTo>
                    <a:lnTo>
                      <a:pt x="17545" y="21505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2315050" y="2016525"/>
                <a:ext cx="28250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5730" fill="none" extrusionOk="0">
                    <a:moveTo>
                      <a:pt x="1035" y="5730"/>
                    </a:moveTo>
                    <a:lnTo>
                      <a:pt x="10464" y="5730"/>
                    </a:lnTo>
                    <a:cubicBezTo>
                      <a:pt x="10921" y="5730"/>
                      <a:pt x="11299" y="5332"/>
                      <a:pt x="11299" y="4854"/>
                    </a:cubicBezTo>
                    <a:lnTo>
                      <a:pt x="11299" y="1293"/>
                    </a:lnTo>
                    <a:cubicBezTo>
                      <a:pt x="9648" y="1831"/>
                      <a:pt x="7659" y="1791"/>
                      <a:pt x="6107" y="1035"/>
                    </a:cubicBezTo>
                    <a:cubicBezTo>
                      <a:pt x="4536" y="259"/>
                      <a:pt x="2805" y="0"/>
                      <a:pt x="1074" y="378"/>
                    </a:cubicBezTo>
                    <a:cubicBezTo>
                      <a:pt x="716" y="458"/>
                      <a:pt x="358" y="557"/>
                      <a:pt x="0" y="677"/>
                    </a:cubicBezTo>
                    <a:lnTo>
                      <a:pt x="0" y="4695"/>
                    </a:lnTo>
                    <a:cubicBezTo>
                      <a:pt x="0" y="5272"/>
                      <a:pt x="458" y="5730"/>
                      <a:pt x="1035" y="5730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19"/>
            <p:cNvGrpSpPr/>
            <p:nvPr/>
          </p:nvGrpSpPr>
          <p:grpSpPr>
            <a:xfrm>
              <a:off x="2550353" y="1760016"/>
              <a:ext cx="2954589" cy="466641"/>
              <a:chOff x="512751" y="2955286"/>
              <a:chExt cx="2276088" cy="789045"/>
            </a:xfrm>
          </p:grpSpPr>
          <p:sp>
            <p:nvSpPr>
              <p:cNvPr id="863" name="Google Shape;863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 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4" name="Google Shape;864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0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870" name="Google Shape;870;p20"/>
          <p:cNvGrpSpPr/>
          <p:nvPr/>
        </p:nvGrpSpPr>
        <p:grpSpPr>
          <a:xfrm>
            <a:off x="7093512" y="3241100"/>
            <a:ext cx="926525" cy="945700"/>
            <a:chOff x="6717900" y="2988025"/>
            <a:chExt cx="926525" cy="945700"/>
          </a:xfrm>
        </p:grpSpPr>
        <p:sp>
          <p:nvSpPr>
            <p:cNvPr id="871" name="Google Shape;871;p20"/>
            <p:cNvSpPr/>
            <p:nvPr/>
          </p:nvSpPr>
          <p:spPr>
            <a:xfrm>
              <a:off x="6717900" y="3251550"/>
              <a:ext cx="926525" cy="682175"/>
            </a:xfrm>
            <a:custGeom>
              <a:avLst/>
              <a:gdLst/>
              <a:ahLst/>
              <a:cxnLst/>
              <a:rect l="l" t="t" r="r" b="b"/>
              <a:pathLst>
                <a:path w="37061" h="27287" extrusionOk="0">
                  <a:moveTo>
                    <a:pt x="21316" y="1301"/>
                  </a:moveTo>
                  <a:cubicBezTo>
                    <a:pt x="21649" y="1301"/>
                    <a:pt x="21683" y="1335"/>
                    <a:pt x="21649" y="1668"/>
                  </a:cubicBezTo>
                  <a:cubicBezTo>
                    <a:pt x="21482" y="2769"/>
                    <a:pt x="20448" y="3703"/>
                    <a:pt x="19348" y="3703"/>
                  </a:cubicBezTo>
                  <a:cubicBezTo>
                    <a:pt x="18881" y="3714"/>
                    <a:pt x="18410" y="3718"/>
                    <a:pt x="17938" y="3718"/>
                  </a:cubicBezTo>
                  <a:cubicBezTo>
                    <a:pt x="16994" y="3718"/>
                    <a:pt x="16045" y="3703"/>
                    <a:pt x="15111" y="3703"/>
                  </a:cubicBezTo>
                  <a:cubicBezTo>
                    <a:pt x="14477" y="3703"/>
                    <a:pt x="14277" y="3870"/>
                    <a:pt x="14211" y="4504"/>
                  </a:cubicBezTo>
                  <a:cubicBezTo>
                    <a:pt x="14144" y="5604"/>
                    <a:pt x="13277" y="6505"/>
                    <a:pt x="12076" y="6538"/>
                  </a:cubicBezTo>
                  <a:cubicBezTo>
                    <a:pt x="11709" y="6572"/>
                    <a:pt x="11442" y="6839"/>
                    <a:pt x="11442" y="7172"/>
                  </a:cubicBezTo>
                  <a:cubicBezTo>
                    <a:pt x="11409" y="7472"/>
                    <a:pt x="11642" y="7773"/>
                    <a:pt x="12009" y="7806"/>
                  </a:cubicBezTo>
                  <a:cubicBezTo>
                    <a:pt x="12106" y="7817"/>
                    <a:pt x="12203" y="7823"/>
                    <a:pt x="12298" y="7823"/>
                  </a:cubicBezTo>
                  <a:cubicBezTo>
                    <a:pt x="12758" y="7823"/>
                    <a:pt x="13196" y="7693"/>
                    <a:pt x="13610" y="7472"/>
                  </a:cubicBezTo>
                  <a:cubicBezTo>
                    <a:pt x="14511" y="7005"/>
                    <a:pt x="15111" y="6272"/>
                    <a:pt x="15378" y="5304"/>
                  </a:cubicBezTo>
                  <a:cubicBezTo>
                    <a:pt x="15445" y="5104"/>
                    <a:pt x="15545" y="5037"/>
                    <a:pt x="15745" y="5037"/>
                  </a:cubicBezTo>
                  <a:lnTo>
                    <a:pt x="20682" y="5037"/>
                  </a:lnTo>
                  <a:cubicBezTo>
                    <a:pt x="19948" y="5604"/>
                    <a:pt x="19314" y="6138"/>
                    <a:pt x="18647" y="6672"/>
                  </a:cubicBezTo>
                  <a:cubicBezTo>
                    <a:pt x="18547" y="6739"/>
                    <a:pt x="18447" y="6739"/>
                    <a:pt x="18347" y="6739"/>
                  </a:cubicBezTo>
                  <a:lnTo>
                    <a:pt x="17213" y="6739"/>
                  </a:lnTo>
                  <a:cubicBezTo>
                    <a:pt x="16846" y="6772"/>
                    <a:pt x="16612" y="6905"/>
                    <a:pt x="16512" y="7206"/>
                  </a:cubicBezTo>
                  <a:cubicBezTo>
                    <a:pt x="16412" y="7506"/>
                    <a:pt x="16512" y="7773"/>
                    <a:pt x="16812" y="7973"/>
                  </a:cubicBezTo>
                  <a:cubicBezTo>
                    <a:pt x="16979" y="8073"/>
                    <a:pt x="16879" y="8140"/>
                    <a:pt x="16812" y="8173"/>
                  </a:cubicBezTo>
                  <a:cubicBezTo>
                    <a:pt x="16145" y="8740"/>
                    <a:pt x="15445" y="9274"/>
                    <a:pt x="14811" y="9807"/>
                  </a:cubicBezTo>
                  <a:cubicBezTo>
                    <a:pt x="13510" y="10908"/>
                    <a:pt x="12876" y="12276"/>
                    <a:pt x="12843" y="13977"/>
                  </a:cubicBezTo>
                  <a:cubicBezTo>
                    <a:pt x="12843" y="14010"/>
                    <a:pt x="12843" y="14077"/>
                    <a:pt x="12843" y="14111"/>
                  </a:cubicBezTo>
                  <a:cubicBezTo>
                    <a:pt x="13043" y="14611"/>
                    <a:pt x="12776" y="14944"/>
                    <a:pt x="12376" y="15211"/>
                  </a:cubicBezTo>
                  <a:cubicBezTo>
                    <a:pt x="12176" y="15345"/>
                    <a:pt x="11976" y="15512"/>
                    <a:pt x="11809" y="15678"/>
                  </a:cubicBezTo>
                  <a:cubicBezTo>
                    <a:pt x="11654" y="15808"/>
                    <a:pt x="11499" y="15857"/>
                    <a:pt x="11328" y="15857"/>
                  </a:cubicBezTo>
                  <a:cubicBezTo>
                    <a:pt x="11278" y="15857"/>
                    <a:pt x="11228" y="15853"/>
                    <a:pt x="11175" y="15845"/>
                  </a:cubicBezTo>
                  <a:cubicBezTo>
                    <a:pt x="9240" y="15512"/>
                    <a:pt x="7939" y="14411"/>
                    <a:pt x="7306" y="12509"/>
                  </a:cubicBezTo>
                  <a:cubicBezTo>
                    <a:pt x="7272" y="12409"/>
                    <a:pt x="7272" y="12309"/>
                    <a:pt x="7206" y="12209"/>
                  </a:cubicBezTo>
                  <a:cubicBezTo>
                    <a:pt x="7102" y="12002"/>
                    <a:pt x="6879" y="11876"/>
                    <a:pt x="6644" y="11876"/>
                  </a:cubicBezTo>
                  <a:cubicBezTo>
                    <a:pt x="6575" y="11876"/>
                    <a:pt x="6506" y="11886"/>
                    <a:pt x="6438" y="11909"/>
                  </a:cubicBezTo>
                  <a:cubicBezTo>
                    <a:pt x="6105" y="12009"/>
                    <a:pt x="5938" y="12276"/>
                    <a:pt x="6005" y="12609"/>
                  </a:cubicBezTo>
                  <a:cubicBezTo>
                    <a:pt x="6105" y="13010"/>
                    <a:pt x="6238" y="13410"/>
                    <a:pt x="6438" y="13777"/>
                  </a:cubicBezTo>
                  <a:cubicBezTo>
                    <a:pt x="6505" y="13944"/>
                    <a:pt x="6472" y="14010"/>
                    <a:pt x="6305" y="14010"/>
                  </a:cubicBezTo>
                  <a:cubicBezTo>
                    <a:pt x="5788" y="14010"/>
                    <a:pt x="5279" y="14019"/>
                    <a:pt x="4775" y="14019"/>
                  </a:cubicBezTo>
                  <a:cubicBezTo>
                    <a:pt x="4270" y="14019"/>
                    <a:pt x="3770" y="14010"/>
                    <a:pt x="3269" y="13977"/>
                  </a:cubicBezTo>
                  <a:cubicBezTo>
                    <a:pt x="2269" y="13944"/>
                    <a:pt x="1335" y="12910"/>
                    <a:pt x="1335" y="11876"/>
                  </a:cubicBezTo>
                  <a:cubicBezTo>
                    <a:pt x="1301" y="9941"/>
                    <a:pt x="1301" y="8006"/>
                    <a:pt x="1335" y="6071"/>
                  </a:cubicBezTo>
                  <a:cubicBezTo>
                    <a:pt x="1335" y="4937"/>
                    <a:pt x="2369" y="3937"/>
                    <a:pt x="3503" y="3903"/>
                  </a:cubicBezTo>
                  <a:cubicBezTo>
                    <a:pt x="3748" y="3892"/>
                    <a:pt x="3992" y="3888"/>
                    <a:pt x="4237" y="3888"/>
                  </a:cubicBezTo>
                  <a:cubicBezTo>
                    <a:pt x="4726" y="3888"/>
                    <a:pt x="5215" y="3903"/>
                    <a:pt x="5704" y="3903"/>
                  </a:cubicBezTo>
                  <a:cubicBezTo>
                    <a:pt x="5734" y="3899"/>
                    <a:pt x="5761" y="3897"/>
                    <a:pt x="5784" y="3897"/>
                  </a:cubicBezTo>
                  <a:cubicBezTo>
                    <a:pt x="5945" y="3897"/>
                    <a:pt x="5967" y="3995"/>
                    <a:pt x="5938" y="4170"/>
                  </a:cubicBezTo>
                  <a:cubicBezTo>
                    <a:pt x="5638" y="6205"/>
                    <a:pt x="6205" y="7973"/>
                    <a:pt x="7606" y="9474"/>
                  </a:cubicBezTo>
                  <a:cubicBezTo>
                    <a:pt x="7739" y="9641"/>
                    <a:pt x="7873" y="9774"/>
                    <a:pt x="8006" y="9874"/>
                  </a:cubicBezTo>
                  <a:cubicBezTo>
                    <a:pt x="8144" y="10012"/>
                    <a:pt x="8309" y="10079"/>
                    <a:pt x="8472" y="10079"/>
                  </a:cubicBezTo>
                  <a:cubicBezTo>
                    <a:pt x="8625" y="10079"/>
                    <a:pt x="8778" y="10020"/>
                    <a:pt x="8907" y="9907"/>
                  </a:cubicBezTo>
                  <a:cubicBezTo>
                    <a:pt x="9174" y="9674"/>
                    <a:pt x="9174" y="9274"/>
                    <a:pt x="8940" y="9007"/>
                  </a:cubicBezTo>
                  <a:cubicBezTo>
                    <a:pt x="8540" y="8607"/>
                    <a:pt x="8173" y="8240"/>
                    <a:pt x="7873" y="7739"/>
                  </a:cubicBezTo>
                  <a:cubicBezTo>
                    <a:pt x="7139" y="6472"/>
                    <a:pt x="6872" y="5137"/>
                    <a:pt x="7439" y="3736"/>
                  </a:cubicBezTo>
                  <a:cubicBezTo>
                    <a:pt x="8006" y="2302"/>
                    <a:pt x="9107" y="1501"/>
                    <a:pt x="10675" y="1335"/>
                  </a:cubicBezTo>
                  <a:cubicBezTo>
                    <a:pt x="11142" y="1301"/>
                    <a:pt x="11575" y="1301"/>
                    <a:pt x="12042" y="1301"/>
                  </a:cubicBezTo>
                  <a:close/>
                  <a:moveTo>
                    <a:pt x="30179" y="4069"/>
                  </a:moveTo>
                  <a:cubicBezTo>
                    <a:pt x="30247" y="4069"/>
                    <a:pt x="30317" y="4079"/>
                    <a:pt x="30389" y="4103"/>
                  </a:cubicBezTo>
                  <a:cubicBezTo>
                    <a:pt x="30722" y="4170"/>
                    <a:pt x="30922" y="4370"/>
                    <a:pt x="31023" y="4704"/>
                  </a:cubicBezTo>
                  <a:cubicBezTo>
                    <a:pt x="31089" y="5071"/>
                    <a:pt x="30989" y="5371"/>
                    <a:pt x="30689" y="5604"/>
                  </a:cubicBezTo>
                  <a:cubicBezTo>
                    <a:pt x="29822" y="6338"/>
                    <a:pt x="28921" y="7072"/>
                    <a:pt x="28054" y="7773"/>
                  </a:cubicBezTo>
                  <a:cubicBezTo>
                    <a:pt x="26653" y="8907"/>
                    <a:pt x="25252" y="10041"/>
                    <a:pt x="23851" y="11208"/>
                  </a:cubicBezTo>
                  <a:cubicBezTo>
                    <a:pt x="23617" y="11375"/>
                    <a:pt x="23484" y="11609"/>
                    <a:pt x="23584" y="11942"/>
                  </a:cubicBezTo>
                  <a:cubicBezTo>
                    <a:pt x="23651" y="12209"/>
                    <a:pt x="23817" y="12376"/>
                    <a:pt x="24084" y="12409"/>
                  </a:cubicBezTo>
                  <a:cubicBezTo>
                    <a:pt x="24114" y="12414"/>
                    <a:pt x="24144" y="12416"/>
                    <a:pt x="24173" y="12416"/>
                  </a:cubicBezTo>
                  <a:cubicBezTo>
                    <a:pt x="24369" y="12416"/>
                    <a:pt x="24539" y="12321"/>
                    <a:pt x="24685" y="12176"/>
                  </a:cubicBezTo>
                  <a:cubicBezTo>
                    <a:pt x="26152" y="11008"/>
                    <a:pt x="27587" y="9841"/>
                    <a:pt x="29021" y="8673"/>
                  </a:cubicBezTo>
                  <a:cubicBezTo>
                    <a:pt x="30389" y="7539"/>
                    <a:pt x="31790" y="6405"/>
                    <a:pt x="33157" y="5271"/>
                  </a:cubicBezTo>
                  <a:cubicBezTo>
                    <a:pt x="33350" y="5106"/>
                    <a:pt x="33564" y="4987"/>
                    <a:pt x="33820" y="4987"/>
                  </a:cubicBezTo>
                  <a:cubicBezTo>
                    <a:pt x="33875" y="4987"/>
                    <a:pt x="33932" y="4992"/>
                    <a:pt x="33991" y="5004"/>
                  </a:cubicBezTo>
                  <a:cubicBezTo>
                    <a:pt x="34325" y="5071"/>
                    <a:pt x="34525" y="5271"/>
                    <a:pt x="34658" y="5571"/>
                  </a:cubicBezTo>
                  <a:cubicBezTo>
                    <a:pt x="34759" y="5905"/>
                    <a:pt x="34692" y="6205"/>
                    <a:pt x="34425" y="6438"/>
                  </a:cubicBezTo>
                  <a:cubicBezTo>
                    <a:pt x="34025" y="6772"/>
                    <a:pt x="33624" y="7139"/>
                    <a:pt x="33191" y="7472"/>
                  </a:cubicBezTo>
                  <a:cubicBezTo>
                    <a:pt x="30722" y="9474"/>
                    <a:pt x="28254" y="11509"/>
                    <a:pt x="25752" y="13543"/>
                  </a:cubicBezTo>
                  <a:cubicBezTo>
                    <a:pt x="25552" y="13710"/>
                    <a:pt x="25419" y="13910"/>
                    <a:pt x="25452" y="14177"/>
                  </a:cubicBezTo>
                  <a:cubicBezTo>
                    <a:pt x="25517" y="14525"/>
                    <a:pt x="25781" y="14731"/>
                    <a:pt x="26076" y="14731"/>
                  </a:cubicBezTo>
                  <a:cubicBezTo>
                    <a:pt x="26234" y="14731"/>
                    <a:pt x="26402" y="14672"/>
                    <a:pt x="26553" y="14544"/>
                  </a:cubicBezTo>
                  <a:cubicBezTo>
                    <a:pt x="27186" y="14044"/>
                    <a:pt x="27854" y="13510"/>
                    <a:pt x="28487" y="12976"/>
                  </a:cubicBezTo>
                  <a:cubicBezTo>
                    <a:pt x="30322" y="11475"/>
                    <a:pt x="32157" y="10008"/>
                    <a:pt x="33991" y="8506"/>
                  </a:cubicBezTo>
                  <a:cubicBezTo>
                    <a:pt x="34185" y="8347"/>
                    <a:pt x="34403" y="8273"/>
                    <a:pt x="34609" y="8273"/>
                  </a:cubicBezTo>
                  <a:cubicBezTo>
                    <a:pt x="35005" y="8273"/>
                    <a:pt x="35360" y="8546"/>
                    <a:pt x="35426" y="9007"/>
                  </a:cubicBezTo>
                  <a:cubicBezTo>
                    <a:pt x="35492" y="9374"/>
                    <a:pt x="35292" y="9641"/>
                    <a:pt x="35025" y="9841"/>
                  </a:cubicBezTo>
                  <a:cubicBezTo>
                    <a:pt x="34258" y="10508"/>
                    <a:pt x="33458" y="11142"/>
                    <a:pt x="32690" y="11775"/>
                  </a:cubicBezTo>
                  <a:cubicBezTo>
                    <a:pt x="31389" y="12810"/>
                    <a:pt x="30122" y="13844"/>
                    <a:pt x="28854" y="14911"/>
                  </a:cubicBezTo>
                  <a:cubicBezTo>
                    <a:pt x="28487" y="15211"/>
                    <a:pt x="28421" y="15578"/>
                    <a:pt x="28688" y="15912"/>
                  </a:cubicBezTo>
                  <a:cubicBezTo>
                    <a:pt x="28804" y="16045"/>
                    <a:pt x="28963" y="16112"/>
                    <a:pt x="29138" y="16112"/>
                  </a:cubicBezTo>
                  <a:cubicBezTo>
                    <a:pt x="29313" y="16112"/>
                    <a:pt x="29505" y="16045"/>
                    <a:pt x="29688" y="15912"/>
                  </a:cubicBezTo>
                  <a:cubicBezTo>
                    <a:pt x="30922" y="14878"/>
                    <a:pt x="32190" y="13844"/>
                    <a:pt x="33458" y="12810"/>
                  </a:cubicBezTo>
                  <a:cubicBezTo>
                    <a:pt x="33671" y="12657"/>
                    <a:pt x="33884" y="12505"/>
                    <a:pt x="34173" y="12505"/>
                  </a:cubicBezTo>
                  <a:cubicBezTo>
                    <a:pt x="34201" y="12505"/>
                    <a:pt x="34229" y="12506"/>
                    <a:pt x="34258" y="12509"/>
                  </a:cubicBezTo>
                  <a:cubicBezTo>
                    <a:pt x="34592" y="12543"/>
                    <a:pt x="34859" y="12743"/>
                    <a:pt x="34959" y="13076"/>
                  </a:cubicBezTo>
                  <a:cubicBezTo>
                    <a:pt x="35092" y="13410"/>
                    <a:pt x="34992" y="13744"/>
                    <a:pt x="34725" y="13977"/>
                  </a:cubicBezTo>
                  <a:cubicBezTo>
                    <a:pt x="34191" y="14411"/>
                    <a:pt x="33658" y="14844"/>
                    <a:pt x="33124" y="15278"/>
                  </a:cubicBezTo>
                  <a:cubicBezTo>
                    <a:pt x="30522" y="17413"/>
                    <a:pt x="27920" y="19548"/>
                    <a:pt x="25318" y="21683"/>
                  </a:cubicBezTo>
                  <a:cubicBezTo>
                    <a:pt x="24418" y="22383"/>
                    <a:pt x="23484" y="22750"/>
                    <a:pt x="22416" y="22750"/>
                  </a:cubicBezTo>
                  <a:cubicBezTo>
                    <a:pt x="22216" y="22750"/>
                    <a:pt x="22016" y="22750"/>
                    <a:pt x="21783" y="22683"/>
                  </a:cubicBezTo>
                  <a:cubicBezTo>
                    <a:pt x="21739" y="22678"/>
                    <a:pt x="21696" y="22675"/>
                    <a:pt x="21653" y="22675"/>
                  </a:cubicBezTo>
                  <a:cubicBezTo>
                    <a:pt x="21431" y="22675"/>
                    <a:pt x="21216" y="22749"/>
                    <a:pt x="21049" y="22917"/>
                  </a:cubicBezTo>
                  <a:cubicBezTo>
                    <a:pt x="20048" y="23717"/>
                    <a:pt x="19047" y="24518"/>
                    <a:pt x="18047" y="25352"/>
                  </a:cubicBezTo>
                  <a:cubicBezTo>
                    <a:pt x="17539" y="25772"/>
                    <a:pt x="16987" y="25979"/>
                    <a:pt x="16446" y="25979"/>
                  </a:cubicBezTo>
                  <a:cubicBezTo>
                    <a:pt x="15743" y="25979"/>
                    <a:pt x="15058" y="25630"/>
                    <a:pt x="14511" y="24952"/>
                  </a:cubicBezTo>
                  <a:cubicBezTo>
                    <a:pt x="13410" y="23617"/>
                    <a:pt x="12309" y="22250"/>
                    <a:pt x="11208" y="20915"/>
                  </a:cubicBezTo>
                  <a:cubicBezTo>
                    <a:pt x="10374" y="19881"/>
                    <a:pt x="10475" y="18480"/>
                    <a:pt x="11475" y="17613"/>
                  </a:cubicBezTo>
                  <a:cubicBezTo>
                    <a:pt x="12309" y="16879"/>
                    <a:pt x="13176" y="16245"/>
                    <a:pt x="13977" y="15512"/>
                  </a:cubicBezTo>
                  <a:cubicBezTo>
                    <a:pt x="14244" y="15278"/>
                    <a:pt x="14311" y="15045"/>
                    <a:pt x="14244" y="14678"/>
                  </a:cubicBezTo>
                  <a:cubicBezTo>
                    <a:pt x="13944" y="13143"/>
                    <a:pt x="14411" y="11842"/>
                    <a:pt x="15612" y="10841"/>
                  </a:cubicBezTo>
                  <a:cubicBezTo>
                    <a:pt x="18247" y="8673"/>
                    <a:pt x="20949" y="6505"/>
                    <a:pt x="23617" y="4303"/>
                  </a:cubicBezTo>
                  <a:cubicBezTo>
                    <a:pt x="23692" y="4244"/>
                    <a:pt x="23754" y="4210"/>
                    <a:pt x="23811" y="4210"/>
                  </a:cubicBezTo>
                  <a:cubicBezTo>
                    <a:pt x="23881" y="4210"/>
                    <a:pt x="23944" y="4260"/>
                    <a:pt x="24018" y="4370"/>
                  </a:cubicBezTo>
                  <a:cubicBezTo>
                    <a:pt x="24685" y="5438"/>
                    <a:pt x="24451" y="6839"/>
                    <a:pt x="23417" y="7673"/>
                  </a:cubicBezTo>
                  <a:cubicBezTo>
                    <a:pt x="22516" y="8373"/>
                    <a:pt x="21649" y="9107"/>
                    <a:pt x="20749" y="9841"/>
                  </a:cubicBezTo>
                  <a:cubicBezTo>
                    <a:pt x="20515" y="10041"/>
                    <a:pt x="20415" y="10274"/>
                    <a:pt x="20482" y="10575"/>
                  </a:cubicBezTo>
                  <a:cubicBezTo>
                    <a:pt x="20582" y="10841"/>
                    <a:pt x="20749" y="10975"/>
                    <a:pt x="21015" y="11008"/>
                  </a:cubicBezTo>
                  <a:cubicBezTo>
                    <a:pt x="21064" y="11021"/>
                    <a:pt x="21110" y="11026"/>
                    <a:pt x="21153" y="11026"/>
                  </a:cubicBezTo>
                  <a:cubicBezTo>
                    <a:pt x="21345" y="11026"/>
                    <a:pt x="21486" y="10917"/>
                    <a:pt x="21649" y="10808"/>
                  </a:cubicBezTo>
                  <a:cubicBezTo>
                    <a:pt x="23150" y="9574"/>
                    <a:pt x="24651" y="8340"/>
                    <a:pt x="26152" y="7105"/>
                  </a:cubicBezTo>
                  <a:cubicBezTo>
                    <a:pt x="27287" y="6171"/>
                    <a:pt x="28454" y="5237"/>
                    <a:pt x="29588" y="4303"/>
                  </a:cubicBezTo>
                  <a:cubicBezTo>
                    <a:pt x="29766" y="4177"/>
                    <a:pt x="29963" y="4069"/>
                    <a:pt x="30179" y="4069"/>
                  </a:cubicBezTo>
                  <a:close/>
                  <a:moveTo>
                    <a:pt x="11575" y="0"/>
                  </a:moveTo>
                  <a:cubicBezTo>
                    <a:pt x="11275" y="0"/>
                    <a:pt x="11008" y="0"/>
                    <a:pt x="10708" y="34"/>
                  </a:cubicBezTo>
                  <a:cubicBezTo>
                    <a:pt x="8973" y="167"/>
                    <a:pt x="7606" y="968"/>
                    <a:pt x="6638" y="2402"/>
                  </a:cubicBezTo>
                  <a:cubicBezTo>
                    <a:pt x="6538" y="2536"/>
                    <a:pt x="6438" y="2569"/>
                    <a:pt x="6272" y="2569"/>
                  </a:cubicBezTo>
                  <a:lnTo>
                    <a:pt x="3670" y="2569"/>
                  </a:lnTo>
                  <a:cubicBezTo>
                    <a:pt x="1668" y="2569"/>
                    <a:pt x="34" y="4203"/>
                    <a:pt x="34" y="6205"/>
                  </a:cubicBezTo>
                  <a:cubicBezTo>
                    <a:pt x="0" y="8039"/>
                    <a:pt x="0" y="9907"/>
                    <a:pt x="34" y="11742"/>
                  </a:cubicBezTo>
                  <a:cubicBezTo>
                    <a:pt x="34" y="13710"/>
                    <a:pt x="1635" y="15311"/>
                    <a:pt x="3603" y="15311"/>
                  </a:cubicBezTo>
                  <a:lnTo>
                    <a:pt x="7239" y="15311"/>
                  </a:lnTo>
                  <a:cubicBezTo>
                    <a:pt x="7372" y="15311"/>
                    <a:pt x="7472" y="15311"/>
                    <a:pt x="7606" y="15411"/>
                  </a:cubicBezTo>
                  <a:cubicBezTo>
                    <a:pt x="8273" y="16112"/>
                    <a:pt x="9074" y="16612"/>
                    <a:pt x="10008" y="16913"/>
                  </a:cubicBezTo>
                  <a:cubicBezTo>
                    <a:pt x="10241" y="16979"/>
                    <a:pt x="10208" y="17013"/>
                    <a:pt x="10108" y="17213"/>
                  </a:cubicBezTo>
                  <a:cubicBezTo>
                    <a:pt x="9107" y="18580"/>
                    <a:pt x="9140" y="20382"/>
                    <a:pt x="10174" y="21683"/>
                  </a:cubicBezTo>
                  <a:cubicBezTo>
                    <a:pt x="11308" y="23084"/>
                    <a:pt x="12476" y="24485"/>
                    <a:pt x="13610" y="25886"/>
                  </a:cubicBezTo>
                  <a:cubicBezTo>
                    <a:pt x="14044" y="26419"/>
                    <a:pt x="14577" y="26820"/>
                    <a:pt x="15245" y="27053"/>
                  </a:cubicBezTo>
                  <a:cubicBezTo>
                    <a:pt x="15612" y="27187"/>
                    <a:pt x="15978" y="27220"/>
                    <a:pt x="16345" y="27287"/>
                  </a:cubicBezTo>
                  <a:lnTo>
                    <a:pt x="16646" y="27287"/>
                  </a:lnTo>
                  <a:cubicBezTo>
                    <a:pt x="17613" y="27187"/>
                    <a:pt x="18414" y="26786"/>
                    <a:pt x="19147" y="26152"/>
                  </a:cubicBezTo>
                  <a:cubicBezTo>
                    <a:pt x="19948" y="25485"/>
                    <a:pt x="20749" y="24818"/>
                    <a:pt x="21582" y="24151"/>
                  </a:cubicBezTo>
                  <a:cubicBezTo>
                    <a:pt x="21683" y="24051"/>
                    <a:pt x="21783" y="24018"/>
                    <a:pt x="21949" y="24018"/>
                  </a:cubicBezTo>
                  <a:cubicBezTo>
                    <a:pt x="22091" y="24026"/>
                    <a:pt x="22230" y="24031"/>
                    <a:pt x="22369" y="24031"/>
                  </a:cubicBezTo>
                  <a:cubicBezTo>
                    <a:pt x="23797" y="24031"/>
                    <a:pt x="25060" y="23559"/>
                    <a:pt x="26186" y="22617"/>
                  </a:cubicBezTo>
                  <a:cubicBezTo>
                    <a:pt x="27954" y="21182"/>
                    <a:pt x="29755" y="19715"/>
                    <a:pt x="31556" y="18247"/>
                  </a:cubicBezTo>
                  <a:cubicBezTo>
                    <a:pt x="32891" y="17179"/>
                    <a:pt x="34225" y="16112"/>
                    <a:pt x="35526" y="15011"/>
                  </a:cubicBezTo>
                  <a:cubicBezTo>
                    <a:pt x="36160" y="14477"/>
                    <a:pt x="36426" y="13777"/>
                    <a:pt x="36260" y="12943"/>
                  </a:cubicBezTo>
                  <a:cubicBezTo>
                    <a:pt x="36160" y="12343"/>
                    <a:pt x="35826" y="11876"/>
                    <a:pt x="35326" y="11542"/>
                  </a:cubicBezTo>
                  <a:cubicBezTo>
                    <a:pt x="35192" y="11475"/>
                    <a:pt x="35192" y="11409"/>
                    <a:pt x="35326" y="11308"/>
                  </a:cubicBezTo>
                  <a:cubicBezTo>
                    <a:pt x="35559" y="11075"/>
                    <a:pt x="35859" y="10875"/>
                    <a:pt x="36093" y="10641"/>
                  </a:cubicBezTo>
                  <a:cubicBezTo>
                    <a:pt x="37060" y="9674"/>
                    <a:pt x="36927" y="8106"/>
                    <a:pt x="35793" y="7339"/>
                  </a:cubicBezTo>
                  <a:cubicBezTo>
                    <a:pt x="35592" y="7206"/>
                    <a:pt x="35559" y="7139"/>
                    <a:pt x="35693" y="6939"/>
                  </a:cubicBezTo>
                  <a:cubicBezTo>
                    <a:pt x="36293" y="5938"/>
                    <a:pt x="35993" y="4637"/>
                    <a:pt x="35025" y="4037"/>
                  </a:cubicBezTo>
                  <a:cubicBezTo>
                    <a:pt x="34638" y="3789"/>
                    <a:pt x="34237" y="3663"/>
                    <a:pt x="33838" y="3663"/>
                  </a:cubicBezTo>
                  <a:cubicBezTo>
                    <a:pt x="33377" y="3663"/>
                    <a:pt x="32919" y="3830"/>
                    <a:pt x="32490" y="4170"/>
                  </a:cubicBezTo>
                  <a:cubicBezTo>
                    <a:pt x="32416" y="4207"/>
                    <a:pt x="32362" y="4255"/>
                    <a:pt x="32312" y="4255"/>
                  </a:cubicBezTo>
                  <a:cubicBezTo>
                    <a:pt x="32272" y="4255"/>
                    <a:pt x="32234" y="4225"/>
                    <a:pt x="32190" y="4137"/>
                  </a:cubicBezTo>
                  <a:cubicBezTo>
                    <a:pt x="31776" y="3227"/>
                    <a:pt x="31029" y="2740"/>
                    <a:pt x="30227" y="2740"/>
                  </a:cubicBezTo>
                  <a:cubicBezTo>
                    <a:pt x="29735" y="2740"/>
                    <a:pt x="29223" y="2923"/>
                    <a:pt x="28754" y="3303"/>
                  </a:cubicBezTo>
                  <a:cubicBezTo>
                    <a:pt x="28154" y="3803"/>
                    <a:pt x="27520" y="4303"/>
                    <a:pt x="26920" y="4804"/>
                  </a:cubicBezTo>
                  <a:cubicBezTo>
                    <a:pt x="26519" y="5137"/>
                    <a:pt x="26152" y="5438"/>
                    <a:pt x="25752" y="5738"/>
                  </a:cubicBezTo>
                  <a:cubicBezTo>
                    <a:pt x="25685" y="5604"/>
                    <a:pt x="25685" y="5471"/>
                    <a:pt x="25685" y="5371"/>
                  </a:cubicBezTo>
                  <a:cubicBezTo>
                    <a:pt x="25619" y="4604"/>
                    <a:pt x="25352" y="3937"/>
                    <a:pt x="24885" y="3369"/>
                  </a:cubicBezTo>
                  <a:cubicBezTo>
                    <a:pt x="24613" y="3000"/>
                    <a:pt x="24249" y="2812"/>
                    <a:pt x="23868" y="2812"/>
                  </a:cubicBezTo>
                  <a:cubicBezTo>
                    <a:pt x="23596" y="2812"/>
                    <a:pt x="23314" y="2908"/>
                    <a:pt x="23050" y="3103"/>
                  </a:cubicBezTo>
                  <a:cubicBezTo>
                    <a:pt x="22817" y="3269"/>
                    <a:pt x="22617" y="3436"/>
                    <a:pt x="22416" y="3603"/>
                  </a:cubicBezTo>
                  <a:cubicBezTo>
                    <a:pt x="22346" y="3650"/>
                    <a:pt x="22292" y="3697"/>
                    <a:pt x="22219" y="3697"/>
                  </a:cubicBezTo>
                  <a:cubicBezTo>
                    <a:pt x="22189" y="3697"/>
                    <a:pt x="22155" y="3689"/>
                    <a:pt x="22116" y="3670"/>
                  </a:cubicBezTo>
                  <a:cubicBezTo>
                    <a:pt x="22550" y="3136"/>
                    <a:pt x="22817" y="2569"/>
                    <a:pt x="22917" y="1935"/>
                  </a:cubicBezTo>
                  <a:cubicBezTo>
                    <a:pt x="22950" y="1702"/>
                    <a:pt x="22983" y="1468"/>
                    <a:pt x="22983" y="1235"/>
                  </a:cubicBezTo>
                  <a:cubicBezTo>
                    <a:pt x="22917" y="467"/>
                    <a:pt x="22383" y="0"/>
                    <a:pt x="21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996425" y="3042975"/>
              <a:ext cx="165975" cy="165225"/>
            </a:xfrm>
            <a:custGeom>
              <a:avLst/>
              <a:gdLst/>
              <a:ahLst/>
              <a:cxnLst/>
              <a:rect l="l" t="t" r="r" b="b"/>
              <a:pathLst>
                <a:path w="6639" h="6609" extrusionOk="0">
                  <a:moveTo>
                    <a:pt x="3307" y="2506"/>
                  </a:moveTo>
                  <a:cubicBezTo>
                    <a:pt x="3345" y="2506"/>
                    <a:pt x="3386" y="2539"/>
                    <a:pt x="3436" y="2606"/>
                  </a:cubicBezTo>
                  <a:cubicBezTo>
                    <a:pt x="3603" y="2806"/>
                    <a:pt x="3803" y="3006"/>
                    <a:pt x="4004" y="3173"/>
                  </a:cubicBezTo>
                  <a:cubicBezTo>
                    <a:pt x="4037" y="3206"/>
                    <a:pt x="4070" y="3240"/>
                    <a:pt x="4104" y="3273"/>
                  </a:cubicBezTo>
                  <a:cubicBezTo>
                    <a:pt x="4104" y="3373"/>
                    <a:pt x="4070" y="3373"/>
                    <a:pt x="4037" y="3407"/>
                  </a:cubicBezTo>
                  <a:cubicBezTo>
                    <a:pt x="3803" y="3607"/>
                    <a:pt x="3570" y="3807"/>
                    <a:pt x="3403" y="4040"/>
                  </a:cubicBezTo>
                  <a:cubicBezTo>
                    <a:pt x="3373" y="4085"/>
                    <a:pt x="3343" y="4103"/>
                    <a:pt x="3313" y="4103"/>
                  </a:cubicBezTo>
                  <a:cubicBezTo>
                    <a:pt x="3276" y="4103"/>
                    <a:pt x="3240" y="4077"/>
                    <a:pt x="3203" y="4040"/>
                  </a:cubicBezTo>
                  <a:cubicBezTo>
                    <a:pt x="3070" y="3807"/>
                    <a:pt x="2869" y="3640"/>
                    <a:pt x="2636" y="3473"/>
                  </a:cubicBezTo>
                  <a:cubicBezTo>
                    <a:pt x="2502" y="3373"/>
                    <a:pt x="2469" y="3273"/>
                    <a:pt x="2636" y="3173"/>
                  </a:cubicBezTo>
                  <a:cubicBezTo>
                    <a:pt x="2869" y="3006"/>
                    <a:pt x="3036" y="2806"/>
                    <a:pt x="3203" y="2606"/>
                  </a:cubicBezTo>
                  <a:cubicBezTo>
                    <a:pt x="3236" y="2539"/>
                    <a:pt x="3270" y="2506"/>
                    <a:pt x="3307" y="2506"/>
                  </a:cubicBezTo>
                  <a:close/>
                  <a:moveTo>
                    <a:pt x="3341" y="0"/>
                  </a:moveTo>
                  <a:cubicBezTo>
                    <a:pt x="3318" y="0"/>
                    <a:pt x="3294" y="2"/>
                    <a:pt x="3270" y="4"/>
                  </a:cubicBezTo>
                  <a:cubicBezTo>
                    <a:pt x="2969" y="4"/>
                    <a:pt x="2736" y="204"/>
                    <a:pt x="2669" y="538"/>
                  </a:cubicBezTo>
                  <a:cubicBezTo>
                    <a:pt x="2636" y="671"/>
                    <a:pt x="2636" y="805"/>
                    <a:pt x="2603" y="938"/>
                  </a:cubicBezTo>
                  <a:cubicBezTo>
                    <a:pt x="2302" y="1939"/>
                    <a:pt x="1635" y="2473"/>
                    <a:pt x="601" y="2673"/>
                  </a:cubicBezTo>
                  <a:cubicBezTo>
                    <a:pt x="201" y="2739"/>
                    <a:pt x="1" y="2973"/>
                    <a:pt x="1" y="3306"/>
                  </a:cubicBezTo>
                  <a:cubicBezTo>
                    <a:pt x="1" y="3640"/>
                    <a:pt x="234" y="3874"/>
                    <a:pt x="601" y="3940"/>
                  </a:cubicBezTo>
                  <a:cubicBezTo>
                    <a:pt x="1001" y="4007"/>
                    <a:pt x="1402" y="4140"/>
                    <a:pt x="1702" y="4374"/>
                  </a:cubicBezTo>
                  <a:cubicBezTo>
                    <a:pt x="2302" y="4774"/>
                    <a:pt x="2569" y="5341"/>
                    <a:pt x="2669" y="6042"/>
                  </a:cubicBezTo>
                  <a:cubicBezTo>
                    <a:pt x="2736" y="6375"/>
                    <a:pt x="2969" y="6575"/>
                    <a:pt x="3303" y="6609"/>
                  </a:cubicBezTo>
                  <a:cubicBezTo>
                    <a:pt x="3670" y="6609"/>
                    <a:pt x="3903" y="6375"/>
                    <a:pt x="3970" y="5942"/>
                  </a:cubicBezTo>
                  <a:cubicBezTo>
                    <a:pt x="4004" y="5641"/>
                    <a:pt x="4104" y="5341"/>
                    <a:pt x="4270" y="5074"/>
                  </a:cubicBezTo>
                  <a:cubicBezTo>
                    <a:pt x="4671" y="4374"/>
                    <a:pt x="5304" y="4040"/>
                    <a:pt x="6072" y="3940"/>
                  </a:cubicBezTo>
                  <a:cubicBezTo>
                    <a:pt x="6372" y="3874"/>
                    <a:pt x="6605" y="3640"/>
                    <a:pt x="6605" y="3340"/>
                  </a:cubicBezTo>
                  <a:cubicBezTo>
                    <a:pt x="6639" y="3073"/>
                    <a:pt x="6439" y="2806"/>
                    <a:pt x="6172" y="2706"/>
                  </a:cubicBezTo>
                  <a:cubicBezTo>
                    <a:pt x="6038" y="2673"/>
                    <a:pt x="5938" y="2639"/>
                    <a:pt x="5805" y="2639"/>
                  </a:cubicBezTo>
                  <a:cubicBezTo>
                    <a:pt x="4904" y="2473"/>
                    <a:pt x="4137" y="1705"/>
                    <a:pt x="4004" y="805"/>
                  </a:cubicBezTo>
                  <a:cubicBezTo>
                    <a:pt x="3970" y="705"/>
                    <a:pt x="3970" y="571"/>
                    <a:pt x="3937" y="471"/>
                  </a:cubicBezTo>
                  <a:cubicBezTo>
                    <a:pt x="3844" y="193"/>
                    <a:pt x="3637" y="0"/>
                    <a:pt x="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058150" y="3105600"/>
              <a:ext cx="40875" cy="39975"/>
            </a:xfrm>
            <a:custGeom>
              <a:avLst/>
              <a:gdLst/>
              <a:ahLst/>
              <a:cxnLst/>
              <a:rect l="l" t="t" r="r" b="b"/>
              <a:pathLst>
                <a:path w="1635" h="1599" extrusionOk="0">
                  <a:moveTo>
                    <a:pt x="838" y="1"/>
                  </a:moveTo>
                  <a:cubicBezTo>
                    <a:pt x="801" y="1"/>
                    <a:pt x="767" y="34"/>
                    <a:pt x="734" y="101"/>
                  </a:cubicBezTo>
                  <a:cubicBezTo>
                    <a:pt x="567" y="301"/>
                    <a:pt x="400" y="501"/>
                    <a:pt x="167" y="668"/>
                  </a:cubicBezTo>
                  <a:cubicBezTo>
                    <a:pt x="0" y="768"/>
                    <a:pt x="33" y="868"/>
                    <a:pt x="167" y="968"/>
                  </a:cubicBezTo>
                  <a:cubicBezTo>
                    <a:pt x="400" y="1135"/>
                    <a:pt x="601" y="1302"/>
                    <a:pt x="734" y="1535"/>
                  </a:cubicBezTo>
                  <a:cubicBezTo>
                    <a:pt x="771" y="1572"/>
                    <a:pt x="807" y="1598"/>
                    <a:pt x="844" y="1598"/>
                  </a:cubicBezTo>
                  <a:cubicBezTo>
                    <a:pt x="874" y="1598"/>
                    <a:pt x="904" y="1580"/>
                    <a:pt x="934" y="1535"/>
                  </a:cubicBezTo>
                  <a:cubicBezTo>
                    <a:pt x="1101" y="1302"/>
                    <a:pt x="1334" y="1102"/>
                    <a:pt x="1568" y="902"/>
                  </a:cubicBezTo>
                  <a:cubicBezTo>
                    <a:pt x="1601" y="868"/>
                    <a:pt x="1635" y="868"/>
                    <a:pt x="1635" y="768"/>
                  </a:cubicBezTo>
                  <a:cubicBezTo>
                    <a:pt x="1601" y="735"/>
                    <a:pt x="1568" y="701"/>
                    <a:pt x="1535" y="668"/>
                  </a:cubicBezTo>
                  <a:cubicBezTo>
                    <a:pt x="1334" y="501"/>
                    <a:pt x="1134" y="301"/>
                    <a:pt x="967" y="101"/>
                  </a:cubicBezTo>
                  <a:cubicBezTo>
                    <a:pt x="917" y="34"/>
                    <a:pt x="876" y="1"/>
                    <a:pt x="838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7176550" y="2988025"/>
              <a:ext cx="165975" cy="165150"/>
            </a:xfrm>
            <a:custGeom>
              <a:avLst/>
              <a:gdLst/>
              <a:ahLst/>
              <a:cxnLst/>
              <a:rect l="l" t="t" r="r" b="b"/>
              <a:pathLst>
                <a:path w="6639" h="6606" extrusionOk="0">
                  <a:moveTo>
                    <a:pt x="3307" y="2502"/>
                  </a:moveTo>
                  <a:cubicBezTo>
                    <a:pt x="3345" y="2502"/>
                    <a:pt x="3387" y="2536"/>
                    <a:pt x="3437" y="2602"/>
                  </a:cubicBezTo>
                  <a:cubicBezTo>
                    <a:pt x="3603" y="2836"/>
                    <a:pt x="3804" y="3003"/>
                    <a:pt x="4004" y="3203"/>
                  </a:cubicBezTo>
                  <a:cubicBezTo>
                    <a:pt x="4037" y="3236"/>
                    <a:pt x="4070" y="3270"/>
                    <a:pt x="4104" y="3270"/>
                  </a:cubicBezTo>
                  <a:cubicBezTo>
                    <a:pt x="4104" y="3370"/>
                    <a:pt x="4070" y="3403"/>
                    <a:pt x="4037" y="3436"/>
                  </a:cubicBezTo>
                  <a:cubicBezTo>
                    <a:pt x="3804" y="3603"/>
                    <a:pt x="3570" y="3803"/>
                    <a:pt x="3403" y="4037"/>
                  </a:cubicBezTo>
                  <a:cubicBezTo>
                    <a:pt x="3370" y="4087"/>
                    <a:pt x="3337" y="4112"/>
                    <a:pt x="3303" y="4112"/>
                  </a:cubicBezTo>
                  <a:cubicBezTo>
                    <a:pt x="3270" y="4112"/>
                    <a:pt x="3236" y="4087"/>
                    <a:pt x="3203" y="4037"/>
                  </a:cubicBezTo>
                  <a:cubicBezTo>
                    <a:pt x="3070" y="3803"/>
                    <a:pt x="2870" y="3636"/>
                    <a:pt x="2636" y="3470"/>
                  </a:cubicBezTo>
                  <a:cubicBezTo>
                    <a:pt x="2503" y="3370"/>
                    <a:pt x="2469" y="3270"/>
                    <a:pt x="2636" y="3169"/>
                  </a:cubicBezTo>
                  <a:cubicBezTo>
                    <a:pt x="2870" y="3003"/>
                    <a:pt x="3036" y="2803"/>
                    <a:pt x="3203" y="2602"/>
                  </a:cubicBezTo>
                  <a:cubicBezTo>
                    <a:pt x="3236" y="2536"/>
                    <a:pt x="3270" y="2502"/>
                    <a:pt x="3307" y="2502"/>
                  </a:cubicBezTo>
                  <a:close/>
                  <a:moveTo>
                    <a:pt x="3270" y="1"/>
                  </a:moveTo>
                  <a:cubicBezTo>
                    <a:pt x="2970" y="1"/>
                    <a:pt x="2736" y="234"/>
                    <a:pt x="2669" y="534"/>
                  </a:cubicBezTo>
                  <a:cubicBezTo>
                    <a:pt x="2636" y="668"/>
                    <a:pt x="2636" y="801"/>
                    <a:pt x="2603" y="968"/>
                  </a:cubicBezTo>
                  <a:cubicBezTo>
                    <a:pt x="2302" y="1969"/>
                    <a:pt x="1602" y="2502"/>
                    <a:pt x="601" y="2669"/>
                  </a:cubicBezTo>
                  <a:cubicBezTo>
                    <a:pt x="201" y="2736"/>
                    <a:pt x="1" y="2969"/>
                    <a:pt x="1" y="3336"/>
                  </a:cubicBezTo>
                  <a:cubicBezTo>
                    <a:pt x="1" y="3670"/>
                    <a:pt x="234" y="3903"/>
                    <a:pt x="601" y="3970"/>
                  </a:cubicBezTo>
                  <a:cubicBezTo>
                    <a:pt x="1002" y="4037"/>
                    <a:pt x="1368" y="4137"/>
                    <a:pt x="1702" y="4370"/>
                  </a:cubicBezTo>
                  <a:cubicBezTo>
                    <a:pt x="2269" y="4804"/>
                    <a:pt x="2569" y="5371"/>
                    <a:pt x="2669" y="6038"/>
                  </a:cubicBezTo>
                  <a:cubicBezTo>
                    <a:pt x="2703" y="6405"/>
                    <a:pt x="2970" y="6605"/>
                    <a:pt x="3303" y="6605"/>
                  </a:cubicBezTo>
                  <a:cubicBezTo>
                    <a:pt x="3670" y="6605"/>
                    <a:pt x="3904" y="6372"/>
                    <a:pt x="3970" y="5971"/>
                  </a:cubicBezTo>
                  <a:cubicBezTo>
                    <a:pt x="4004" y="5638"/>
                    <a:pt x="4104" y="5338"/>
                    <a:pt x="4237" y="5071"/>
                  </a:cubicBezTo>
                  <a:cubicBezTo>
                    <a:pt x="4671" y="4370"/>
                    <a:pt x="5305" y="4037"/>
                    <a:pt x="6072" y="3937"/>
                  </a:cubicBezTo>
                  <a:cubicBezTo>
                    <a:pt x="6372" y="3903"/>
                    <a:pt x="6606" y="3636"/>
                    <a:pt x="6606" y="3370"/>
                  </a:cubicBezTo>
                  <a:cubicBezTo>
                    <a:pt x="6639" y="3069"/>
                    <a:pt x="6439" y="2803"/>
                    <a:pt x="6172" y="2702"/>
                  </a:cubicBezTo>
                  <a:cubicBezTo>
                    <a:pt x="6038" y="2669"/>
                    <a:pt x="5938" y="2669"/>
                    <a:pt x="5805" y="2636"/>
                  </a:cubicBezTo>
                  <a:cubicBezTo>
                    <a:pt x="4904" y="2469"/>
                    <a:pt x="4137" y="1702"/>
                    <a:pt x="3970" y="801"/>
                  </a:cubicBezTo>
                  <a:cubicBezTo>
                    <a:pt x="3970" y="701"/>
                    <a:pt x="3970" y="601"/>
                    <a:pt x="3937" y="501"/>
                  </a:cubicBezTo>
                  <a:cubicBezTo>
                    <a:pt x="3837" y="167"/>
                    <a:pt x="3603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7238275" y="3050575"/>
              <a:ext cx="40875" cy="40250"/>
            </a:xfrm>
            <a:custGeom>
              <a:avLst/>
              <a:gdLst/>
              <a:ahLst/>
              <a:cxnLst/>
              <a:rect l="l" t="t" r="r" b="b"/>
              <a:pathLst>
                <a:path w="1635" h="1610" extrusionOk="0">
                  <a:moveTo>
                    <a:pt x="838" y="0"/>
                  </a:moveTo>
                  <a:cubicBezTo>
                    <a:pt x="801" y="0"/>
                    <a:pt x="767" y="34"/>
                    <a:pt x="734" y="100"/>
                  </a:cubicBezTo>
                  <a:cubicBezTo>
                    <a:pt x="567" y="301"/>
                    <a:pt x="367" y="501"/>
                    <a:pt x="167" y="667"/>
                  </a:cubicBezTo>
                  <a:cubicBezTo>
                    <a:pt x="0" y="768"/>
                    <a:pt x="34" y="868"/>
                    <a:pt x="167" y="968"/>
                  </a:cubicBezTo>
                  <a:cubicBezTo>
                    <a:pt x="401" y="1134"/>
                    <a:pt x="601" y="1301"/>
                    <a:pt x="734" y="1535"/>
                  </a:cubicBezTo>
                  <a:cubicBezTo>
                    <a:pt x="767" y="1585"/>
                    <a:pt x="801" y="1610"/>
                    <a:pt x="834" y="1610"/>
                  </a:cubicBezTo>
                  <a:cubicBezTo>
                    <a:pt x="868" y="1610"/>
                    <a:pt x="901" y="1585"/>
                    <a:pt x="934" y="1535"/>
                  </a:cubicBezTo>
                  <a:cubicBezTo>
                    <a:pt x="1101" y="1301"/>
                    <a:pt x="1335" y="1101"/>
                    <a:pt x="1535" y="934"/>
                  </a:cubicBezTo>
                  <a:cubicBezTo>
                    <a:pt x="1601" y="901"/>
                    <a:pt x="1635" y="868"/>
                    <a:pt x="1635" y="801"/>
                  </a:cubicBezTo>
                  <a:cubicBezTo>
                    <a:pt x="1601" y="768"/>
                    <a:pt x="1568" y="734"/>
                    <a:pt x="1535" y="701"/>
                  </a:cubicBezTo>
                  <a:cubicBezTo>
                    <a:pt x="1335" y="501"/>
                    <a:pt x="1134" y="334"/>
                    <a:pt x="968" y="100"/>
                  </a:cubicBezTo>
                  <a:cubicBezTo>
                    <a:pt x="918" y="34"/>
                    <a:pt x="876" y="0"/>
                    <a:pt x="838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7322500" y="3126450"/>
              <a:ext cx="165975" cy="165150"/>
            </a:xfrm>
            <a:custGeom>
              <a:avLst/>
              <a:gdLst/>
              <a:ahLst/>
              <a:cxnLst/>
              <a:rect l="l" t="t" r="r" b="b"/>
              <a:pathLst>
                <a:path w="6639" h="6606" extrusionOk="0">
                  <a:moveTo>
                    <a:pt x="3332" y="2503"/>
                  </a:moveTo>
                  <a:cubicBezTo>
                    <a:pt x="3369" y="2503"/>
                    <a:pt x="3403" y="2536"/>
                    <a:pt x="3436" y="2603"/>
                  </a:cubicBezTo>
                  <a:cubicBezTo>
                    <a:pt x="3603" y="2836"/>
                    <a:pt x="3803" y="3003"/>
                    <a:pt x="4003" y="3203"/>
                  </a:cubicBezTo>
                  <a:cubicBezTo>
                    <a:pt x="4037" y="3236"/>
                    <a:pt x="4103" y="3270"/>
                    <a:pt x="4137" y="3303"/>
                  </a:cubicBezTo>
                  <a:cubicBezTo>
                    <a:pt x="4137" y="3370"/>
                    <a:pt x="4070" y="3403"/>
                    <a:pt x="4037" y="3437"/>
                  </a:cubicBezTo>
                  <a:cubicBezTo>
                    <a:pt x="3803" y="3603"/>
                    <a:pt x="3603" y="3804"/>
                    <a:pt x="3403" y="4037"/>
                  </a:cubicBezTo>
                  <a:cubicBezTo>
                    <a:pt x="3369" y="4087"/>
                    <a:pt x="3344" y="4112"/>
                    <a:pt x="3315" y="4112"/>
                  </a:cubicBezTo>
                  <a:cubicBezTo>
                    <a:pt x="3286" y="4112"/>
                    <a:pt x="3253" y="4087"/>
                    <a:pt x="3203" y="4037"/>
                  </a:cubicBezTo>
                  <a:cubicBezTo>
                    <a:pt x="3069" y="3804"/>
                    <a:pt x="2869" y="3637"/>
                    <a:pt x="2669" y="3470"/>
                  </a:cubicBezTo>
                  <a:cubicBezTo>
                    <a:pt x="2535" y="3370"/>
                    <a:pt x="2502" y="3270"/>
                    <a:pt x="2636" y="3170"/>
                  </a:cubicBezTo>
                  <a:cubicBezTo>
                    <a:pt x="2869" y="3003"/>
                    <a:pt x="3036" y="2803"/>
                    <a:pt x="3203" y="2603"/>
                  </a:cubicBezTo>
                  <a:cubicBezTo>
                    <a:pt x="3253" y="2536"/>
                    <a:pt x="3294" y="2503"/>
                    <a:pt x="3332" y="2503"/>
                  </a:cubicBezTo>
                  <a:close/>
                  <a:moveTo>
                    <a:pt x="3303" y="1"/>
                  </a:moveTo>
                  <a:cubicBezTo>
                    <a:pt x="3002" y="1"/>
                    <a:pt x="2736" y="234"/>
                    <a:pt x="2669" y="535"/>
                  </a:cubicBezTo>
                  <a:cubicBezTo>
                    <a:pt x="2669" y="668"/>
                    <a:pt x="2636" y="835"/>
                    <a:pt x="2602" y="968"/>
                  </a:cubicBezTo>
                  <a:cubicBezTo>
                    <a:pt x="2302" y="1969"/>
                    <a:pt x="1635" y="2503"/>
                    <a:pt x="601" y="2669"/>
                  </a:cubicBezTo>
                  <a:cubicBezTo>
                    <a:pt x="200" y="2736"/>
                    <a:pt x="0" y="3003"/>
                    <a:pt x="0" y="3337"/>
                  </a:cubicBezTo>
                  <a:cubicBezTo>
                    <a:pt x="34" y="3670"/>
                    <a:pt x="234" y="3904"/>
                    <a:pt x="634" y="3970"/>
                  </a:cubicBezTo>
                  <a:cubicBezTo>
                    <a:pt x="1001" y="4037"/>
                    <a:pt x="1401" y="4137"/>
                    <a:pt x="1735" y="4371"/>
                  </a:cubicBezTo>
                  <a:cubicBezTo>
                    <a:pt x="2302" y="4804"/>
                    <a:pt x="2569" y="5371"/>
                    <a:pt x="2669" y="6038"/>
                  </a:cubicBezTo>
                  <a:cubicBezTo>
                    <a:pt x="2736" y="6405"/>
                    <a:pt x="2969" y="6606"/>
                    <a:pt x="3303" y="6606"/>
                  </a:cubicBezTo>
                  <a:cubicBezTo>
                    <a:pt x="3670" y="6606"/>
                    <a:pt x="3936" y="6372"/>
                    <a:pt x="3970" y="5972"/>
                  </a:cubicBezTo>
                  <a:cubicBezTo>
                    <a:pt x="4003" y="5638"/>
                    <a:pt x="4103" y="5371"/>
                    <a:pt x="4270" y="5071"/>
                  </a:cubicBezTo>
                  <a:cubicBezTo>
                    <a:pt x="4670" y="4404"/>
                    <a:pt x="5304" y="4037"/>
                    <a:pt x="6105" y="3937"/>
                  </a:cubicBezTo>
                  <a:cubicBezTo>
                    <a:pt x="6372" y="3904"/>
                    <a:pt x="6605" y="3637"/>
                    <a:pt x="6638" y="3370"/>
                  </a:cubicBezTo>
                  <a:cubicBezTo>
                    <a:pt x="6638" y="3070"/>
                    <a:pt x="6472" y="2803"/>
                    <a:pt x="6171" y="2703"/>
                  </a:cubicBezTo>
                  <a:cubicBezTo>
                    <a:pt x="6071" y="2669"/>
                    <a:pt x="5938" y="2669"/>
                    <a:pt x="5804" y="2636"/>
                  </a:cubicBezTo>
                  <a:cubicBezTo>
                    <a:pt x="4904" y="2469"/>
                    <a:pt x="4137" y="1702"/>
                    <a:pt x="4003" y="801"/>
                  </a:cubicBezTo>
                  <a:cubicBezTo>
                    <a:pt x="3970" y="701"/>
                    <a:pt x="3970" y="601"/>
                    <a:pt x="3936" y="501"/>
                  </a:cubicBezTo>
                  <a:cubicBezTo>
                    <a:pt x="3870" y="168"/>
                    <a:pt x="3603" y="1"/>
                    <a:pt x="3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7385050" y="3189000"/>
              <a:ext cx="40875" cy="40275"/>
            </a:xfrm>
            <a:custGeom>
              <a:avLst/>
              <a:gdLst/>
              <a:ahLst/>
              <a:cxnLst/>
              <a:rect l="l" t="t" r="r" b="b"/>
              <a:pathLst>
                <a:path w="1635" h="1611" extrusionOk="0">
                  <a:moveTo>
                    <a:pt x="830" y="1"/>
                  </a:moveTo>
                  <a:cubicBezTo>
                    <a:pt x="792" y="1"/>
                    <a:pt x="751" y="34"/>
                    <a:pt x="701" y="101"/>
                  </a:cubicBezTo>
                  <a:cubicBezTo>
                    <a:pt x="534" y="301"/>
                    <a:pt x="367" y="501"/>
                    <a:pt x="134" y="668"/>
                  </a:cubicBezTo>
                  <a:cubicBezTo>
                    <a:pt x="0" y="768"/>
                    <a:pt x="33" y="868"/>
                    <a:pt x="167" y="968"/>
                  </a:cubicBezTo>
                  <a:cubicBezTo>
                    <a:pt x="367" y="1135"/>
                    <a:pt x="567" y="1302"/>
                    <a:pt x="701" y="1535"/>
                  </a:cubicBezTo>
                  <a:cubicBezTo>
                    <a:pt x="751" y="1585"/>
                    <a:pt x="784" y="1610"/>
                    <a:pt x="813" y="1610"/>
                  </a:cubicBezTo>
                  <a:cubicBezTo>
                    <a:pt x="842" y="1610"/>
                    <a:pt x="867" y="1585"/>
                    <a:pt x="901" y="1535"/>
                  </a:cubicBezTo>
                  <a:cubicBezTo>
                    <a:pt x="1101" y="1302"/>
                    <a:pt x="1301" y="1101"/>
                    <a:pt x="1535" y="935"/>
                  </a:cubicBezTo>
                  <a:cubicBezTo>
                    <a:pt x="1568" y="901"/>
                    <a:pt x="1635" y="868"/>
                    <a:pt x="1635" y="801"/>
                  </a:cubicBezTo>
                  <a:cubicBezTo>
                    <a:pt x="1601" y="768"/>
                    <a:pt x="1568" y="734"/>
                    <a:pt x="1501" y="701"/>
                  </a:cubicBezTo>
                  <a:cubicBezTo>
                    <a:pt x="1301" y="501"/>
                    <a:pt x="1101" y="334"/>
                    <a:pt x="934" y="101"/>
                  </a:cubicBezTo>
                  <a:cubicBezTo>
                    <a:pt x="901" y="34"/>
                    <a:pt x="867" y="1"/>
                    <a:pt x="830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20"/>
          <p:cNvGrpSpPr/>
          <p:nvPr/>
        </p:nvGrpSpPr>
        <p:grpSpPr>
          <a:xfrm>
            <a:off x="7161900" y="1491621"/>
            <a:ext cx="789750" cy="740550"/>
            <a:chOff x="6717900" y="1850550"/>
            <a:chExt cx="789750" cy="740550"/>
          </a:xfrm>
        </p:grpSpPr>
        <p:sp>
          <p:nvSpPr>
            <p:cNvPr id="879" name="Google Shape;879;p20"/>
            <p:cNvSpPr/>
            <p:nvPr/>
          </p:nvSpPr>
          <p:spPr>
            <a:xfrm>
              <a:off x="6717900" y="2041525"/>
              <a:ext cx="449500" cy="361100"/>
            </a:xfrm>
            <a:custGeom>
              <a:avLst/>
              <a:gdLst/>
              <a:ahLst/>
              <a:cxnLst/>
              <a:rect l="l" t="t" r="r" b="b"/>
              <a:pathLst>
                <a:path w="17980" h="14444" fill="none" extrusionOk="0">
                  <a:moveTo>
                    <a:pt x="17112" y="2002"/>
                  </a:moveTo>
                  <a:cubicBezTo>
                    <a:pt x="16946" y="868"/>
                    <a:pt x="16078" y="134"/>
                    <a:pt x="14844" y="134"/>
                  </a:cubicBezTo>
                  <a:cubicBezTo>
                    <a:pt x="13743" y="100"/>
                    <a:pt x="12642" y="167"/>
                    <a:pt x="11542" y="100"/>
                  </a:cubicBezTo>
                  <a:cubicBezTo>
                    <a:pt x="9107" y="0"/>
                    <a:pt x="7305" y="1134"/>
                    <a:pt x="5871" y="2969"/>
                  </a:cubicBezTo>
                  <a:cubicBezTo>
                    <a:pt x="5404" y="3570"/>
                    <a:pt x="4870" y="3803"/>
                    <a:pt x="4170" y="3803"/>
                  </a:cubicBezTo>
                  <a:cubicBezTo>
                    <a:pt x="2769" y="3803"/>
                    <a:pt x="1368" y="3803"/>
                    <a:pt x="0" y="3803"/>
                  </a:cubicBezTo>
                  <a:lnTo>
                    <a:pt x="0" y="11742"/>
                  </a:lnTo>
                  <a:cubicBezTo>
                    <a:pt x="1535" y="11542"/>
                    <a:pt x="3069" y="11709"/>
                    <a:pt x="4637" y="11675"/>
                  </a:cubicBezTo>
                  <a:cubicBezTo>
                    <a:pt x="5170" y="11675"/>
                    <a:pt x="5604" y="12009"/>
                    <a:pt x="5971" y="12409"/>
                  </a:cubicBezTo>
                  <a:cubicBezTo>
                    <a:pt x="6571" y="13110"/>
                    <a:pt x="7305" y="13677"/>
                    <a:pt x="8239" y="13944"/>
                  </a:cubicBezTo>
                  <a:cubicBezTo>
                    <a:pt x="9240" y="14244"/>
                    <a:pt x="10307" y="14344"/>
                    <a:pt x="11342" y="14377"/>
                  </a:cubicBezTo>
                  <a:cubicBezTo>
                    <a:pt x="13543" y="14444"/>
                    <a:pt x="15778" y="14411"/>
                    <a:pt x="17980" y="14411"/>
                  </a:cubicBezTo>
                </a:path>
              </a:pathLst>
            </a:custGeom>
            <a:noFill/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6974750" y="2092400"/>
              <a:ext cx="532900" cy="363600"/>
            </a:xfrm>
            <a:custGeom>
              <a:avLst/>
              <a:gdLst/>
              <a:ahLst/>
              <a:cxnLst/>
              <a:rect l="l" t="t" r="r" b="b"/>
              <a:pathLst>
                <a:path w="21316" h="14544" fill="none" extrusionOk="0">
                  <a:moveTo>
                    <a:pt x="901" y="2902"/>
                  </a:moveTo>
                  <a:cubicBezTo>
                    <a:pt x="0" y="1468"/>
                    <a:pt x="667" y="167"/>
                    <a:pt x="2202" y="167"/>
                  </a:cubicBezTo>
                  <a:cubicBezTo>
                    <a:pt x="5037" y="167"/>
                    <a:pt x="7906" y="0"/>
                    <a:pt x="10741" y="267"/>
                  </a:cubicBezTo>
                  <a:cubicBezTo>
                    <a:pt x="12442" y="434"/>
                    <a:pt x="14077" y="967"/>
                    <a:pt x="15278" y="2335"/>
                  </a:cubicBezTo>
                  <a:cubicBezTo>
                    <a:pt x="15678" y="2835"/>
                    <a:pt x="16112" y="2936"/>
                    <a:pt x="16679" y="2902"/>
                  </a:cubicBezTo>
                  <a:cubicBezTo>
                    <a:pt x="18180" y="2902"/>
                    <a:pt x="19647" y="2902"/>
                    <a:pt x="21149" y="2902"/>
                  </a:cubicBezTo>
                  <a:lnTo>
                    <a:pt x="21315" y="10774"/>
                  </a:lnTo>
                  <a:cubicBezTo>
                    <a:pt x="19681" y="10975"/>
                    <a:pt x="18046" y="10808"/>
                    <a:pt x="16412" y="10841"/>
                  </a:cubicBezTo>
                  <a:cubicBezTo>
                    <a:pt x="16012" y="10841"/>
                    <a:pt x="15645" y="10841"/>
                    <a:pt x="15478" y="11241"/>
                  </a:cubicBezTo>
                  <a:cubicBezTo>
                    <a:pt x="15111" y="12009"/>
                    <a:pt x="14444" y="12509"/>
                    <a:pt x="13843" y="13009"/>
                  </a:cubicBezTo>
                  <a:cubicBezTo>
                    <a:pt x="12776" y="13943"/>
                    <a:pt x="11575" y="14544"/>
                    <a:pt x="10074" y="14477"/>
                  </a:cubicBezTo>
                  <a:cubicBezTo>
                    <a:pt x="8773" y="14410"/>
                    <a:pt x="7472" y="14444"/>
                    <a:pt x="6171" y="14444"/>
                  </a:cubicBezTo>
                  <a:cubicBezTo>
                    <a:pt x="5037" y="14444"/>
                    <a:pt x="4136" y="13743"/>
                    <a:pt x="3803" y="12542"/>
                  </a:cubicBezTo>
                </a:path>
              </a:pathLst>
            </a:custGeom>
            <a:noFill/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923875" y="2245825"/>
              <a:ext cx="120100" cy="85100"/>
            </a:xfrm>
            <a:custGeom>
              <a:avLst/>
              <a:gdLst/>
              <a:ahLst/>
              <a:cxnLst/>
              <a:rect l="l" t="t" r="r" b="b"/>
              <a:pathLst>
                <a:path w="4804" h="3404" fill="none" extrusionOk="0">
                  <a:moveTo>
                    <a:pt x="1702" y="3403"/>
                  </a:moveTo>
                  <a:cubicBezTo>
                    <a:pt x="1201" y="3070"/>
                    <a:pt x="534" y="2970"/>
                    <a:pt x="267" y="2336"/>
                  </a:cubicBezTo>
                  <a:cubicBezTo>
                    <a:pt x="67" y="1869"/>
                    <a:pt x="0" y="1335"/>
                    <a:pt x="301" y="935"/>
                  </a:cubicBezTo>
                  <a:cubicBezTo>
                    <a:pt x="701" y="401"/>
                    <a:pt x="1201" y="1"/>
                    <a:pt x="1968" y="68"/>
                  </a:cubicBezTo>
                  <a:cubicBezTo>
                    <a:pt x="2902" y="134"/>
                    <a:pt x="3870" y="134"/>
                    <a:pt x="4804" y="168"/>
                  </a:cubicBezTo>
                </a:path>
              </a:pathLst>
            </a:custGeom>
            <a:noFill/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6947225" y="2166600"/>
              <a:ext cx="96750" cy="76750"/>
            </a:xfrm>
            <a:custGeom>
              <a:avLst/>
              <a:gdLst/>
              <a:ahLst/>
              <a:cxnLst/>
              <a:rect l="l" t="t" r="r" b="b"/>
              <a:pathLst>
                <a:path w="3870" h="3070" fill="none" extrusionOk="0">
                  <a:moveTo>
                    <a:pt x="834" y="3070"/>
                  </a:moveTo>
                  <a:cubicBezTo>
                    <a:pt x="434" y="2503"/>
                    <a:pt x="0" y="1936"/>
                    <a:pt x="467" y="1168"/>
                  </a:cubicBezTo>
                  <a:cubicBezTo>
                    <a:pt x="968" y="401"/>
                    <a:pt x="1601" y="1"/>
                    <a:pt x="2569" y="201"/>
                  </a:cubicBezTo>
                  <a:cubicBezTo>
                    <a:pt x="2969" y="301"/>
                    <a:pt x="3436" y="301"/>
                    <a:pt x="3870" y="301"/>
                  </a:cubicBezTo>
                </a:path>
              </a:pathLst>
            </a:custGeom>
            <a:noFill/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6951400" y="2325900"/>
              <a:ext cx="92575" cy="66725"/>
            </a:xfrm>
            <a:custGeom>
              <a:avLst/>
              <a:gdLst/>
              <a:ahLst/>
              <a:cxnLst/>
              <a:rect l="l" t="t" r="r" b="b"/>
              <a:pathLst>
                <a:path w="3703" h="2669" fill="none" extrusionOk="0">
                  <a:moveTo>
                    <a:pt x="500" y="2669"/>
                  </a:moveTo>
                  <a:cubicBezTo>
                    <a:pt x="334" y="2202"/>
                    <a:pt x="0" y="1768"/>
                    <a:pt x="134" y="1234"/>
                  </a:cubicBezTo>
                  <a:cubicBezTo>
                    <a:pt x="300" y="434"/>
                    <a:pt x="834" y="33"/>
                    <a:pt x="1735" y="0"/>
                  </a:cubicBezTo>
                  <a:cubicBezTo>
                    <a:pt x="2402" y="0"/>
                    <a:pt x="3069" y="0"/>
                    <a:pt x="3703" y="0"/>
                  </a:cubicBezTo>
                </a:path>
              </a:pathLst>
            </a:custGeom>
            <a:noFill/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7209900" y="195812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2" y="1"/>
                  </a:moveTo>
                  <a:cubicBezTo>
                    <a:pt x="601" y="1"/>
                    <a:pt x="1" y="568"/>
                    <a:pt x="1" y="1301"/>
                  </a:cubicBezTo>
                  <a:cubicBezTo>
                    <a:pt x="1" y="2035"/>
                    <a:pt x="601" y="2602"/>
                    <a:pt x="1302" y="2602"/>
                  </a:cubicBezTo>
                  <a:cubicBezTo>
                    <a:pt x="2036" y="2602"/>
                    <a:pt x="2603" y="2035"/>
                    <a:pt x="2603" y="1301"/>
                  </a:cubicBezTo>
                  <a:cubicBezTo>
                    <a:pt x="2603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7056475" y="1850550"/>
              <a:ext cx="85075" cy="8507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8"/>
                    <a:pt x="0" y="1702"/>
                  </a:cubicBezTo>
                  <a:cubicBezTo>
                    <a:pt x="0" y="2636"/>
                    <a:pt x="767" y="3403"/>
                    <a:pt x="1701" y="3403"/>
                  </a:cubicBezTo>
                  <a:cubicBezTo>
                    <a:pt x="2635" y="3403"/>
                    <a:pt x="3403" y="2636"/>
                    <a:pt x="3403" y="1702"/>
                  </a:cubicBezTo>
                  <a:cubicBezTo>
                    <a:pt x="3403" y="768"/>
                    <a:pt x="2635" y="0"/>
                    <a:pt x="1701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7003925" y="2525200"/>
              <a:ext cx="65075" cy="65900"/>
            </a:xfrm>
            <a:custGeom>
              <a:avLst/>
              <a:gdLst/>
              <a:ahLst/>
              <a:cxnLst/>
              <a:rect l="l" t="t" r="r" b="b"/>
              <a:pathLst>
                <a:path w="2603" h="2636" extrusionOk="0">
                  <a:moveTo>
                    <a:pt x="1302" y="0"/>
                  </a:moveTo>
                  <a:cubicBezTo>
                    <a:pt x="568" y="0"/>
                    <a:pt x="1" y="601"/>
                    <a:pt x="1" y="1335"/>
                  </a:cubicBezTo>
                  <a:cubicBezTo>
                    <a:pt x="1" y="2035"/>
                    <a:pt x="568" y="2636"/>
                    <a:pt x="1302" y="2636"/>
                  </a:cubicBezTo>
                  <a:cubicBezTo>
                    <a:pt x="2035" y="2636"/>
                    <a:pt x="2602" y="2035"/>
                    <a:pt x="2602" y="1335"/>
                  </a:cubicBezTo>
                  <a:cubicBezTo>
                    <a:pt x="2602" y="601"/>
                    <a:pt x="2035" y="0"/>
                    <a:pt x="1302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0"/>
          <p:cNvGrpSpPr/>
          <p:nvPr/>
        </p:nvGrpSpPr>
        <p:grpSpPr>
          <a:xfrm>
            <a:off x="1222806" y="3291550"/>
            <a:ext cx="728875" cy="844800"/>
            <a:chOff x="1499575" y="3233125"/>
            <a:chExt cx="728875" cy="844800"/>
          </a:xfrm>
        </p:grpSpPr>
        <p:sp>
          <p:nvSpPr>
            <p:cNvPr id="888" name="Google Shape;888;p20"/>
            <p:cNvSpPr/>
            <p:nvPr/>
          </p:nvSpPr>
          <p:spPr>
            <a:xfrm>
              <a:off x="2110000" y="3627575"/>
              <a:ext cx="118450" cy="204350"/>
            </a:xfrm>
            <a:custGeom>
              <a:avLst/>
              <a:gdLst/>
              <a:ahLst/>
              <a:cxnLst/>
              <a:rect l="l" t="t" r="r" b="b"/>
              <a:pathLst>
                <a:path w="4738" h="8174" fill="none" extrusionOk="0">
                  <a:moveTo>
                    <a:pt x="568" y="2436"/>
                  </a:moveTo>
                  <a:cubicBezTo>
                    <a:pt x="1002" y="1902"/>
                    <a:pt x="1368" y="1368"/>
                    <a:pt x="1802" y="868"/>
                  </a:cubicBezTo>
                  <a:cubicBezTo>
                    <a:pt x="2336" y="167"/>
                    <a:pt x="3003" y="1"/>
                    <a:pt x="3737" y="334"/>
                  </a:cubicBezTo>
                  <a:cubicBezTo>
                    <a:pt x="4237" y="568"/>
                    <a:pt x="4371" y="1101"/>
                    <a:pt x="4637" y="1502"/>
                  </a:cubicBezTo>
                  <a:cubicBezTo>
                    <a:pt x="4637" y="1502"/>
                    <a:pt x="4738" y="1902"/>
                    <a:pt x="4571" y="2336"/>
                  </a:cubicBezTo>
                  <a:cubicBezTo>
                    <a:pt x="4271" y="3203"/>
                    <a:pt x="2569" y="5404"/>
                    <a:pt x="1" y="8173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717225" y="3506650"/>
              <a:ext cx="474525" cy="571275"/>
            </a:xfrm>
            <a:custGeom>
              <a:avLst/>
              <a:gdLst/>
              <a:ahLst/>
              <a:cxnLst/>
              <a:rect l="l" t="t" r="r" b="b"/>
              <a:pathLst>
                <a:path w="18981" h="22851" fill="none" extrusionOk="0">
                  <a:moveTo>
                    <a:pt x="18214" y="10075"/>
                  </a:moveTo>
                  <a:cubicBezTo>
                    <a:pt x="18947" y="11009"/>
                    <a:pt x="18981" y="12176"/>
                    <a:pt x="18280" y="13077"/>
                  </a:cubicBezTo>
                  <a:cubicBezTo>
                    <a:pt x="17480" y="14111"/>
                    <a:pt x="16646" y="15112"/>
                    <a:pt x="15912" y="16179"/>
                  </a:cubicBezTo>
                  <a:cubicBezTo>
                    <a:pt x="15078" y="17413"/>
                    <a:pt x="13844" y="17980"/>
                    <a:pt x="12476" y="18280"/>
                  </a:cubicBezTo>
                  <a:cubicBezTo>
                    <a:pt x="11676" y="18447"/>
                    <a:pt x="10875" y="18681"/>
                    <a:pt x="10074" y="18481"/>
                  </a:cubicBezTo>
                  <a:cubicBezTo>
                    <a:pt x="9641" y="18381"/>
                    <a:pt x="9407" y="18681"/>
                    <a:pt x="9174" y="19014"/>
                  </a:cubicBezTo>
                  <a:cubicBezTo>
                    <a:pt x="8140" y="20282"/>
                    <a:pt x="7272" y="21683"/>
                    <a:pt x="6105" y="22850"/>
                  </a:cubicBezTo>
                  <a:lnTo>
                    <a:pt x="1" y="17914"/>
                  </a:lnTo>
                  <a:cubicBezTo>
                    <a:pt x="901" y="16746"/>
                    <a:pt x="1802" y="15545"/>
                    <a:pt x="2736" y="14378"/>
                  </a:cubicBezTo>
                  <a:cubicBezTo>
                    <a:pt x="3069" y="13944"/>
                    <a:pt x="3270" y="13510"/>
                    <a:pt x="3136" y="12910"/>
                  </a:cubicBezTo>
                  <a:cubicBezTo>
                    <a:pt x="2769" y="11142"/>
                    <a:pt x="3336" y="9508"/>
                    <a:pt x="4270" y="8040"/>
                  </a:cubicBezTo>
                  <a:cubicBezTo>
                    <a:pt x="5771" y="5638"/>
                    <a:pt x="7639" y="3503"/>
                    <a:pt x="9374" y="1235"/>
                  </a:cubicBezTo>
                  <a:cubicBezTo>
                    <a:pt x="10308" y="1"/>
                    <a:pt x="11742" y="234"/>
                    <a:pt x="12343" y="1835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2064975" y="3564200"/>
              <a:ext cx="120100" cy="77575"/>
            </a:xfrm>
            <a:custGeom>
              <a:avLst/>
              <a:gdLst/>
              <a:ahLst/>
              <a:cxnLst/>
              <a:rect l="l" t="t" r="r" b="b"/>
              <a:pathLst>
                <a:path w="4804" h="3103" fill="none" extrusionOk="0">
                  <a:moveTo>
                    <a:pt x="4437" y="2602"/>
                  </a:moveTo>
                  <a:cubicBezTo>
                    <a:pt x="4504" y="2035"/>
                    <a:pt x="4804" y="1435"/>
                    <a:pt x="4470" y="834"/>
                  </a:cubicBezTo>
                  <a:cubicBezTo>
                    <a:pt x="4237" y="401"/>
                    <a:pt x="3837" y="0"/>
                    <a:pt x="3336" y="0"/>
                  </a:cubicBezTo>
                  <a:cubicBezTo>
                    <a:pt x="2702" y="0"/>
                    <a:pt x="2035" y="134"/>
                    <a:pt x="1635" y="801"/>
                  </a:cubicBezTo>
                  <a:cubicBezTo>
                    <a:pt x="1135" y="1602"/>
                    <a:pt x="534" y="2369"/>
                    <a:pt x="1" y="3103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2004100" y="3540025"/>
              <a:ext cx="100925" cy="55875"/>
            </a:xfrm>
            <a:custGeom>
              <a:avLst/>
              <a:gdLst/>
              <a:ahLst/>
              <a:cxnLst/>
              <a:rect l="l" t="t" r="r" b="b"/>
              <a:pathLst>
                <a:path w="4037" h="2235" fill="none" extrusionOk="0">
                  <a:moveTo>
                    <a:pt x="4037" y="1501"/>
                  </a:moveTo>
                  <a:cubicBezTo>
                    <a:pt x="3837" y="834"/>
                    <a:pt x="3670" y="133"/>
                    <a:pt x="2769" y="67"/>
                  </a:cubicBezTo>
                  <a:cubicBezTo>
                    <a:pt x="1868" y="0"/>
                    <a:pt x="1168" y="234"/>
                    <a:pt x="734" y="1134"/>
                  </a:cubicBezTo>
                  <a:cubicBezTo>
                    <a:pt x="534" y="1534"/>
                    <a:pt x="267" y="1868"/>
                    <a:pt x="0" y="2235"/>
                  </a:cubicBezTo>
                </a:path>
              </a:pathLst>
            </a:custGeom>
            <a:solidFill>
              <a:schemeClr val="accent1"/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1499575" y="3276600"/>
              <a:ext cx="481200" cy="505275"/>
            </a:xfrm>
            <a:custGeom>
              <a:avLst/>
              <a:gdLst/>
              <a:ahLst/>
              <a:cxnLst/>
              <a:rect l="l" t="t" r="r" b="b"/>
              <a:pathLst>
                <a:path w="19248" h="20211" extrusionOk="0">
                  <a:moveTo>
                    <a:pt x="9627" y="1393"/>
                  </a:moveTo>
                  <a:cubicBezTo>
                    <a:pt x="9690" y="1393"/>
                    <a:pt x="9751" y="1404"/>
                    <a:pt x="9807" y="1430"/>
                  </a:cubicBezTo>
                  <a:cubicBezTo>
                    <a:pt x="10074" y="1531"/>
                    <a:pt x="10341" y="1664"/>
                    <a:pt x="10541" y="1864"/>
                  </a:cubicBezTo>
                  <a:cubicBezTo>
                    <a:pt x="11742" y="3032"/>
                    <a:pt x="12910" y="4199"/>
                    <a:pt x="14077" y="5367"/>
                  </a:cubicBezTo>
                  <a:cubicBezTo>
                    <a:pt x="15178" y="6501"/>
                    <a:pt x="16312" y="7602"/>
                    <a:pt x="17413" y="8736"/>
                  </a:cubicBezTo>
                  <a:cubicBezTo>
                    <a:pt x="17613" y="8936"/>
                    <a:pt x="17813" y="9136"/>
                    <a:pt x="17980" y="9370"/>
                  </a:cubicBezTo>
                  <a:lnTo>
                    <a:pt x="11642" y="18776"/>
                  </a:lnTo>
                  <a:cubicBezTo>
                    <a:pt x="10775" y="18643"/>
                    <a:pt x="9907" y="18443"/>
                    <a:pt x="9074" y="18209"/>
                  </a:cubicBezTo>
                  <a:cubicBezTo>
                    <a:pt x="7873" y="17876"/>
                    <a:pt x="6672" y="17509"/>
                    <a:pt x="5471" y="17175"/>
                  </a:cubicBezTo>
                  <a:cubicBezTo>
                    <a:pt x="5137" y="17075"/>
                    <a:pt x="4770" y="17008"/>
                    <a:pt x="4504" y="16741"/>
                  </a:cubicBezTo>
                  <a:cubicBezTo>
                    <a:pt x="4037" y="16274"/>
                    <a:pt x="4170" y="15474"/>
                    <a:pt x="4837" y="15240"/>
                  </a:cubicBezTo>
                  <a:cubicBezTo>
                    <a:pt x="5013" y="15173"/>
                    <a:pt x="5183" y="15149"/>
                    <a:pt x="5349" y="15149"/>
                  </a:cubicBezTo>
                  <a:cubicBezTo>
                    <a:pt x="5595" y="15149"/>
                    <a:pt x="5833" y="15201"/>
                    <a:pt x="6071" y="15240"/>
                  </a:cubicBezTo>
                  <a:cubicBezTo>
                    <a:pt x="6805" y="15340"/>
                    <a:pt x="7539" y="15441"/>
                    <a:pt x="8273" y="15541"/>
                  </a:cubicBezTo>
                  <a:cubicBezTo>
                    <a:pt x="8305" y="15546"/>
                    <a:pt x="8338" y="15549"/>
                    <a:pt x="8370" y="15549"/>
                  </a:cubicBezTo>
                  <a:cubicBezTo>
                    <a:pt x="8536" y="15549"/>
                    <a:pt x="8695" y="15475"/>
                    <a:pt x="8807" y="15307"/>
                  </a:cubicBezTo>
                  <a:cubicBezTo>
                    <a:pt x="8907" y="15107"/>
                    <a:pt x="8873" y="14873"/>
                    <a:pt x="8707" y="14673"/>
                  </a:cubicBezTo>
                  <a:cubicBezTo>
                    <a:pt x="8673" y="14640"/>
                    <a:pt x="8640" y="14607"/>
                    <a:pt x="8573" y="14540"/>
                  </a:cubicBezTo>
                  <a:lnTo>
                    <a:pt x="1702" y="7668"/>
                  </a:lnTo>
                  <a:cubicBezTo>
                    <a:pt x="1301" y="7235"/>
                    <a:pt x="1335" y="6834"/>
                    <a:pt x="1635" y="6401"/>
                  </a:cubicBezTo>
                  <a:cubicBezTo>
                    <a:pt x="1754" y="6234"/>
                    <a:pt x="2025" y="6085"/>
                    <a:pt x="2327" y="6085"/>
                  </a:cubicBezTo>
                  <a:cubicBezTo>
                    <a:pt x="2450" y="6085"/>
                    <a:pt x="2577" y="6110"/>
                    <a:pt x="2702" y="6167"/>
                  </a:cubicBezTo>
                  <a:cubicBezTo>
                    <a:pt x="2836" y="6234"/>
                    <a:pt x="2969" y="6334"/>
                    <a:pt x="3103" y="6434"/>
                  </a:cubicBezTo>
                  <a:cubicBezTo>
                    <a:pt x="4504" y="7835"/>
                    <a:pt x="5905" y="9236"/>
                    <a:pt x="7306" y="10637"/>
                  </a:cubicBezTo>
                  <a:cubicBezTo>
                    <a:pt x="7427" y="10758"/>
                    <a:pt x="7547" y="10844"/>
                    <a:pt x="7694" y="10844"/>
                  </a:cubicBezTo>
                  <a:cubicBezTo>
                    <a:pt x="7749" y="10844"/>
                    <a:pt x="7808" y="10831"/>
                    <a:pt x="7873" y="10804"/>
                  </a:cubicBezTo>
                  <a:cubicBezTo>
                    <a:pt x="8206" y="10704"/>
                    <a:pt x="8306" y="10304"/>
                    <a:pt x="8073" y="10037"/>
                  </a:cubicBezTo>
                  <a:cubicBezTo>
                    <a:pt x="8039" y="10003"/>
                    <a:pt x="7973" y="9937"/>
                    <a:pt x="7939" y="9903"/>
                  </a:cubicBezTo>
                  <a:cubicBezTo>
                    <a:pt x="6205" y="8169"/>
                    <a:pt x="4504" y="6467"/>
                    <a:pt x="2769" y="4733"/>
                  </a:cubicBezTo>
                  <a:cubicBezTo>
                    <a:pt x="2435" y="4399"/>
                    <a:pt x="2302" y="3899"/>
                    <a:pt x="2536" y="3565"/>
                  </a:cubicBezTo>
                  <a:cubicBezTo>
                    <a:pt x="2740" y="3231"/>
                    <a:pt x="3037" y="3073"/>
                    <a:pt x="3336" y="3073"/>
                  </a:cubicBezTo>
                  <a:cubicBezTo>
                    <a:pt x="3573" y="3073"/>
                    <a:pt x="3811" y="3173"/>
                    <a:pt x="4003" y="3365"/>
                  </a:cubicBezTo>
                  <a:cubicBezTo>
                    <a:pt x="5771" y="5133"/>
                    <a:pt x="7506" y="6868"/>
                    <a:pt x="9274" y="8636"/>
                  </a:cubicBezTo>
                  <a:cubicBezTo>
                    <a:pt x="9417" y="8779"/>
                    <a:pt x="9548" y="8847"/>
                    <a:pt x="9674" y="8847"/>
                  </a:cubicBezTo>
                  <a:cubicBezTo>
                    <a:pt x="9753" y="8847"/>
                    <a:pt x="9830" y="8820"/>
                    <a:pt x="9907" y="8769"/>
                  </a:cubicBezTo>
                  <a:cubicBezTo>
                    <a:pt x="10241" y="8569"/>
                    <a:pt x="10308" y="8269"/>
                    <a:pt x="10041" y="7968"/>
                  </a:cubicBezTo>
                  <a:cubicBezTo>
                    <a:pt x="10008" y="7902"/>
                    <a:pt x="9941" y="7868"/>
                    <a:pt x="9874" y="7802"/>
                  </a:cubicBezTo>
                  <a:lnTo>
                    <a:pt x="5371" y="3265"/>
                  </a:lnTo>
                  <a:cubicBezTo>
                    <a:pt x="5104" y="3032"/>
                    <a:pt x="5004" y="2765"/>
                    <a:pt x="5104" y="2398"/>
                  </a:cubicBezTo>
                  <a:cubicBezTo>
                    <a:pt x="5237" y="2031"/>
                    <a:pt x="5504" y="1797"/>
                    <a:pt x="5905" y="1731"/>
                  </a:cubicBezTo>
                  <a:cubicBezTo>
                    <a:pt x="5944" y="1723"/>
                    <a:pt x="5983" y="1719"/>
                    <a:pt x="6021" y="1719"/>
                  </a:cubicBezTo>
                  <a:cubicBezTo>
                    <a:pt x="6301" y="1719"/>
                    <a:pt x="6533" y="1921"/>
                    <a:pt x="6739" y="2098"/>
                  </a:cubicBezTo>
                  <a:cubicBezTo>
                    <a:pt x="8373" y="3732"/>
                    <a:pt x="10041" y="5367"/>
                    <a:pt x="11675" y="7001"/>
                  </a:cubicBezTo>
                  <a:cubicBezTo>
                    <a:pt x="11795" y="7097"/>
                    <a:pt x="11914" y="7175"/>
                    <a:pt x="12046" y="7175"/>
                  </a:cubicBezTo>
                  <a:cubicBezTo>
                    <a:pt x="12098" y="7175"/>
                    <a:pt x="12152" y="7163"/>
                    <a:pt x="12209" y="7135"/>
                  </a:cubicBezTo>
                  <a:cubicBezTo>
                    <a:pt x="12476" y="7001"/>
                    <a:pt x="12576" y="6868"/>
                    <a:pt x="12509" y="6601"/>
                  </a:cubicBezTo>
                  <a:cubicBezTo>
                    <a:pt x="12509" y="6467"/>
                    <a:pt x="12409" y="6334"/>
                    <a:pt x="12309" y="6267"/>
                  </a:cubicBezTo>
                  <a:cubicBezTo>
                    <a:pt x="11308" y="5233"/>
                    <a:pt x="10308" y="4232"/>
                    <a:pt x="9307" y="3232"/>
                  </a:cubicBezTo>
                  <a:cubicBezTo>
                    <a:pt x="9074" y="2965"/>
                    <a:pt x="8873" y="2698"/>
                    <a:pt x="8773" y="2331"/>
                  </a:cubicBezTo>
                  <a:cubicBezTo>
                    <a:pt x="8686" y="1925"/>
                    <a:pt x="9205" y="1393"/>
                    <a:pt x="9627" y="1393"/>
                  </a:cubicBezTo>
                  <a:close/>
                  <a:moveTo>
                    <a:pt x="9403" y="1"/>
                  </a:moveTo>
                  <a:cubicBezTo>
                    <a:pt x="8994" y="1"/>
                    <a:pt x="8629" y="161"/>
                    <a:pt x="8306" y="430"/>
                  </a:cubicBezTo>
                  <a:cubicBezTo>
                    <a:pt x="8039" y="730"/>
                    <a:pt x="7806" y="1030"/>
                    <a:pt x="7606" y="1297"/>
                  </a:cubicBezTo>
                  <a:cubicBezTo>
                    <a:pt x="7239" y="1064"/>
                    <a:pt x="6872" y="763"/>
                    <a:pt x="6438" y="530"/>
                  </a:cubicBezTo>
                  <a:cubicBezTo>
                    <a:pt x="6217" y="394"/>
                    <a:pt x="5968" y="332"/>
                    <a:pt x="5716" y="332"/>
                  </a:cubicBezTo>
                  <a:cubicBezTo>
                    <a:pt x="5288" y="332"/>
                    <a:pt x="4853" y="514"/>
                    <a:pt x="4537" y="830"/>
                  </a:cubicBezTo>
                  <a:cubicBezTo>
                    <a:pt x="4237" y="1130"/>
                    <a:pt x="3937" y="1430"/>
                    <a:pt x="3836" y="1864"/>
                  </a:cubicBezTo>
                  <a:cubicBezTo>
                    <a:pt x="3539" y="1768"/>
                    <a:pt x="3255" y="1717"/>
                    <a:pt x="2986" y="1717"/>
                  </a:cubicBezTo>
                  <a:cubicBezTo>
                    <a:pt x="2412" y="1717"/>
                    <a:pt x="1911" y="1953"/>
                    <a:pt x="1501" y="2498"/>
                  </a:cubicBezTo>
                  <a:cubicBezTo>
                    <a:pt x="901" y="3265"/>
                    <a:pt x="968" y="4066"/>
                    <a:pt x="1468" y="4866"/>
                  </a:cubicBezTo>
                  <a:cubicBezTo>
                    <a:pt x="634" y="5166"/>
                    <a:pt x="167" y="5734"/>
                    <a:pt x="34" y="6601"/>
                  </a:cubicBezTo>
                  <a:cubicBezTo>
                    <a:pt x="0" y="7068"/>
                    <a:pt x="100" y="7501"/>
                    <a:pt x="434" y="7868"/>
                  </a:cubicBezTo>
                  <a:cubicBezTo>
                    <a:pt x="734" y="8202"/>
                    <a:pt x="1034" y="8536"/>
                    <a:pt x="1335" y="8836"/>
                  </a:cubicBezTo>
                  <a:cubicBezTo>
                    <a:pt x="3036" y="10570"/>
                    <a:pt x="4770" y="12272"/>
                    <a:pt x="6472" y="14006"/>
                  </a:cubicBezTo>
                  <a:cubicBezTo>
                    <a:pt x="6538" y="14040"/>
                    <a:pt x="6605" y="14106"/>
                    <a:pt x="6705" y="14206"/>
                  </a:cubicBezTo>
                  <a:cubicBezTo>
                    <a:pt x="6205" y="14140"/>
                    <a:pt x="5771" y="14106"/>
                    <a:pt x="5338" y="14040"/>
                  </a:cubicBezTo>
                  <a:cubicBezTo>
                    <a:pt x="5215" y="14021"/>
                    <a:pt x="5095" y="14012"/>
                    <a:pt x="4977" y="14012"/>
                  </a:cubicBezTo>
                  <a:cubicBezTo>
                    <a:pt x="4453" y="14012"/>
                    <a:pt x="3972" y="14198"/>
                    <a:pt x="3536" y="14607"/>
                  </a:cubicBezTo>
                  <a:cubicBezTo>
                    <a:pt x="3203" y="14940"/>
                    <a:pt x="3003" y="15307"/>
                    <a:pt x="2936" y="15774"/>
                  </a:cubicBezTo>
                  <a:cubicBezTo>
                    <a:pt x="2869" y="16341"/>
                    <a:pt x="3003" y="16808"/>
                    <a:pt x="3369" y="17208"/>
                  </a:cubicBezTo>
                  <a:cubicBezTo>
                    <a:pt x="3403" y="17242"/>
                    <a:pt x="3403" y="17275"/>
                    <a:pt x="3436" y="17342"/>
                  </a:cubicBezTo>
                  <a:cubicBezTo>
                    <a:pt x="3470" y="17375"/>
                    <a:pt x="3536" y="17442"/>
                    <a:pt x="3603" y="17509"/>
                  </a:cubicBezTo>
                  <a:cubicBezTo>
                    <a:pt x="4070" y="17909"/>
                    <a:pt x="4704" y="18042"/>
                    <a:pt x="5271" y="18209"/>
                  </a:cubicBezTo>
                  <a:cubicBezTo>
                    <a:pt x="6438" y="18576"/>
                    <a:pt x="7639" y="18910"/>
                    <a:pt x="8840" y="19210"/>
                  </a:cubicBezTo>
                  <a:cubicBezTo>
                    <a:pt x="9574" y="19410"/>
                    <a:pt x="10308" y="19610"/>
                    <a:pt x="11042" y="19744"/>
                  </a:cubicBezTo>
                  <a:cubicBezTo>
                    <a:pt x="11042" y="19710"/>
                    <a:pt x="11075" y="19710"/>
                    <a:pt x="11075" y="19710"/>
                  </a:cubicBezTo>
                  <a:lnTo>
                    <a:pt x="11809" y="20211"/>
                  </a:lnTo>
                  <a:lnTo>
                    <a:pt x="19247" y="9136"/>
                  </a:lnTo>
                  <a:lnTo>
                    <a:pt x="19114" y="9069"/>
                  </a:lnTo>
                  <a:cubicBezTo>
                    <a:pt x="18847" y="8669"/>
                    <a:pt x="18580" y="8302"/>
                    <a:pt x="18247" y="7968"/>
                  </a:cubicBezTo>
                  <a:cubicBezTo>
                    <a:pt x="15945" y="5633"/>
                    <a:pt x="13643" y="3298"/>
                    <a:pt x="11308" y="963"/>
                  </a:cubicBezTo>
                  <a:cubicBezTo>
                    <a:pt x="10875" y="530"/>
                    <a:pt x="10374" y="130"/>
                    <a:pt x="9707" y="29"/>
                  </a:cubicBezTo>
                  <a:cubicBezTo>
                    <a:pt x="9603" y="10"/>
                    <a:pt x="9502" y="1"/>
                    <a:pt x="9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2090000" y="3348200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02"/>
                    <a:pt x="601" y="2603"/>
                    <a:pt x="1301" y="2603"/>
                  </a:cubicBezTo>
                  <a:cubicBezTo>
                    <a:pt x="2035" y="2603"/>
                    <a:pt x="2602" y="2002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1924050" y="3233125"/>
              <a:ext cx="114275" cy="115100"/>
            </a:xfrm>
            <a:custGeom>
              <a:avLst/>
              <a:gdLst/>
              <a:ahLst/>
              <a:cxnLst/>
              <a:rect l="l" t="t" r="r" b="b"/>
              <a:pathLst>
                <a:path w="4571" h="4604" extrusionOk="0">
                  <a:moveTo>
                    <a:pt x="2268" y="1"/>
                  </a:moveTo>
                  <a:cubicBezTo>
                    <a:pt x="1001" y="1"/>
                    <a:pt x="0" y="1035"/>
                    <a:pt x="0" y="2302"/>
                  </a:cubicBezTo>
                  <a:cubicBezTo>
                    <a:pt x="0" y="3570"/>
                    <a:pt x="1001" y="4604"/>
                    <a:pt x="2268" y="4604"/>
                  </a:cubicBezTo>
                  <a:cubicBezTo>
                    <a:pt x="3536" y="4604"/>
                    <a:pt x="4570" y="3570"/>
                    <a:pt x="4570" y="2302"/>
                  </a:cubicBezTo>
                  <a:cubicBezTo>
                    <a:pt x="4570" y="1035"/>
                    <a:pt x="3536" y="1"/>
                    <a:pt x="2268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1502075" y="3851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35"/>
                    <a:pt x="601" y="2636"/>
                    <a:pt x="1301" y="2636"/>
                  </a:cubicBezTo>
                  <a:cubicBezTo>
                    <a:pt x="2035" y="2636"/>
                    <a:pt x="2636" y="2035"/>
                    <a:pt x="2636" y="1335"/>
                  </a:cubicBezTo>
                  <a:cubicBezTo>
                    <a:pt x="2636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w="2920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>
            <a:off x="5105613" y="1530808"/>
            <a:ext cx="897325" cy="679025"/>
            <a:chOff x="4756075" y="1889725"/>
            <a:chExt cx="897325" cy="679025"/>
          </a:xfrm>
        </p:grpSpPr>
        <p:sp>
          <p:nvSpPr>
            <p:cNvPr id="897" name="Google Shape;897;p20"/>
            <p:cNvSpPr/>
            <p:nvPr/>
          </p:nvSpPr>
          <p:spPr>
            <a:xfrm>
              <a:off x="4756075" y="2288350"/>
              <a:ext cx="766400" cy="263550"/>
            </a:xfrm>
            <a:custGeom>
              <a:avLst/>
              <a:gdLst/>
              <a:ahLst/>
              <a:cxnLst/>
              <a:rect l="l" t="t" r="r" b="b"/>
              <a:pathLst>
                <a:path w="30656" h="10542" fill="none" extrusionOk="0">
                  <a:moveTo>
                    <a:pt x="30656" y="8507"/>
                  </a:moveTo>
                  <a:cubicBezTo>
                    <a:pt x="30122" y="10008"/>
                    <a:pt x="29188" y="10542"/>
                    <a:pt x="27720" y="9608"/>
                  </a:cubicBezTo>
                  <a:cubicBezTo>
                    <a:pt x="26453" y="8807"/>
                    <a:pt x="24951" y="8573"/>
                    <a:pt x="23784" y="7339"/>
                  </a:cubicBezTo>
                  <a:cubicBezTo>
                    <a:pt x="23150" y="6639"/>
                    <a:pt x="21482" y="6705"/>
                    <a:pt x="20281" y="6739"/>
                  </a:cubicBezTo>
                  <a:cubicBezTo>
                    <a:pt x="16112" y="6772"/>
                    <a:pt x="11942" y="6605"/>
                    <a:pt x="7906" y="5538"/>
                  </a:cubicBezTo>
                  <a:cubicBezTo>
                    <a:pt x="5204" y="4871"/>
                    <a:pt x="3103" y="6339"/>
                    <a:pt x="901" y="7373"/>
                  </a:cubicBezTo>
                  <a:lnTo>
                    <a:pt x="0" y="1"/>
                  </a:ln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143850" y="2027325"/>
              <a:ext cx="378625" cy="214350"/>
            </a:xfrm>
            <a:custGeom>
              <a:avLst/>
              <a:gdLst/>
              <a:ahLst/>
              <a:cxnLst/>
              <a:rect l="l" t="t" r="r" b="b"/>
              <a:pathLst>
                <a:path w="15145" h="8574" fill="none" extrusionOk="0">
                  <a:moveTo>
                    <a:pt x="7706" y="5872"/>
                  </a:moveTo>
                  <a:cubicBezTo>
                    <a:pt x="7673" y="4904"/>
                    <a:pt x="7539" y="3970"/>
                    <a:pt x="9074" y="4037"/>
                  </a:cubicBezTo>
                  <a:cubicBezTo>
                    <a:pt x="10041" y="4070"/>
                    <a:pt x="11008" y="3670"/>
                    <a:pt x="12009" y="3637"/>
                  </a:cubicBezTo>
                  <a:cubicBezTo>
                    <a:pt x="13110" y="3603"/>
                    <a:pt x="13443" y="2870"/>
                    <a:pt x="13543" y="2036"/>
                  </a:cubicBezTo>
                  <a:cubicBezTo>
                    <a:pt x="13677" y="968"/>
                    <a:pt x="12943" y="234"/>
                    <a:pt x="12009" y="268"/>
                  </a:cubicBezTo>
                  <a:cubicBezTo>
                    <a:pt x="9874" y="368"/>
                    <a:pt x="7306" y="1"/>
                    <a:pt x="5805" y="1068"/>
                  </a:cubicBezTo>
                  <a:cubicBezTo>
                    <a:pt x="3870" y="2436"/>
                    <a:pt x="1768" y="3704"/>
                    <a:pt x="0" y="5205"/>
                  </a:cubicBezTo>
                  <a:cubicBezTo>
                    <a:pt x="367" y="6539"/>
                    <a:pt x="1268" y="6305"/>
                    <a:pt x="2069" y="6305"/>
                  </a:cubicBezTo>
                  <a:cubicBezTo>
                    <a:pt x="5604" y="6305"/>
                    <a:pt x="9140" y="6339"/>
                    <a:pt x="12676" y="6305"/>
                  </a:cubicBezTo>
                  <a:cubicBezTo>
                    <a:pt x="14311" y="6272"/>
                    <a:pt x="15145" y="6839"/>
                    <a:pt x="14944" y="8574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5268925" y="2313375"/>
              <a:ext cx="276075" cy="24200"/>
            </a:xfrm>
            <a:custGeom>
              <a:avLst/>
              <a:gdLst/>
              <a:ahLst/>
              <a:cxnLst/>
              <a:rect l="l" t="t" r="r" b="b"/>
              <a:pathLst>
                <a:path w="11043" h="968" fill="none" extrusionOk="0">
                  <a:moveTo>
                    <a:pt x="11042" y="968"/>
                  </a:moveTo>
                  <a:cubicBezTo>
                    <a:pt x="9808" y="0"/>
                    <a:pt x="8374" y="301"/>
                    <a:pt x="6973" y="301"/>
                  </a:cubicBezTo>
                  <a:cubicBezTo>
                    <a:pt x="4671" y="267"/>
                    <a:pt x="2336" y="267"/>
                    <a:pt x="1" y="267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5268925" y="2247500"/>
              <a:ext cx="315250" cy="78400"/>
            </a:xfrm>
            <a:custGeom>
              <a:avLst/>
              <a:gdLst/>
              <a:ahLst/>
              <a:cxnLst/>
              <a:rect l="l" t="t" r="r" b="b"/>
              <a:pathLst>
                <a:path w="12610" h="3136" fill="none" extrusionOk="0">
                  <a:moveTo>
                    <a:pt x="12610" y="3136"/>
                  </a:moveTo>
                  <a:cubicBezTo>
                    <a:pt x="12043" y="334"/>
                    <a:pt x="11442" y="0"/>
                    <a:pt x="8574" y="167"/>
                  </a:cubicBezTo>
                  <a:cubicBezTo>
                    <a:pt x="5705" y="334"/>
                    <a:pt x="2836" y="200"/>
                    <a:pt x="1" y="200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258100" y="2320050"/>
              <a:ext cx="395300" cy="145125"/>
            </a:xfrm>
            <a:custGeom>
              <a:avLst/>
              <a:gdLst/>
              <a:ahLst/>
              <a:cxnLst/>
              <a:rect l="l" t="t" r="r" b="b"/>
              <a:pathLst>
                <a:path w="15812" h="5805" fill="none" extrusionOk="0">
                  <a:moveTo>
                    <a:pt x="10141" y="2702"/>
                  </a:moveTo>
                  <a:cubicBezTo>
                    <a:pt x="10508" y="2269"/>
                    <a:pt x="10875" y="1802"/>
                    <a:pt x="11242" y="1368"/>
                  </a:cubicBezTo>
                  <a:cubicBezTo>
                    <a:pt x="12376" y="0"/>
                    <a:pt x="13310" y="34"/>
                    <a:pt x="13910" y="1601"/>
                  </a:cubicBezTo>
                  <a:cubicBezTo>
                    <a:pt x="14344" y="2635"/>
                    <a:pt x="15678" y="2869"/>
                    <a:pt x="15812" y="4070"/>
                  </a:cubicBezTo>
                  <a:cubicBezTo>
                    <a:pt x="15712" y="5071"/>
                    <a:pt x="14811" y="5237"/>
                    <a:pt x="14077" y="5804"/>
                  </a:cubicBezTo>
                  <a:cubicBezTo>
                    <a:pt x="10007" y="2002"/>
                    <a:pt x="4904" y="2736"/>
                    <a:pt x="0" y="2702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772750" y="2011500"/>
              <a:ext cx="496200" cy="258525"/>
            </a:xfrm>
            <a:custGeom>
              <a:avLst/>
              <a:gdLst/>
              <a:ahLst/>
              <a:cxnLst/>
              <a:rect l="l" t="t" r="r" b="b"/>
              <a:pathLst>
                <a:path w="19848" h="10341" fill="none" extrusionOk="0">
                  <a:moveTo>
                    <a:pt x="8140" y="3336"/>
                  </a:moveTo>
                  <a:cubicBezTo>
                    <a:pt x="6038" y="2335"/>
                    <a:pt x="3803" y="1768"/>
                    <a:pt x="1602" y="1067"/>
                  </a:cubicBezTo>
                  <a:lnTo>
                    <a:pt x="0" y="10341"/>
                  </a:lnTo>
                  <a:cubicBezTo>
                    <a:pt x="2035" y="9107"/>
                    <a:pt x="4037" y="7872"/>
                    <a:pt x="5671" y="6071"/>
                  </a:cubicBezTo>
                  <a:cubicBezTo>
                    <a:pt x="6505" y="5137"/>
                    <a:pt x="7472" y="3936"/>
                    <a:pt x="8607" y="3669"/>
                  </a:cubicBezTo>
                  <a:cubicBezTo>
                    <a:pt x="11242" y="2969"/>
                    <a:pt x="13710" y="1735"/>
                    <a:pt x="16212" y="734"/>
                  </a:cubicBezTo>
                  <a:cubicBezTo>
                    <a:pt x="18047" y="0"/>
                    <a:pt x="18947" y="234"/>
                    <a:pt x="19848" y="1768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5359000" y="2446800"/>
              <a:ext cx="247700" cy="74250"/>
            </a:xfrm>
            <a:custGeom>
              <a:avLst/>
              <a:gdLst/>
              <a:ahLst/>
              <a:cxnLst/>
              <a:rect l="l" t="t" r="r" b="b"/>
              <a:pathLst>
                <a:path w="9908" h="2970" fill="none" extrusionOk="0">
                  <a:moveTo>
                    <a:pt x="9908" y="801"/>
                  </a:moveTo>
                  <a:cubicBezTo>
                    <a:pt x="8507" y="2736"/>
                    <a:pt x="7940" y="2969"/>
                    <a:pt x="5905" y="1435"/>
                  </a:cubicBezTo>
                  <a:cubicBezTo>
                    <a:pt x="3970" y="1"/>
                    <a:pt x="2069" y="34"/>
                    <a:pt x="1" y="801"/>
                  </a:cubicBezTo>
                </a:path>
              </a:pathLst>
            </a:custGeom>
            <a:noFill/>
            <a:ln w="300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5170225" y="1930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36"/>
                    <a:pt x="601" y="2603"/>
                    <a:pt x="1301" y="2603"/>
                  </a:cubicBezTo>
                  <a:cubicBezTo>
                    <a:pt x="2035" y="2603"/>
                    <a:pt x="2602" y="2036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5312300" y="18897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69" y="3403"/>
                    <a:pt x="3403" y="2636"/>
                    <a:pt x="3403" y="1702"/>
                  </a:cubicBezTo>
                  <a:cubicBezTo>
                    <a:pt x="3403" y="768"/>
                    <a:pt x="2669" y="1"/>
                    <a:pt x="1702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5215275" y="2503700"/>
              <a:ext cx="65900" cy="65050"/>
            </a:xfrm>
            <a:custGeom>
              <a:avLst/>
              <a:gdLst/>
              <a:ahLst/>
              <a:cxnLst/>
              <a:rect l="l" t="t" r="r" b="b"/>
              <a:pathLst>
                <a:path w="2636" h="2602" extrusionOk="0">
                  <a:moveTo>
                    <a:pt x="1301" y="0"/>
                  </a:moveTo>
                  <a:cubicBezTo>
                    <a:pt x="601" y="0"/>
                    <a:pt x="0" y="601"/>
                    <a:pt x="0" y="1301"/>
                  </a:cubicBezTo>
                  <a:cubicBezTo>
                    <a:pt x="0" y="2035"/>
                    <a:pt x="601" y="2602"/>
                    <a:pt x="1301" y="2602"/>
                  </a:cubicBezTo>
                  <a:cubicBezTo>
                    <a:pt x="2035" y="2602"/>
                    <a:pt x="2635" y="2035"/>
                    <a:pt x="2635" y="1301"/>
                  </a:cubicBezTo>
                  <a:cubicBezTo>
                    <a:pt x="2635" y="601"/>
                    <a:pt x="2035" y="0"/>
                    <a:pt x="1301" y="0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20"/>
          <p:cNvGrpSpPr/>
          <p:nvPr/>
        </p:nvGrpSpPr>
        <p:grpSpPr>
          <a:xfrm>
            <a:off x="3198776" y="3301563"/>
            <a:ext cx="740550" cy="824775"/>
            <a:chOff x="3187863" y="3190600"/>
            <a:chExt cx="740550" cy="824775"/>
          </a:xfrm>
        </p:grpSpPr>
        <p:sp>
          <p:nvSpPr>
            <p:cNvPr id="908" name="Google Shape;908;p20"/>
            <p:cNvSpPr/>
            <p:nvPr/>
          </p:nvSpPr>
          <p:spPr>
            <a:xfrm>
              <a:off x="3649863" y="3213950"/>
              <a:ext cx="146800" cy="291900"/>
            </a:xfrm>
            <a:custGeom>
              <a:avLst/>
              <a:gdLst/>
              <a:ahLst/>
              <a:cxnLst/>
              <a:rect l="l" t="t" r="r" b="b"/>
              <a:pathLst>
                <a:path w="5872" h="11676" fill="none" extrusionOk="0">
                  <a:moveTo>
                    <a:pt x="5871" y="11675"/>
                  </a:moveTo>
                  <a:cubicBezTo>
                    <a:pt x="5304" y="9273"/>
                    <a:pt x="4604" y="6905"/>
                    <a:pt x="4204" y="4437"/>
                  </a:cubicBezTo>
                  <a:cubicBezTo>
                    <a:pt x="4003" y="3336"/>
                    <a:pt x="3703" y="2102"/>
                    <a:pt x="3170" y="1001"/>
                  </a:cubicBezTo>
                  <a:cubicBezTo>
                    <a:pt x="2769" y="134"/>
                    <a:pt x="2102" y="0"/>
                    <a:pt x="1368" y="134"/>
                  </a:cubicBezTo>
                  <a:cubicBezTo>
                    <a:pt x="368" y="367"/>
                    <a:pt x="1" y="1068"/>
                    <a:pt x="234" y="2035"/>
                  </a:cubicBezTo>
                  <a:cubicBezTo>
                    <a:pt x="868" y="4804"/>
                    <a:pt x="1568" y="7572"/>
                    <a:pt x="2236" y="10307"/>
                  </a:cubicBezTo>
                  <a:cubicBezTo>
                    <a:pt x="2302" y="10541"/>
                    <a:pt x="2269" y="10774"/>
                    <a:pt x="2269" y="11008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3563963" y="3190600"/>
              <a:ext cx="90925" cy="317750"/>
            </a:xfrm>
            <a:custGeom>
              <a:avLst/>
              <a:gdLst/>
              <a:ahLst/>
              <a:cxnLst/>
              <a:rect l="l" t="t" r="r" b="b"/>
              <a:pathLst>
                <a:path w="3637" h="12710" fill="none" extrusionOk="0">
                  <a:moveTo>
                    <a:pt x="3637" y="1735"/>
                  </a:moveTo>
                  <a:cubicBezTo>
                    <a:pt x="3070" y="1568"/>
                    <a:pt x="3136" y="934"/>
                    <a:pt x="2769" y="567"/>
                  </a:cubicBezTo>
                  <a:cubicBezTo>
                    <a:pt x="2236" y="0"/>
                    <a:pt x="1602" y="67"/>
                    <a:pt x="1068" y="167"/>
                  </a:cubicBezTo>
                  <a:cubicBezTo>
                    <a:pt x="468" y="300"/>
                    <a:pt x="101" y="901"/>
                    <a:pt x="34" y="1501"/>
                  </a:cubicBezTo>
                  <a:cubicBezTo>
                    <a:pt x="1" y="2235"/>
                    <a:pt x="1" y="2936"/>
                    <a:pt x="334" y="3669"/>
                  </a:cubicBezTo>
                  <a:cubicBezTo>
                    <a:pt x="1002" y="5004"/>
                    <a:pt x="1135" y="6538"/>
                    <a:pt x="1502" y="7972"/>
                  </a:cubicBezTo>
                  <a:cubicBezTo>
                    <a:pt x="1902" y="9540"/>
                    <a:pt x="2269" y="11141"/>
                    <a:pt x="2636" y="12709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187863" y="3554175"/>
              <a:ext cx="98425" cy="280225"/>
            </a:xfrm>
            <a:custGeom>
              <a:avLst/>
              <a:gdLst/>
              <a:ahLst/>
              <a:cxnLst/>
              <a:rect l="l" t="t" r="r" b="b"/>
              <a:pathLst>
                <a:path w="3937" h="11209" fill="none" extrusionOk="0">
                  <a:moveTo>
                    <a:pt x="3837" y="2136"/>
                  </a:moveTo>
                  <a:cubicBezTo>
                    <a:pt x="3937" y="835"/>
                    <a:pt x="3503" y="201"/>
                    <a:pt x="2469" y="101"/>
                  </a:cubicBezTo>
                  <a:cubicBezTo>
                    <a:pt x="1535" y="1"/>
                    <a:pt x="835" y="601"/>
                    <a:pt x="668" y="1802"/>
                  </a:cubicBezTo>
                  <a:cubicBezTo>
                    <a:pt x="401" y="3737"/>
                    <a:pt x="234" y="5705"/>
                    <a:pt x="1" y="7640"/>
                  </a:cubicBezTo>
                  <a:cubicBezTo>
                    <a:pt x="1" y="8207"/>
                    <a:pt x="34" y="8807"/>
                    <a:pt x="101" y="9408"/>
                  </a:cubicBezTo>
                  <a:cubicBezTo>
                    <a:pt x="168" y="10041"/>
                    <a:pt x="234" y="10642"/>
                    <a:pt x="334" y="11209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3489763" y="3251475"/>
              <a:ext cx="73400" cy="361950"/>
            </a:xfrm>
            <a:custGeom>
              <a:avLst/>
              <a:gdLst/>
              <a:ahLst/>
              <a:cxnLst/>
              <a:rect l="l" t="t" r="r" b="b"/>
              <a:pathLst>
                <a:path w="2936" h="14478" fill="none" extrusionOk="0">
                  <a:moveTo>
                    <a:pt x="2869" y="534"/>
                  </a:moveTo>
                  <a:cubicBezTo>
                    <a:pt x="1201" y="0"/>
                    <a:pt x="0" y="1068"/>
                    <a:pt x="500" y="3136"/>
                  </a:cubicBezTo>
                  <a:cubicBezTo>
                    <a:pt x="1201" y="5971"/>
                    <a:pt x="1968" y="8806"/>
                    <a:pt x="2635" y="11642"/>
                  </a:cubicBezTo>
                  <a:cubicBezTo>
                    <a:pt x="2769" y="12309"/>
                    <a:pt x="2935" y="13009"/>
                    <a:pt x="2669" y="13677"/>
                  </a:cubicBezTo>
                  <a:cubicBezTo>
                    <a:pt x="2468" y="14110"/>
                    <a:pt x="2302" y="14477"/>
                    <a:pt x="1735" y="14377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3196213" y="3533325"/>
              <a:ext cx="524550" cy="482050"/>
            </a:xfrm>
            <a:custGeom>
              <a:avLst/>
              <a:gdLst/>
              <a:ahLst/>
              <a:cxnLst/>
              <a:rect l="l" t="t" r="r" b="b"/>
              <a:pathLst>
                <a:path w="20982" h="19282" fill="none" extrusionOk="0">
                  <a:moveTo>
                    <a:pt x="0" y="12043"/>
                  </a:moveTo>
                  <a:cubicBezTo>
                    <a:pt x="301" y="12944"/>
                    <a:pt x="634" y="13844"/>
                    <a:pt x="1335" y="14545"/>
                  </a:cubicBezTo>
                  <a:cubicBezTo>
                    <a:pt x="1835" y="15045"/>
                    <a:pt x="1968" y="15712"/>
                    <a:pt x="1802" y="16346"/>
                  </a:cubicBezTo>
                  <a:cubicBezTo>
                    <a:pt x="1601" y="17113"/>
                    <a:pt x="1601" y="17847"/>
                    <a:pt x="1568" y="18614"/>
                  </a:cubicBezTo>
                  <a:lnTo>
                    <a:pt x="9874" y="19281"/>
                  </a:lnTo>
                  <a:cubicBezTo>
                    <a:pt x="9907" y="18981"/>
                    <a:pt x="9974" y="18681"/>
                    <a:pt x="9974" y="18381"/>
                  </a:cubicBezTo>
                  <a:cubicBezTo>
                    <a:pt x="10007" y="16579"/>
                    <a:pt x="10508" y="15779"/>
                    <a:pt x="12142" y="15245"/>
                  </a:cubicBezTo>
                  <a:cubicBezTo>
                    <a:pt x="12876" y="14978"/>
                    <a:pt x="13543" y="14645"/>
                    <a:pt x="14144" y="14178"/>
                  </a:cubicBezTo>
                  <a:cubicBezTo>
                    <a:pt x="14911" y="13644"/>
                    <a:pt x="15611" y="13077"/>
                    <a:pt x="16312" y="12510"/>
                  </a:cubicBezTo>
                  <a:cubicBezTo>
                    <a:pt x="17713" y="11409"/>
                    <a:pt x="19114" y="10308"/>
                    <a:pt x="20515" y="9207"/>
                  </a:cubicBezTo>
                  <a:cubicBezTo>
                    <a:pt x="20949" y="8841"/>
                    <a:pt x="20982" y="8474"/>
                    <a:pt x="20648" y="7940"/>
                  </a:cubicBezTo>
                  <a:cubicBezTo>
                    <a:pt x="20148" y="7139"/>
                    <a:pt x="19147" y="6706"/>
                    <a:pt x="18247" y="6939"/>
                  </a:cubicBezTo>
                  <a:cubicBezTo>
                    <a:pt x="17079" y="7273"/>
                    <a:pt x="16212" y="8073"/>
                    <a:pt x="15178" y="8640"/>
                  </a:cubicBezTo>
                  <a:cubicBezTo>
                    <a:pt x="14444" y="9074"/>
                    <a:pt x="14010" y="8974"/>
                    <a:pt x="13610" y="8207"/>
                  </a:cubicBezTo>
                  <a:cubicBezTo>
                    <a:pt x="13043" y="7173"/>
                    <a:pt x="12843" y="6072"/>
                    <a:pt x="13010" y="4904"/>
                  </a:cubicBezTo>
                  <a:cubicBezTo>
                    <a:pt x="13110" y="4171"/>
                    <a:pt x="13343" y="3437"/>
                    <a:pt x="13276" y="2636"/>
                  </a:cubicBezTo>
                  <a:cubicBezTo>
                    <a:pt x="13143" y="501"/>
                    <a:pt x="12409" y="1"/>
                    <a:pt x="10441" y="835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3624013" y="3289825"/>
              <a:ext cx="304400" cy="658000"/>
            </a:xfrm>
            <a:custGeom>
              <a:avLst/>
              <a:gdLst/>
              <a:ahLst/>
              <a:cxnLst/>
              <a:rect l="l" t="t" r="r" b="b"/>
              <a:pathLst>
                <a:path w="12176" h="26320" fill="none" extrusionOk="0">
                  <a:moveTo>
                    <a:pt x="1" y="22016"/>
                  </a:moveTo>
                  <a:cubicBezTo>
                    <a:pt x="401" y="22417"/>
                    <a:pt x="968" y="22550"/>
                    <a:pt x="1468" y="22684"/>
                  </a:cubicBezTo>
                  <a:cubicBezTo>
                    <a:pt x="2269" y="22884"/>
                    <a:pt x="2736" y="23551"/>
                    <a:pt x="2769" y="24151"/>
                  </a:cubicBezTo>
                  <a:cubicBezTo>
                    <a:pt x="2803" y="24952"/>
                    <a:pt x="3136" y="25586"/>
                    <a:pt x="3303" y="26319"/>
                  </a:cubicBezTo>
                  <a:lnTo>
                    <a:pt x="11442" y="24718"/>
                  </a:lnTo>
                  <a:cubicBezTo>
                    <a:pt x="11475" y="23751"/>
                    <a:pt x="11008" y="22850"/>
                    <a:pt x="10908" y="21883"/>
                  </a:cubicBezTo>
                  <a:cubicBezTo>
                    <a:pt x="10842" y="21449"/>
                    <a:pt x="10808" y="20882"/>
                    <a:pt x="11008" y="20549"/>
                  </a:cubicBezTo>
                  <a:cubicBezTo>
                    <a:pt x="12176" y="18747"/>
                    <a:pt x="12076" y="16813"/>
                    <a:pt x="11676" y="14878"/>
                  </a:cubicBezTo>
                  <a:cubicBezTo>
                    <a:pt x="10742" y="10675"/>
                    <a:pt x="9741" y="6472"/>
                    <a:pt x="8707" y="2302"/>
                  </a:cubicBezTo>
                  <a:cubicBezTo>
                    <a:pt x="8240" y="301"/>
                    <a:pt x="7206" y="1"/>
                    <a:pt x="5438" y="1168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3366338" y="3513325"/>
              <a:ext cx="94250" cy="88425"/>
            </a:xfrm>
            <a:custGeom>
              <a:avLst/>
              <a:gdLst/>
              <a:ahLst/>
              <a:cxnLst/>
              <a:rect l="l" t="t" r="r" b="b"/>
              <a:pathLst>
                <a:path w="3770" h="3537" fill="none" extrusionOk="0">
                  <a:moveTo>
                    <a:pt x="3169" y="3536"/>
                  </a:moveTo>
                  <a:cubicBezTo>
                    <a:pt x="3202" y="3169"/>
                    <a:pt x="3202" y="2802"/>
                    <a:pt x="3303" y="2435"/>
                  </a:cubicBezTo>
                  <a:cubicBezTo>
                    <a:pt x="3369" y="2068"/>
                    <a:pt x="3770" y="1768"/>
                    <a:pt x="3403" y="1401"/>
                  </a:cubicBezTo>
                  <a:cubicBezTo>
                    <a:pt x="3036" y="1034"/>
                    <a:pt x="2936" y="467"/>
                    <a:pt x="2369" y="267"/>
                  </a:cubicBezTo>
                  <a:cubicBezTo>
                    <a:pt x="1735" y="0"/>
                    <a:pt x="567" y="234"/>
                    <a:pt x="267" y="968"/>
                  </a:cubicBezTo>
                  <a:cubicBezTo>
                    <a:pt x="0" y="1601"/>
                    <a:pt x="67" y="2369"/>
                    <a:pt x="0" y="3103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3281263" y="3506650"/>
              <a:ext cx="85100" cy="64225"/>
            </a:xfrm>
            <a:custGeom>
              <a:avLst/>
              <a:gdLst/>
              <a:ahLst/>
              <a:cxnLst/>
              <a:rect l="l" t="t" r="r" b="b"/>
              <a:pathLst>
                <a:path w="3404" h="2569" fill="none" extrusionOk="0">
                  <a:moveTo>
                    <a:pt x="1" y="2569"/>
                  </a:moveTo>
                  <a:cubicBezTo>
                    <a:pt x="67" y="2436"/>
                    <a:pt x="168" y="2269"/>
                    <a:pt x="234" y="2102"/>
                  </a:cubicBezTo>
                  <a:cubicBezTo>
                    <a:pt x="868" y="267"/>
                    <a:pt x="1869" y="0"/>
                    <a:pt x="3403" y="1201"/>
                  </a:cubicBezTo>
                </a:path>
              </a:pathLst>
            </a:custGeom>
            <a:noFill/>
            <a:ln w="317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3291288" y="3367375"/>
              <a:ext cx="65050" cy="65075"/>
            </a:xfrm>
            <a:custGeom>
              <a:avLst/>
              <a:gdLst/>
              <a:ahLst/>
              <a:cxnLst/>
              <a:rect l="l" t="t" r="r" b="b"/>
              <a:pathLst>
                <a:path w="2602" h="2603" extrusionOk="0">
                  <a:moveTo>
                    <a:pt x="1301" y="1"/>
                  </a:moveTo>
                  <a:cubicBezTo>
                    <a:pt x="567" y="1"/>
                    <a:pt x="0" y="601"/>
                    <a:pt x="0" y="1302"/>
                  </a:cubicBezTo>
                  <a:cubicBezTo>
                    <a:pt x="0" y="2036"/>
                    <a:pt x="567" y="2603"/>
                    <a:pt x="1301" y="2603"/>
                  </a:cubicBezTo>
                  <a:cubicBezTo>
                    <a:pt x="2001" y="2603"/>
                    <a:pt x="2602" y="2036"/>
                    <a:pt x="2602" y="1302"/>
                  </a:cubicBezTo>
                  <a:cubicBezTo>
                    <a:pt x="2602" y="601"/>
                    <a:pt x="2001" y="1"/>
                    <a:pt x="1301" y="1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w="292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3367988" y="3263975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702" y="1"/>
                  </a:moveTo>
                  <a:cubicBezTo>
                    <a:pt x="768" y="1"/>
                    <a:pt x="1" y="734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34"/>
                    <a:pt x="2636" y="1"/>
                    <a:pt x="1702" y="1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w="292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393013" y="3765175"/>
              <a:ext cx="65900" cy="65075"/>
            </a:xfrm>
            <a:custGeom>
              <a:avLst/>
              <a:gdLst/>
              <a:ahLst/>
              <a:cxnLst/>
              <a:rect l="l" t="t" r="r" b="b"/>
              <a:pathLst>
                <a:path w="2636" h="2603" extrusionOk="0">
                  <a:moveTo>
                    <a:pt x="1335" y="0"/>
                  </a:moveTo>
                  <a:cubicBezTo>
                    <a:pt x="601" y="0"/>
                    <a:pt x="1" y="601"/>
                    <a:pt x="1" y="1301"/>
                  </a:cubicBezTo>
                  <a:cubicBezTo>
                    <a:pt x="1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601"/>
                    <a:pt x="2035" y="0"/>
                    <a:pt x="1335" y="0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w="29200" cap="rnd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0"/>
          <p:cNvGrpSpPr/>
          <p:nvPr/>
        </p:nvGrpSpPr>
        <p:grpSpPr>
          <a:xfrm>
            <a:off x="5108538" y="3332838"/>
            <a:ext cx="891475" cy="762225"/>
            <a:chOff x="4811975" y="3032813"/>
            <a:chExt cx="891475" cy="762225"/>
          </a:xfrm>
        </p:grpSpPr>
        <p:sp>
          <p:nvSpPr>
            <p:cNvPr id="920" name="Google Shape;920;p20"/>
            <p:cNvSpPr/>
            <p:nvPr/>
          </p:nvSpPr>
          <p:spPr>
            <a:xfrm>
              <a:off x="4811975" y="3145388"/>
              <a:ext cx="343600" cy="640475"/>
            </a:xfrm>
            <a:custGeom>
              <a:avLst/>
              <a:gdLst/>
              <a:ahLst/>
              <a:cxnLst/>
              <a:rect l="l" t="t" r="r" b="b"/>
              <a:pathLst>
                <a:path w="13744" h="25619" fill="none" extrusionOk="0">
                  <a:moveTo>
                    <a:pt x="13743" y="5137"/>
                  </a:moveTo>
                  <a:cubicBezTo>
                    <a:pt x="12742" y="5604"/>
                    <a:pt x="11842" y="6272"/>
                    <a:pt x="11075" y="7072"/>
                  </a:cubicBezTo>
                  <a:cubicBezTo>
                    <a:pt x="10641" y="7539"/>
                    <a:pt x="10174" y="7606"/>
                    <a:pt x="9674" y="7239"/>
                  </a:cubicBezTo>
                  <a:cubicBezTo>
                    <a:pt x="9173" y="6872"/>
                    <a:pt x="9207" y="6372"/>
                    <a:pt x="9507" y="5838"/>
                  </a:cubicBezTo>
                  <a:cubicBezTo>
                    <a:pt x="9874" y="5137"/>
                    <a:pt x="10341" y="4470"/>
                    <a:pt x="10541" y="3703"/>
                  </a:cubicBezTo>
                  <a:cubicBezTo>
                    <a:pt x="10741" y="2836"/>
                    <a:pt x="11041" y="1935"/>
                    <a:pt x="10407" y="1034"/>
                  </a:cubicBezTo>
                  <a:cubicBezTo>
                    <a:pt x="9740" y="167"/>
                    <a:pt x="8673" y="0"/>
                    <a:pt x="8473" y="901"/>
                  </a:cubicBezTo>
                  <a:cubicBezTo>
                    <a:pt x="7739" y="3970"/>
                    <a:pt x="5170" y="6038"/>
                    <a:pt x="4136" y="9007"/>
                  </a:cubicBezTo>
                  <a:cubicBezTo>
                    <a:pt x="3436" y="10975"/>
                    <a:pt x="2102" y="12709"/>
                    <a:pt x="2202" y="15011"/>
                  </a:cubicBezTo>
                  <a:cubicBezTo>
                    <a:pt x="2268" y="16445"/>
                    <a:pt x="834" y="17146"/>
                    <a:pt x="0" y="18213"/>
                  </a:cubicBezTo>
                  <a:cubicBezTo>
                    <a:pt x="2168" y="20782"/>
                    <a:pt x="4236" y="23384"/>
                    <a:pt x="6671" y="25619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5067150" y="3123713"/>
              <a:ext cx="627125" cy="644650"/>
            </a:xfrm>
            <a:custGeom>
              <a:avLst/>
              <a:gdLst/>
              <a:ahLst/>
              <a:cxnLst/>
              <a:rect l="l" t="t" r="r" b="b"/>
              <a:pathLst>
                <a:path w="25085" h="25786" fill="none" extrusionOk="0">
                  <a:moveTo>
                    <a:pt x="4070" y="0"/>
                  </a:moveTo>
                  <a:cubicBezTo>
                    <a:pt x="2035" y="1068"/>
                    <a:pt x="2035" y="1234"/>
                    <a:pt x="2802" y="3336"/>
                  </a:cubicBezTo>
                  <a:cubicBezTo>
                    <a:pt x="3936" y="6605"/>
                    <a:pt x="5704" y="9574"/>
                    <a:pt x="7072" y="12709"/>
                  </a:cubicBezTo>
                  <a:cubicBezTo>
                    <a:pt x="7339" y="13310"/>
                    <a:pt x="8006" y="13843"/>
                    <a:pt x="7239" y="14477"/>
                  </a:cubicBezTo>
                  <a:cubicBezTo>
                    <a:pt x="6638" y="14944"/>
                    <a:pt x="6171" y="14510"/>
                    <a:pt x="5638" y="14144"/>
                  </a:cubicBezTo>
                  <a:cubicBezTo>
                    <a:pt x="5037" y="13777"/>
                    <a:pt x="4604" y="13276"/>
                    <a:pt x="4037" y="12909"/>
                  </a:cubicBezTo>
                  <a:cubicBezTo>
                    <a:pt x="3336" y="12409"/>
                    <a:pt x="2502" y="12042"/>
                    <a:pt x="1601" y="12175"/>
                  </a:cubicBezTo>
                  <a:cubicBezTo>
                    <a:pt x="1001" y="12276"/>
                    <a:pt x="367" y="12376"/>
                    <a:pt x="167" y="13076"/>
                  </a:cubicBezTo>
                  <a:cubicBezTo>
                    <a:pt x="0" y="13677"/>
                    <a:pt x="501" y="14110"/>
                    <a:pt x="901" y="14277"/>
                  </a:cubicBezTo>
                  <a:cubicBezTo>
                    <a:pt x="3436" y="15344"/>
                    <a:pt x="4470" y="18013"/>
                    <a:pt x="6672" y="19481"/>
                  </a:cubicBezTo>
                  <a:cubicBezTo>
                    <a:pt x="8773" y="20882"/>
                    <a:pt x="10474" y="22850"/>
                    <a:pt x="13076" y="23484"/>
                  </a:cubicBezTo>
                  <a:cubicBezTo>
                    <a:pt x="14377" y="23817"/>
                    <a:pt x="15278" y="24785"/>
                    <a:pt x="16279" y="25785"/>
                  </a:cubicBezTo>
                  <a:cubicBezTo>
                    <a:pt x="19247" y="24117"/>
                    <a:pt x="22183" y="22483"/>
                    <a:pt x="25085" y="20848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5363200" y="3097013"/>
              <a:ext cx="340250" cy="547925"/>
            </a:xfrm>
            <a:custGeom>
              <a:avLst/>
              <a:gdLst/>
              <a:ahLst/>
              <a:cxnLst/>
              <a:rect l="l" t="t" r="r" b="b"/>
              <a:pathLst>
                <a:path w="13610" h="21917" fill="none" extrusionOk="0">
                  <a:moveTo>
                    <a:pt x="13610" y="21916"/>
                  </a:moveTo>
                  <a:cubicBezTo>
                    <a:pt x="11608" y="20749"/>
                    <a:pt x="11442" y="18714"/>
                    <a:pt x="10941" y="16779"/>
                  </a:cubicBezTo>
                  <a:cubicBezTo>
                    <a:pt x="9707" y="12009"/>
                    <a:pt x="7472" y="7706"/>
                    <a:pt x="4603" y="3703"/>
                  </a:cubicBezTo>
                  <a:cubicBezTo>
                    <a:pt x="4136" y="3070"/>
                    <a:pt x="3803" y="2369"/>
                    <a:pt x="3336" y="1769"/>
                  </a:cubicBezTo>
                  <a:cubicBezTo>
                    <a:pt x="2435" y="634"/>
                    <a:pt x="1401" y="1"/>
                    <a:pt x="0" y="1068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156375" y="3032813"/>
              <a:ext cx="246025" cy="355275"/>
            </a:xfrm>
            <a:custGeom>
              <a:avLst/>
              <a:gdLst/>
              <a:ahLst/>
              <a:cxnLst/>
              <a:rect l="l" t="t" r="r" b="b"/>
              <a:pathLst>
                <a:path w="9841" h="14211" fill="none" extrusionOk="0">
                  <a:moveTo>
                    <a:pt x="6305" y="14210"/>
                  </a:moveTo>
                  <a:cubicBezTo>
                    <a:pt x="4437" y="10841"/>
                    <a:pt x="3169" y="7139"/>
                    <a:pt x="868" y="3970"/>
                  </a:cubicBezTo>
                  <a:cubicBezTo>
                    <a:pt x="534" y="3536"/>
                    <a:pt x="501" y="2902"/>
                    <a:pt x="301" y="2402"/>
                  </a:cubicBezTo>
                  <a:cubicBezTo>
                    <a:pt x="1" y="1668"/>
                    <a:pt x="1" y="901"/>
                    <a:pt x="668" y="467"/>
                  </a:cubicBezTo>
                  <a:cubicBezTo>
                    <a:pt x="1402" y="0"/>
                    <a:pt x="2069" y="334"/>
                    <a:pt x="2602" y="968"/>
                  </a:cubicBezTo>
                  <a:cubicBezTo>
                    <a:pt x="4070" y="2735"/>
                    <a:pt x="4871" y="4904"/>
                    <a:pt x="6138" y="6805"/>
                  </a:cubicBezTo>
                  <a:cubicBezTo>
                    <a:pt x="7139" y="8339"/>
                    <a:pt x="8106" y="9941"/>
                    <a:pt x="8907" y="11608"/>
                  </a:cubicBezTo>
                  <a:cubicBezTo>
                    <a:pt x="9174" y="12142"/>
                    <a:pt x="9574" y="12042"/>
                    <a:pt x="9841" y="12276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4978750" y="3627388"/>
              <a:ext cx="265225" cy="167650"/>
            </a:xfrm>
            <a:custGeom>
              <a:avLst/>
              <a:gdLst/>
              <a:ahLst/>
              <a:cxnLst/>
              <a:rect l="l" t="t" r="r" b="b"/>
              <a:pathLst>
                <a:path w="10609" h="6706" fill="none" extrusionOk="0">
                  <a:moveTo>
                    <a:pt x="10608" y="1"/>
                  </a:moveTo>
                  <a:cubicBezTo>
                    <a:pt x="8273" y="1702"/>
                    <a:pt x="5671" y="2836"/>
                    <a:pt x="3003" y="3870"/>
                  </a:cubicBezTo>
                  <a:cubicBezTo>
                    <a:pt x="1602" y="4404"/>
                    <a:pt x="734" y="5471"/>
                    <a:pt x="0" y="6706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248100" y="3047813"/>
              <a:ext cx="229375" cy="274400"/>
            </a:xfrm>
            <a:custGeom>
              <a:avLst/>
              <a:gdLst/>
              <a:ahLst/>
              <a:cxnLst/>
              <a:rect l="l" t="t" r="r" b="b"/>
              <a:pathLst>
                <a:path w="9175" h="10976" fill="none" extrusionOk="0">
                  <a:moveTo>
                    <a:pt x="1" y="1268"/>
                  </a:moveTo>
                  <a:cubicBezTo>
                    <a:pt x="1902" y="1"/>
                    <a:pt x="1835" y="67"/>
                    <a:pt x="3203" y="1769"/>
                  </a:cubicBezTo>
                  <a:cubicBezTo>
                    <a:pt x="5505" y="4637"/>
                    <a:pt x="6906" y="8073"/>
                    <a:pt x="9174" y="10975"/>
                  </a:cubicBezTo>
                </a:path>
              </a:pathLst>
            </a:custGeom>
            <a:solidFill>
              <a:srgbClr val="FFFFFF"/>
            </a:solidFill>
            <a:ln w="35025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599975" y="3284088"/>
              <a:ext cx="65075" cy="65050"/>
            </a:xfrm>
            <a:custGeom>
              <a:avLst/>
              <a:gdLst/>
              <a:ahLst/>
              <a:cxnLst/>
              <a:rect l="l" t="t" r="r" b="b"/>
              <a:pathLst>
                <a:path w="2603" h="2602" extrusionOk="0">
                  <a:moveTo>
                    <a:pt x="1302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35"/>
                    <a:pt x="568" y="2602"/>
                    <a:pt x="1302" y="2602"/>
                  </a:cubicBezTo>
                  <a:cubicBezTo>
                    <a:pt x="2002" y="2602"/>
                    <a:pt x="2603" y="2035"/>
                    <a:pt x="2603" y="1301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w="29200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4881175" y="3259638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702" y="0"/>
                  </a:moveTo>
                  <a:cubicBezTo>
                    <a:pt x="768" y="0"/>
                    <a:pt x="1" y="734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34"/>
                    <a:pt x="2636" y="0"/>
                    <a:pt x="1702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w="29200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4836975" y="3141213"/>
              <a:ext cx="65075" cy="65900"/>
            </a:xfrm>
            <a:custGeom>
              <a:avLst/>
              <a:gdLst/>
              <a:ahLst/>
              <a:cxnLst/>
              <a:rect l="l" t="t" r="r" b="b"/>
              <a:pathLst>
                <a:path w="2603" h="2636" extrusionOk="0">
                  <a:moveTo>
                    <a:pt x="1302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035"/>
                    <a:pt x="601" y="2636"/>
                    <a:pt x="1302" y="2636"/>
                  </a:cubicBezTo>
                  <a:cubicBezTo>
                    <a:pt x="2036" y="2636"/>
                    <a:pt x="2603" y="2035"/>
                    <a:pt x="2603" y="1335"/>
                  </a:cubicBezTo>
                  <a:cubicBezTo>
                    <a:pt x="2603" y="601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w="29200" cap="rnd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20"/>
          <p:cNvGrpSpPr/>
          <p:nvPr/>
        </p:nvGrpSpPr>
        <p:grpSpPr>
          <a:xfrm>
            <a:off x="1131906" y="1466708"/>
            <a:ext cx="910675" cy="790375"/>
            <a:chOff x="1566275" y="1901213"/>
            <a:chExt cx="910675" cy="790375"/>
          </a:xfrm>
        </p:grpSpPr>
        <p:sp>
          <p:nvSpPr>
            <p:cNvPr id="930" name="Google Shape;930;p20"/>
            <p:cNvSpPr/>
            <p:nvPr/>
          </p:nvSpPr>
          <p:spPr>
            <a:xfrm>
              <a:off x="2085825" y="2325363"/>
              <a:ext cx="142625" cy="171100"/>
            </a:xfrm>
            <a:custGeom>
              <a:avLst/>
              <a:gdLst/>
              <a:ahLst/>
              <a:cxnLst/>
              <a:rect l="l" t="t" r="r" b="b"/>
              <a:pathLst>
                <a:path w="5705" h="6844" extrusionOk="0">
                  <a:moveTo>
                    <a:pt x="2709" y="1485"/>
                  </a:moveTo>
                  <a:cubicBezTo>
                    <a:pt x="2740" y="1485"/>
                    <a:pt x="2771" y="1511"/>
                    <a:pt x="2802" y="1573"/>
                  </a:cubicBezTo>
                  <a:cubicBezTo>
                    <a:pt x="3236" y="2240"/>
                    <a:pt x="3670" y="2907"/>
                    <a:pt x="4070" y="3574"/>
                  </a:cubicBezTo>
                  <a:cubicBezTo>
                    <a:pt x="4337" y="4075"/>
                    <a:pt x="4304" y="4575"/>
                    <a:pt x="4037" y="5075"/>
                  </a:cubicBezTo>
                  <a:cubicBezTo>
                    <a:pt x="3770" y="5542"/>
                    <a:pt x="3269" y="5843"/>
                    <a:pt x="2536" y="5843"/>
                  </a:cubicBezTo>
                  <a:cubicBezTo>
                    <a:pt x="2102" y="5809"/>
                    <a:pt x="1635" y="5576"/>
                    <a:pt x="1368" y="5042"/>
                  </a:cubicBezTo>
                  <a:cubicBezTo>
                    <a:pt x="1068" y="4508"/>
                    <a:pt x="1101" y="4008"/>
                    <a:pt x="1401" y="3474"/>
                  </a:cubicBezTo>
                  <a:cubicBezTo>
                    <a:pt x="1802" y="2840"/>
                    <a:pt x="2202" y="2207"/>
                    <a:pt x="2602" y="1573"/>
                  </a:cubicBezTo>
                  <a:cubicBezTo>
                    <a:pt x="2638" y="1519"/>
                    <a:pt x="2674" y="1485"/>
                    <a:pt x="2709" y="1485"/>
                  </a:cubicBezTo>
                  <a:close/>
                  <a:moveTo>
                    <a:pt x="2692" y="1"/>
                  </a:moveTo>
                  <a:cubicBezTo>
                    <a:pt x="2528" y="1"/>
                    <a:pt x="2366" y="92"/>
                    <a:pt x="2235" y="272"/>
                  </a:cubicBezTo>
                  <a:cubicBezTo>
                    <a:pt x="2235" y="305"/>
                    <a:pt x="2202" y="372"/>
                    <a:pt x="2169" y="405"/>
                  </a:cubicBezTo>
                  <a:cubicBezTo>
                    <a:pt x="1635" y="1239"/>
                    <a:pt x="1101" y="2107"/>
                    <a:pt x="568" y="2941"/>
                  </a:cubicBezTo>
                  <a:cubicBezTo>
                    <a:pt x="34" y="3774"/>
                    <a:pt x="0" y="4642"/>
                    <a:pt x="467" y="5509"/>
                  </a:cubicBezTo>
                  <a:cubicBezTo>
                    <a:pt x="934" y="6376"/>
                    <a:pt x="1702" y="6810"/>
                    <a:pt x="2702" y="6843"/>
                  </a:cubicBezTo>
                  <a:cubicBezTo>
                    <a:pt x="2969" y="6843"/>
                    <a:pt x="3236" y="6810"/>
                    <a:pt x="3536" y="6710"/>
                  </a:cubicBezTo>
                  <a:cubicBezTo>
                    <a:pt x="5037" y="6210"/>
                    <a:pt x="5705" y="4342"/>
                    <a:pt x="4871" y="3007"/>
                  </a:cubicBezTo>
                  <a:cubicBezTo>
                    <a:pt x="4670" y="2640"/>
                    <a:pt x="4437" y="2307"/>
                    <a:pt x="4203" y="1940"/>
                  </a:cubicBezTo>
                  <a:cubicBezTo>
                    <a:pt x="3870" y="1373"/>
                    <a:pt x="3503" y="839"/>
                    <a:pt x="3169" y="305"/>
                  </a:cubicBezTo>
                  <a:cubicBezTo>
                    <a:pt x="3033" y="101"/>
                    <a:pt x="2862" y="1"/>
                    <a:pt x="2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112500" y="2362463"/>
              <a:ext cx="81750" cy="108975"/>
            </a:xfrm>
            <a:custGeom>
              <a:avLst/>
              <a:gdLst/>
              <a:ahLst/>
              <a:cxnLst/>
              <a:rect l="l" t="t" r="r" b="b"/>
              <a:pathLst>
                <a:path w="3270" h="4359" extrusionOk="0">
                  <a:moveTo>
                    <a:pt x="1642" y="1"/>
                  </a:moveTo>
                  <a:cubicBezTo>
                    <a:pt x="1607" y="1"/>
                    <a:pt x="1571" y="35"/>
                    <a:pt x="1535" y="89"/>
                  </a:cubicBezTo>
                  <a:cubicBezTo>
                    <a:pt x="1135" y="723"/>
                    <a:pt x="735" y="1356"/>
                    <a:pt x="334" y="1990"/>
                  </a:cubicBezTo>
                  <a:cubicBezTo>
                    <a:pt x="34" y="2524"/>
                    <a:pt x="1" y="3024"/>
                    <a:pt x="301" y="3558"/>
                  </a:cubicBezTo>
                  <a:cubicBezTo>
                    <a:pt x="568" y="4092"/>
                    <a:pt x="1035" y="4325"/>
                    <a:pt x="1469" y="4359"/>
                  </a:cubicBezTo>
                  <a:cubicBezTo>
                    <a:pt x="2202" y="4359"/>
                    <a:pt x="2703" y="4058"/>
                    <a:pt x="2970" y="3591"/>
                  </a:cubicBezTo>
                  <a:cubicBezTo>
                    <a:pt x="3237" y="3091"/>
                    <a:pt x="3270" y="2591"/>
                    <a:pt x="3003" y="2090"/>
                  </a:cubicBezTo>
                  <a:cubicBezTo>
                    <a:pt x="2603" y="1423"/>
                    <a:pt x="2169" y="756"/>
                    <a:pt x="1735" y="89"/>
                  </a:cubicBezTo>
                  <a:cubicBezTo>
                    <a:pt x="1704" y="27"/>
                    <a:pt x="1673" y="1"/>
                    <a:pt x="1642" y="1"/>
                  </a:cubicBezTo>
                  <a:close/>
                </a:path>
              </a:pathLst>
            </a:custGeom>
            <a:solidFill>
              <a:srgbClr val="7400B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680525" y="2296288"/>
              <a:ext cx="196850" cy="197675"/>
            </a:xfrm>
            <a:custGeom>
              <a:avLst/>
              <a:gdLst/>
              <a:ahLst/>
              <a:cxnLst/>
              <a:rect l="l" t="t" r="r" b="b"/>
              <a:pathLst>
                <a:path w="7874" h="7907" extrusionOk="0">
                  <a:moveTo>
                    <a:pt x="5071" y="1168"/>
                  </a:moveTo>
                  <a:cubicBezTo>
                    <a:pt x="5071" y="1502"/>
                    <a:pt x="5071" y="1835"/>
                    <a:pt x="5071" y="2169"/>
                  </a:cubicBezTo>
                  <a:cubicBezTo>
                    <a:pt x="5071" y="2602"/>
                    <a:pt x="5271" y="2836"/>
                    <a:pt x="5705" y="2836"/>
                  </a:cubicBezTo>
                  <a:lnTo>
                    <a:pt x="6739" y="2836"/>
                  </a:lnTo>
                  <a:lnTo>
                    <a:pt x="6739" y="5071"/>
                  </a:lnTo>
                  <a:lnTo>
                    <a:pt x="5738" y="5071"/>
                  </a:lnTo>
                  <a:cubicBezTo>
                    <a:pt x="5271" y="5104"/>
                    <a:pt x="5071" y="5304"/>
                    <a:pt x="5071" y="5738"/>
                  </a:cubicBezTo>
                  <a:cubicBezTo>
                    <a:pt x="5071" y="6072"/>
                    <a:pt x="5071" y="6405"/>
                    <a:pt x="5071" y="6739"/>
                  </a:cubicBezTo>
                  <a:lnTo>
                    <a:pt x="2803" y="6739"/>
                  </a:lnTo>
                  <a:cubicBezTo>
                    <a:pt x="2803" y="6372"/>
                    <a:pt x="2836" y="6038"/>
                    <a:pt x="2803" y="5705"/>
                  </a:cubicBezTo>
                  <a:cubicBezTo>
                    <a:pt x="2803" y="5304"/>
                    <a:pt x="2603" y="5104"/>
                    <a:pt x="2202" y="5104"/>
                  </a:cubicBezTo>
                  <a:cubicBezTo>
                    <a:pt x="2091" y="5093"/>
                    <a:pt x="1980" y="5089"/>
                    <a:pt x="1866" y="5089"/>
                  </a:cubicBezTo>
                  <a:cubicBezTo>
                    <a:pt x="1639" y="5089"/>
                    <a:pt x="1402" y="5104"/>
                    <a:pt x="1135" y="5104"/>
                  </a:cubicBezTo>
                  <a:lnTo>
                    <a:pt x="1135" y="2836"/>
                  </a:lnTo>
                  <a:lnTo>
                    <a:pt x="2136" y="2836"/>
                  </a:lnTo>
                  <a:cubicBezTo>
                    <a:pt x="2603" y="2836"/>
                    <a:pt x="2803" y="2636"/>
                    <a:pt x="2803" y="2169"/>
                  </a:cubicBezTo>
                  <a:cubicBezTo>
                    <a:pt x="2803" y="1835"/>
                    <a:pt x="2803" y="1502"/>
                    <a:pt x="2803" y="1168"/>
                  </a:cubicBezTo>
                  <a:close/>
                  <a:moveTo>
                    <a:pt x="2303" y="1"/>
                  </a:moveTo>
                  <a:cubicBezTo>
                    <a:pt x="1902" y="1"/>
                    <a:pt x="1702" y="234"/>
                    <a:pt x="1702" y="634"/>
                  </a:cubicBezTo>
                  <a:cubicBezTo>
                    <a:pt x="1669" y="968"/>
                    <a:pt x="1669" y="1302"/>
                    <a:pt x="1669" y="1668"/>
                  </a:cubicBezTo>
                  <a:cubicBezTo>
                    <a:pt x="1635" y="1668"/>
                    <a:pt x="1602" y="1702"/>
                    <a:pt x="1602" y="1702"/>
                  </a:cubicBezTo>
                  <a:lnTo>
                    <a:pt x="668" y="1702"/>
                  </a:lnTo>
                  <a:cubicBezTo>
                    <a:pt x="201" y="1702"/>
                    <a:pt x="1" y="1902"/>
                    <a:pt x="1" y="2369"/>
                  </a:cubicBezTo>
                  <a:cubicBezTo>
                    <a:pt x="1" y="3436"/>
                    <a:pt x="1" y="4470"/>
                    <a:pt x="1" y="5538"/>
                  </a:cubicBezTo>
                  <a:cubicBezTo>
                    <a:pt x="1" y="6005"/>
                    <a:pt x="201" y="6205"/>
                    <a:pt x="668" y="6205"/>
                  </a:cubicBezTo>
                  <a:lnTo>
                    <a:pt x="1669" y="6205"/>
                  </a:lnTo>
                  <a:cubicBezTo>
                    <a:pt x="1669" y="6572"/>
                    <a:pt x="1669" y="6906"/>
                    <a:pt x="1669" y="7239"/>
                  </a:cubicBezTo>
                  <a:cubicBezTo>
                    <a:pt x="1702" y="7706"/>
                    <a:pt x="1902" y="7906"/>
                    <a:pt x="2369" y="7906"/>
                  </a:cubicBezTo>
                  <a:lnTo>
                    <a:pt x="5538" y="7906"/>
                  </a:lnTo>
                  <a:cubicBezTo>
                    <a:pt x="5972" y="7906"/>
                    <a:pt x="6205" y="7706"/>
                    <a:pt x="6205" y="7239"/>
                  </a:cubicBezTo>
                  <a:cubicBezTo>
                    <a:pt x="6205" y="6906"/>
                    <a:pt x="6205" y="6572"/>
                    <a:pt x="6205" y="6205"/>
                  </a:cubicBezTo>
                  <a:lnTo>
                    <a:pt x="7239" y="6205"/>
                  </a:lnTo>
                  <a:cubicBezTo>
                    <a:pt x="7673" y="6205"/>
                    <a:pt x="7873" y="6005"/>
                    <a:pt x="7873" y="5538"/>
                  </a:cubicBezTo>
                  <a:cubicBezTo>
                    <a:pt x="7873" y="4470"/>
                    <a:pt x="7873" y="3436"/>
                    <a:pt x="7873" y="2369"/>
                  </a:cubicBezTo>
                  <a:cubicBezTo>
                    <a:pt x="7873" y="1902"/>
                    <a:pt x="7673" y="1702"/>
                    <a:pt x="7206" y="1702"/>
                  </a:cubicBezTo>
                  <a:lnTo>
                    <a:pt x="6205" y="1702"/>
                  </a:lnTo>
                  <a:cubicBezTo>
                    <a:pt x="6205" y="1335"/>
                    <a:pt x="6205" y="1001"/>
                    <a:pt x="6205" y="668"/>
                  </a:cubicBezTo>
                  <a:cubicBezTo>
                    <a:pt x="6205" y="234"/>
                    <a:pt x="5972" y="1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566275" y="1901213"/>
              <a:ext cx="423675" cy="790375"/>
            </a:xfrm>
            <a:custGeom>
              <a:avLst/>
              <a:gdLst/>
              <a:ahLst/>
              <a:cxnLst/>
              <a:rect l="l" t="t" r="r" b="b"/>
              <a:pathLst>
                <a:path w="16947" h="31615" extrusionOk="0">
                  <a:moveTo>
                    <a:pt x="6072" y="1126"/>
                  </a:moveTo>
                  <a:cubicBezTo>
                    <a:pt x="7840" y="1126"/>
                    <a:pt x="9574" y="1126"/>
                    <a:pt x="11309" y="1160"/>
                  </a:cubicBezTo>
                  <a:cubicBezTo>
                    <a:pt x="11609" y="1160"/>
                    <a:pt x="11909" y="1227"/>
                    <a:pt x="12143" y="1360"/>
                  </a:cubicBezTo>
                  <a:cubicBezTo>
                    <a:pt x="12543" y="1493"/>
                    <a:pt x="12910" y="1727"/>
                    <a:pt x="13277" y="1894"/>
                  </a:cubicBezTo>
                  <a:cubicBezTo>
                    <a:pt x="13544" y="2027"/>
                    <a:pt x="13644" y="2161"/>
                    <a:pt x="13544" y="2461"/>
                  </a:cubicBezTo>
                  <a:cubicBezTo>
                    <a:pt x="13177" y="2261"/>
                    <a:pt x="12810" y="2060"/>
                    <a:pt x="12410" y="1894"/>
                  </a:cubicBezTo>
                  <a:cubicBezTo>
                    <a:pt x="12176" y="1794"/>
                    <a:pt x="11876" y="1727"/>
                    <a:pt x="11609" y="1727"/>
                  </a:cubicBezTo>
                  <a:cubicBezTo>
                    <a:pt x="9775" y="1694"/>
                    <a:pt x="7940" y="1694"/>
                    <a:pt x="6105" y="1694"/>
                  </a:cubicBezTo>
                  <a:lnTo>
                    <a:pt x="5705" y="1694"/>
                  </a:lnTo>
                  <a:lnTo>
                    <a:pt x="5705" y="1126"/>
                  </a:lnTo>
                  <a:close/>
                  <a:moveTo>
                    <a:pt x="9608" y="2861"/>
                  </a:moveTo>
                  <a:lnTo>
                    <a:pt x="9608" y="3928"/>
                  </a:lnTo>
                  <a:lnTo>
                    <a:pt x="7406" y="3928"/>
                  </a:lnTo>
                  <a:lnTo>
                    <a:pt x="7406" y="2861"/>
                  </a:lnTo>
                  <a:close/>
                  <a:moveTo>
                    <a:pt x="10742" y="5096"/>
                  </a:moveTo>
                  <a:lnTo>
                    <a:pt x="10742" y="8432"/>
                  </a:lnTo>
                  <a:lnTo>
                    <a:pt x="6272" y="8432"/>
                  </a:lnTo>
                  <a:lnTo>
                    <a:pt x="6272" y="5096"/>
                  </a:lnTo>
                  <a:close/>
                  <a:moveTo>
                    <a:pt x="6879" y="9546"/>
                  </a:moveTo>
                  <a:cubicBezTo>
                    <a:pt x="6995" y="9546"/>
                    <a:pt x="7115" y="9553"/>
                    <a:pt x="7239" y="9566"/>
                  </a:cubicBezTo>
                  <a:cubicBezTo>
                    <a:pt x="7720" y="9619"/>
                    <a:pt x="8205" y="9635"/>
                    <a:pt x="8694" y="9635"/>
                  </a:cubicBezTo>
                  <a:cubicBezTo>
                    <a:pt x="9428" y="9635"/>
                    <a:pt x="10168" y="9599"/>
                    <a:pt x="10909" y="9599"/>
                  </a:cubicBezTo>
                  <a:cubicBezTo>
                    <a:pt x="11076" y="9599"/>
                    <a:pt x="11276" y="9666"/>
                    <a:pt x="11409" y="9766"/>
                  </a:cubicBezTo>
                  <a:cubicBezTo>
                    <a:pt x="12677" y="10700"/>
                    <a:pt x="13611" y="11901"/>
                    <a:pt x="14378" y="13302"/>
                  </a:cubicBezTo>
                  <a:cubicBezTo>
                    <a:pt x="12411" y="13929"/>
                    <a:pt x="10444" y="14118"/>
                    <a:pt x="8436" y="14118"/>
                  </a:cubicBezTo>
                  <a:cubicBezTo>
                    <a:pt x="8094" y="14118"/>
                    <a:pt x="7751" y="14112"/>
                    <a:pt x="7406" y="14102"/>
                  </a:cubicBezTo>
                  <a:cubicBezTo>
                    <a:pt x="7203" y="14112"/>
                    <a:pt x="6983" y="14119"/>
                    <a:pt x="6747" y="14119"/>
                  </a:cubicBezTo>
                  <a:cubicBezTo>
                    <a:pt x="6170" y="14119"/>
                    <a:pt x="5496" y="14078"/>
                    <a:pt x="4738" y="13936"/>
                  </a:cubicBezTo>
                  <a:cubicBezTo>
                    <a:pt x="3904" y="13769"/>
                    <a:pt x="3203" y="13535"/>
                    <a:pt x="2636" y="13335"/>
                  </a:cubicBezTo>
                  <a:cubicBezTo>
                    <a:pt x="3036" y="12501"/>
                    <a:pt x="3537" y="11834"/>
                    <a:pt x="4104" y="11167"/>
                  </a:cubicBezTo>
                  <a:cubicBezTo>
                    <a:pt x="4171" y="11067"/>
                    <a:pt x="4271" y="10967"/>
                    <a:pt x="4371" y="10867"/>
                  </a:cubicBezTo>
                  <a:cubicBezTo>
                    <a:pt x="5063" y="10084"/>
                    <a:pt x="5809" y="9546"/>
                    <a:pt x="6879" y="9546"/>
                  </a:cubicBezTo>
                  <a:close/>
                  <a:moveTo>
                    <a:pt x="14912" y="14303"/>
                  </a:moveTo>
                  <a:cubicBezTo>
                    <a:pt x="15145" y="15136"/>
                    <a:pt x="15379" y="15904"/>
                    <a:pt x="15545" y="16738"/>
                  </a:cubicBezTo>
                  <a:cubicBezTo>
                    <a:pt x="15879" y="18272"/>
                    <a:pt x="15846" y="19840"/>
                    <a:pt x="15846" y="21441"/>
                  </a:cubicBezTo>
                  <a:cubicBezTo>
                    <a:pt x="15846" y="21975"/>
                    <a:pt x="15846" y="22475"/>
                    <a:pt x="15846" y="23009"/>
                  </a:cubicBezTo>
                  <a:cubicBezTo>
                    <a:pt x="15879" y="23242"/>
                    <a:pt x="15779" y="23376"/>
                    <a:pt x="15579" y="23409"/>
                  </a:cubicBezTo>
                  <a:cubicBezTo>
                    <a:pt x="14244" y="23643"/>
                    <a:pt x="12910" y="23943"/>
                    <a:pt x="11576" y="24110"/>
                  </a:cubicBezTo>
                  <a:cubicBezTo>
                    <a:pt x="10559" y="24226"/>
                    <a:pt x="9533" y="24285"/>
                    <a:pt x="8503" y="24285"/>
                  </a:cubicBezTo>
                  <a:cubicBezTo>
                    <a:pt x="7473" y="24285"/>
                    <a:pt x="6439" y="24226"/>
                    <a:pt x="5405" y="24110"/>
                  </a:cubicBezTo>
                  <a:cubicBezTo>
                    <a:pt x="4104" y="23943"/>
                    <a:pt x="2770" y="23643"/>
                    <a:pt x="1435" y="23376"/>
                  </a:cubicBezTo>
                  <a:cubicBezTo>
                    <a:pt x="1302" y="23376"/>
                    <a:pt x="1168" y="23309"/>
                    <a:pt x="1168" y="23109"/>
                  </a:cubicBezTo>
                  <a:cubicBezTo>
                    <a:pt x="1235" y="21274"/>
                    <a:pt x="1235" y="19406"/>
                    <a:pt x="1335" y="17572"/>
                  </a:cubicBezTo>
                  <a:cubicBezTo>
                    <a:pt x="1402" y="16738"/>
                    <a:pt x="1769" y="15637"/>
                    <a:pt x="2169" y="14336"/>
                  </a:cubicBezTo>
                  <a:cubicBezTo>
                    <a:pt x="2870" y="14569"/>
                    <a:pt x="3670" y="14770"/>
                    <a:pt x="4538" y="14903"/>
                  </a:cubicBezTo>
                  <a:cubicBezTo>
                    <a:pt x="5605" y="15103"/>
                    <a:pt x="6539" y="15170"/>
                    <a:pt x="7406" y="15203"/>
                  </a:cubicBezTo>
                  <a:cubicBezTo>
                    <a:pt x="7793" y="15219"/>
                    <a:pt x="8180" y="15227"/>
                    <a:pt x="8567" y="15227"/>
                  </a:cubicBezTo>
                  <a:cubicBezTo>
                    <a:pt x="10682" y="15227"/>
                    <a:pt x="12797" y="14979"/>
                    <a:pt x="14912" y="14303"/>
                  </a:cubicBezTo>
                  <a:close/>
                  <a:moveTo>
                    <a:pt x="1168" y="24543"/>
                  </a:moveTo>
                  <a:cubicBezTo>
                    <a:pt x="3620" y="25127"/>
                    <a:pt x="6064" y="25419"/>
                    <a:pt x="8499" y="25419"/>
                  </a:cubicBezTo>
                  <a:cubicBezTo>
                    <a:pt x="10934" y="25419"/>
                    <a:pt x="13361" y="25127"/>
                    <a:pt x="15779" y="24543"/>
                  </a:cubicBezTo>
                  <a:lnTo>
                    <a:pt x="15779" y="24543"/>
                  </a:lnTo>
                  <a:cubicBezTo>
                    <a:pt x="16146" y="27178"/>
                    <a:pt x="15279" y="29647"/>
                    <a:pt x="12343" y="30381"/>
                  </a:cubicBezTo>
                  <a:cubicBezTo>
                    <a:pt x="12010" y="30447"/>
                    <a:pt x="11643" y="30481"/>
                    <a:pt x="11309" y="30481"/>
                  </a:cubicBezTo>
                  <a:lnTo>
                    <a:pt x="5705" y="30481"/>
                  </a:lnTo>
                  <a:cubicBezTo>
                    <a:pt x="3103" y="30481"/>
                    <a:pt x="1168" y="28546"/>
                    <a:pt x="1168" y="25944"/>
                  </a:cubicBezTo>
                  <a:cubicBezTo>
                    <a:pt x="1168" y="25477"/>
                    <a:pt x="1168" y="25010"/>
                    <a:pt x="1168" y="24543"/>
                  </a:cubicBezTo>
                  <a:close/>
                  <a:moveTo>
                    <a:pt x="8507" y="1"/>
                  </a:moveTo>
                  <a:cubicBezTo>
                    <a:pt x="7398" y="1"/>
                    <a:pt x="6289" y="9"/>
                    <a:pt x="5171" y="26"/>
                  </a:cubicBezTo>
                  <a:cubicBezTo>
                    <a:pt x="4771" y="26"/>
                    <a:pt x="4571" y="226"/>
                    <a:pt x="4538" y="626"/>
                  </a:cubicBezTo>
                  <a:cubicBezTo>
                    <a:pt x="4538" y="1160"/>
                    <a:pt x="4538" y="1660"/>
                    <a:pt x="4538" y="2194"/>
                  </a:cubicBezTo>
                  <a:cubicBezTo>
                    <a:pt x="4538" y="2628"/>
                    <a:pt x="4771" y="2828"/>
                    <a:pt x="5205" y="2828"/>
                  </a:cubicBezTo>
                  <a:lnTo>
                    <a:pt x="6205" y="2828"/>
                  </a:lnTo>
                  <a:lnTo>
                    <a:pt x="6205" y="3962"/>
                  </a:lnTo>
                  <a:lnTo>
                    <a:pt x="5972" y="3962"/>
                  </a:lnTo>
                  <a:cubicBezTo>
                    <a:pt x="5238" y="3962"/>
                    <a:pt x="5105" y="4095"/>
                    <a:pt x="5105" y="4862"/>
                  </a:cubicBezTo>
                  <a:cubicBezTo>
                    <a:pt x="5105" y="6063"/>
                    <a:pt x="5105" y="7264"/>
                    <a:pt x="5105" y="8432"/>
                  </a:cubicBezTo>
                  <a:cubicBezTo>
                    <a:pt x="5105" y="8598"/>
                    <a:pt x="5005" y="8799"/>
                    <a:pt x="4904" y="8865"/>
                  </a:cubicBezTo>
                  <a:cubicBezTo>
                    <a:pt x="3937" y="9599"/>
                    <a:pt x="3137" y="10466"/>
                    <a:pt x="2436" y="11434"/>
                  </a:cubicBezTo>
                  <a:lnTo>
                    <a:pt x="2436" y="11467"/>
                  </a:lnTo>
                  <a:cubicBezTo>
                    <a:pt x="2169" y="11867"/>
                    <a:pt x="1902" y="12301"/>
                    <a:pt x="1635" y="12768"/>
                  </a:cubicBezTo>
                  <a:cubicBezTo>
                    <a:pt x="501" y="14936"/>
                    <a:pt x="34" y="17305"/>
                    <a:pt x="34" y="19773"/>
                  </a:cubicBezTo>
                  <a:cubicBezTo>
                    <a:pt x="34" y="21808"/>
                    <a:pt x="1" y="23843"/>
                    <a:pt x="34" y="25911"/>
                  </a:cubicBezTo>
                  <a:cubicBezTo>
                    <a:pt x="68" y="28212"/>
                    <a:pt x="1168" y="29914"/>
                    <a:pt x="3203" y="30981"/>
                  </a:cubicBezTo>
                  <a:cubicBezTo>
                    <a:pt x="3770" y="31281"/>
                    <a:pt x="4437" y="31415"/>
                    <a:pt x="5038" y="31615"/>
                  </a:cubicBezTo>
                  <a:lnTo>
                    <a:pt x="11943" y="31615"/>
                  </a:lnTo>
                  <a:cubicBezTo>
                    <a:pt x="12176" y="31548"/>
                    <a:pt x="12410" y="31515"/>
                    <a:pt x="12610" y="31448"/>
                  </a:cubicBezTo>
                  <a:cubicBezTo>
                    <a:pt x="14978" y="30748"/>
                    <a:pt x="16413" y="29180"/>
                    <a:pt x="16880" y="26745"/>
                  </a:cubicBezTo>
                  <a:cubicBezTo>
                    <a:pt x="16913" y="26711"/>
                    <a:pt x="16946" y="26645"/>
                    <a:pt x="16946" y="26611"/>
                  </a:cubicBezTo>
                  <a:lnTo>
                    <a:pt x="16946" y="18706"/>
                  </a:lnTo>
                  <a:cubicBezTo>
                    <a:pt x="16946" y="18572"/>
                    <a:pt x="16946" y="18472"/>
                    <a:pt x="16913" y="18372"/>
                  </a:cubicBezTo>
                  <a:cubicBezTo>
                    <a:pt x="16780" y="17572"/>
                    <a:pt x="16713" y="16738"/>
                    <a:pt x="16546" y="15970"/>
                  </a:cubicBezTo>
                  <a:cubicBezTo>
                    <a:pt x="15846" y="13102"/>
                    <a:pt x="14445" y="10667"/>
                    <a:pt x="12076" y="8865"/>
                  </a:cubicBezTo>
                  <a:cubicBezTo>
                    <a:pt x="11976" y="8765"/>
                    <a:pt x="11909" y="8598"/>
                    <a:pt x="11909" y="8465"/>
                  </a:cubicBezTo>
                  <a:cubicBezTo>
                    <a:pt x="11876" y="7164"/>
                    <a:pt x="11876" y="5897"/>
                    <a:pt x="11876" y="4596"/>
                  </a:cubicBezTo>
                  <a:cubicBezTo>
                    <a:pt x="11876" y="4162"/>
                    <a:pt x="11676" y="3962"/>
                    <a:pt x="11242" y="3962"/>
                  </a:cubicBezTo>
                  <a:lnTo>
                    <a:pt x="10775" y="3962"/>
                  </a:lnTo>
                  <a:lnTo>
                    <a:pt x="10775" y="2861"/>
                  </a:lnTo>
                  <a:cubicBezTo>
                    <a:pt x="10929" y="2843"/>
                    <a:pt x="11081" y="2832"/>
                    <a:pt x="11230" y="2832"/>
                  </a:cubicBezTo>
                  <a:cubicBezTo>
                    <a:pt x="11628" y="2832"/>
                    <a:pt x="12003" y="2909"/>
                    <a:pt x="12343" y="3128"/>
                  </a:cubicBezTo>
                  <a:cubicBezTo>
                    <a:pt x="12810" y="3395"/>
                    <a:pt x="13310" y="3628"/>
                    <a:pt x="13811" y="3862"/>
                  </a:cubicBezTo>
                  <a:cubicBezTo>
                    <a:pt x="13941" y="3922"/>
                    <a:pt x="14064" y="3951"/>
                    <a:pt x="14175" y="3951"/>
                  </a:cubicBezTo>
                  <a:cubicBezTo>
                    <a:pt x="14492" y="3951"/>
                    <a:pt x="14711" y="3714"/>
                    <a:pt x="14711" y="3295"/>
                  </a:cubicBezTo>
                  <a:cubicBezTo>
                    <a:pt x="14711" y="2828"/>
                    <a:pt x="14678" y="2361"/>
                    <a:pt x="14711" y="1894"/>
                  </a:cubicBezTo>
                  <a:cubicBezTo>
                    <a:pt x="14745" y="1527"/>
                    <a:pt x="14578" y="1293"/>
                    <a:pt x="14244" y="1126"/>
                  </a:cubicBezTo>
                  <a:cubicBezTo>
                    <a:pt x="13544" y="793"/>
                    <a:pt x="12910" y="426"/>
                    <a:pt x="12210" y="92"/>
                  </a:cubicBezTo>
                  <a:cubicBezTo>
                    <a:pt x="12110" y="59"/>
                    <a:pt x="11976" y="26"/>
                    <a:pt x="11843" y="26"/>
                  </a:cubicBezTo>
                  <a:cubicBezTo>
                    <a:pt x="10725" y="9"/>
                    <a:pt x="9616" y="1"/>
                    <a:pt x="8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595475" y="2514788"/>
              <a:ext cx="374450" cy="148450"/>
            </a:xfrm>
            <a:custGeom>
              <a:avLst/>
              <a:gdLst/>
              <a:ahLst/>
              <a:cxnLst/>
              <a:rect l="l" t="t" r="r" b="b"/>
              <a:pathLst>
                <a:path w="14978" h="5938" extrusionOk="0">
                  <a:moveTo>
                    <a:pt x="0" y="0"/>
                  </a:moveTo>
                  <a:cubicBezTo>
                    <a:pt x="0" y="467"/>
                    <a:pt x="0" y="934"/>
                    <a:pt x="0" y="1401"/>
                  </a:cubicBezTo>
                  <a:cubicBezTo>
                    <a:pt x="0" y="4003"/>
                    <a:pt x="1935" y="5938"/>
                    <a:pt x="4537" y="5938"/>
                  </a:cubicBezTo>
                  <a:lnTo>
                    <a:pt x="10141" y="5938"/>
                  </a:lnTo>
                  <a:cubicBezTo>
                    <a:pt x="10475" y="5938"/>
                    <a:pt x="10842" y="5904"/>
                    <a:pt x="11175" y="5838"/>
                  </a:cubicBezTo>
                  <a:cubicBezTo>
                    <a:pt x="14111" y="5104"/>
                    <a:pt x="14978" y="2635"/>
                    <a:pt x="14611" y="0"/>
                  </a:cubicBezTo>
                  <a:lnTo>
                    <a:pt x="14611" y="0"/>
                  </a:lnTo>
                  <a:cubicBezTo>
                    <a:pt x="12193" y="584"/>
                    <a:pt x="9766" y="876"/>
                    <a:pt x="7331" y="876"/>
                  </a:cubicBezTo>
                  <a:cubicBezTo>
                    <a:pt x="4896" y="876"/>
                    <a:pt x="2452" y="5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1632175" y="2139863"/>
              <a:ext cx="293550" cy="114325"/>
            </a:xfrm>
            <a:custGeom>
              <a:avLst/>
              <a:gdLst/>
              <a:ahLst/>
              <a:cxnLst/>
              <a:rect l="l" t="t" r="r" b="b"/>
              <a:pathLst>
                <a:path w="11742" h="4573" extrusionOk="0">
                  <a:moveTo>
                    <a:pt x="4243" y="0"/>
                  </a:moveTo>
                  <a:cubicBezTo>
                    <a:pt x="3173" y="0"/>
                    <a:pt x="2427" y="538"/>
                    <a:pt x="1735" y="1321"/>
                  </a:cubicBezTo>
                  <a:cubicBezTo>
                    <a:pt x="1635" y="1421"/>
                    <a:pt x="1535" y="1521"/>
                    <a:pt x="1468" y="1621"/>
                  </a:cubicBezTo>
                  <a:cubicBezTo>
                    <a:pt x="901" y="2288"/>
                    <a:pt x="400" y="2955"/>
                    <a:pt x="0" y="3789"/>
                  </a:cubicBezTo>
                  <a:cubicBezTo>
                    <a:pt x="567" y="3989"/>
                    <a:pt x="1268" y="4223"/>
                    <a:pt x="2102" y="4390"/>
                  </a:cubicBezTo>
                  <a:cubicBezTo>
                    <a:pt x="2860" y="4532"/>
                    <a:pt x="3534" y="4573"/>
                    <a:pt x="4111" y="4573"/>
                  </a:cubicBezTo>
                  <a:cubicBezTo>
                    <a:pt x="4347" y="4573"/>
                    <a:pt x="4567" y="4566"/>
                    <a:pt x="4770" y="4556"/>
                  </a:cubicBezTo>
                  <a:cubicBezTo>
                    <a:pt x="5115" y="4566"/>
                    <a:pt x="5458" y="4572"/>
                    <a:pt x="5800" y="4572"/>
                  </a:cubicBezTo>
                  <a:cubicBezTo>
                    <a:pt x="7808" y="4572"/>
                    <a:pt x="9775" y="4383"/>
                    <a:pt x="11742" y="3756"/>
                  </a:cubicBezTo>
                  <a:cubicBezTo>
                    <a:pt x="10975" y="2355"/>
                    <a:pt x="10041" y="1154"/>
                    <a:pt x="8773" y="220"/>
                  </a:cubicBezTo>
                  <a:cubicBezTo>
                    <a:pt x="8640" y="120"/>
                    <a:pt x="8440" y="53"/>
                    <a:pt x="8273" y="53"/>
                  </a:cubicBezTo>
                  <a:cubicBezTo>
                    <a:pt x="7532" y="53"/>
                    <a:pt x="6792" y="89"/>
                    <a:pt x="6058" y="89"/>
                  </a:cubicBezTo>
                  <a:cubicBezTo>
                    <a:pt x="5569" y="89"/>
                    <a:pt x="5084" y="73"/>
                    <a:pt x="4603" y="20"/>
                  </a:cubicBezTo>
                  <a:cubicBezTo>
                    <a:pt x="4479" y="7"/>
                    <a:pt x="4359" y="0"/>
                    <a:pt x="4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1708900" y="2325488"/>
              <a:ext cx="140125" cy="139275"/>
            </a:xfrm>
            <a:custGeom>
              <a:avLst/>
              <a:gdLst/>
              <a:ahLst/>
              <a:cxnLst/>
              <a:rect l="l" t="t" r="r" b="b"/>
              <a:pathLst>
                <a:path w="5605" h="5571" extrusionOk="0">
                  <a:moveTo>
                    <a:pt x="1668" y="0"/>
                  </a:moveTo>
                  <a:cubicBezTo>
                    <a:pt x="1668" y="334"/>
                    <a:pt x="1668" y="667"/>
                    <a:pt x="1668" y="1001"/>
                  </a:cubicBezTo>
                  <a:cubicBezTo>
                    <a:pt x="1668" y="1434"/>
                    <a:pt x="1468" y="1668"/>
                    <a:pt x="1001" y="1668"/>
                  </a:cubicBezTo>
                  <a:lnTo>
                    <a:pt x="0" y="1668"/>
                  </a:lnTo>
                  <a:lnTo>
                    <a:pt x="0" y="3903"/>
                  </a:lnTo>
                  <a:lnTo>
                    <a:pt x="1067" y="3903"/>
                  </a:lnTo>
                  <a:cubicBezTo>
                    <a:pt x="1468" y="3936"/>
                    <a:pt x="1668" y="4136"/>
                    <a:pt x="1668" y="4537"/>
                  </a:cubicBezTo>
                  <a:cubicBezTo>
                    <a:pt x="1701" y="4870"/>
                    <a:pt x="1668" y="5204"/>
                    <a:pt x="1668" y="5571"/>
                  </a:cubicBezTo>
                  <a:lnTo>
                    <a:pt x="3936" y="5571"/>
                  </a:lnTo>
                  <a:cubicBezTo>
                    <a:pt x="3936" y="5237"/>
                    <a:pt x="3936" y="4904"/>
                    <a:pt x="3936" y="4570"/>
                  </a:cubicBezTo>
                  <a:cubicBezTo>
                    <a:pt x="3936" y="4136"/>
                    <a:pt x="4136" y="3903"/>
                    <a:pt x="4603" y="3903"/>
                  </a:cubicBezTo>
                  <a:lnTo>
                    <a:pt x="5604" y="3903"/>
                  </a:lnTo>
                  <a:lnTo>
                    <a:pt x="5604" y="1668"/>
                  </a:lnTo>
                  <a:lnTo>
                    <a:pt x="4570" y="1668"/>
                  </a:lnTo>
                  <a:cubicBezTo>
                    <a:pt x="4136" y="1668"/>
                    <a:pt x="3936" y="1434"/>
                    <a:pt x="3936" y="1001"/>
                  </a:cubicBezTo>
                  <a:cubicBezTo>
                    <a:pt x="3936" y="667"/>
                    <a:pt x="3936" y="334"/>
                    <a:pt x="3936" y="0"/>
                  </a:cubicBezTo>
                  <a:close/>
                </a:path>
              </a:pathLst>
            </a:custGeom>
            <a:solidFill>
              <a:srgbClr val="7400B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975750" y="1932938"/>
              <a:ext cx="501200" cy="690525"/>
            </a:xfrm>
            <a:custGeom>
              <a:avLst/>
              <a:gdLst/>
              <a:ahLst/>
              <a:cxnLst/>
              <a:rect l="l" t="t" r="r" b="b"/>
              <a:pathLst>
                <a:path w="20048" h="27621" extrusionOk="0">
                  <a:moveTo>
                    <a:pt x="6746" y="1400"/>
                  </a:moveTo>
                  <a:cubicBezTo>
                    <a:pt x="7080" y="1400"/>
                    <a:pt x="7401" y="1594"/>
                    <a:pt x="7539" y="1926"/>
                  </a:cubicBezTo>
                  <a:cubicBezTo>
                    <a:pt x="7639" y="2092"/>
                    <a:pt x="7672" y="2293"/>
                    <a:pt x="7739" y="2459"/>
                  </a:cubicBezTo>
                  <a:cubicBezTo>
                    <a:pt x="8740" y="6029"/>
                    <a:pt x="9741" y="9564"/>
                    <a:pt x="10708" y="13134"/>
                  </a:cubicBezTo>
                  <a:cubicBezTo>
                    <a:pt x="10741" y="13234"/>
                    <a:pt x="10775" y="13367"/>
                    <a:pt x="10808" y="13467"/>
                  </a:cubicBezTo>
                  <a:cubicBezTo>
                    <a:pt x="10916" y="13764"/>
                    <a:pt x="11176" y="13929"/>
                    <a:pt x="11448" y="13929"/>
                  </a:cubicBezTo>
                  <a:cubicBezTo>
                    <a:pt x="11513" y="13929"/>
                    <a:pt x="11578" y="13920"/>
                    <a:pt x="11642" y="13901"/>
                  </a:cubicBezTo>
                  <a:cubicBezTo>
                    <a:pt x="12009" y="13801"/>
                    <a:pt x="12209" y="13467"/>
                    <a:pt x="12142" y="13100"/>
                  </a:cubicBezTo>
                  <a:cubicBezTo>
                    <a:pt x="12042" y="12667"/>
                    <a:pt x="11909" y="12233"/>
                    <a:pt x="11775" y="11799"/>
                  </a:cubicBezTo>
                  <a:cubicBezTo>
                    <a:pt x="11042" y="9064"/>
                    <a:pt x="10274" y="6362"/>
                    <a:pt x="9540" y="3660"/>
                  </a:cubicBezTo>
                  <a:cubicBezTo>
                    <a:pt x="9507" y="3627"/>
                    <a:pt x="9507" y="3560"/>
                    <a:pt x="9507" y="3527"/>
                  </a:cubicBezTo>
                  <a:cubicBezTo>
                    <a:pt x="9274" y="2760"/>
                    <a:pt x="9474" y="2259"/>
                    <a:pt x="10041" y="2126"/>
                  </a:cubicBezTo>
                  <a:cubicBezTo>
                    <a:pt x="10136" y="2098"/>
                    <a:pt x="10227" y="2084"/>
                    <a:pt x="10313" y="2084"/>
                  </a:cubicBezTo>
                  <a:cubicBezTo>
                    <a:pt x="10738" y="2084"/>
                    <a:pt x="11048" y="2422"/>
                    <a:pt x="11242" y="3060"/>
                  </a:cubicBezTo>
                  <a:cubicBezTo>
                    <a:pt x="11775" y="5028"/>
                    <a:pt x="12309" y="7029"/>
                    <a:pt x="12876" y="8997"/>
                  </a:cubicBezTo>
                  <a:cubicBezTo>
                    <a:pt x="13410" y="10932"/>
                    <a:pt x="13944" y="12900"/>
                    <a:pt x="14477" y="14835"/>
                  </a:cubicBezTo>
                  <a:cubicBezTo>
                    <a:pt x="14577" y="15102"/>
                    <a:pt x="14544" y="15268"/>
                    <a:pt x="14244" y="15402"/>
                  </a:cubicBezTo>
                  <a:cubicBezTo>
                    <a:pt x="14077" y="15469"/>
                    <a:pt x="13910" y="15602"/>
                    <a:pt x="13743" y="15735"/>
                  </a:cubicBezTo>
                  <a:cubicBezTo>
                    <a:pt x="12276" y="16870"/>
                    <a:pt x="11275" y="18304"/>
                    <a:pt x="10741" y="20072"/>
                  </a:cubicBezTo>
                  <a:cubicBezTo>
                    <a:pt x="10308" y="21373"/>
                    <a:pt x="10208" y="22674"/>
                    <a:pt x="10274" y="24008"/>
                  </a:cubicBezTo>
                  <a:cubicBezTo>
                    <a:pt x="10274" y="24342"/>
                    <a:pt x="10408" y="24575"/>
                    <a:pt x="10775" y="24575"/>
                  </a:cubicBezTo>
                  <a:cubicBezTo>
                    <a:pt x="11042" y="24575"/>
                    <a:pt x="11208" y="24342"/>
                    <a:pt x="11208" y="23975"/>
                  </a:cubicBezTo>
                  <a:cubicBezTo>
                    <a:pt x="11208" y="23441"/>
                    <a:pt x="11208" y="22907"/>
                    <a:pt x="11242" y="22374"/>
                  </a:cubicBezTo>
                  <a:cubicBezTo>
                    <a:pt x="11509" y="19505"/>
                    <a:pt x="12743" y="17237"/>
                    <a:pt x="15345" y="15836"/>
                  </a:cubicBezTo>
                  <a:cubicBezTo>
                    <a:pt x="15445" y="15802"/>
                    <a:pt x="15511" y="15735"/>
                    <a:pt x="15578" y="15635"/>
                  </a:cubicBezTo>
                  <a:cubicBezTo>
                    <a:pt x="15878" y="15502"/>
                    <a:pt x="16045" y="15235"/>
                    <a:pt x="15945" y="14902"/>
                  </a:cubicBezTo>
                  <a:cubicBezTo>
                    <a:pt x="15378" y="13367"/>
                    <a:pt x="16112" y="12033"/>
                    <a:pt x="16646" y="10665"/>
                  </a:cubicBezTo>
                  <a:cubicBezTo>
                    <a:pt x="16823" y="10210"/>
                    <a:pt x="17115" y="10004"/>
                    <a:pt x="17479" y="10004"/>
                  </a:cubicBezTo>
                  <a:cubicBezTo>
                    <a:pt x="17595" y="10004"/>
                    <a:pt x="17718" y="10025"/>
                    <a:pt x="17846" y="10065"/>
                  </a:cubicBezTo>
                  <a:cubicBezTo>
                    <a:pt x="18347" y="10265"/>
                    <a:pt x="18647" y="10865"/>
                    <a:pt x="18380" y="11332"/>
                  </a:cubicBezTo>
                  <a:cubicBezTo>
                    <a:pt x="17246" y="13367"/>
                    <a:pt x="17179" y="15502"/>
                    <a:pt x="17513" y="17737"/>
                  </a:cubicBezTo>
                  <a:cubicBezTo>
                    <a:pt x="17680" y="18704"/>
                    <a:pt x="17713" y="19705"/>
                    <a:pt x="17680" y="20672"/>
                  </a:cubicBezTo>
                  <a:cubicBezTo>
                    <a:pt x="17646" y="22273"/>
                    <a:pt x="16812" y="23508"/>
                    <a:pt x="15511" y="24375"/>
                  </a:cubicBezTo>
                  <a:cubicBezTo>
                    <a:pt x="13743" y="25542"/>
                    <a:pt x="11775" y="26176"/>
                    <a:pt x="9641" y="26210"/>
                  </a:cubicBezTo>
                  <a:cubicBezTo>
                    <a:pt x="9614" y="26210"/>
                    <a:pt x="9587" y="26210"/>
                    <a:pt x="9561" y="26210"/>
                  </a:cubicBezTo>
                  <a:cubicBezTo>
                    <a:pt x="7101" y="26210"/>
                    <a:pt x="5363" y="24680"/>
                    <a:pt x="4637" y="22073"/>
                  </a:cubicBezTo>
                  <a:cubicBezTo>
                    <a:pt x="3970" y="19772"/>
                    <a:pt x="3369" y="17470"/>
                    <a:pt x="2702" y="15135"/>
                  </a:cubicBezTo>
                  <a:cubicBezTo>
                    <a:pt x="2369" y="13867"/>
                    <a:pt x="2035" y="12633"/>
                    <a:pt x="1702" y="11366"/>
                  </a:cubicBezTo>
                  <a:cubicBezTo>
                    <a:pt x="1535" y="10832"/>
                    <a:pt x="1702" y="10365"/>
                    <a:pt x="2068" y="10165"/>
                  </a:cubicBezTo>
                  <a:cubicBezTo>
                    <a:pt x="2233" y="10068"/>
                    <a:pt x="2399" y="10022"/>
                    <a:pt x="2559" y="10022"/>
                  </a:cubicBezTo>
                  <a:cubicBezTo>
                    <a:pt x="2950" y="10022"/>
                    <a:pt x="3294" y="10301"/>
                    <a:pt x="3436" y="10799"/>
                  </a:cubicBezTo>
                  <a:cubicBezTo>
                    <a:pt x="3836" y="12200"/>
                    <a:pt x="4237" y="13601"/>
                    <a:pt x="4637" y="15035"/>
                  </a:cubicBezTo>
                  <a:cubicBezTo>
                    <a:pt x="4670" y="15102"/>
                    <a:pt x="4670" y="15168"/>
                    <a:pt x="4704" y="15235"/>
                  </a:cubicBezTo>
                  <a:cubicBezTo>
                    <a:pt x="4840" y="15670"/>
                    <a:pt x="5064" y="15906"/>
                    <a:pt x="5377" y="15906"/>
                  </a:cubicBezTo>
                  <a:cubicBezTo>
                    <a:pt x="5449" y="15906"/>
                    <a:pt x="5524" y="15894"/>
                    <a:pt x="5604" y="15869"/>
                  </a:cubicBezTo>
                  <a:cubicBezTo>
                    <a:pt x="6005" y="15735"/>
                    <a:pt x="6171" y="15369"/>
                    <a:pt x="6038" y="14868"/>
                  </a:cubicBezTo>
                  <a:cubicBezTo>
                    <a:pt x="5171" y="11799"/>
                    <a:pt x="4337" y="8764"/>
                    <a:pt x="3469" y="5695"/>
                  </a:cubicBezTo>
                  <a:cubicBezTo>
                    <a:pt x="3436" y="5528"/>
                    <a:pt x="3369" y="5328"/>
                    <a:pt x="3369" y="5161"/>
                  </a:cubicBezTo>
                  <a:cubicBezTo>
                    <a:pt x="3336" y="4694"/>
                    <a:pt x="3603" y="4294"/>
                    <a:pt x="4003" y="4194"/>
                  </a:cubicBezTo>
                  <a:cubicBezTo>
                    <a:pt x="4070" y="4178"/>
                    <a:pt x="4137" y="4171"/>
                    <a:pt x="4204" y="4171"/>
                  </a:cubicBezTo>
                  <a:cubicBezTo>
                    <a:pt x="4565" y="4171"/>
                    <a:pt x="4896" y="4394"/>
                    <a:pt x="5037" y="4761"/>
                  </a:cubicBezTo>
                  <a:cubicBezTo>
                    <a:pt x="5137" y="4928"/>
                    <a:pt x="5171" y="5161"/>
                    <a:pt x="5237" y="5361"/>
                  </a:cubicBezTo>
                  <a:cubicBezTo>
                    <a:pt x="6038" y="8263"/>
                    <a:pt x="6839" y="11166"/>
                    <a:pt x="7672" y="14034"/>
                  </a:cubicBezTo>
                  <a:cubicBezTo>
                    <a:pt x="7706" y="14201"/>
                    <a:pt x="7739" y="14368"/>
                    <a:pt x="7839" y="14501"/>
                  </a:cubicBezTo>
                  <a:cubicBezTo>
                    <a:pt x="7997" y="14704"/>
                    <a:pt x="8185" y="14800"/>
                    <a:pt x="8393" y="14800"/>
                  </a:cubicBezTo>
                  <a:cubicBezTo>
                    <a:pt x="8494" y="14800"/>
                    <a:pt x="8598" y="14778"/>
                    <a:pt x="8707" y="14735"/>
                  </a:cubicBezTo>
                  <a:cubicBezTo>
                    <a:pt x="9007" y="14568"/>
                    <a:pt x="9140" y="14268"/>
                    <a:pt x="9073" y="13934"/>
                  </a:cubicBezTo>
                  <a:cubicBezTo>
                    <a:pt x="8940" y="13400"/>
                    <a:pt x="8773" y="12833"/>
                    <a:pt x="8640" y="12300"/>
                  </a:cubicBezTo>
                  <a:cubicBezTo>
                    <a:pt x="7773" y="9197"/>
                    <a:pt x="6905" y="6095"/>
                    <a:pt x="6038" y="2993"/>
                  </a:cubicBezTo>
                  <a:cubicBezTo>
                    <a:pt x="5971" y="2793"/>
                    <a:pt x="5905" y="2559"/>
                    <a:pt x="5905" y="2359"/>
                  </a:cubicBezTo>
                  <a:cubicBezTo>
                    <a:pt x="5871" y="1892"/>
                    <a:pt x="6138" y="1525"/>
                    <a:pt x="6538" y="1425"/>
                  </a:cubicBezTo>
                  <a:cubicBezTo>
                    <a:pt x="6607" y="1408"/>
                    <a:pt x="6677" y="1400"/>
                    <a:pt x="6746" y="1400"/>
                  </a:cubicBezTo>
                  <a:close/>
                  <a:moveTo>
                    <a:pt x="6796" y="1"/>
                  </a:moveTo>
                  <a:cubicBezTo>
                    <a:pt x="6565" y="1"/>
                    <a:pt x="6325" y="42"/>
                    <a:pt x="6071" y="124"/>
                  </a:cubicBezTo>
                  <a:cubicBezTo>
                    <a:pt x="4837" y="558"/>
                    <a:pt x="4437" y="1559"/>
                    <a:pt x="4504" y="2726"/>
                  </a:cubicBezTo>
                  <a:cubicBezTo>
                    <a:pt x="4070" y="2826"/>
                    <a:pt x="3670" y="2860"/>
                    <a:pt x="3303" y="2993"/>
                  </a:cubicBezTo>
                  <a:cubicBezTo>
                    <a:pt x="2235" y="3460"/>
                    <a:pt x="1735" y="4628"/>
                    <a:pt x="2035" y="5795"/>
                  </a:cubicBezTo>
                  <a:cubicBezTo>
                    <a:pt x="2302" y="6729"/>
                    <a:pt x="2535" y="7663"/>
                    <a:pt x="2802" y="8597"/>
                  </a:cubicBezTo>
                  <a:cubicBezTo>
                    <a:pt x="2369" y="8664"/>
                    <a:pt x="2002" y="8697"/>
                    <a:pt x="1635" y="8831"/>
                  </a:cubicBezTo>
                  <a:cubicBezTo>
                    <a:pt x="501" y="9331"/>
                    <a:pt x="0" y="10532"/>
                    <a:pt x="367" y="11833"/>
                  </a:cubicBezTo>
                  <a:cubicBezTo>
                    <a:pt x="1001" y="14234"/>
                    <a:pt x="1668" y="16669"/>
                    <a:pt x="2369" y="19071"/>
                  </a:cubicBezTo>
                  <a:cubicBezTo>
                    <a:pt x="2802" y="20639"/>
                    <a:pt x="3169" y="22240"/>
                    <a:pt x="3770" y="23741"/>
                  </a:cubicBezTo>
                  <a:cubicBezTo>
                    <a:pt x="4770" y="26110"/>
                    <a:pt x="6638" y="27477"/>
                    <a:pt x="9240" y="27611"/>
                  </a:cubicBezTo>
                  <a:cubicBezTo>
                    <a:pt x="9386" y="27617"/>
                    <a:pt x="9532" y="27620"/>
                    <a:pt x="9677" y="27620"/>
                  </a:cubicBezTo>
                  <a:cubicBezTo>
                    <a:pt x="11813" y="27620"/>
                    <a:pt x="13804" y="26940"/>
                    <a:pt x="15678" y="25909"/>
                  </a:cubicBezTo>
                  <a:cubicBezTo>
                    <a:pt x="17780" y="24775"/>
                    <a:pt x="19014" y="23007"/>
                    <a:pt x="19081" y="20606"/>
                  </a:cubicBezTo>
                  <a:cubicBezTo>
                    <a:pt x="19114" y="19405"/>
                    <a:pt x="18981" y="18237"/>
                    <a:pt x="18847" y="17036"/>
                  </a:cubicBezTo>
                  <a:cubicBezTo>
                    <a:pt x="18580" y="15302"/>
                    <a:pt x="18714" y="13601"/>
                    <a:pt x="19581" y="12033"/>
                  </a:cubicBezTo>
                  <a:cubicBezTo>
                    <a:pt x="20048" y="11132"/>
                    <a:pt x="19915" y="10031"/>
                    <a:pt x="19181" y="9331"/>
                  </a:cubicBezTo>
                  <a:cubicBezTo>
                    <a:pt x="18697" y="8862"/>
                    <a:pt x="18105" y="8635"/>
                    <a:pt x="17525" y="8635"/>
                  </a:cubicBezTo>
                  <a:cubicBezTo>
                    <a:pt x="16744" y="8635"/>
                    <a:pt x="15985" y="9046"/>
                    <a:pt x="15545" y="9831"/>
                  </a:cubicBezTo>
                  <a:cubicBezTo>
                    <a:pt x="15311" y="10198"/>
                    <a:pt x="15144" y="10632"/>
                    <a:pt x="14911" y="11099"/>
                  </a:cubicBezTo>
                  <a:cubicBezTo>
                    <a:pt x="14844" y="10865"/>
                    <a:pt x="14778" y="10732"/>
                    <a:pt x="14744" y="10565"/>
                  </a:cubicBezTo>
                  <a:cubicBezTo>
                    <a:pt x="14010" y="7897"/>
                    <a:pt x="13276" y="5195"/>
                    <a:pt x="12509" y="2526"/>
                  </a:cubicBezTo>
                  <a:cubicBezTo>
                    <a:pt x="12209" y="1400"/>
                    <a:pt x="11271" y="725"/>
                    <a:pt x="10258" y="725"/>
                  </a:cubicBezTo>
                  <a:cubicBezTo>
                    <a:pt x="9920" y="725"/>
                    <a:pt x="9574" y="800"/>
                    <a:pt x="9240" y="958"/>
                  </a:cubicBezTo>
                  <a:cubicBezTo>
                    <a:pt x="9073" y="1025"/>
                    <a:pt x="8940" y="1125"/>
                    <a:pt x="8807" y="1225"/>
                  </a:cubicBezTo>
                  <a:cubicBezTo>
                    <a:pt x="8127" y="395"/>
                    <a:pt x="7504" y="1"/>
                    <a:pt x="6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0"/>
          <p:cNvGrpSpPr/>
          <p:nvPr/>
        </p:nvGrpSpPr>
        <p:grpSpPr>
          <a:xfrm rot="826083">
            <a:off x="3265610" y="1482100"/>
            <a:ext cx="669264" cy="774876"/>
            <a:chOff x="3266467" y="1833388"/>
            <a:chExt cx="669241" cy="774850"/>
          </a:xfrm>
        </p:grpSpPr>
        <p:sp>
          <p:nvSpPr>
            <p:cNvPr id="939" name="Google Shape;939;p20"/>
            <p:cNvSpPr/>
            <p:nvPr/>
          </p:nvSpPr>
          <p:spPr>
            <a:xfrm>
              <a:off x="3276250" y="1833388"/>
              <a:ext cx="563775" cy="774850"/>
            </a:xfrm>
            <a:custGeom>
              <a:avLst/>
              <a:gdLst/>
              <a:ahLst/>
              <a:cxnLst/>
              <a:rect l="l" t="t" r="r" b="b"/>
              <a:pathLst>
                <a:path w="22551" h="30994" extrusionOk="0">
                  <a:moveTo>
                    <a:pt x="14427" y="2759"/>
                  </a:moveTo>
                  <a:cubicBezTo>
                    <a:pt x="14466" y="2759"/>
                    <a:pt x="14505" y="2763"/>
                    <a:pt x="14544" y="2773"/>
                  </a:cubicBezTo>
                  <a:cubicBezTo>
                    <a:pt x="14878" y="2807"/>
                    <a:pt x="15078" y="3040"/>
                    <a:pt x="15145" y="3374"/>
                  </a:cubicBezTo>
                  <a:cubicBezTo>
                    <a:pt x="14945" y="3240"/>
                    <a:pt x="14745" y="3173"/>
                    <a:pt x="14478" y="3140"/>
                  </a:cubicBezTo>
                  <a:cubicBezTo>
                    <a:pt x="14378" y="3107"/>
                    <a:pt x="14244" y="3107"/>
                    <a:pt x="14144" y="3073"/>
                  </a:cubicBezTo>
                  <a:lnTo>
                    <a:pt x="14144" y="2807"/>
                  </a:lnTo>
                  <a:cubicBezTo>
                    <a:pt x="14239" y="2783"/>
                    <a:pt x="14333" y="2759"/>
                    <a:pt x="14427" y="2759"/>
                  </a:cubicBezTo>
                  <a:close/>
                  <a:moveTo>
                    <a:pt x="17343" y="1302"/>
                  </a:moveTo>
                  <a:cubicBezTo>
                    <a:pt x="17366" y="1302"/>
                    <a:pt x="17390" y="1303"/>
                    <a:pt x="17413" y="1305"/>
                  </a:cubicBezTo>
                  <a:cubicBezTo>
                    <a:pt x="17813" y="1339"/>
                    <a:pt x="18047" y="1672"/>
                    <a:pt x="17947" y="2139"/>
                  </a:cubicBezTo>
                  <a:cubicBezTo>
                    <a:pt x="17713" y="3507"/>
                    <a:pt x="17447" y="4875"/>
                    <a:pt x="17180" y="6242"/>
                  </a:cubicBezTo>
                  <a:cubicBezTo>
                    <a:pt x="17113" y="6643"/>
                    <a:pt x="17046" y="7043"/>
                    <a:pt x="16946" y="7443"/>
                  </a:cubicBezTo>
                  <a:cubicBezTo>
                    <a:pt x="16679" y="7143"/>
                    <a:pt x="16279" y="7010"/>
                    <a:pt x="15812" y="6943"/>
                  </a:cubicBezTo>
                  <a:cubicBezTo>
                    <a:pt x="15845" y="6709"/>
                    <a:pt x="15912" y="6476"/>
                    <a:pt x="15945" y="6242"/>
                  </a:cubicBezTo>
                  <a:cubicBezTo>
                    <a:pt x="16212" y="4808"/>
                    <a:pt x="16479" y="3374"/>
                    <a:pt x="16746" y="1939"/>
                  </a:cubicBezTo>
                  <a:cubicBezTo>
                    <a:pt x="16808" y="1505"/>
                    <a:pt x="17043" y="1302"/>
                    <a:pt x="17343" y="1302"/>
                  </a:cubicBezTo>
                  <a:close/>
                  <a:moveTo>
                    <a:pt x="19301" y="3626"/>
                  </a:moveTo>
                  <a:cubicBezTo>
                    <a:pt x="19336" y="3626"/>
                    <a:pt x="19374" y="3630"/>
                    <a:pt x="19415" y="3640"/>
                  </a:cubicBezTo>
                  <a:cubicBezTo>
                    <a:pt x="19681" y="3674"/>
                    <a:pt x="19782" y="3874"/>
                    <a:pt x="19782" y="4141"/>
                  </a:cubicBezTo>
                  <a:cubicBezTo>
                    <a:pt x="19782" y="4274"/>
                    <a:pt x="19715" y="4374"/>
                    <a:pt x="19715" y="4508"/>
                  </a:cubicBezTo>
                  <a:cubicBezTo>
                    <a:pt x="19348" y="6476"/>
                    <a:pt x="18981" y="8444"/>
                    <a:pt x="18614" y="10445"/>
                  </a:cubicBezTo>
                  <a:cubicBezTo>
                    <a:pt x="18514" y="10979"/>
                    <a:pt x="18681" y="11313"/>
                    <a:pt x="19081" y="11379"/>
                  </a:cubicBezTo>
                  <a:cubicBezTo>
                    <a:pt x="19122" y="11387"/>
                    <a:pt x="19162" y="11390"/>
                    <a:pt x="19201" y="11390"/>
                  </a:cubicBezTo>
                  <a:cubicBezTo>
                    <a:pt x="19512" y="11390"/>
                    <a:pt x="19759" y="11153"/>
                    <a:pt x="19848" y="10679"/>
                  </a:cubicBezTo>
                  <a:cubicBezTo>
                    <a:pt x="20015" y="9778"/>
                    <a:pt x="20182" y="8878"/>
                    <a:pt x="20349" y="7977"/>
                  </a:cubicBezTo>
                  <a:cubicBezTo>
                    <a:pt x="20411" y="7668"/>
                    <a:pt x="20530" y="7473"/>
                    <a:pt x="20813" y="7473"/>
                  </a:cubicBezTo>
                  <a:cubicBezTo>
                    <a:pt x="20835" y="7473"/>
                    <a:pt x="20858" y="7474"/>
                    <a:pt x="20882" y="7477"/>
                  </a:cubicBezTo>
                  <a:cubicBezTo>
                    <a:pt x="21216" y="7510"/>
                    <a:pt x="21316" y="7743"/>
                    <a:pt x="21283" y="8077"/>
                  </a:cubicBezTo>
                  <a:cubicBezTo>
                    <a:pt x="21149" y="9345"/>
                    <a:pt x="21049" y="10612"/>
                    <a:pt x="20949" y="11846"/>
                  </a:cubicBezTo>
                  <a:cubicBezTo>
                    <a:pt x="20749" y="13681"/>
                    <a:pt x="20615" y="15482"/>
                    <a:pt x="20382" y="17284"/>
                  </a:cubicBezTo>
                  <a:cubicBezTo>
                    <a:pt x="20115" y="18918"/>
                    <a:pt x="19748" y="20553"/>
                    <a:pt x="19415" y="22187"/>
                  </a:cubicBezTo>
                  <a:cubicBezTo>
                    <a:pt x="19381" y="22421"/>
                    <a:pt x="19381" y="22621"/>
                    <a:pt x="19415" y="22821"/>
                  </a:cubicBezTo>
                  <a:cubicBezTo>
                    <a:pt x="19615" y="24322"/>
                    <a:pt x="19815" y="25790"/>
                    <a:pt x="20015" y="27257"/>
                  </a:cubicBezTo>
                  <a:lnTo>
                    <a:pt x="16146" y="27691"/>
                  </a:lnTo>
                  <a:cubicBezTo>
                    <a:pt x="15979" y="26523"/>
                    <a:pt x="15845" y="25356"/>
                    <a:pt x="15645" y="24188"/>
                  </a:cubicBezTo>
                  <a:cubicBezTo>
                    <a:pt x="15579" y="23621"/>
                    <a:pt x="15579" y="23054"/>
                    <a:pt x="15712" y="22487"/>
                  </a:cubicBezTo>
                  <a:cubicBezTo>
                    <a:pt x="16046" y="20853"/>
                    <a:pt x="16446" y="19218"/>
                    <a:pt x="16646" y="17550"/>
                  </a:cubicBezTo>
                  <a:cubicBezTo>
                    <a:pt x="16913" y="15382"/>
                    <a:pt x="17080" y="13247"/>
                    <a:pt x="17280" y="11079"/>
                  </a:cubicBezTo>
                  <a:cubicBezTo>
                    <a:pt x="17480" y="11012"/>
                    <a:pt x="17613" y="10812"/>
                    <a:pt x="17680" y="10512"/>
                  </a:cubicBezTo>
                  <a:cubicBezTo>
                    <a:pt x="17680" y="10479"/>
                    <a:pt x="17680" y="10412"/>
                    <a:pt x="17713" y="10379"/>
                  </a:cubicBezTo>
                  <a:cubicBezTo>
                    <a:pt x="18080" y="8344"/>
                    <a:pt x="18447" y="6309"/>
                    <a:pt x="18848" y="4274"/>
                  </a:cubicBezTo>
                  <a:cubicBezTo>
                    <a:pt x="18848" y="4174"/>
                    <a:pt x="18881" y="4074"/>
                    <a:pt x="18914" y="3974"/>
                  </a:cubicBezTo>
                  <a:cubicBezTo>
                    <a:pt x="18971" y="3776"/>
                    <a:pt x="19100" y="3626"/>
                    <a:pt x="19301" y="3626"/>
                  </a:cubicBezTo>
                  <a:close/>
                  <a:moveTo>
                    <a:pt x="12310" y="2039"/>
                  </a:moveTo>
                  <a:cubicBezTo>
                    <a:pt x="12576" y="2073"/>
                    <a:pt x="12743" y="2206"/>
                    <a:pt x="12810" y="2406"/>
                  </a:cubicBezTo>
                  <a:cubicBezTo>
                    <a:pt x="12877" y="2540"/>
                    <a:pt x="12910" y="2706"/>
                    <a:pt x="12877" y="2873"/>
                  </a:cubicBezTo>
                  <a:cubicBezTo>
                    <a:pt x="12610" y="4274"/>
                    <a:pt x="12343" y="5642"/>
                    <a:pt x="12109" y="7010"/>
                  </a:cubicBezTo>
                  <a:cubicBezTo>
                    <a:pt x="11843" y="8344"/>
                    <a:pt x="11576" y="9678"/>
                    <a:pt x="11342" y="11046"/>
                  </a:cubicBezTo>
                  <a:cubicBezTo>
                    <a:pt x="11275" y="11479"/>
                    <a:pt x="11442" y="11780"/>
                    <a:pt x="11809" y="11880"/>
                  </a:cubicBezTo>
                  <a:lnTo>
                    <a:pt x="11843" y="11880"/>
                  </a:lnTo>
                  <a:cubicBezTo>
                    <a:pt x="11884" y="11887"/>
                    <a:pt x="11924" y="11891"/>
                    <a:pt x="11963" y="11891"/>
                  </a:cubicBezTo>
                  <a:cubicBezTo>
                    <a:pt x="12268" y="11891"/>
                    <a:pt x="12488" y="11664"/>
                    <a:pt x="12576" y="11279"/>
                  </a:cubicBezTo>
                  <a:cubicBezTo>
                    <a:pt x="12576" y="11246"/>
                    <a:pt x="12610" y="11179"/>
                    <a:pt x="12610" y="11112"/>
                  </a:cubicBezTo>
                  <a:cubicBezTo>
                    <a:pt x="12977" y="9111"/>
                    <a:pt x="13377" y="7076"/>
                    <a:pt x="13744" y="5041"/>
                  </a:cubicBezTo>
                  <a:cubicBezTo>
                    <a:pt x="13777" y="4941"/>
                    <a:pt x="13777" y="4841"/>
                    <a:pt x="13811" y="4708"/>
                  </a:cubicBezTo>
                  <a:cubicBezTo>
                    <a:pt x="13871" y="4498"/>
                    <a:pt x="14011" y="4369"/>
                    <a:pt x="14232" y="4369"/>
                  </a:cubicBezTo>
                  <a:cubicBezTo>
                    <a:pt x="14258" y="4369"/>
                    <a:pt x="14284" y="4371"/>
                    <a:pt x="14311" y="4374"/>
                  </a:cubicBezTo>
                  <a:cubicBezTo>
                    <a:pt x="14578" y="4408"/>
                    <a:pt x="14711" y="4608"/>
                    <a:pt x="14678" y="4908"/>
                  </a:cubicBezTo>
                  <a:cubicBezTo>
                    <a:pt x="14678" y="5008"/>
                    <a:pt x="14645" y="5142"/>
                    <a:pt x="14611" y="5242"/>
                  </a:cubicBezTo>
                  <a:cubicBezTo>
                    <a:pt x="14244" y="7210"/>
                    <a:pt x="13877" y="9211"/>
                    <a:pt x="13510" y="11179"/>
                  </a:cubicBezTo>
                  <a:cubicBezTo>
                    <a:pt x="13410" y="11713"/>
                    <a:pt x="13577" y="12080"/>
                    <a:pt x="13977" y="12147"/>
                  </a:cubicBezTo>
                  <a:cubicBezTo>
                    <a:pt x="14018" y="12153"/>
                    <a:pt x="14057" y="12157"/>
                    <a:pt x="14095" y="12157"/>
                  </a:cubicBezTo>
                  <a:cubicBezTo>
                    <a:pt x="14430" y="12157"/>
                    <a:pt x="14655" y="11896"/>
                    <a:pt x="14745" y="11446"/>
                  </a:cubicBezTo>
                  <a:cubicBezTo>
                    <a:pt x="14811" y="11112"/>
                    <a:pt x="14878" y="10812"/>
                    <a:pt x="14911" y="10512"/>
                  </a:cubicBezTo>
                  <a:cubicBezTo>
                    <a:pt x="15045" y="9912"/>
                    <a:pt x="15145" y="9311"/>
                    <a:pt x="15245" y="8711"/>
                  </a:cubicBezTo>
                  <a:cubicBezTo>
                    <a:pt x="15312" y="8477"/>
                    <a:pt x="15378" y="8310"/>
                    <a:pt x="15579" y="8244"/>
                  </a:cubicBezTo>
                  <a:cubicBezTo>
                    <a:pt x="15612" y="8227"/>
                    <a:pt x="15645" y="8219"/>
                    <a:pt x="15683" y="8219"/>
                  </a:cubicBezTo>
                  <a:cubicBezTo>
                    <a:pt x="15720" y="8219"/>
                    <a:pt x="15762" y="8227"/>
                    <a:pt x="15812" y="8244"/>
                  </a:cubicBezTo>
                  <a:cubicBezTo>
                    <a:pt x="16146" y="8277"/>
                    <a:pt x="16212" y="8511"/>
                    <a:pt x="16179" y="8844"/>
                  </a:cubicBezTo>
                  <a:cubicBezTo>
                    <a:pt x="16079" y="10112"/>
                    <a:pt x="15979" y="11346"/>
                    <a:pt x="15845" y="12614"/>
                  </a:cubicBezTo>
                  <a:cubicBezTo>
                    <a:pt x="15679" y="14415"/>
                    <a:pt x="15545" y="16249"/>
                    <a:pt x="15278" y="18017"/>
                  </a:cubicBezTo>
                  <a:cubicBezTo>
                    <a:pt x="15045" y="19685"/>
                    <a:pt x="14645" y="21320"/>
                    <a:pt x="14344" y="22954"/>
                  </a:cubicBezTo>
                  <a:cubicBezTo>
                    <a:pt x="14311" y="23154"/>
                    <a:pt x="14278" y="23388"/>
                    <a:pt x="14311" y="23588"/>
                  </a:cubicBezTo>
                  <a:cubicBezTo>
                    <a:pt x="14511" y="25122"/>
                    <a:pt x="14745" y="26624"/>
                    <a:pt x="14945" y="28158"/>
                  </a:cubicBezTo>
                  <a:cubicBezTo>
                    <a:pt x="14945" y="28191"/>
                    <a:pt x="14945" y="28191"/>
                    <a:pt x="14945" y="28191"/>
                  </a:cubicBezTo>
                  <a:lnTo>
                    <a:pt x="14978" y="28725"/>
                  </a:lnTo>
                  <a:lnTo>
                    <a:pt x="5938" y="29692"/>
                  </a:lnTo>
                  <a:cubicBezTo>
                    <a:pt x="6439" y="27624"/>
                    <a:pt x="6906" y="25556"/>
                    <a:pt x="7406" y="23455"/>
                  </a:cubicBezTo>
                  <a:cubicBezTo>
                    <a:pt x="7473" y="23154"/>
                    <a:pt x="7439" y="22888"/>
                    <a:pt x="7239" y="22654"/>
                  </a:cubicBezTo>
                  <a:cubicBezTo>
                    <a:pt x="6706" y="21954"/>
                    <a:pt x="6172" y="21286"/>
                    <a:pt x="5671" y="20553"/>
                  </a:cubicBezTo>
                  <a:cubicBezTo>
                    <a:pt x="4637" y="19118"/>
                    <a:pt x="3670" y="17617"/>
                    <a:pt x="3270" y="15849"/>
                  </a:cubicBezTo>
                  <a:cubicBezTo>
                    <a:pt x="3036" y="14682"/>
                    <a:pt x="2603" y="13581"/>
                    <a:pt x="1869" y="12647"/>
                  </a:cubicBezTo>
                  <a:cubicBezTo>
                    <a:pt x="1669" y="12413"/>
                    <a:pt x="1502" y="12147"/>
                    <a:pt x="1335" y="11880"/>
                  </a:cubicBezTo>
                  <a:cubicBezTo>
                    <a:pt x="1168" y="11579"/>
                    <a:pt x="1302" y="11379"/>
                    <a:pt x="1635" y="11379"/>
                  </a:cubicBezTo>
                  <a:cubicBezTo>
                    <a:pt x="1692" y="11372"/>
                    <a:pt x="1750" y="11370"/>
                    <a:pt x="1808" y="11370"/>
                  </a:cubicBezTo>
                  <a:cubicBezTo>
                    <a:pt x="1969" y="11370"/>
                    <a:pt x="2136" y="11389"/>
                    <a:pt x="2296" y="11389"/>
                  </a:cubicBezTo>
                  <a:cubicBezTo>
                    <a:pt x="2355" y="11389"/>
                    <a:pt x="2413" y="11386"/>
                    <a:pt x="2469" y="11379"/>
                  </a:cubicBezTo>
                  <a:cubicBezTo>
                    <a:pt x="2936" y="11379"/>
                    <a:pt x="3170" y="11579"/>
                    <a:pt x="3370" y="11946"/>
                  </a:cubicBezTo>
                  <a:cubicBezTo>
                    <a:pt x="3904" y="12914"/>
                    <a:pt x="4471" y="13881"/>
                    <a:pt x="5004" y="14848"/>
                  </a:cubicBezTo>
                  <a:cubicBezTo>
                    <a:pt x="5157" y="15062"/>
                    <a:pt x="5337" y="15220"/>
                    <a:pt x="5622" y="15220"/>
                  </a:cubicBezTo>
                  <a:cubicBezTo>
                    <a:pt x="5649" y="15220"/>
                    <a:pt x="5676" y="15218"/>
                    <a:pt x="5705" y="15215"/>
                  </a:cubicBezTo>
                  <a:cubicBezTo>
                    <a:pt x="6005" y="15182"/>
                    <a:pt x="6172" y="14949"/>
                    <a:pt x="6239" y="14682"/>
                  </a:cubicBezTo>
                  <a:cubicBezTo>
                    <a:pt x="6272" y="14615"/>
                    <a:pt x="6272" y="14548"/>
                    <a:pt x="6272" y="14482"/>
                  </a:cubicBezTo>
                  <a:cubicBezTo>
                    <a:pt x="6339" y="14181"/>
                    <a:pt x="6405" y="13881"/>
                    <a:pt x="6472" y="13581"/>
                  </a:cubicBezTo>
                  <a:cubicBezTo>
                    <a:pt x="6639" y="12980"/>
                    <a:pt x="6772" y="12413"/>
                    <a:pt x="6906" y="11813"/>
                  </a:cubicBezTo>
                  <a:cubicBezTo>
                    <a:pt x="6972" y="11413"/>
                    <a:pt x="7072" y="11012"/>
                    <a:pt x="7173" y="10612"/>
                  </a:cubicBezTo>
                  <a:lnTo>
                    <a:pt x="7439" y="9345"/>
                  </a:lnTo>
                  <a:cubicBezTo>
                    <a:pt x="7773" y="8010"/>
                    <a:pt x="8073" y="6676"/>
                    <a:pt x="8373" y="5308"/>
                  </a:cubicBezTo>
                  <a:cubicBezTo>
                    <a:pt x="8473" y="4875"/>
                    <a:pt x="8540" y="4474"/>
                    <a:pt x="8674" y="4041"/>
                  </a:cubicBezTo>
                  <a:cubicBezTo>
                    <a:pt x="8761" y="3721"/>
                    <a:pt x="9026" y="3528"/>
                    <a:pt x="9313" y="3528"/>
                  </a:cubicBezTo>
                  <a:cubicBezTo>
                    <a:pt x="9355" y="3528"/>
                    <a:pt x="9398" y="3532"/>
                    <a:pt x="9441" y="3540"/>
                  </a:cubicBezTo>
                  <a:cubicBezTo>
                    <a:pt x="9808" y="3574"/>
                    <a:pt x="10075" y="3874"/>
                    <a:pt x="10041" y="4274"/>
                  </a:cubicBezTo>
                  <a:cubicBezTo>
                    <a:pt x="10041" y="4441"/>
                    <a:pt x="10008" y="4574"/>
                    <a:pt x="9975" y="4708"/>
                  </a:cubicBezTo>
                  <a:cubicBezTo>
                    <a:pt x="9674" y="6409"/>
                    <a:pt x="9341" y="8110"/>
                    <a:pt x="9041" y="9845"/>
                  </a:cubicBezTo>
                  <a:cubicBezTo>
                    <a:pt x="9007" y="10012"/>
                    <a:pt x="8974" y="10212"/>
                    <a:pt x="8940" y="10412"/>
                  </a:cubicBezTo>
                  <a:cubicBezTo>
                    <a:pt x="8907" y="10579"/>
                    <a:pt x="8874" y="10779"/>
                    <a:pt x="8907" y="10912"/>
                  </a:cubicBezTo>
                  <a:cubicBezTo>
                    <a:pt x="8999" y="11187"/>
                    <a:pt x="9202" y="11350"/>
                    <a:pt x="9466" y="11350"/>
                  </a:cubicBezTo>
                  <a:cubicBezTo>
                    <a:pt x="9491" y="11350"/>
                    <a:pt x="9516" y="11349"/>
                    <a:pt x="9541" y="11346"/>
                  </a:cubicBezTo>
                  <a:cubicBezTo>
                    <a:pt x="9708" y="11346"/>
                    <a:pt x="9841" y="11279"/>
                    <a:pt x="9941" y="11179"/>
                  </a:cubicBezTo>
                  <a:cubicBezTo>
                    <a:pt x="10041" y="11079"/>
                    <a:pt x="10108" y="10946"/>
                    <a:pt x="10141" y="10779"/>
                  </a:cubicBezTo>
                  <a:cubicBezTo>
                    <a:pt x="10375" y="9511"/>
                    <a:pt x="10608" y="8244"/>
                    <a:pt x="10842" y="7010"/>
                  </a:cubicBezTo>
                  <a:cubicBezTo>
                    <a:pt x="11109" y="5575"/>
                    <a:pt x="11376" y="4141"/>
                    <a:pt x="11642" y="2706"/>
                  </a:cubicBezTo>
                  <a:cubicBezTo>
                    <a:pt x="11742" y="2239"/>
                    <a:pt x="11976" y="2039"/>
                    <a:pt x="12310" y="2039"/>
                  </a:cubicBezTo>
                  <a:close/>
                  <a:moveTo>
                    <a:pt x="17323" y="0"/>
                  </a:moveTo>
                  <a:cubicBezTo>
                    <a:pt x="16451" y="0"/>
                    <a:pt x="15795" y="602"/>
                    <a:pt x="15445" y="1739"/>
                  </a:cubicBezTo>
                  <a:cubicBezTo>
                    <a:pt x="15114" y="1564"/>
                    <a:pt x="14783" y="1480"/>
                    <a:pt x="14465" y="1480"/>
                  </a:cubicBezTo>
                  <a:cubicBezTo>
                    <a:pt x="14239" y="1480"/>
                    <a:pt x="14019" y="1522"/>
                    <a:pt x="13811" y="1606"/>
                  </a:cubicBezTo>
                  <a:cubicBezTo>
                    <a:pt x="13544" y="1172"/>
                    <a:pt x="13143" y="905"/>
                    <a:pt x="12610" y="805"/>
                  </a:cubicBezTo>
                  <a:cubicBezTo>
                    <a:pt x="12475" y="780"/>
                    <a:pt x="12346" y="767"/>
                    <a:pt x="12221" y="767"/>
                  </a:cubicBezTo>
                  <a:cubicBezTo>
                    <a:pt x="11355" y="767"/>
                    <a:pt x="10725" y="1369"/>
                    <a:pt x="10375" y="2506"/>
                  </a:cubicBezTo>
                  <a:cubicBezTo>
                    <a:pt x="10020" y="2325"/>
                    <a:pt x="9670" y="2241"/>
                    <a:pt x="9342" y="2241"/>
                  </a:cubicBezTo>
                  <a:cubicBezTo>
                    <a:pt x="8343" y="2241"/>
                    <a:pt x="7532" y="3012"/>
                    <a:pt x="7306" y="4141"/>
                  </a:cubicBezTo>
                  <a:cubicBezTo>
                    <a:pt x="6939" y="5909"/>
                    <a:pt x="6539" y="7643"/>
                    <a:pt x="6138" y="9411"/>
                  </a:cubicBezTo>
                  <a:cubicBezTo>
                    <a:pt x="5938" y="10279"/>
                    <a:pt x="5738" y="11146"/>
                    <a:pt x="5538" y="12013"/>
                  </a:cubicBezTo>
                  <a:cubicBezTo>
                    <a:pt x="5505" y="12147"/>
                    <a:pt x="5471" y="12280"/>
                    <a:pt x="5438" y="12413"/>
                  </a:cubicBezTo>
                  <a:cubicBezTo>
                    <a:pt x="5405" y="12547"/>
                    <a:pt x="5371" y="12647"/>
                    <a:pt x="5338" y="12847"/>
                  </a:cubicBezTo>
                  <a:cubicBezTo>
                    <a:pt x="4971" y="12213"/>
                    <a:pt x="4637" y="11646"/>
                    <a:pt x="4337" y="11079"/>
                  </a:cubicBezTo>
                  <a:cubicBezTo>
                    <a:pt x="4004" y="10512"/>
                    <a:pt x="3537" y="10212"/>
                    <a:pt x="2903" y="10145"/>
                  </a:cubicBezTo>
                  <a:cubicBezTo>
                    <a:pt x="2436" y="10112"/>
                    <a:pt x="1969" y="10112"/>
                    <a:pt x="1502" y="10112"/>
                  </a:cubicBezTo>
                  <a:cubicBezTo>
                    <a:pt x="735" y="10112"/>
                    <a:pt x="34" y="10712"/>
                    <a:pt x="34" y="11479"/>
                  </a:cubicBezTo>
                  <a:cubicBezTo>
                    <a:pt x="1" y="11846"/>
                    <a:pt x="134" y="12280"/>
                    <a:pt x="334" y="12614"/>
                  </a:cubicBezTo>
                  <a:cubicBezTo>
                    <a:pt x="1135" y="13781"/>
                    <a:pt x="1802" y="14982"/>
                    <a:pt x="2136" y="16416"/>
                  </a:cubicBezTo>
                  <a:cubicBezTo>
                    <a:pt x="2402" y="17450"/>
                    <a:pt x="2736" y="18451"/>
                    <a:pt x="3370" y="19352"/>
                  </a:cubicBezTo>
                  <a:cubicBezTo>
                    <a:pt x="4204" y="20586"/>
                    <a:pt x="5038" y="21820"/>
                    <a:pt x="5905" y="23021"/>
                  </a:cubicBezTo>
                  <a:cubicBezTo>
                    <a:pt x="6072" y="23254"/>
                    <a:pt x="6138" y="23421"/>
                    <a:pt x="6072" y="23688"/>
                  </a:cubicBezTo>
                  <a:cubicBezTo>
                    <a:pt x="5605" y="25656"/>
                    <a:pt x="5138" y="27624"/>
                    <a:pt x="4671" y="29592"/>
                  </a:cubicBezTo>
                  <a:cubicBezTo>
                    <a:pt x="4604" y="29859"/>
                    <a:pt x="4604" y="30059"/>
                    <a:pt x="4671" y="30226"/>
                  </a:cubicBezTo>
                  <a:lnTo>
                    <a:pt x="4771" y="30993"/>
                  </a:lnTo>
                  <a:lnTo>
                    <a:pt x="16279" y="29726"/>
                  </a:lnTo>
                  <a:lnTo>
                    <a:pt x="16179" y="28825"/>
                  </a:lnTo>
                  <a:lnTo>
                    <a:pt x="21416" y="28258"/>
                  </a:lnTo>
                  <a:lnTo>
                    <a:pt x="21316" y="27124"/>
                  </a:lnTo>
                  <a:lnTo>
                    <a:pt x="21283" y="27124"/>
                  </a:lnTo>
                  <a:cubicBezTo>
                    <a:pt x="21082" y="25890"/>
                    <a:pt x="20949" y="24655"/>
                    <a:pt x="20749" y="23421"/>
                  </a:cubicBezTo>
                  <a:cubicBezTo>
                    <a:pt x="20649" y="22854"/>
                    <a:pt x="20682" y="22287"/>
                    <a:pt x="20782" y="21720"/>
                  </a:cubicBezTo>
                  <a:cubicBezTo>
                    <a:pt x="21149" y="20086"/>
                    <a:pt x="21549" y="18451"/>
                    <a:pt x="21750" y="16783"/>
                  </a:cubicBezTo>
                  <a:cubicBezTo>
                    <a:pt x="22083" y="13914"/>
                    <a:pt x="22283" y="11046"/>
                    <a:pt x="22550" y="8210"/>
                  </a:cubicBezTo>
                  <a:cubicBezTo>
                    <a:pt x="22550" y="7910"/>
                    <a:pt x="22550" y="7577"/>
                    <a:pt x="22450" y="7310"/>
                  </a:cubicBezTo>
                  <a:cubicBezTo>
                    <a:pt x="22150" y="6509"/>
                    <a:pt x="21516" y="6176"/>
                    <a:pt x="20682" y="6176"/>
                  </a:cubicBezTo>
                  <a:cubicBezTo>
                    <a:pt x="20749" y="5842"/>
                    <a:pt x="20782" y="5542"/>
                    <a:pt x="20849" y="5242"/>
                  </a:cubicBezTo>
                  <a:cubicBezTo>
                    <a:pt x="20916" y="4908"/>
                    <a:pt x="20982" y="4608"/>
                    <a:pt x="21016" y="4308"/>
                  </a:cubicBezTo>
                  <a:cubicBezTo>
                    <a:pt x="21149" y="3340"/>
                    <a:pt x="20515" y="2506"/>
                    <a:pt x="19581" y="2373"/>
                  </a:cubicBezTo>
                  <a:cubicBezTo>
                    <a:pt x="19481" y="2340"/>
                    <a:pt x="19348" y="2340"/>
                    <a:pt x="19248" y="2306"/>
                  </a:cubicBezTo>
                  <a:cubicBezTo>
                    <a:pt x="19281" y="1039"/>
                    <a:pt x="18714" y="205"/>
                    <a:pt x="17713" y="38"/>
                  </a:cubicBezTo>
                  <a:cubicBezTo>
                    <a:pt x="17579" y="13"/>
                    <a:pt x="17449" y="0"/>
                    <a:pt x="17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287100" y="1987763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1"/>
                  </a:moveTo>
                  <a:cubicBezTo>
                    <a:pt x="567" y="1"/>
                    <a:pt x="0" y="601"/>
                    <a:pt x="0" y="1302"/>
                  </a:cubicBezTo>
                  <a:cubicBezTo>
                    <a:pt x="0" y="2035"/>
                    <a:pt x="567" y="2602"/>
                    <a:pt x="1301" y="2602"/>
                  </a:cubicBezTo>
                  <a:cubicBezTo>
                    <a:pt x="2002" y="2602"/>
                    <a:pt x="2602" y="2035"/>
                    <a:pt x="2602" y="1302"/>
                  </a:cubicBezTo>
                  <a:cubicBezTo>
                    <a:pt x="2602" y="601"/>
                    <a:pt x="2002" y="1"/>
                    <a:pt x="13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rgbClr val="5E60C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266467" y="2278597"/>
              <a:ext cx="65075" cy="65900"/>
            </a:xfrm>
            <a:custGeom>
              <a:avLst/>
              <a:gdLst/>
              <a:ahLst/>
              <a:cxnLst/>
              <a:rect l="l" t="t" r="r" b="b"/>
              <a:pathLst>
                <a:path w="2603" h="2636" extrusionOk="0">
                  <a:moveTo>
                    <a:pt x="1301" y="0"/>
                  </a:moveTo>
                  <a:cubicBezTo>
                    <a:pt x="567" y="0"/>
                    <a:pt x="0" y="601"/>
                    <a:pt x="0" y="1335"/>
                  </a:cubicBezTo>
                  <a:cubicBezTo>
                    <a:pt x="0" y="2035"/>
                    <a:pt x="567" y="2636"/>
                    <a:pt x="1301" y="2636"/>
                  </a:cubicBezTo>
                  <a:cubicBezTo>
                    <a:pt x="2035" y="2636"/>
                    <a:pt x="2602" y="2035"/>
                    <a:pt x="2602" y="1335"/>
                  </a:cubicBezTo>
                  <a:cubicBezTo>
                    <a:pt x="2602" y="601"/>
                    <a:pt x="2035" y="0"/>
                    <a:pt x="1301" y="0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rgbClr val="5E60C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850633" y="2123903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701" y="1"/>
                  </a:moveTo>
                  <a:cubicBezTo>
                    <a:pt x="767" y="1"/>
                    <a:pt x="0" y="768"/>
                    <a:pt x="0" y="1702"/>
                  </a:cubicBezTo>
                  <a:cubicBezTo>
                    <a:pt x="0" y="2636"/>
                    <a:pt x="767" y="3403"/>
                    <a:pt x="1701" y="3403"/>
                  </a:cubicBezTo>
                  <a:cubicBezTo>
                    <a:pt x="2635" y="3403"/>
                    <a:pt x="3402" y="2636"/>
                    <a:pt x="3402" y="1702"/>
                  </a:cubicBezTo>
                  <a:cubicBezTo>
                    <a:pt x="3402" y="768"/>
                    <a:pt x="2635" y="1"/>
                    <a:pt x="17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w="29200" cap="rnd" cmpd="sng">
              <a:solidFill>
                <a:srgbClr val="5E60C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3" name="Google Shape;943;p20"/>
          <p:cNvCxnSpPr/>
          <p:nvPr/>
        </p:nvCxnSpPr>
        <p:spPr>
          <a:xfrm>
            <a:off x="2160638" y="1990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4" name="Google Shape;944;p20"/>
          <p:cNvSpPr txBox="1"/>
          <p:nvPr/>
        </p:nvSpPr>
        <p:spPr>
          <a:xfrm>
            <a:off x="707344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60+% Alcohol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5" name="Google Shape;945;p20"/>
          <p:cNvSpPr txBox="1"/>
          <p:nvPr/>
        </p:nvSpPr>
        <p:spPr>
          <a:xfrm>
            <a:off x="2689151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Palm to palm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6" name="Google Shape;946;p20"/>
          <p:cNvSpPr txBox="1"/>
          <p:nvPr/>
        </p:nvSpPr>
        <p:spPr>
          <a:xfrm>
            <a:off x="4674375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Fingers interlaced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7" name="Google Shape;947;p20"/>
          <p:cNvSpPr txBox="1"/>
          <p:nvPr/>
        </p:nvSpPr>
        <p:spPr>
          <a:xfrm>
            <a:off x="6676875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Finger nails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8" name="Google Shape;948;p20"/>
          <p:cNvSpPr txBox="1"/>
          <p:nvPr/>
        </p:nvSpPr>
        <p:spPr>
          <a:xfrm>
            <a:off x="707344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Wrists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20"/>
          <p:cNvSpPr txBox="1"/>
          <p:nvPr/>
        </p:nvSpPr>
        <p:spPr>
          <a:xfrm>
            <a:off x="2689151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Thumbs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20"/>
          <p:cNvSpPr txBox="1"/>
          <p:nvPr/>
        </p:nvSpPr>
        <p:spPr>
          <a:xfrm>
            <a:off x="4670950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Rub until dry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6673450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Disinfected hands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52" name="Google Shape;952;p20"/>
          <p:cNvCxnSpPr/>
          <p:nvPr/>
        </p:nvCxnSpPr>
        <p:spPr>
          <a:xfrm>
            <a:off x="4060113" y="1990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20"/>
          <p:cNvCxnSpPr/>
          <p:nvPr/>
        </p:nvCxnSpPr>
        <p:spPr>
          <a:xfrm>
            <a:off x="6154088" y="1990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20"/>
          <p:cNvCxnSpPr/>
          <p:nvPr/>
        </p:nvCxnSpPr>
        <p:spPr>
          <a:xfrm>
            <a:off x="2160638" y="3895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20"/>
          <p:cNvCxnSpPr/>
          <p:nvPr/>
        </p:nvCxnSpPr>
        <p:spPr>
          <a:xfrm>
            <a:off x="4060113" y="3895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20"/>
          <p:cNvCxnSpPr/>
          <p:nvPr/>
        </p:nvCxnSpPr>
        <p:spPr>
          <a:xfrm>
            <a:off x="6154088" y="3895625"/>
            <a:ext cx="858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7" name="Google Shape;957;p20"/>
          <p:cNvGrpSpPr/>
          <p:nvPr/>
        </p:nvGrpSpPr>
        <p:grpSpPr>
          <a:xfrm>
            <a:off x="1738081" y="2778313"/>
            <a:ext cx="5896094" cy="269781"/>
            <a:chOff x="1733556" y="2844988"/>
            <a:chExt cx="5896094" cy="269781"/>
          </a:xfrm>
        </p:grpSpPr>
        <p:cxnSp>
          <p:nvCxnSpPr>
            <p:cNvPr id="958" name="Google Shape;958;p20"/>
            <p:cNvCxnSpPr/>
            <p:nvPr/>
          </p:nvCxnSpPr>
          <p:spPr>
            <a:xfrm rot="10800000" flipH="1">
              <a:off x="1733750" y="2844988"/>
              <a:ext cx="5895900" cy="148200"/>
            </a:xfrm>
            <a:prstGeom prst="bentConnector3">
              <a:avLst>
                <a:gd name="adj1" fmla="val 1001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1733556" y="2988469"/>
              <a:ext cx="0" cy="126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1"/>
          <p:cNvSpPr txBox="1">
            <a:spLocks noGrp="1"/>
          </p:cNvSpPr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965" name="Google Shape;965;p21"/>
          <p:cNvGrpSpPr/>
          <p:nvPr/>
        </p:nvGrpSpPr>
        <p:grpSpPr>
          <a:xfrm>
            <a:off x="2727900" y="1769826"/>
            <a:ext cx="1680301" cy="2550049"/>
            <a:chOff x="2727900" y="1769826"/>
            <a:chExt cx="1680301" cy="2550049"/>
          </a:xfrm>
        </p:grpSpPr>
        <p:sp>
          <p:nvSpPr>
            <p:cNvPr id="966" name="Google Shape;966;p21"/>
            <p:cNvSpPr txBox="1"/>
            <p:nvPr/>
          </p:nvSpPr>
          <p:spPr>
            <a:xfrm>
              <a:off x="2727901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7" name="Google Shape;967;p21"/>
            <p:cNvSpPr txBox="1"/>
            <p:nvPr/>
          </p:nvSpPr>
          <p:spPr>
            <a:xfrm>
              <a:off x="2727900" y="3530875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2983488" y="1769826"/>
              <a:ext cx="1169100" cy="1170000"/>
            </a:xfrm>
            <a:prstGeom prst="ellipse">
              <a:avLst/>
            </a:prstGeom>
            <a:solidFill>
              <a:srgbClr val="5E60CE">
                <a:alpha val="205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9" name="Google Shape;969;p21"/>
            <p:cNvGrpSpPr/>
            <p:nvPr/>
          </p:nvGrpSpPr>
          <p:grpSpPr>
            <a:xfrm>
              <a:off x="3103488" y="1897819"/>
              <a:ext cx="929100" cy="1232375"/>
              <a:chOff x="3103488" y="1606225"/>
              <a:chExt cx="929100" cy="1232375"/>
            </a:xfrm>
          </p:grpSpPr>
          <p:grpSp>
            <p:nvGrpSpPr>
              <p:cNvPr id="970" name="Google Shape;970;p21"/>
              <p:cNvGrpSpPr/>
              <p:nvPr/>
            </p:nvGrpSpPr>
            <p:grpSpPr>
              <a:xfrm>
                <a:off x="3103488" y="1606225"/>
                <a:ext cx="929100" cy="917400"/>
                <a:chOff x="3167725" y="1920550"/>
                <a:chExt cx="929100" cy="917400"/>
              </a:xfrm>
            </p:grpSpPr>
            <p:sp>
              <p:nvSpPr>
                <p:cNvPr id="971" name="Google Shape;971;p21"/>
                <p:cNvSpPr/>
                <p:nvPr/>
              </p:nvSpPr>
              <p:spPr>
                <a:xfrm>
                  <a:off x="3167725" y="1920550"/>
                  <a:ext cx="929100" cy="9174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2" name="Google Shape;972;p21"/>
                <p:cNvGrpSpPr/>
                <p:nvPr/>
              </p:nvGrpSpPr>
              <p:grpSpPr>
                <a:xfrm>
                  <a:off x="3357140" y="2105335"/>
                  <a:ext cx="550291" cy="548143"/>
                  <a:chOff x="2615825" y="3368875"/>
                  <a:chExt cx="973450" cy="969650"/>
                </a:xfrm>
              </p:grpSpPr>
              <p:sp>
                <p:nvSpPr>
                  <p:cNvPr id="973" name="Google Shape;973;p21"/>
                  <p:cNvSpPr/>
                  <p:nvPr/>
                </p:nvSpPr>
                <p:spPr>
                  <a:xfrm>
                    <a:off x="3071000" y="3564925"/>
                    <a:ext cx="205200" cy="36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14774" fill="none" extrusionOk="0">
                        <a:moveTo>
                          <a:pt x="1186" y="14773"/>
                        </a:moveTo>
                        <a:cubicBezTo>
                          <a:pt x="1186" y="14773"/>
                          <a:pt x="851" y="14439"/>
                          <a:pt x="638" y="14044"/>
                        </a:cubicBezTo>
                        <a:cubicBezTo>
                          <a:pt x="0" y="12949"/>
                          <a:pt x="851" y="10639"/>
                          <a:pt x="851" y="10639"/>
                        </a:cubicBezTo>
                        <a:cubicBezTo>
                          <a:pt x="851" y="10639"/>
                          <a:pt x="4408" y="12645"/>
                          <a:pt x="5167" y="12007"/>
                        </a:cubicBezTo>
                        <a:cubicBezTo>
                          <a:pt x="5958" y="11338"/>
                          <a:pt x="6748" y="8846"/>
                          <a:pt x="6839" y="7843"/>
                        </a:cubicBezTo>
                        <a:cubicBezTo>
                          <a:pt x="7174" y="7934"/>
                          <a:pt x="7569" y="7782"/>
                          <a:pt x="7873" y="7600"/>
                        </a:cubicBezTo>
                        <a:cubicBezTo>
                          <a:pt x="8146" y="7478"/>
                          <a:pt x="8207" y="7174"/>
                          <a:pt x="8085" y="6901"/>
                        </a:cubicBezTo>
                        <a:lnTo>
                          <a:pt x="6900" y="4894"/>
                        </a:lnTo>
                        <a:cubicBezTo>
                          <a:pt x="6900" y="4894"/>
                          <a:pt x="6930" y="4135"/>
                          <a:pt x="7478" y="3010"/>
                        </a:cubicBezTo>
                        <a:cubicBezTo>
                          <a:pt x="8025" y="1916"/>
                          <a:pt x="7903" y="1"/>
                          <a:pt x="7903" y="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21"/>
                  <p:cNvSpPr/>
                  <p:nvPr/>
                </p:nvSpPr>
                <p:spPr>
                  <a:xfrm>
                    <a:off x="2864300" y="3368875"/>
                    <a:ext cx="451400" cy="34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6" h="13649" fill="none" extrusionOk="0">
                        <a:moveTo>
                          <a:pt x="17752" y="2676"/>
                        </a:moveTo>
                        <a:cubicBezTo>
                          <a:pt x="17752" y="2676"/>
                          <a:pt x="18056" y="4043"/>
                          <a:pt x="17873" y="5046"/>
                        </a:cubicBezTo>
                        <a:cubicBezTo>
                          <a:pt x="17691" y="6080"/>
                          <a:pt x="15715" y="7782"/>
                          <a:pt x="15715" y="7782"/>
                        </a:cubicBezTo>
                        <a:cubicBezTo>
                          <a:pt x="15715" y="7782"/>
                          <a:pt x="13375" y="7083"/>
                          <a:pt x="12402" y="7478"/>
                        </a:cubicBezTo>
                        <a:cubicBezTo>
                          <a:pt x="11399" y="7873"/>
                          <a:pt x="11156" y="8907"/>
                          <a:pt x="10457" y="9302"/>
                        </a:cubicBezTo>
                        <a:cubicBezTo>
                          <a:pt x="9758" y="9667"/>
                          <a:pt x="9210" y="9545"/>
                          <a:pt x="9210" y="9545"/>
                        </a:cubicBezTo>
                        <a:lnTo>
                          <a:pt x="8633" y="10609"/>
                        </a:lnTo>
                        <a:lnTo>
                          <a:pt x="7539" y="10305"/>
                        </a:lnTo>
                        <a:lnTo>
                          <a:pt x="7660" y="8360"/>
                        </a:lnTo>
                        <a:cubicBezTo>
                          <a:pt x="7660" y="8360"/>
                          <a:pt x="7387" y="7478"/>
                          <a:pt x="6232" y="7235"/>
                        </a:cubicBezTo>
                        <a:cubicBezTo>
                          <a:pt x="5077" y="6961"/>
                          <a:pt x="3891" y="8846"/>
                          <a:pt x="4469" y="10244"/>
                        </a:cubicBezTo>
                        <a:cubicBezTo>
                          <a:pt x="4590" y="10487"/>
                          <a:pt x="4681" y="10730"/>
                          <a:pt x="4803" y="10943"/>
                        </a:cubicBezTo>
                        <a:cubicBezTo>
                          <a:pt x="5289" y="11885"/>
                          <a:pt x="5016" y="13040"/>
                          <a:pt x="4134" y="13648"/>
                        </a:cubicBezTo>
                        <a:lnTo>
                          <a:pt x="4134" y="13648"/>
                        </a:lnTo>
                        <a:cubicBezTo>
                          <a:pt x="4134" y="13648"/>
                          <a:pt x="912" y="10730"/>
                          <a:pt x="456" y="8420"/>
                        </a:cubicBezTo>
                        <a:cubicBezTo>
                          <a:pt x="1" y="6110"/>
                          <a:pt x="2675" y="2524"/>
                          <a:pt x="4317" y="1764"/>
                        </a:cubicBezTo>
                        <a:cubicBezTo>
                          <a:pt x="5958" y="973"/>
                          <a:pt x="12767" y="2584"/>
                          <a:pt x="13071" y="2220"/>
                        </a:cubicBezTo>
                        <a:cubicBezTo>
                          <a:pt x="13344" y="1855"/>
                          <a:pt x="12858" y="426"/>
                          <a:pt x="12858" y="426"/>
                        </a:cubicBezTo>
                        <a:cubicBezTo>
                          <a:pt x="12858" y="426"/>
                          <a:pt x="16992" y="1"/>
                          <a:pt x="17752" y="2676"/>
                        </a:cubicBezTo>
                        <a:close/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21"/>
                  <p:cNvSpPr/>
                  <p:nvPr/>
                </p:nvSpPr>
                <p:spPr>
                  <a:xfrm>
                    <a:off x="2874950" y="3710825"/>
                    <a:ext cx="95750" cy="17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7175" fill="none" extrusionOk="0">
                        <a:moveTo>
                          <a:pt x="3830" y="1"/>
                        </a:moveTo>
                        <a:cubicBezTo>
                          <a:pt x="3830" y="1"/>
                          <a:pt x="3404" y="3101"/>
                          <a:pt x="2827" y="4925"/>
                        </a:cubicBezTo>
                        <a:cubicBezTo>
                          <a:pt x="2249" y="6718"/>
                          <a:pt x="0" y="7174"/>
                          <a:pt x="0" y="7174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21"/>
                  <p:cNvSpPr/>
                  <p:nvPr/>
                </p:nvSpPr>
                <p:spPr>
                  <a:xfrm>
                    <a:off x="3112775" y="3748075"/>
                    <a:ext cx="476500" cy="30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60" h="12250" fill="none" extrusionOk="0">
                        <a:moveTo>
                          <a:pt x="12494" y="1307"/>
                        </a:moveTo>
                        <a:cubicBezTo>
                          <a:pt x="12494" y="1307"/>
                          <a:pt x="11491" y="1854"/>
                          <a:pt x="11095" y="2371"/>
                        </a:cubicBezTo>
                        <a:cubicBezTo>
                          <a:pt x="8694" y="3404"/>
                          <a:pt x="426" y="7781"/>
                          <a:pt x="426" y="7781"/>
                        </a:cubicBezTo>
                        <a:cubicBezTo>
                          <a:pt x="426" y="7781"/>
                          <a:pt x="1" y="10152"/>
                          <a:pt x="2524" y="12250"/>
                        </a:cubicBezTo>
                        <a:cubicBezTo>
                          <a:pt x="6536" y="10639"/>
                          <a:pt x="14165" y="8632"/>
                          <a:pt x="14165" y="8632"/>
                        </a:cubicBezTo>
                        <a:cubicBezTo>
                          <a:pt x="14165" y="8632"/>
                          <a:pt x="16171" y="8025"/>
                          <a:pt x="17144" y="6809"/>
                        </a:cubicBezTo>
                        <a:cubicBezTo>
                          <a:pt x="18299" y="5319"/>
                          <a:pt x="19059" y="1338"/>
                          <a:pt x="14530" y="365"/>
                        </a:cubicBezTo>
                        <a:cubicBezTo>
                          <a:pt x="12798" y="0"/>
                          <a:pt x="10609" y="699"/>
                          <a:pt x="9059" y="1155"/>
                        </a:cubicBezTo>
                        <a:cubicBezTo>
                          <a:pt x="8208" y="1277"/>
                          <a:pt x="6475" y="2006"/>
                          <a:pt x="6475" y="2006"/>
                        </a:cubicBezTo>
                        <a:cubicBezTo>
                          <a:pt x="6141" y="2037"/>
                          <a:pt x="5503" y="2189"/>
                          <a:pt x="4712" y="240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21"/>
                  <p:cNvSpPr/>
                  <p:nvPr/>
                </p:nvSpPr>
                <p:spPr>
                  <a:xfrm>
                    <a:off x="2874950" y="3890175"/>
                    <a:ext cx="246225" cy="6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9" h="2432" fill="none" extrusionOk="0">
                        <a:moveTo>
                          <a:pt x="0" y="0"/>
                        </a:moveTo>
                        <a:cubicBezTo>
                          <a:pt x="0" y="0"/>
                          <a:pt x="1003" y="1915"/>
                          <a:pt x="4620" y="2189"/>
                        </a:cubicBezTo>
                        <a:cubicBezTo>
                          <a:pt x="8268" y="2432"/>
                          <a:pt x="9848" y="1429"/>
                          <a:pt x="9848" y="1429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21"/>
                  <p:cNvSpPr/>
                  <p:nvPr/>
                </p:nvSpPr>
                <p:spPr>
                  <a:xfrm rot="894202">
                    <a:off x="3317441" y="3722705"/>
                    <a:ext cx="95754" cy="25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035" fill="none" extrusionOk="0">
                        <a:moveTo>
                          <a:pt x="0" y="1034"/>
                        </a:moveTo>
                        <a:lnTo>
                          <a:pt x="3830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21"/>
                  <p:cNvSpPr/>
                  <p:nvPr/>
                </p:nvSpPr>
                <p:spPr>
                  <a:xfrm>
                    <a:off x="3296525" y="3823410"/>
                    <a:ext cx="91225" cy="4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9" h="1855" fill="none" extrusionOk="0">
                        <a:moveTo>
                          <a:pt x="1" y="0"/>
                        </a:moveTo>
                        <a:lnTo>
                          <a:pt x="3648" y="1854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21"/>
                  <p:cNvSpPr/>
                  <p:nvPr/>
                </p:nvSpPr>
                <p:spPr>
                  <a:xfrm>
                    <a:off x="3251831" y="3874188"/>
                    <a:ext cx="35000" cy="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2160" fill="none" extrusionOk="0">
                        <a:moveTo>
                          <a:pt x="1399" y="2159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21"/>
                  <p:cNvSpPr/>
                  <p:nvPr/>
                </p:nvSpPr>
                <p:spPr>
                  <a:xfrm>
                    <a:off x="2615825" y="3876475"/>
                    <a:ext cx="281175" cy="28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7" h="11248" fill="none" extrusionOk="0">
                        <a:moveTo>
                          <a:pt x="11247" y="123"/>
                        </a:moveTo>
                        <a:cubicBezTo>
                          <a:pt x="11247" y="123"/>
                          <a:pt x="10122" y="1"/>
                          <a:pt x="9119" y="305"/>
                        </a:cubicBezTo>
                        <a:cubicBezTo>
                          <a:pt x="8116" y="639"/>
                          <a:pt x="4316" y="2281"/>
                          <a:pt x="3252" y="4408"/>
                        </a:cubicBezTo>
                        <a:cubicBezTo>
                          <a:pt x="2189" y="6597"/>
                          <a:pt x="1976" y="6992"/>
                          <a:pt x="0" y="11247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21"/>
                  <p:cNvSpPr/>
                  <p:nvPr/>
                </p:nvSpPr>
                <p:spPr>
                  <a:xfrm>
                    <a:off x="2765525" y="4092300"/>
                    <a:ext cx="78275" cy="19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1" h="7904" fill="none" extrusionOk="0">
                        <a:moveTo>
                          <a:pt x="3131" y="0"/>
                        </a:moveTo>
                        <a:cubicBezTo>
                          <a:pt x="3131" y="0"/>
                          <a:pt x="2827" y="730"/>
                          <a:pt x="2401" y="1216"/>
                        </a:cubicBezTo>
                        <a:cubicBezTo>
                          <a:pt x="1672" y="3161"/>
                          <a:pt x="122" y="7782"/>
                          <a:pt x="0" y="7903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21"/>
                  <p:cNvSpPr/>
                  <p:nvPr/>
                </p:nvSpPr>
                <p:spPr>
                  <a:xfrm>
                    <a:off x="3274650" y="4018575"/>
                    <a:ext cx="12175" cy="31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" h="12798" fill="none" extrusionOk="0">
                        <a:moveTo>
                          <a:pt x="0" y="1"/>
                        </a:moveTo>
                        <a:lnTo>
                          <a:pt x="487" y="12797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21"/>
                  <p:cNvSpPr/>
                  <p:nvPr/>
                </p:nvSpPr>
                <p:spPr>
                  <a:xfrm>
                    <a:off x="2979800" y="3960825"/>
                    <a:ext cx="163400" cy="13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6" h="5594" fill="none" extrusionOk="0">
                        <a:moveTo>
                          <a:pt x="5654" y="1"/>
                        </a:moveTo>
                        <a:lnTo>
                          <a:pt x="4530" y="457"/>
                        </a:lnTo>
                        <a:lnTo>
                          <a:pt x="730" y="1521"/>
                        </a:lnTo>
                        <a:cubicBezTo>
                          <a:pt x="730" y="1521"/>
                          <a:pt x="213" y="1673"/>
                          <a:pt x="183" y="2372"/>
                        </a:cubicBezTo>
                        <a:cubicBezTo>
                          <a:pt x="153" y="3101"/>
                          <a:pt x="1" y="4530"/>
                          <a:pt x="426" y="4743"/>
                        </a:cubicBezTo>
                        <a:cubicBezTo>
                          <a:pt x="821" y="4986"/>
                          <a:pt x="1733" y="4925"/>
                          <a:pt x="1733" y="4925"/>
                        </a:cubicBezTo>
                        <a:cubicBezTo>
                          <a:pt x="1733" y="4925"/>
                          <a:pt x="2098" y="5594"/>
                          <a:pt x="2827" y="5563"/>
                        </a:cubicBezTo>
                        <a:cubicBezTo>
                          <a:pt x="3527" y="5563"/>
                          <a:pt x="3891" y="4651"/>
                          <a:pt x="3891" y="4651"/>
                        </a:cubicBezTo>
                        <a:cubicBezTo>
                          <a:pt x="3891" y="4651"/>
                          <a:pt x="5229" y="4135"/>
                          <a:pt x="5563" y="3648"/>
                        </a:cubicBezTo>
                        <a:cubicBezTo>
                          <a:pt x="5928" y="3132"/>
                          <a:pt x="5867" y="2676"/>
                          <a:pt x="5867" y="2676"/>
                        </a:cubicBezTo>
                        <a:lnTo>
                          <a:pt x="6536" y="231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21"/>
                  <p:cNvSpPr/>
                  <p:nvPr/>
                </p:nvSpPr>
                <p:spPr>
                  <a:xfrm>
                    <a:off x="3014000" y="4011750"/>
                    <a:ext cx="93500" cy="4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1673" fill="none" extrusionOk="0">
                        <a:moveTo>
                          <a:pt x="3618" y="0"/>
                        </a:moveTo>
                        <a:cubicBezTo>
                          <a:pt x="3618" y="0"/>
                          <a:pt x="3739" y="821"/>
                          <a:pt x="2675" y="1247"/>
                        </a:cubicBezTo>
                        <a:cubicBezTo>
                          <a:pt x="1611" y="1672"/>
                          <a:pt x="1" y="1247"/>
                          <a:pt x="1" y="1247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21"/>
                  <p:cNvSpPr/>
                  <p:nvPr/>
                </p:nvSpPr>
                <p:spPr>
                  <a:xfrm>
                    <a:off x="3010950" y="4051250"/>
                    <a:ext cx="737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0" h="1217" fill="none" extrusionOk="0">
                        <a:moveTo>
                          <a:pt x="2433" y="1"/>
                        </a:moveTo>
                        <a:cubicBezTo>
                          <a:pt x="2433" y="1"/>
                          <a:pt x="2949" y="609"/>
                          <a:pt x="2615" y="822"/>
                        </a:cubicBezTo>
                        <a:cubicBezTo>
                          <a:pt x="2007" y="1217"/>
                          <a:pt x="1" y="1217"/>
                          <a:pt x="1" y="1217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cxnSp>
            <p:nvCxnSpPr>
              <p:cNvPr id="987" name="Google Shape;987;p21"/>
              <p:cNvCxnSpPr/>
              <p:nvPr/>
            </p:nvCxnSpPr>
            <p:spPr>
              <a:xfrm>
                <a:off x="3568050" y="2515800"/>
                <a:ext cx="0" cy="3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8" name="Google Shape;988;p21"/>
          <p:cNvGrpSpPr/>
          <p:nvPr/>
        </p:nvGrpSpPr>
        <p:grpSpPr>
          <a:xfrm>
            <a:off x="4735789" y="1769826"/>
            <a:ext cx="1680311" cy="2549186"/>
            <a:chOff x="4735789" y="1769826"/>
            <a:chExt cx="1680311" cy="2549186"/>
          </a:xfrm>
        </p:grpSpPr>
        <p:sp>
          <p:nvSpPr>
            <p:cNvPr id="989" name="Google Shape;989;p21"/>
            <p:cNvSpPr txBox="1"/>
            <p:nvPr/>
          </p:nvSpPr>
          <p:spPr>
            <a:xfrm>
              <a:off x="4735789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0" name="Google Shape;990;p21"/>
            <p:cNvSpPr txBox="1"/>
            <p:nvPr/>
          </p:nvSpPr>
          <p:spPr>
            <a:xfrm>
              <a:off x="4735800" y="3530013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991375" y="1769826"/>
              <a:ext cx="1169100" cy="1170000"/>
            </a:xfrm>
            <a:prstGeom prst="ellipse">
              <a:avLst/>
            </a:prstGeom>
            <a:solidFill>
              <a:srgbClr val="48BFE3">
                <a:alpha val="1473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21"/>
            <p:cNvGrpSpPr/>
            <p:nvPr/>
          </p:nvGrpSpPr>
          <p:grpSpPr>
            <a:xfrm>
              <a:off x="5111377" y="1897819"/>
              <a:ext cx="929100" cy="1232375"/>
              <a:chOff x="5111377" y="1606225"/>
              <a:chExt cx="929100" cy="1232375"/>
            </a:xfrm>
          </p:grpSpPr>
          <p:grpSp>
            <p:nvGrpSpPr>
              <p:cNvPr id="993" name="Google Shape;993;p21"/>
              <p:cNvGrpSpPr/>
              <p:nvPr/>
            </p:nvGrpSpPr>
            <p:grpSpPr>
              <a:xfrm>
                <a:off x="5111377" y="1606225"/>
                <a:ext cx="929100" cy="917400"/>
                <a:chOff x="5043938" y="1920550"/>
                <a:chExt cx="929100" cy="917400"/>
              </a:xfrm>
            </p:grpSpPr>
            <p:sp>
              <p:nvSpPr>
                <p:cNvPr id="994" name="Google Shape;994;p21"/>
                <p:cNvSpPr/>
                <p:nvPr/>
              </p:nvSpPr>
              <p:spPr>
                <a:xfrm>
                  <a:off x="5043938" y="1920550"/>
                  <a:ext cx="929100" cy="9174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5264278" y="2292725"/>
                  <a:ext cx="118915" cy="15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8" h="10944" fill="none" extrusionOk="0">
                      <a:moveTo>
                        <a:pt x="0" y="10943"/>
                      </a:moveTo>
                      <a:lnTo>
                        <a:pt x="0" y="4135"/>
                      </a:lnTo>
                      <a:cubicBezTo>
                        <a:pt x="0" y="1855"/>
                        <a:pt x="1824" y="1"/>
                        <a:pt x="4134" y="1"/>
                      </a:cubicBezTo>
                      <a:lnTo>
                        <a:pt x="4134" y="1"/>
                      </a:lnTo>
                      <a:cubicBezTo>
                        <a:pt x="6414" y="1"/>
                        <a:pt x="8268" y="1855"/>
                        <a:pt x="8268" y="4135"/>
                      </a:cubicBezTo>
                      <a:lnTo>
                        <a:pt x="8268" y="1094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5302755" y="2436132"/>
                  <a:ext cx="14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50" fill="none" extrusionOk="0">
                      <a:moveTo>
                        <a:pt x="0" y="1"/>
                      </a:moveTo>
                      <a:lnTo>
                        <a:pt x="0" y="915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5342973" y="2436132"/>
                  <a:ext cx="14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50" fill="none" extrusionOk="0">
                      <a:moveTo>
                        <a:pt x="0" y="1"/>
                      </a:moveTo>
                      <a:lnTo>
                        <a:pt x="0" y="915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5297936" y="2204408"/>
                  <a:ext cx="51159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558" fill="none" extrusionOk="0">
                      <a:moveTo>
                        <a:pt x="3557" y="1764"/>
                      </a:moveTo>
                      <a:cubicBezTo>
                        <a:pt x="3557" y="2737"/>
                        <a:pt x="2767" y="3557"/>
                        <a:pt x="1794" y="3557"/>
                      </a:cubicBezTo>
                      <a:cubicBezTo>
                        <a:pt x="791" y="3557"/>
                        <a:pt x="1" y="2737"/>
                        <a:pt x="1" y="1764"/>
                      </a:cubicBezTo>
                      <a:cubicBezTo>
                        <a:pt x="1" y="791"/>
                        <a:pt x="791" y="1"/>
                        <a:pt x="1794" y="1"/>
                      </a:cubicBezTo>
                      <a:cubicBezTo>
                        <a:pt x="2767" y="1"/>
                        <a:pt x="3557" y="791"/>
                        <a:pt x="3557" y="1764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5633717" y="2292725"/>
                  <a:ext cx="118929" cy="15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9" h="10944" fill="none" extrusionOk="0">
                      <a:moveTo>
                        <a:pt x="1" y="10943"/>
                      </a:moveTo>
                      <a:lnTo>
                        <a:pt x="1" y="4135"/>
                      </a:lnTo>
                      <a:cubicBezTo>
                        <a:pt x="1" y="1855"/>
                        <a:pt x="1855" y="1"/>
                        <a:pt x="4134" y="1"/>
                      </a:cubicBezTo>
                      <a:lnTo>
                        <a:pt x="4134" y="1"/>
                      </a:lnTo>
                      <a:cubicBezTo>
                        <a:pt x="6414" y="1"/>
                        <a:pt x="8268" y="1855"/>
                        <a:pt x="8268" y="4135"/>
                      </a:cubicBezTo>
                      <a:lnTo>
                        <a:pt x="8268" y="1094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5672626" y="2436132"/>
                  <a:ext cx="14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50" fill="none" extrusionOk="0">
                      <a:moveTo>
                        <a:pt x="1" y="1"/>
                      </a:moveTo>
                      <a:lnTo>
                        <a:pt x="1" y="915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5712412" y="2436132"/>
                  <a:ext cx="14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50" fill="none" extrusionOk="0">
                      <a:moveTo>
                        <a:pt x="1" y="1"/>
                      </a:moveTo>
                      <a:lnTo>
                        <a:pt x="1" y="915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5667822" y="2204408"/>
                  <a:ext cx="50727" cy="5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" h="3558" fill="none" extrusionOk="0">
                      <a:moveTo>
                        <a:pt x="3526" y="1764"/>
                      </a:moveTo>
                      <a:cubicBezTo>
                        <a:pt x="3526" y="2737"/>
                        <a:pt x="2736" y="3557"/>
                        <a:pt x="1763" y="3557"/>
                      </a:cubicBezTo>
                      <a:cubicBezTo>
                        <a:pt x="791" y="3557"/>
                        <a:pt x="0" y="2737"/>
                        <a:pt x="0" y="1764"/>
                      </a:cubicBezTo>
                      <a:cubicBezTo>
                        <a:pt x="0" y="791"/>
                        <a:pt x="791" y="1"/>
                        <a:pt x="1763" y="1"/>
                      </a:cubicBezTo>
                      <a:cubicBezTo>
                        <a:pt x="2736" y="1"/>
                        <a:pt x="3526" y="791"/>
                        <a:pt x="3526" y="1764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5433031" y="2371433"/>
                  <a:ext cx="157834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4" h="1" fill="none" extrusionOk="0">
                      <a:moveTo>
                        <a:pt x="1097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5590867" y="2339947"/>
                  <a:ext cx="14" cy="6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378" fill="none" extrusionOk="0">
                      <a:moveTo>
                        <a:pt x="1" y="1"/>
                      </a:moveTo>
                      <a:lnTo>
                        <a:pt x="1" y="437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5433031" y="2339947"/>
                  <a:ext cx="14" cy="6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378" fill="none" extrusionOk="0">
                      <a:moveTo>
                        <a:pt x="1" y="1"/>
                      </a:moveTo>
                      <a:lnTo>
                        <a:pt x="1" y="437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06" name="Google Shape;1006;p21"/>
              <p:cNvCxnSpPr/>
              <p:nvPr/>
            </p:nvCxnSpPr>
            <p:spPr>
              <a:xfrm>
                <a:off x="5575950" y="2515800"/>
                <a:ext cx="0" cy="3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7" name="Google Shape;1007;p21"/>
          <p:cNvGrpSpPr/>
          <p:nvPr/>
        </p:nvGrpSpPr>
        <p:grpSpPr>
          <a:xfrm>
            <a:off x="6743678" y="1769826"/>
            <a:ext cx="1680322" cy="2549186"/>
            <a:chOff x="6743678" y="1769826"/>
            <a:chExt cx="1680322" cy="2549186"/>
          </a:xfrm>
        </p:grpSpPr>
        <p:sp>
          <p:nvSpPr>
            <p:cNvPr id="1008" name="Google Shape;1008;p21"/>
            <p:cNvSpPr txBox="1"/>
            <p:nvPr/>
          </p:nvSpPr>
          <p:spPr>
            <a:xfrm>
              <a:off x="6743678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9" name="Google Shape;1009;p21"/>
            <p:cNvSpPr txBox="1"/>
            <p:nvPr/>
          </p:nvSpPr>
          <p:spPr>
            <a:xfrm>
              <a:off x="6743700" y="3530013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6999250" y="1769826"/>
              <a:ext cx="1169100" cy="1170000"/>
            </a:xfrm>
            <a:prstGeom prst="ellipse">
              <a:avLst/>
            </a:prstGeom>
            <a:solidFill>
              <a:srgbClr val="72EFDD">
                <a:alpha val="12950"/>
              </a:srgbClr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21"/>
            <p:cNvGrpSpPr/>
            <p:nvPr/>
          </p:nvGrpSpPr>
          <p:grpSpPr>
            <a:xfrm>
              <a:off x="7119265" y="1897813"/>
              <a:ext cx="929100" cy="1232386"/>
              <a:chOff x="7119265" y="1606213"/>
              <a:chExt cx="929100" cy="1232386"/>
            </a:xfrm>
          </p:grpSpPr>
          <p:sp>
            <p:nvSpPr>
              <p:cNvPr id="1012" name="Google Shape;1012;p21"/>
              <p:cNvSpPr/>
              <p:nvPr/>
            </p:nvSpPr>
            <p:spPr>
              <a:xfrm>
                <a:off x="7119265" y="1606213"/>
                <a:ext cx="929100" cy="917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3" name="Google Shape;1013;p21"/>
              <p:cNvGrpSpPr/>
              <p:nvPr/>
            </p:nvGrpSpPr>
            <p:grpSpPr>
              <a:xfrm>
                <a:off x="7266410" y="1846771"/>
                <a:ext cx="634811" cy="455123"/>
                <a:chOff x="5760573" y="3452475"/>
                <a:chExt cx="715926" cy="513278"/>
              </a:xfrm>
            </p:grpSpPr>
            <p:sp>
              <p:nvSpPr>
                <p:cNvPr id="1014" name="Google Shape;1014;p21"/>
                <p:cNvSpPr/>
                <p:nvPr/>
              </p:nvSpPr>
              <p:spPr>
                <a:xfrm>
                  <a:off x="5870981" y="3549959"/>
                  <a:ext cx="237048" cy="18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1521" fill="none" extrusionOk="0">
                      <a:moveTo>
                        <a:pt x="0" y="11156"/>
                      </a:moveTo>
                      <a:cubicBezTo>
                        <a:pt x="0" y="11156"/>
                        <a:pt x="1551" y="9059"/>
                        <a:pt x="1368" y="5320"/>
                      </a:cubicBezTo>
                      <a:cubicBezTo>
                        <a:pt x="1277" y="3284"/>
                        <a:pt x="1003" y="2129"/>
                        <a:pt x="1003" y="2129"/>
                      </a:cubicBezTo>
                      <a:cubicBezTo>
                        <a:pt x="1794" y="1338"/>
                        <a:pt x="2766" y="791"/>
                        <a:pt x="4013" y="700"/>
                      </a:cubicBezTo>
                      <a:cubicBezTo>
                        <a:pt x="4408" y="670"/>
                        <a:pt x="4742" y="426"/>
                        <a:pt x="4894" y="31"/>
                      </a:cubicBezTo>
                      <a:lnTo>
                        <a:pt x="4924" y="1"/>
                      </a:lnTo>
                      <a:cubicBezTo>
                        <a:pt x="4924" y="1"/>
                        <a:pt x="14104" y="457"/>
                        <a:pt x="14590" y="5229"/>
                      </a:cubicBezTo>
                      <a:cubicBezTo>
                        <a:pt x="15077" y="10183"/>
                        <a:pt x="11460" y="11521"/>
                        <a:pt x="11460" y="1152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5938841" y="3506468"/>
                  <a:ext cx="76962" cy="50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3223" fill="none" extrusionOk="0">
                      <a:moveTo>
                        <a:pt x="943" y="2554"/>
                      </a:moveTo>
                      <a:cubicBezTo>
                        <a:pt x="943" y="2554"/>
                        <a:pt x="1" y="1521"/>
                        <a:pt x="487" y="761"/>
                      </a:cubicBezTo>
                      <a:cubicBezTo>
                        <a:pt x="943" y="1"/>
                        <a:pt x="4134" y="639"/>
                        <a:pt x="4529" y="1460"/>
                      </a:cubicBezTo>
                      <a:cubicBezTo>
                        <a:pt x="4894" y="2189"/>
                        <a:pt x="4074" y="3223"/>
                        <a:pt x="4074" y="3223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6091292" y="3692379"/>
                  <a:ext cx="43504" cy="3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" h="1947" fill="none" extrusionOk="0">
                      <a:moveTo>
                        <a:pt x="2767" y="1946"/>
                      </a:moveTo>
                      <a:cubicBezTo>
                        <a:pt x="2767" y="1946"/>
                        <a:pt x="2007" y="1"/>
                        <a:pt x="1" y="31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6096072" y="3597285"/>
                  <a:ext cx="40155" cy="12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821" fill="none" extrusionOk="0">
                      <a:moveTo>
                        <a:pt x="1" y="821"/>
                      </a:moveTo>
                      <a:cubicBezTo>
                        <a:pt x="1" y="821"/>
                        <a:pt x="1125" y="821"/>
                        <a:pt x="2098" y="334"/>
                      </a:cubicBezTo>
                      <a:cubicBezTo>
                        <a:pt x="2250" y="243"/>
                        <a:pt x="2402" y="122"/>
                        <a:pt x="2554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6264780" y="3452475"/>
                  <a:ext cx="211719" cy="50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6" h="3223" fill="none" extrusionOk="0">
                      <a:moveTo>
                        <a:pt x="0" y="3222"/>
                      </a:moveTo>
                      <a:cubicBezTo>
                        <a:pt x="2949" y="1763"/>
                        <a:pt x="7569" y="0"/>
                        <a:pt x="13466" y="335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6131449" y="3478748"/>
                  <a:ext cx="139081" cy="48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6" h="30975" fill="none" extrusionOk="0">
                      <a:moveTo>
                        <a:pt x="304" y="30974"/>
                      </a:moveTo>
                      <a:lnTo>
                        <a:pt x="304" y="4317"/>
                      </a:lnTo>
                      <a:cubicBezTo>
                        <a:pt x="0" y="3375"/>
                        <a:pt x="486" y="2402"/>
                        <a:pt x="1337" y="2098"/>
                      </a:cubicBezTo>
                      <a:lnTo>
                        <a:pt x="6353" y="305"/>
                      </a:lnTo>
                      <a:cubicBezTo>
                        <a:pt x="7204" y="1"/>
                        <a:pt x="8146" y="518"/>
                        <a:pt x="8420" y="1430"/>
                      </a:cubicBezTo>
                      <a:lnTo>
                        <a:pt x="8845" y="2784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5760573" y="3520808"/>
                  <a:ext cx="177806" cy="21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" h="13649" fill="none" extrusionOk="0">
                      <a:moveTo>
                        <a:pt x="11308" y="1004"/>
                      </a:moveTo>
                      <a:cubicBezTo>
                        <a:pt x="9940" y="426"/>
                        <a:pt x="8603" y="183"/>
                        <a:pt x="7326" y="396"/>
                      </a:cubicBezTo>
                      <a:lnTo>
                        <a:pt x="5715" y="700"/>
                      </a:lnTo>
                      <a:cubicBezTo>
                        <a:pt x="5715" y="700"/>
                        <a:pt x="2980" y="1"/>
                        <a:pt x="1825" y="1612"/>
                      </a:cubicBezTo>
                      <a:cubicBezTo>
                        <a:pt x="639" y="3253"/>
                        <a:pt x="1" y="7691"/>
                        <a:pt x="822" y="8937"/>
                      </a:cubicBezTo>
                      <a:cubicBezTo>
                        <a:pt x="1642" y="10214"/>
                        <a:pt x="2341" y="10639"/>
                        <a:pt x="2341" y="10639"/>
                      </a:cubicBezTo>
                      <a:cubicBezTo>
                        <a:pt x="2341" y="10639"/>
                        <a:pt x="1764" y="13375"/>
                        <a:pt x="4560" y="13648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5785432" y="3735398"/>
                  <a:ext cx="324512" cy="120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40" h="7691" fill="none" extrusionOk="0">
                      <a:moveTo>
                        <a:pt x="17204" y="7691"/>
                      </a:moveTo>
                      <a:lnTo>
                        <a:pt x="3435" y="7691"/>
                      </a:lnTo>
                      <a:cubicBezTo>
                        <a:pt x="1551" y="7691"/>
                        <a:pt x="1" y="6140"/>
                        <a:pt x="1" y="4256"/>
                      </a:cubicBezTo>
                      <a:lnTo>
                        <a:pt x="1" y="3435"/>
                      </a:lnTo>
                      <a:cubicBezTo>
                        <a:pt x="1" y="1551"/>
                        <a:pt x="1520" y="0"/>
                        <a:pt x="3435" y="0"/>
                      </a:cubicBezTo>
                      <a:lnTo>
                        <a:pt x="17204" y="0"/>
                      </a:lnTo>
                      <a:cubicBezTo>
                        <a:pt x="19089" y="0"/>
                        <a:pt x="20639" y="1551"/>
                        <a:pt x="20639" y="3435"/>
                      </a:cubicBezTo>
                      <a:lnTo>
                        <a:pt x="20639" y="4256"/>
                      </a:lnTo>
                      <a:cubicBezTo>
                        <a:pt x="20639" y="6140"/>
                        <a:pt x="19089" y="7691"/>
                        <a:pt x="17204" y="7691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5959391" y="3606845"/>
                  <a:ext cx="73613" cy="4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2797" fill="none" extrusionOk="0">
                      <a:moveTo>
                        <a:pt x="1" y="0"/>
                      </a:moveTo>
                      <a:cubicBezTo>
                        <a:pt x="1" y="0"/>
                        <a:pt x="274" y="1094"/>
                        <a:pt x="882" y="1368"/>
                      </a:cubicBezTo>
                      <a:cubicBezTo>
                        <a:pt x="1490" y="1672"/>
                        <a:pt x="4256" y="1520"/>
                        <a:pt x="4256" y="1520"/>
                      </a:cubicBezTo>
                      <a:cubicBezTo>
                        <a:pt x="4256" y="1520"/>
                        <a:pt x="4681" y="1945"/>
                        <a:pt x="4408" y="2796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23" name="Google Shape;1023;p21"/>
              <p:cNvCxnSpPr/>
              <p:nvPr/>
            </p:nvCxnSpPr>
            <p:spPr>
              <a:xfrm>
                <a:off x="7583850" y="2515800"/>
                <a:ext cx="0" cy="3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24" name="Google Shape;1024;p21"/>
          <p:cNvGrpSpPr/>
          <p:nvPr/>
        </p:nvGrpSpPr>
        <p:grpSpPr>
          <a:xfrm>
            <a:off x="720000" y="1769826"/>
            <a:ext cx="1680313" cy="2550049"/>
            <a:chOff x="720000" y="1769826"/>
            <a:chExt cx="1680313" cy="2550049"/>
          </a:xfrm>
        </p:grpSpPr>
        <p:sp>
          <p:nvSpPr>
            <p:cNvPr id="1025" name="Google Shape;1025;p21"/>
            <p:cNvSpPr txBox="1"/>
            <p:nvPr/>
          </p:nvSpPr>
          <p:spPr>
            <a:xfrm>
              <a:off x="720013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720000" y="3530875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975625" y="1769826"/>
              <a:ext cx="1169100" cy="1170000"/>
            </a:xfrm>
            <a:prstGeom prst="ellipse">
              <a:avLst/>
            </a:prstGeom>
            <a:solidFill>
              <a:srgbClr val="7400B8">
                <a:alpha val="19640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21"/>
            <p:cNvGrpSpPr/>
            <p:nvPr/>
          </p:nvGrpSpPr>
          <p:grpSpPr>
            <a:xfrm>
              <a:off x="1095600" y="1898669"/>
              <a:ext cx="929100" cy="1230675"/>
              <a:chOff x="1095600" y="1607925"/>
              <a:chExt cx="929100" cy="1230675"/>
            </a:xfrm>
          </p:grpSpPr>
          <p:sp>
            <p:nvSpPr>
              <p:cNvPr id="1029" name="Google Shape;1029;p21"/>
              <p:cNvSpPr/>
              <p:nvPr/>
            </p:nvSpPr>
            <p:spPr>
              <a:xfrm>
                <a:off x="1095600" y="1607925"/>
                <a:ext cx="929100" cy="917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0" name="Google Shape;1030;p21"/>
              <p:cNvCxnSpPr/>
              <p:nvPr/>
            </p:nvCxnSpPr>
            <p:spPr>
              <a:xfrm>
                <a:off x="1560150" y="2515800"/>
                <a:ext cx="0" cy="3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31" name="Google Shape;1031;p21"/>
              <p:cNvGrpSpPr/>
              <p:nvPr/>
            </p:nvGrpSpPr>
            <p:grpSpPr>
              <a:xfrm>
                <a:off x="1353671" y="1825874"/>
                <a:ext cx="412957" cy="481856"/>
                <a:chOff x="1193300" y="3153200"/>
                <a:chExt cx="637575" cy="743950"/>
              </a:xfrm>
            </p:grpSpPr>
            <p:sp>
              <p:nvSpPr>
                <p:cNvPr id="1032" name="Google Shape;1032;p21"/>
                <p:cNvSpPr/>
                <p:nvPr/>
              </p:nvSpPr>
              <p:spPr>
                <a:xfrm>
                  <a:off x="1193300" y="3366725"/>
                  <a:ext cx="373125" cy="5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5" h="21217" fill="none" extrusionOk="0">
                      <a:moveTo>
                        <a:pt x="13526" y="21217"/>
                      </a:moveTo>
                      <a:lnTo>
                        <a:pt x="1368" y="21217"/>
                      </a:lnTo>
                      <a:cubicBezTo>
                        <a:pt x="608" y="21217"/>
                        <a:pt x="0" y="20609"/>
                        <a:pt x="0" y="19819"/>
                      </a:cubicBezTo>
                      <a:lnTo>
                        <a:pt x="0" y="7448"/>
                      </a:lnTo>
                      <a:cubicBezTo>
                        <a:pt x="0" y="3344"/>
                        <a:pt x="3344" y="1"/>
                        <a:pt x="7447" y="1"/>
                      </a:cubicBezTo>
                      <a:lnTo>
                        <a:pt x="7447" y="1"/>
                      </a:lnTo>
                      <a:cubicBezTo>
                        <a:pt x="11581" y="1"/>
                        <a:pt x="14925" y="3344"/>
                        <a:pt x="14925" y="7448"/>
                      </a:cubicBezTo>
                      <a:lnTo>
                        <a:pt x="14925" y="19819"/>
                      </a:lnTo>
                      <a:cubicBezTo>
                        <a:pt x="14925" y="20609"/>
                        <a:pt x="14286" y="21217"/>
                        <a:pt x="13526" y="212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1328550" y="3262625"/>
                  <a:ext cx="1026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5" h="4104" fill="none" extrusionOk="0">
                      <a:moveTo>
                        <a:pt x="1" y="0"/>
                      </a:moveTo>
                      <a:lnTo>
                        <a:pt x="4104" y="0"/>
                      </a:lnTo>
                      <a:lnTo>
                        <a:pt x="4104" y="4104"/>
                      </a:lnTo>
                      <a:lnTo>
                        <a:pt x="1" y="41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1281450" y="3153200"/>
                  <a:ext cx="298650" cy="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6" h="1217" fill="none" extrusionOk="0">
                      <a:moveTo>
                        <a:pt x="0" y="61"/>
                      </a:moveTo>
                      <a:lnTo>
                        <a:pt x="8815" y="61"/>
                      </a:lnTo>
                      <a:cubicBezTo>
                        <a:pt x="8815" y="61"/>
                        <a:pt x="10700" y="0"/>
                        <a:pt x="11946" y="1216"/>
                      </a:cubicBezTo>
                    </a:path>
                  </a:pathLst>
                </a:custGeom>
                <a:solidFill>
                  <a:schemeClr val="accent6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1379475" y="3163075"/>
                  <a:ext cx="25" cy="9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649" fill="none" extrusionOk="0">
                      <a:moveTo>
                        <a:pt x="0" y="1"/>
                      </a:moveTo>
                      <a:lnTo>
                        <a:pt x="0" y="3648"/>
                      </a:lnTo>
                    </a:path>
                  </a:pathLst>
                </a:custGeom>
                <a:solidFill>
                  <a:schemeClr val="accent6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1657600" y="3494400"/>
                  <a:ext cx="173275" cy="40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6110" fill="none" extrusionOk="0">
                      <a:moveTo>
                        <a:pt x="5532" y="16110"/>
                      </a:moveTo>
                      <a:lnTo>
                        <a:pt x="1398" y="16110"/>
                      </a:lnTo>
                      <a:cubicBezTo>
                        <a:pt x="608" y="16110"/>
                        <a:pt x="0" y="15502"/>
                        <a:pt x="0" y="14712"/>
                      </a:cubicBezTo>
                      <a:lnTo>
                        <a:pt x="0" y="3465"/>
                      </a:lnTo>
                      <a:cubicBezTo>
                        <a:pt x="0" y="1550"/>
                        <a:pt x="1550" y="0"/>
                        <a:pt x="3465" y="0"/>
                      </a:cubicBezTo>
                      <a:lnTo>
                        <a:pt x="3465" y="0"/>
                      </a:lnTo>
                      <a:cubicBezTo>
                        <a:pt x="5380" y="0"/>
                        <a:pt x="6930" y="1550"/>
                        <a:pt x="6930" y="3465"/>
                      </a:cubicBezTo>
                      <a:lnTo>
                        <a:pt x="6930" y="14712"/>
                      </a:lnTo>
                      <a:cubicBezTo>
                        <a:pt x="6930" y="15502"/>
                        <a:pt x="6322" y="16110"/>
                        <a:pt x="5532" y="161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1679630" y="3371848"/>
                  <a:ext cx="126162" cy="122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5047" extrusionOk="0">
                      <a:moveTo>
                        <a:pt x="4378" y="700"/>
                      </a:moveTo>
                      <a:lnTo>
                        <a:pt x="4378" y="4378"/>
                      </a:lnTo>
                      <a:lnTo>
                        <a:pt x="700" y="4378"/>
                      </a:lnTo>
                      <a:lnTo>
                        <a:pt x="700" y="700"/>
                      </a:lnTo>
                      <a:close/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lnTo>
                        <a:pt x="1" y="4378"/>
                      </a:lnTo>
                      <a:cubicBezTo>
                        <a:pt x="1" y="4742"/>
                        <a:pt x="305" y="5046"/>
                        <a:pt x="700" y="5046"/>
                      </a:cubicBezTo>
                      <a:lnTo>
                        <a:pt x="4378" y="5046"/>
                      </a:lnTo>
                      <a:cubicBezTo>
                        <a:pt x="4742" y="5046"/>
                        <a:pt x="5046" y="4742"/>
                        <a:pt x="5046" y="4378"/>
                      </a:cubicBezTo>
                      <a:lnTo>
                        <a:pt x="5046" y="700"/>
                      </a:lnTo>
                      <a:cubicBezTo>
                        <a:pt x="5046" y="305"/>
                        <a:pt x="4742" y="1"/>
                        <a:pt x="43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1251800" y="3503500"/>
                  <a:ext cx="254600" cy="3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4" h="13071" fill="none" extrusionOk="0">
                      <a:moveTo>
                        <a:pt x="9059" y="13071"/>
                      </a:moveTo>
                      <a:lnTo>
                        <a:pt x="1095" y="13071"/>
                      </a:lnTo>
                      <a:cubicBezTo>
                        <a:pt x="487" y="13071"/>
                        <a:pt x="1" y="12585"/>
                        <a:pt x="1" y="11946"/>
                      </a:cubicBezTo>
                      <a:lnTo>
                        <a:pt x="1" y="1095"/>
                      </a:lnTo>
                      <a:cubicBezTo>
                        <a:pt x="1" y="487"/>
                        <a:pt x="487" y="1"/>
                        <a:pt x="1095" y="1"/>
                      </a:cubicBezTo>
                      <a:lnTo>
                        <a:pt x="9059" y="1"/>
                      </a:lnTo>
                      <a:cubicBezTo>
                        <a:pt x="9667" y="1"/>
                        <a:pt x="10183" y="487"/>
                        <a:pt x="10183" y="1095"/>
                      </a:cubicBezTo>
                      <a:lnTo>
                        <a:pt x="10183" y="11946"/>
                      </a:lnTo>
                      <a:cubicBezTo>
                        <a:pt x="10183" y="12585"/>
                        <a:pt x="9667" y="13071"/>
                        <a:pt x="9059" y="13071"/>
                      </a:cubicBezTo>
                      <a:close/>
                    </a:path>
                  </a:pathLst>
                </a:custGeom>
                <a:solidFill>
                  <a:srgbClr val="5E60CE">
                    <a:alpha val="20540"/>
                  </a:srgbClr>
                </a:solidFill>
                <a:ln w="19050" cap="flat" cmpd="sng">
                  <a:solidFill>
                    <a:schemeClr val="accent6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inear COVID-19 Prevention by Slidesgo">
  <a:themeElements>
    <a:clrScheme name="Simple Light">
      <a:dk1>
        <a:srgbClr val="7400B8"/>
      </a:dk1>
      <a:lt1>
        <a:srgbClr val="5E60CE"/>
      </a:lt1>
      <a:dk2>
        <a:srgbClr val="5390D9"/>
      </a:dk2>
      <a:lt2>
        <a:srgbClr val="48BFE3"/>
      </a:lt2>
      <a:accent1>
        <a:srgbClr val="56CFE1"/>
      </a:accent1>
      <a:accent2>
        <a:srgbClr val="64DFDF"/>
      </a:accent2>
      <a:accent3>
        <a:srgbClr val="72EFDD"/>
      </a:accent3>
      <a:accent4>
        <a:srgbClr val="80FFDB"/>
      </a:accent4>
      <a:accent5>
        <a:srgbClr val="000000"/>
      </a:accent5>
      <a:accent6>
        <a:srgbClr val="490B6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1729</Words>
  <Application>Microsoft Office PowerPoint</Application>
  <PresentationFormat>Trình chiếu Trên màn hình (16:9)</PresentationFormat>
  <Paragraphs>362</Paragraphs>
  <Slides>33</Slides>
  <Notes>33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33</vt:i4>
      </vt:variant>
    </vt:vector>
  </HeadingPairs>
  <TitlesOfParts>
    <vt:vector size="44" baseType="lpstr">
      <vt:lpstr>Roboto</vt:lpstr>
      <vt:lpstr>Proxima Nova</vt:lpstr>
      <vt:lpstr>Fira Sans Extra Condensed SemiBold</vt:lpstr>
      <vt:lpstr>Arial</vt:lpstr>
      <vt:lpstr>Fira Sans Condensed Medium</vt:lpstr>
      <vt:lpstr>Fira Sans Extra Condensed Medium</vt:lpstr>
      <vt:lpstr>Fira Sans Extra Condensed</vt:lpstr>
      <vt:lpstr>Fira Sans Condensed</vt:lpstr>
      <vt:lpstr>Proxima Nova Semibold</vt:lpstr>
      <vt:lpstr>Linear COVID-19 Prevention by Slidesgo</vt:lpstr>
      <vt:lpstr>Slidesgo Final Pages</vt:lpstr>
      <vt:lpstr>Sản phẩm cuối khoá</vt:lpstr>
      <vt:lpstr>Website</vt:lpstr>
      <vt:lpstr>Mục đích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Linear COVID-19 Prevention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khoá</dc:title>
  <dc:creator>asus</dc:creator>
  <cp:lastModifiedBy>Nguyen Phuong</cp:lastModifiedBy>
  <cp:revision>2</cp:revision>
  <dcterms:modified xsi:type="dcterms:W3CDTF">2022-02-13T09:42:03Z</dcterms:modified>
</cp:coreProperties>
</file>