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71120"/>
            <a:ext cx="11601450" cy="6715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120" y="-42545"/>
            <a:ext cx="11287125" cy="6943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95" y="-85725"/>
            <a:ext cx="11153775" cy="7029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545" y="-38100"/>
            <a:ext cx="11344275" cy="6934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-52070"/>
            <a:ext cx="11058525" cy="6962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" y="90170"/>
            <a:ext cx="10982325" cy="6677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" y="223520"/>
            <a:ext cx="11391900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90170"/>
            <a:ext cx="11296650" cy="66770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457200"/>
            <a:ext cx="111633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400050"/>
            <a:ext cx="10763250" cy="6057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695" y="233045"/>
            <a:ext cx="11229975" cy="6391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23495"/>
            <a:ext cx="11477625" cy="68103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170" y="147320"/>
            <a:ext cx="11249025" cy="65627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8195" y="956945"/>
            <a:ext cx="5514975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5" y="61595"/>
            <a:ext cx="11534775" cy="6734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109220"/>
            <a:ext cx="11068050" cy="6638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320" y="9525"/>
            <a:ext cx="11134725" cy="6838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47625"/>
            <a:ext cx="11544300" cy="6762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" y="33020"/>
            <a:ext cx="11420475" cy="6791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-19050"/>
            <a:ext cx="1152525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-13970"/>
            <a:ext cx="11372850" cy="6886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Dương Vũ</cp:lastModifiedBy>
  <cp:revision>1</cp:revision>
  <dcterms:created xsi:type="dcterms:W3CDTF">2024-12-06T12:43:35Z</dcterms:created>
  <dcterms:modified xsi:type="dcterms:W3CDTF">2024-12-06T12:43:35Z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81E38823D8F244E0A9CC47E899232597_11</vt:lpwstr>
  </property>
  <property fmtid="{D5CDD505-2E9C-101B-9397-08002B2CF9AE}" pid="3" name="KSOProductBuildVer">
    <vt:lpwstr>2057-12.2.0.18639</vt:lpwstr>
  </property>
</Properties>
</file>