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3445" y="213995"/>
            <a:ext cx="532447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9525"/>
            <a:ext cx="11306175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-13970"/>
            <a:ext cx="11268075" cy="6886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-4445"/>
            <a:ext cx="11410950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-57150"/>
            <a:ext cx="11210925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23825"/>
            <a:ext cx="11325225" cy="6610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4445"/>
            <a:ext cx="11401425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-147320"/>
            <a:ext cx="11353800" cy="7153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-38100"/>
            <a:ext cx="1133475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4445"/>
            <a:ext cx="11210925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4445"/>
            <a:ext cx="111633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-28575"/>
            <a:ext cx="11220450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1925"/>
            <a:ext cx="10820400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-114300"/>
            <a:ext cx="11363325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-28575"/>
            <a:ext cx="11334750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38100"/>
            <a:ext cx="113919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61595"/>
            <a:ext cx="11258550" cy="673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-90170"/>
            <a:ext cx="11210925" cy="7038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85725"/>
            <a:ext cx="11468100" cy="668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71120"/>
            <a:ext cx="11401425" cy="6715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Dương Vũ</cp:lastModifiedBy>
  <cp:revision>1</cp:revision>
  <dcterms:created xsi:type="dcterms:W3CDTF">2024-12-06T12:51:45Z</dcterms:created>
  <dcterms:modified xsi:type="dcterms:W3CDTF">2024-12-06T12:51:45Z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B5195B1112C34FEF87A3A18B56BB599E_11</vt:lpwstr>
  </property>
  <property fmtid="{D5CDD505-2E9C-101B-9397-08002B2CF9AE}" pid="3" name="KSOProductBuildVer">
    <vt:lpwstr>2057-12.2.0.18639</vt:lpwstr>
  </property>
</Properties>
</file>