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192F5-145C-43DE-9DA7-508E01D8F65A}" type="datetimeFigureOut">
              <a:rPr lang="en-US" altLang="ko-KR"/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9F35-CE4E-470F-8FB6-4FB6E71D549D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9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9F35-CE4E-470F-8FB6-4FB6E71D549D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9F35-CE4E-470F-8FB6-4FB6E71D549D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6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9F35-CE4E-470F-8FB6-4FB6E71D549D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8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6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9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2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2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7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7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3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8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8275" y="200025"/>
            <a:ext cx="9144000" cy="238760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기획론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6375" y="34480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멀티미디어 공학과</a:t>
            </a:r>
          </a:p>
          <a:p>
            <a:r>
              <a:rPr lang="ko-KR" altLang="en-US" dirty="0" err="1">
                <a:ea typeface="맑은 고딕"/>
              </a:rPr>
              <a:t>김나영</a:t>
            </a:r>
            <a:r>
              <a:rPr lang="ko-KR" altLang="en-US" dirty="0">
                <a:ea typeface="맑은 고딕"/>
              </a:rPr>
              <a:t> 교수님</a:t>
            </a:r>
          </a:p>
          <a:p>
            <a:r>
              <a:rPr lang="ko-KR" altLang="en-US" dirty="0">
                <a:ea typeface="맑은 고딕"/>
              </a:rPr>
              <a:t>124214 </a:t>
            </a:r>
            <a:r>
              <a:rPr lang="ko-KR" altLang="en-US" err="1">
                <a:ea typeface="맑은 고딕"/>
              </a:rPr>
              <a:t>김평강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호라이즌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 제로던</a:t>
            </a:r>
          </a:p>
        </p:txBody>
      </p:sp>
      <p:pic>
        <p:nvPicPr>
          <p:cNvPr id="4" name="그림 4" descr="다운로드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1675" y="1647825"/>
            <a:ext cx="8147446" cy="45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맑은 고딕"/>
                <a:ea typeface="맑은 고딕"/>
              </a:rPr>
              <a:t>세계관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인류 멸망 뒤의 이야기를 그린 포스트 </a:t>
            </a:r>
            <a:r>
              <a:rPr lang="ko-KR" alt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아포칼립스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 세계관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fost afocla</a:t>
            </a:r>
          </a:p>
        </p:txBody>
      </p:sp>
    </p:spTree>
    <p:extLst>
      <p:ext uri="{BB962C8B-B14F-4D97-AF65-F5344CB8AC3E}">
        <p14:creationId xmlns:p14="http://schemas.microsoft.com/office/powerpoint/2010/main" val="206449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와이드스크린</PresentationFormat>
  <Paragraphs>0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게임 기획론</vt:lpstr>
      <vt:lpstr>호라이즌 제로던</vt:lpstr>
      <vt:lpstr>세계관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기획론</dc:title>
  <dc:creator/>
  <cp:lastModifiedBy/>
  <cp:revision>3</cp:revision>
  <dcterms:created xsi:type="dcterms:W3CDTF">2012-07-30T17:18:39Z</dcterms:created>
  <dcterms:modified xsi:type="dcterms:W3CDTF">2017-05-02T14:59:57Z</dcterms:modified>
</cp:coreProperties>
</file>