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</p:sldIdLst>
  <p:sldSz cx="10691813" cy="7559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69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835" y="201590"/>
            <a:ext cx="10264140" cy="7156492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401" y="972656"/>
            <a:ext cx="8740557" cy="3225461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614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179" y="4265556"/>
            <a:ext cx="7689003" cy="1530195"/>
          </a:xfrm>
        </p:spPr>
        <p:txBody>
          <a:bodyPr>
            <a:normAutofit/>
          </a:bodyPr>
          <a:lstStyle>
            <a:lvl1pPr marL="0" indent="0" algn="ctr">
              <a:spcBef>
                <a:spcPts val="1102"/>
              </a:spcBef>
              <a:buNone/>
              <a:defRPr sz="1984">
                <a:solidFill>
                  <a:srgbClr val="FFFFFF"/>
                </a:solidFill>
              </a:defRPr>
            </a:lvl1pPr>
            <a:lvl2pPr marL="377979" indent="0" algn="ctr">
              <a:buNone/>
              <a:defRPr sz="1984"/>
            </a:lvl2pPr>
            <a:lvl3pPr marL="755957" indent="0" algn="ctr">
              <a:buNone/>
              <a:defRPr sz="1984"/>
            </a:lvl3pPr>
            <a:lvl4pPr marL="1133936" indent="0" algn="ctr">
              <a:buNone/>
              <a:defRPr sz="1653"/>
            </a:lvl4pPr>
            <a:lvl5pPr marL="1511915" indent="0" algn="ctr">
              <a:buNone/>
              <a:defRPr sz="1653"/>
            </a:lvl5pPr>
            <a:lvl6pPr marL="1889893" indent="0" algn="ctr">
              <a:buNone/>
              <a:defRPr sz="1653"/>
            </a:lvl6pPr>
            <a:lvl7pPr marL="2267872" indent="0" algn="ctr">
              <a:buNone/>
              <a:defRPr sz="1653"/>
            </a:lvl7pPr>
            <a:lvl8pPr marL="2645851" indent="0" algn="ctr">
              <a:buNone/>
              <a:defRPr sz="1653"/>
            </a:lvl8pPr>
            <a:lvl9pPr marL="3023829" indent="0" algn="ctr">
              <a:buNone/>
              <a:defRPr sz="16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35193" y="4115823"/>
            <a:ext cx="72169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81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9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839964"/>
            <a:ext cx="2038127" cy="5963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2358" y="839964"/>
            <a:ext cx="6515324" cy="5963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02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282" y="1293649"/>
            <a:ext cx="8740557" cy="3225461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14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9527" y="4579589"/>
            <a:ext cx="7690087" cy="1503344"/>
          </a:xfrm>
        </p:spPr>
        <p:txBody>
          <a:bodyPr anchor="t">
            <a:normAutofit/>
          </a:bodyPr>
          <a:lstStyle>
            <a:lvl1pPr marL="0" indent="0" algn="ctr">
              <a:buNone/>
              <a:defRPr sz="1984">
                <a:solidFill>
                  <a:schemeClr val="accent1"/>
                </a:solidFill>
              </a:defRPr>
            </a:lvl1pPr>
            <a:lvl2pPr marL="377979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95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93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91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893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8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8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8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37420" y="4431755"/>
            <a:ext cx="72169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7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2358" y="2267902"/>
            <a:ext cx="4169807" cy="4435009"/>
          </a:xfrm>
        </p:spPr>
        <p:txBody>
          <a:bodyPr/>
          <a:lstStyle>
            <a:lvl1pPr>
              <a:defRPr sz="1819"/>
            </a:lvl1pPr>
            <a:lvl2pPr>
              <a:defRPr sz="1653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6402" y="2267903"/>
            <a:ext cx="4169807" cy="4435009"/>
          </a:xfrm>
        </p:spPr>
        <p:txBody>
          <a:bodyPr/>
          <a:lstStyle>
            <a:lvl1pPr>
              <a:defRPr sz="1819"/>
            </a:lvl1pPr>
            <a:lvl2pPr>
              <a:defRPr sz="1653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358" y="2206295"/>
            <a:ext cx="4169807" cy="85676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58" y="2999931"/>
            <a:ext cx="4169807" cy="3729440"/>
          </a:xfrm>
        </p:spPr>
        <p:txBody>
          <a:bodyPr/>
          <a:lstStyle>
            <a:lvl1pPr>
              <a:defRPr sz="1819"/>
            </a:lvl1pPr>
            <a:lvl2pPr>
              <a:defRPr sz="1653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97771" y="2203563"/>
            <a:ext cx="4169807" cy="856763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984" b="1"/>
            </a:lvl1pPr>
            <a:lvl2pPr marL="377979" indent="0">
              <a:buNone/>
              <a:defRPr sz="1653" b="1"/>
            </a:lvl2pPr>
            <a:lvl3pPr marL="755957" indent="0">
              <a:buNone/>
              <a:defRPr sz="1488" b="1"/>
            </a:lvl3pPr>
            <a:lvl4pPr marL="1133936" indent="0">
              <a:buNone/>
              <a:defRPr sz="1323" b="1"/>
            </a:lvl4pPr>
            <a:lvl5pPr marL="1511915" indent="0">
              <a:buNone/>
              <a:defRPr sz="1323" b="1"/>
            </a:lvl5pPr>
            <a:lvl6pPr marL="1889893" indent="0">
              <a:buNone/>
              <a:defRPr sz="1323" b="1"/>
            </a:lvl6pPr>
            <a:lvl7pPr marL="2267872" indent="0">
              <a:buNone/>
              <a:defRPr sz="1323" b="1"/>
            </a:lvl7pPr>
            <a:lvl8pPr marL="2645851" indent="0">
              <a:buNone/>
              <a:defRPr sz="1323" b="1"/>
            </a:lvl8pPr>
            <a:lvl9pPr marL="302382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97771" y="2997549"/>
            <a:ext cx="4169807" cy="3729440"/>
          </a:xfrm>
        </p:spPr>
        <p:txBody>
          <a:bodyPr/>
          <a:lstStyle>
            <a:lvl1pPr>
              <a:defRPr sz="1819"/>
            </a:lvl1pPr>
            <a:lvl2pPr>
              <a:defRPr sz="1653"/>
            </a:lvl2pPr>
            <a:lvl3pPr>
              <a:defRPr sz="1488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8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57" y="1209548"/>
            <a:ext cx="3314462" cy="191511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3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287" y="1209548"/>
            <a:ext cx="4852051" cy="5140579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357" y="3124666"/>
            <a:ext cx="3314462" cy="322546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82"/>
              </a:spcBef>
              <a:buNone/>
              <a:defRPr sz="1405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357" y="1209548"/>
            <a:ext cx="3314462" cy="191511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30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99425" y="1179309"/>
            <a:ext cx="4978408" cy="5120421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315"/>
            </a:lvl1pPr>
            <a:lvl2pPr marL="377979" indent="0">
              <a:buNone/>
              <a:defRPr sz="2315"/>
            </a:lvl2pPr>
            <a:lvl3pPr marL="755957" indent="0">
              <a:buNone/>
              <a:defRPr sz="1984"/>
            </a:lvl3pPr>
            <a:lvl4pPr marL="1133936" indent="0">
              <a:buNone/>
              <a:defRPr sz="1653"/>
            </a:lvl4pPr>
            <a:lvl5pPr marL="1511915" indent="0">
              <a:buNone/>
              <a:defRPr sz="1653"/>
            </a:lvl5pPr>
            <a:lvl6pPr marL="1889893" indent="0">
              <a:buNone/>
              <a:defRPr sz="1653"/>
            </a:lvl6pPr>
            <a:lvl7pPr marL="2267872" indent="0">
              <a:buNone/>
              <a:defRPr sz="1653"/>
            </a:lvl7pPr>
            <a:lvl8pPr marL="2645851" indent="0">
              <a:buNone/>
              <a:defRPr sz="1653"/>
            </a:lvl8pPr>
            <a:lvl9pPr marL="3023829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357" y="3124665"/>
            <a:ext cx="3314462" cy="31750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82"/>
              </a:spcBef>
              <a:buNone/>
              <a:defRPr sz="1405"/>
            </a:lvl1pPr>
            <a:lvl2pPr marL="377979" indent="0">
              <a:buNone/>
              <a:defRPr sz="992"/>
            </a:lvl2pPr>
            <a:lvl3pPr marL="755957" indent="0">
              <a:buNone/>
              <a:defRPr sz="827"/>
            </a:lvl3pPr>
            <a:lvl4pPr marL="1133936" indent="0">
              <a:buNone/>
              <a:defRPr sz="744"/>
            </a:lvl4pPr>
            <a:lvl5pPr marL="1511915" indent="0">
              <a:buNone/>
              <a:defRPr sz="744"/>
            </a:lvl5pPr>
            <a:lvl6pPr marL="1889893" indent="0">
              <a:buNone/>
              <a:defRPr sz="744"/>
            </a:lvl6pPr>
            <a:lvl7pPr marL="2267872" indent="0">
              <a:buNone/>
              <a:defRPr sz="744"/>
            </a:lvl7pPr>
            <a:lvl8pPr marL="2645851" indent="0">
              <a:buNone/>
              <a:defRPr sz="744"/>
            </a:lvl8pPr>
            <a:lvl9pPr marL="3023829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0000"/>
          </a:fgClr>
          <a:bgClr>
            <a:schemeClr val="accent3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3837" y="201592"/>
            <a:ext cx="10264140" cy="71564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2357" y="671971"/>
            <a:ext cx="8660369" cy="1495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2359" y="2267902"/>
            <a:ext cx="8658045" cy="4451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2354" y="6860619"/>
            <a:ext cx="204248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accent1"/>
                </a:solidFill>
              </a:defRPr>
            </a:lvl1pPr>
          </a:lstStyle>
          <a:p>
            <a:fld id="{FD849A33-6E7F-44C1-B12A-397C58A2434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3219" y="6860619"/>
            <a:ext cx="413726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2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562" y="6860619"/>
            <a:ext cx="149627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accent1"/>
                </a:solidFill>
              </a:defRPr>
            </a:lvl1pPr>
          </a:lstStyle>
          <a:p>
            <a:fld id="{6382F625-E7C5-404A-8482-8864BFA853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755957" rtl="0" eaLnBrk="1" latinLnBrk="0" hangingPunct="1">
        <a:lnSpc>
          <a:spcPct val="90000"/>
        </a:lnSpc>
        <a:spcBef>
          <a:spcPct val="0"/>
        </a:spcBef>
        <a:buNone/>
        <a:defRPr sz="4409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8989" indent="-151191" algn="l" defTabSz="755957" rtl="0" eaLnBrk="1" latinLnBrk="0" hangingPunct="1">
        <a:lnSpc>
          <a:spcPct val="90000"/>
        </a:lnSpc>
        <a:spcBef>
          <a:spcPts val="1102"/>
        </a:spcBef>
        <a:buClr>
          <a:schemeClr val="accent1"/>
        </a:buClr>
        <a:buSzPct val="80000"/>
        <a:buFont typeface="Corbel" pitchFamily="34" charset="0"/>
        <a:buChar char="•"/>
        <a:defRPr sz="2205" kern="1200">
          <a:solidFill>
            <a:schemeClr val="accent1"/>
          </a:solidFill>
          <a:latin typeface="+mn-lt"/>
          <a:ea typeface="+mn-ea"/>
          <a:cs typeface="+mn-cs"/>
        </a:defRPr>
      </a:lvl1pPr>
      <a:lvl2pPr marL="377979" indent="-151191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984" kern="1200">
          <a:solidFill>
            <a:schemeClr val="accent1"/>
          </a:solidFill>
          <a:latin typeface="+mn-lt"/>
          <a:ea typeface="+mn-ea"/>
          <a:cs typeface="+mn-cs"/>
        </a:defRPr>
      </a:lvl2pPr>
      <a:lvl3pPr marL="604766" indent="-151191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764" kern="1200">
          <a:solidFill>
            <a:schemeClr val="accent1"/>
          </a:solidFill>
          <a:latin typeface="+mn-lt"/>
          <a:ea typeface="+mn-ea"/>
          <a:cs typeface="+mn-cs"/>
        </a:defRPr>
      </a:lvl3pPr>
      <a:lvl4pPr marL="831553" indent="-151191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543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14248" indent="-151191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543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12530" indent="-188989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543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32990" indent="-188989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543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3450" indent="-188989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543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3910" indent="-188989" algn="l" defTabSz="755957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SzPct val="80000"/>
        <a:buFont typeface="Corbel" pitchFamily="34" charset="0"/>
        <a:buChar char="•"/>
        <a:defRPr sz="1543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7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57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36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93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72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51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29" algn="l" defTabSz="75595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F8CF26-6754-2E42-0243-986C62CAFB5E}"/>
              </a:ext>
            </a:extLst>
          </p:cNvPr>
          <p:cNvSpPr txBox="1"/>
          <p:nvPr/>
        </p:nvSpPr>
        <p:spPr>
          <a:xfrm>
            <a:off x="48993" y="19106"/>
            <a:ext cx="10691811" cy="962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57">
                <a:solidFill>
                  <a:srgbClr val="C00000"/>
                </a:solidFill>
                <a:latin typeface="UTM Camellia" panose="02040603050506020204" pitchFamily="18" charset="0"/>
                <a:ea typeface="Segoe UI Black" panose="020B0A02040204020203" pitchFamily="34" charset="0"/>
              </a:rPr>
              <a:t>Sự kiện lễ tình yêu</a:t>
            </a:r>
          </a:p>
        </p:txBody>
      </p:sp>
      <p:pic>
        <p:nvPicPr>
          <p:cNvPr id="10" name="Graphic 9" descr="Heart with solid fill">
            <a:extLst>
              <a:ext uri="{FF2B5EF4-FFF2-40B4-BE49-F238E27FC236}">
                <a16:creationId xmlns:a16="http://schemas.microsoft.com/office/drawing/2014/main" id="{52DAF088-6D51-3A13-606E-113FA1AD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9850" y="1148967"/>
            <a:ext cx="1293256" cy="1293256"/>
          </a:xfrm>
          <a:prstGeom prst="rect">
            <a:avLst/>
          </a:prstGeom>
        </p:spPr>
      </p:pic>
      <p:pic>
        <p:nvPicPr>
          <p:cNvPr id="11" name="Graphic 10" descr="Heart with solid fill">
            <a:extLst>
              <a:ext uri="{FF2B5EF4-FFF2-40B4-BE49-F238E27FC236}">
                <a16:creationId xmlns:a16="http://schemas.microsoft.com/office/drawing/2014/main" id="{726DF68C-2DB9-1451-4658-7D1859743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59" y="2925777"/>
            <a:ext cx="1293256" cy="1293256"/>
          </a:xfrm>
          <a:prstGeom prst="rect">
            <a:avLst/>
          </a:prstGeom>
        </p:spPr>
      </p:pic>
      <p:pic>
        <p:nvPicPr>
          <p:cNvPr id="12" name="Graphic 11" descr="Heart with solid fill">
            <a:extLst>
              <a:ext uri="{FF2B5EF4-FFF2-40B4-BE49-F238E27FC236}">
                <a16:creationId xmlns:a16="http://schemas.microsoft.com/office/drawing/2014/main" id="{08C7E352-E3E2-C54E-68E4-4BE4B35E8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2741" y="4429502"/>
            <a:ext cx="1293256" cy="1293256"/>
          </a:xfrm>
          <a:prstGeom prst="rect">
            <a:avLst/>
          </a:prstGeom>
        </p:spPr>
      </p:pic>
      <p:pic>
        <p:nvPicPr>
          <p:cNvPr id="13" name="Graphic 12" descr="Heart with solid fill">
            <a:extLst>
              <a:ext uri="{FF2B5EF4-FFF2-40B4-BE49-F238E27FC236}">
                <a16:creationId xmlns:a16="http://schemas.microsoft.com/office/drawing/2014/main" id="{45CD5C04-AE0E-66EE-7B62-594548D02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8557" y="1297706"/>
            <a:ext cx="1293256" cy="1293256"/>
          </a:xfrm>
          <a:prstGeom prst="rect">
            <a:avLst/>
          </a:prstGeom>
        </p:spPr>
      </p:pic>
      <p:pic>
        <p:nvPicPr>
          <p:cNvPr id="14" name="Graphic 13" descr="Heart with solid fill">
            <a:extLst>
              <a:ext uri="{FF2B5EF4-FFF2-40B4-BE49-F238E27FC236}">
                <a16:creationId xmlns:a16="http://schemas.microsoft.com/office/drawing/2014/main" id="{A73270FD-2665-34EB-E886-0DF9FD65C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29" y="2925776"/>
            <a:ext cx="1293256" cy="1293256"/>
          </a:xfrm>
          <a:prstGeom prst="rect">
            <a:avLst/>
          </a:prstGeom>
        </p:spPr>
      </p:pic>
      <p:pic>
        <p:nvPicPr>
          <p:cNvPr id="15" name="Graphic 14" descr="Heart with solid fill">
            <a:extLst>
              <a:ext uri="{FF2B5EF4-FFF2-40B4-BE49-F238E27FC236}">
                <a16:creationId xmlns:a16="http://schemas.microsoft.com/office/drawing/2014/main" id="{57C9BFE4-A31B-81E2-2FBC-F2461763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2178" y="4438780"/>
            <a:ext cx="1293256" cy="12932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F3026E-9652-60F8-9177-0BF5E6F48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011" y="1444339"/>
            <a:ext cx="3839789" cy="3297778"/>
          </a:xfrm>
          <a:prstGeom prst="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  <a:reflection blurRad="6350" stA="50000" endA="300" endPos="55500" dist="101600" dir="5400000" sy="-100000" algn="bl" rotWithShape="0"/>
          </a:effectLst>
          <a:scene3d>
            <a:camera prst="isometricOffAxis1Right"/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4BC9EF-3ACD-9D1F-340E-8E154C385C57}"/>
              </a:ext>
            </a:extLst>
          </p:cNvPr>
          <p:cNvSpPr txBox="1"/>
          <p:nvPr/>
        </p:nvSpPr>
        <p:spPr>
          <a:xfrm>
            <a:off x="5841402" y="5899005"/>
            <a:ext cx="4850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UTM Silk Script" panose="02040603050506020204" pitchFamily="18" charset="0"/>
              </a:rPr>
              <a:t> thời gian tổ chức sự kiện : 19 giờ ngày 30/9</a:t>
            </a:r>
          </a:p>
          <a:p>
            <a:r>
              <a:rPr lang="en-US" sz="3200">
                <a:solidFill>
                  <a:srgbClr val="FF0000"/>
                </a:solidFill>
                <a:latin typeface="UTM Silk Script" panose="02040603050506020204" pitchFamily="18" charset="0"/>
              </a:rPr>
              <a:t>Địa điểm tại : thung lũng tình yêu </a:t>
            </a:r>
          </a:p>
        </p:txBody>
      </p:sp>
    </p:spTree>
    <p:extLst>
      <p:ext uri="{BB962C8B-B14F-4D97-AF65-F5344CB8AC3E}">
        <p14:creationId xmlns:p14="http://schemas.microsoft.com/office/powerpoint/2010/main" val="352982549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</TotalTime>
  <Words>25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Corbel</vt:lpstr>
      <vt:lpstr>UTM Camellia</vt:lpstr>
      <vt:lpstr>UTM Silk Script</vt:lpstr>
      <vt:lpstr>Basis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2025-09-29T15:51:32Z</dcterms:created>
  <dcterms:modified xsi:type="dcterms:W3CDTF">2025-09-29T16:17:14Z</dcterms:modified>
</cp:coreProperties>
</file>