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1507-FB33-5123-F68B-2A77D0042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B340A-A007-335F-0A71-3E8444171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B6CC2-481B-A284-B856-C44AFC4D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C50-97D8-43FA-8BA8-30D2AD15923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5EBC5-A7E4-E251-00F2-73F139DF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21903-E93A-AEBF-9360-05DC8C3A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E025-2D84-4FCA-9E68-BD6269F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1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177F-C40E-004C-6C40-08761EDC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97EA8-31F6-D05F-3781-5AA56691F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BE1F-EA92-91E5-E2C0-264F8021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C50-97D8-43FA-8BA8-30D2AD15923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B1733-089E-791F-9B8E-DD7D5286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40F1B-127A-D986-F410-FD248B98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E025-2D84-4FCA-9E68-BD6269F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6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A01C6-BB71-9A9F-AAD2-EA1F44029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30F2C-D5D9-AC7A-BC98-59EA39380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F40C8-633D-6E0B-B7A5-F2FD6752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C50-97D8-43FA-8BA8-30D2AD15923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B8E6B-AFFD-3768-DA11-B39E4DDE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64D97-2CF6-16FA-0F0D-5E85B12F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E025-2D84-4FCA-9E68-BD6269F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7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6C72-4D50-6A21-C005-99F39D17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9AE3-11B8-81F7-F836-B9A09049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27D84-7740-7937-BB05-B173383B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C50-97D8-43FA-8BA8-30D2AD15923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3E3D0-3C92-C1E4-7D43-E4ABDE29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684AB-B955-47E6-8C24-40A3AF59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E025-2D84-4FCA-9E68-BD6269F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5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DB9D-5884-AC00-5EF4-0AEDE6CF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92724-B2D0-E8AA-B2C0-7F3F170CA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29842-421E-1C7B-B339-078102F1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C50-97D8-43FA-8BA8-30D2AD15923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2B74E-335D-A999-F2B5-36EB0CFC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2FA2-188E-42F8-1DBF-662EC77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E025-2D84-4FCA-9E68-BD6269F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0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EA41-71DB-AA4F-FEF2-6426A70D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F83E-DA65-0FEF-4855-BCE8C2256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27A9D-7470-6028-5DD9-CB1574202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49175-63FF-7CA8-5E29-178F50AC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C50-97D8-43FA-8BA8-30D2AD15923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6AAEC-1563-0524-B8E5-8BEAE3F3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E42A4-D05B-7EC0-62E9-7C82C792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E025-2D84-4FCA-9E68-BD6269F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8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9909-F41E-8308-41F7-1FEAA43F4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D26D0-0E5F-20C7-B9BC-2DEB377A7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6849E-E510-FFBF-65C2-AC6576283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D2865-FFDF-4189-B43E-7F1F7CF1B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F7372-2BC2-A667-17C5-410BD706B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F2F2C-A2EE-9438-E959-5186A12C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C50-97D8-43FA-8BA8-30D2AD15923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B05E3-9377-B323-FFF8-6C9CE2B0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9886C-5D03-6E35-6E7A-61E9FF2C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E025-2D84-4FCA-9E68-BD6269F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8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84F7-AEF4-2B4D-B84F-5A98E219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88278-3A3E-0922-37D0-C2D6BF12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C50-97D8-43FA-8BA8-30D2AD15923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C5CD8-D64F-1270-6A8A-8ADB9CC5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88C07-787B-3583-90FC-9FA51499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E025-2D84-4FCA-9E68-BD6269F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5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6D7927-958D-A98C-061F-7ED0C0AC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C50-97D8-43FA-8BA8-30D2AD15923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8F07A-FD75-C708-0790-F7E579EA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9B98D-B010-D71D-99A7-CCD4EC6F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E025-2D84-4FCA-9E68-BD6269F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6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DA5E-EF9B-4291-5569-8D18C661B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4A5F8-65B2-1004-8506-3D9A9A54E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05AE4-337D-542D-1552-931F8D037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DAE4A-7D75-3ACA-5964-BCB236DF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C50-97D8-43FA-8BA8-30D2AD15923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C1E82-42A6-4E0D-FD8C-D7E17F39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9A6A-2070-219B-D2E7-E6B16B9D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E025-2D84-4FCA-9E68-BD6269F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5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7C3C-8CDA-549C-A791-8B610813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2EAEAE-C43E-CA4A-9C3A-C22E617C7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94519-BAE7-A678-ED4D-348EB220B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707B8-CB2F-30B5-6F77-41826C13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5C50-97D8-43FA-8BA8-30D2AD15923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81A43-2CB6-B16B-3EBD-F7350BDD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C3168-45BD-7CCF-A7BA-41189B1D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8E025-2D84-4FCA-9E68-BD6269F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3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F0B03-16A1-2864-5C42-11B95618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9B0A5-2FBD-9586-C90F-5FCA93858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6BD87-A423-6F39-EF3E-CAF4BFADC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55C50-97D8-43FA-8BA8-30D2AD15923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375F3-F669-A3FE-F13E-9D8041BFC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C462C-FA6F-A467-463E-F385E9F6B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8E025-2D84-4FCA-9E68-BD6269F2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8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083E-84F8-124D-341E-665556B11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0DA04-8E22-BD32-1B45-D66C0AF53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7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CA91-BE0C-707A-49F4-27A0BE6C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power point 02 VŨ ĐỨC HOÀNG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94EB7-6AAA-A24A-05B8-B94BF43FF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0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Bài tập power point 02 VŨ ĐỨC HOÀNG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2025-09-29T14:02:35Z</dcterms:created>
  <dcterms:modified xsi:type="dcterms:W3CDTF">2025-09-29T14:02:55Z</dcterms:modified>
</cp:coreProperties>
</file>