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32" d="100"/>
          <a:sy n="32" d="100"/>
        </p:scale>
        <p:origin x="38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ACCB-87DF-A0B1-4D8F-E3EDE5F91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01F6A-355A-A412-02B9-5D71AB32C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F0E20-DF64-4A4E-008C-E9A592AA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8A28-BDD5-483D-87B8-0671BAE5730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9B15-89BB-6272-BB7F-940EDE95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6E2E3-9C7F-2091-EF64-91FB91AC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CBD-97FC-4DB7-B7B7-6EDFBCBD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6690-4260-975B-7130-541F3F48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25E07-6838-1EEC-B402-B2466BCE6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BAE58-BDBB-06FB-8CC2-F6BA4672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8A28-BDD5-483D-87B8-0671BAE5730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B98E8-88C0-72DF-55B2-27C716F6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49C1E-32F8-697C-038A-553BC9B4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CBD-97FC-4DB7-B7B7-6EDFBCBD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4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5A928-C3BF-3AEE-90BF-7ABF0BB4B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49031-660E-0080-20F4-51BE5A3C5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C3041-7A5A-7EEB-E6E4-B1C1DE18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8A28-BDD5-483D-87B8-0671BAE5730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0B3B7-6176-E98E-1671-E46AF3A2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5C5E-253F-0D08-1F89-1AB42C4A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CBD-97FC-4DB7-B7B7-6EDFBCBD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6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644A-9836-E59E-F622-BDA08940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3B72-9A28-3A91-8F2F-B6BB2F775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7496-C054-1EAB-903C-8B216CBC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8A28-BDD5-483D-87B8-0671BAE5730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F1815-C7BC-954E-A8D8-3B6C1266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6BFC-2C04-03F0-A846-33A998EE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CBD-97FC-4DB7-B7B7-6EDFBCBD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9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CAC2-9297-C542-F88E-942FCD3F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68F54-2AF8-3680-C79E-4B92E4D0A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9E83-CB4D-504D-60BD-ABF7F888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8A28-BDD5-483D-87B8-0671BAE5730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1CEF-A519-D7EF-69AD-B26D873F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6D6F3-AB67-DADC-11BA-6D989271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CBD-97FC-4DB7-B7B7-6EDFBCBD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2E4D-954B-B933-B6A9-9FBBC34B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3FC3A-FFDF-5583-62B5-8CBE1D1BA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5E98C-D671-A9B0-93F3-3CC4BE34D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E15C3-B466-0F16-456F-EF56191D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8A28-BDD5-483D-87B8-0671BAE5730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D014-6BC7-F050-7627-F1082FBB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B70C3-96E7-7F49-B3E6-9EADD24B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CBD-97FC-4DB7-B7B7-6EDFBCBD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7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0B05-DEEC-6041-9825-5DC1B937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EE5D-20EE-4F67-B3DD-2E9E66F2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7F1E2-5542-D121-F051-FC4A9A0D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F8A32-3D1D-2CF3-4FB2-BBA637916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2AF9A-1BB8-88CC-4D45-8531AFE39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BFDB1-EFDD-59A6-A569-DB36B88A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8A28-BDD5-483D-87B8-0671BAE5730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724CE-103F-5237-6B05-A6C27743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9A171-18A7-7DA9-464C-7357B662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CBD-97FC-4DB7-B7B7-6EDFBCBD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C4FB-08DA-C738-522D-AEE33F1D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4628B-7012-3AD6-6A1A-3E584BB9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8A28-BDD5-483D-87B8-0671BAE5730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52D96-1239-97D6-B42E-6200B49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C270E-844B-20E3-9E44-46FEDEE6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CBD-97FC-4DB7-B7B7-6EDFBCBD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3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A57A9-364E-DB42-A5A8-FFD4AF40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8A28-BDD5-483D-87B8-0671BAE5730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DDF70-E9DE-6D55-E3FC-10FFAFDB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A9CF0-FA75-C847-D5B1-0F27019D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CBD-97FC-4DB7-B7B7-6EDFBCBD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E232-AE13-28CE-BEE8-20CC7385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7A6B-7063-5F45-7EF9-E5FBCF6C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332FF-B339-2F88-F05F-0DE1E46AF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96434-E7BA-B661-691B-B1EB77F1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8A28-BDD5-483D-87B8-0671BAE5730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23CF7-78B8-758F-4D51-8CFE5869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46E8F-CEDC-1A41-9242-25F3573B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CBD-97FC-4DB7-B7B7-6EDFBCBD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6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08F5-C176-DEEA-7A51-DF7713B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E3712-D262-394E-4ACB-E43B658B1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E933E-CDED-51DD-9DCA-D599D80AF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E929C-9278-79EC-2CBF-249E59F4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8A28-BDD5-483D-87B8-0671BAE5730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D0851-8C68-9E5A-A399-2D07D640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7F374-AC3C-5D4A-29B2-1D7F2FCA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FCBD-97FC-4DB7-B7B7-6EDFBCBD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0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96458-8095-8ABC-8784-8ADF79F7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45410-3047-A03C-BEAE-B9BA32B99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C2D1-8B1C-7045-034A-4102ECE27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08A28-BDD5-483D-87B8-0671BAE5730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5D977-D5D7-687D-CBE4-BAD4914AE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4C4F6-F9C6-63CD-9B98-7359ADAFC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6FCBD-97FC-4DB7-B7B7-6EDFBCBDB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0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E91A5C-663E-9CA9-F269-5BD84CFB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Ảnh hoạt hình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D132D2-AD3E-3B1F-102C-EFF3302F10EB}"/>
              </a:ext>
            </a:extLst>
          </p:cNvPr>
          <p:cNvSpPr/>
          <p:nvPr/>
        </p:nvSpPr>
        <p:spPr>
          <a:xfrm>
            <a:off x="9029467" y="2234592"/>
            <a:ext cx="2916645" cy="27975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47C6EA-5408-4BF3-5498-1C361BB0BF95}"/>
              </a:ext>
            </a:extLst>
          </p:cNvPr>
          <p:cNvSpPr/>
          <p:nvPr/>
        </p:nvSpPr>
        <p:spPr>
          <a:xfrm>
            <a:off x="1235243" y="1690688"/>
            <a:ext cx="10118558" cy="4437396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🎬Update wallpaper Vương Lâm &amp; Lý Mộ Uyển trong #Tiên_Nghịch">
            <a:extLst>
              <a:ext uri="{FF2B5EF4-FFF2-40B4-BE49-F238E27FC236}">
                <a16:creationId xmlns:a16="http://schemas.microsoft.com/office/drawing/2014/main" id="{865C00E4-004A-1AFB-DE15-319AB71D75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9" y="1931694"/>
            <a:ext cx="8575335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58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Ảnh hoạt hình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2025-09-29T14:19:02Z</dcterms:created>
  <dcterms:modified xsi:type="dcterms:W3CDTF">2025-09-29T14:19:16Z</dcterms:modified>
</cp:coreProperties>
</file>