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34" d="100"/>
          <a:sy n="34" d="100"/>
        </p:scale>
        <p:origin x="53" y="10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81BE-60AD-6C70-2E87-44E8A57D83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5D0A65-055F-AB17-7745-49DC7FE3BB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60613-CDE9-09E1-8B9E-BAE94F35A1A8}"/>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5" name="Footer Placeholder 4">
            <a:extLst>
              <a:ext uri="{FF2B5EF4-FFF2-40B4-BE49-F238E27FC236}">
                <a16:creationId xmlns:a16="http://schemas.microsoft.com/office/drawing/2014/main" id="{0713A19D-84EF-DD73-0F95-8FE494D5D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4C990-C1AD-CEF7-D435-8898E7B10D19}"/>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2682767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050A-016D-83DC-74BE-5C56766CAD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7E417-DD84-12FE-7643-A2F9A6E83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3D227D-65CB-40C3-1FA8-A9AFE47D6B7C}"/>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5" name="Footer Placeholder 4">
            <a:extLst>
              <a:ext uri="{FF2B5EF4-FFF2-40B4-BE49-F238E27FC236}">
                <a16:creationId xmlns:a16="http://schemas.microsoft.com/office/drawing/2014/main" id="{76D7512F-8028-A875-84BF-B92BEE4A6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1D700-1350-2977-CE0B-E556661FDBAE}"/>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381938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9D8B4-425B-AE5A-C817-F8967E2A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1DA055-9229-4184-BD63-1C45C1BC4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ADD47-C77E-93FD-D89A-3CB7C47E5947}"/>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5" name="Footer Placeholder 4">
            <a:extLst>
              <a:ext uri="{FF2B5EF4-FFF2-40B4-BE49-F238E27FC236}">
                <a16:creationId xmlns:a16="http://schemas.microsoft.com/office/drawing/2014/main" id="{28EDE4D4-82A9-B4EA-AFEE-104FAEEA0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3E5DDC-FD13-AE81-96A3-8910926D48F9}"/>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258769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EE3C-751B-85EA-E2C3-060CABE071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196673-5A08-71E4-BD0A-CF596A8E2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2BA13-BA4D-4D22-BA27-52D85B8DB1D4}"/>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5" name="Footer Placeholder 4">
            <a:extLst>
              <a:ext uri="{FF2B5EF4-FFF2-40B4-BE49-F238E27FC236}">
                <a16:creationId xmlns:a16="http://schemas.microsoft.com/office/drawing/2014/main" id="{DC8ACF62-ED36-9A56-34FD-577881131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115267-EF6A-E692-BC47-26C4E21EFAA3}"/>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76870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4C5D-3B68-1416-4B4B-868A0EC654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A8C0B-B35F-3D30-848D-C80C91EE0D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DA501-191C-D4E1-5202-813B075B08C7}"/>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5" name="Footer Placeholder 4">
            <a:extLst>
              <a:ext uri="{FF2B5EF4-FFF2-40B4-BE49-F238E27FC236}">
                <a16:creationId xmlns:a16="http://schemas.microsoft.com/office/drawing/2014/main" id="{2481A7E6-04E8-5857-342B-F1B02DB71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7A54E-5E09-869A-79C3-BE2BE90388CF}"/>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38506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AF88-E134-64EC-1911-6C6189ABD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30434F-7E39-FBA2-FA35-2A6C8517A6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65FF6C-5BD1-3D0B-B166-216C525A5C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237096-F31C-53DC-1E16-085D0B0E7F6D}"/>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6" name="Footer Placeholder 5">
            <a:extLst>
              <a:ext uri="{FF2B5EF4-FFF2-40B4-BE49-F238E27FC236}">
                <a16:creationId xmlns:a16="http://schemas.microsoft.com/office/drawing/2014/main" id="{DBA9B183-CCD6-C28E-CEBE-F402EBFEA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212D8-54A9-EB94-61FE-D8BA23EDBCE5}"/>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345095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9511-E751-4C51-D628-DB2EBD2430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014E1D-4424-D003-7623-14A18BEAC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CF557-4E3E-292D-AAAE-95D205AB45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20FEFA-08FF-13BF-9624-94DC33012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72C4A0-CE91-29A7-1F95-6216245FCE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F18510-826B-25D6-F1D1-1969D9FB06B5}"/>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8" name="Footer Placeholder 7">
            <a:extLst>
              <a:ext uri="{FF2B5EF4-FFF2-40B4-BE49-F238E27FC236}">
                <a16:creationId xmlns:a16="http://schemas.microsoft.com/office/drawing/2014/main" id="{D18E31AD-5B8B-EAB4-B46C-6D1FEF287B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E1DFB1-2ADD-3434-489F-CF8E80EE696E}"/>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377926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32B32-A0C2-F97C-3C1D-101F43AC56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B7201-8ECA-A334-1D16-67214A70385C}"/>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4" name="Footer Placeholder 3">
            <a:extLst>
              <a:ext uri="{FF2B5EF4-FFF2-40B4-BE49-F238E27FC236}">
                <a16:creationId xmlns:a16="http://schemas.microsoft.com/office/drawing/2014/main" id="{4D19A366-0A72-E950-E1D3-1779CB2C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ACCD01-D4D6-7DDA-5AB5-A499968BE073}"/>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33503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1BE4D2-2AB1-4E3B-A142-ED0B47F1CF1B}"/>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3" name="Footer Placeholder 2">
            <a:extLst>
              <a:ext uri="{FF2B5EF4-FFF2-40B4-BE49-F238E27FC236}">
                <a16:creationId xmlns:a16="http://schemas.microsoft.com/office/drawing/2014/main" id="{7570AD1C-71E4-0CF2-6F78-E2F630DE6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89B7F8-6BBB-7932-D756-E39D4EB97B91}"/>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219721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F453-325C-EB25-E1AD-69F257075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F16EB3-4BBA-D209-2A13-875D55CF0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2BF40-EAD7-B4D5-33CC-4D68F8F4F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E536E3-8583-E371-F77C-497CF2405A74}"/>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6" name="Footer Placeholder 5">
            <a:extLst>
              <a:ext uri="{FF2B5EF4-FFF2-40B4-BE49-F238E27FC236}">
                <a16:creationId xmlns:a16="http://schemas.microsoft.com/office/drawing/2014/main" id="{F18A6395-E1C3-A344-83E8-FC01E8B63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E6F3F-465F-5575-F593-F1A6F67865DA}"/>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4231742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DE09-885A-16B8-8FB9-772B99014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2099DE-29C5-F3B5-1B13-B79B38BD74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D58F93-5993-AF8C-E0D4-96FCDE802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F9894E-6CEB-D609-9A4E-ECB95CE6578F}"/>
              </a:ext>
            </a:extLst>
          </p:cNvPr>
          <p:cNvSpPr>
            <a:spLocks noGrp="1"/>
          </p:cNvSpPr>
          <p:nvPr>
            <p:ph type="dt" sz="half" idx="10"/>
          </p:nvPr>
        </p:nvSpPr>
        <p:spPr/>
        <p:txBody>
          <a:bodyPr/>
          <a:lstStyle/>
          <a:p>
            <a:fld id="{53CE3BBA-2388-4F9F-A045-B52939777588}" type="datetimeFigureOut">
              <a:rPr lang="en-US" smtClean="0"/>
              <a:t>9/29/2025</a:t>
            </a:fld>
            <a:endParaRPr lang="en-US"/>
          </a:p>
        </p:txBody>
      </p:sp>
      <p:sp>
        <p:nvSpPr>
          <p:cNvPr id="6" name="Footer Placeholder 5">
            <a:extLst>
              <a:ext uri="{FF2B5EF4-FFF2-40B4-BE49-F238E27FC236}">
                <a16:creationId xmlns:a16="http://schemas.microsoft.com/office/drawing/2014/main" id="{329E4663-68CE-AA10-ACE5-8E713D24A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BD098E-7D5B-AC0F-30F3-07C42736F5F6}"/>
              </a:ext>
            </a:extLst>
          </p:cNvPr>
          <p:cNvSpPr>
            <a:spLocks noGrp="1"/>
          </p:cNvSpPr>
          <p:nvPr>
            <p:ph type="sldNum" sz="quarter" idx="12"/>
          </p:nvPr>
        </p:nvSpPr>
        <p:spPr/>
        <p:txBody>
          <a:bodyPr/>
          <a:lstStyle/>
          <a:p>
            <a:fld id="{7F715434-9F54-4BDE-AA82-1AE34BA6BF55}" type="slidenum">
              <a:rPr lang="en-US" smtClean="0"/>
              <a:t>‹#›</a:t>
            </a:fld>
            <a:endParaRPr lang="en-US"/>
          </a:p>
        </p:txBody>
      </p:sp>
    </p:spTree>
    <p:extLst>
      <p:ext uri="{BB962C8B-B14F-4D97-AF65-F5344CB8AC3E}">
        <p14:creationId xmlns:p14="http://schemas.microsoft.com/office/powerpoint/2010/main" val="207601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02DDF0-333C-03CC-DF1A-D6FF1E3E6F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E2BD7-5AA8-60D1-AB45-F589738C6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A8162-7534-4DAE-1459-B6D97F9A3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E3BBA-2388-4F9F-A045-B52939777588}" type="datetimeFigureOut">
              <a:rPr lang="en-US" smtClean="0"/>
              <a:t>9/29/2025</a:t>
            </a:fld>
            <a:endParaRPr lang="en-US"/>
          </a:p>
        </p:txBody>
      </p:sp>
      <p:sp>
        <p:nvSpPr>
          <p:cNvPr id="5" name="Footer Placeholder 4">
            <a:extLst>
              <a:ext uri="{FF2B5EF4-FFF2-40B4-BE49-F238E27FC236}">
                <a16:creationId xmlns:a16="http://schemas.microsoft.com/office/drawing/2014/main" id="{E6E78D2B-5EC7-30FC-2611-747F1FCF3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0D832B-DE5C-1BA8-B2A2-4F66E3ED4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5434-9F54-4BDE-AA82-1AE34BA6BF55}" type="slidenum">
              <a:rPr lang="en-US" smtClean="0"/>
              <a:t>‹#›</a:t>
            </a:fld>
            <a:endParaRPr lang="en-US"/>
          </a:p>
        </p:txBody>
      </p:sp>
    </p:spTree>
    <p:extLst>
      <p:ext uri="{BB962C8B-B14F-4D97-AF65-F5344CB8AC3E}">
        <p14:creationId xmlns:p14="http://schemas.microsoft.com/office/powerpoint/2010/main" val="728020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FD2F-F10C-0C88-B9AD-C38EC38FB176}"/>
              </a:ext>
            </a:extLst>
          </p:cNvPr>
          <p:cNvSpPr>
            <a:spLocks noGrp="1"/>
          </p:cNvSpPr>
          <p:nvPr>
            <p:ph type="title"/>
          </p:nvPr>
        </p:nvSpPr>
        <p:spPr/>
        <p:txBody>
          <a:bodyPr/>
          <a:lstStyle/>
          <a:p>
            <a:r>
              <a:rPr lang="en-US"/>
              <a:t>Vương lâm và lý mộ uyển </a:t>
            </a:r>
          </a:p>
        </p:txBody>
      </p:sp>
      <p:pic>
        <p:nvPicPr>
          <p:cNvPr id="4100" name="Picture 4" descr="Lý Mộ Uyển 🥰🥰 - Tiên Nghịch (Renegade Immortal ) #shorts #donghua #viral  - YouTube">
            <a:extLst>
              <a:ext uri="{FF2B5EF4-FFF2-40B4-BE49-F238E27FC236}">
                <a16:creationId xmlns:a16="http://schemas.microsoft.com/office/drawing/2014/main" id="{2832AD34-CB92-2005-B2DA-4039AB82AB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0045" y="1777396"/>
            <a:ext cx="10515600" cy="4715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1304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 calcmode="lin" valueType="num">
                                      <p:cBhvr additive="base">
                                        <p:cTn id="12" dur="500" fill="hold"/>
                                        <p:tgtEl>
                                          <p:spTgt spid="4100"/>
                                        </p:tgtEl>
                                        <p:attrNameLst>
                                          <p:attrName>ppt_x</p:attrName>
                                        </p:attrNameLst>
                                      </p:cBhvr>
                                      <p:tavLst>
                                        <p:tav tm="0">
                                          <p:val>
                                            <p:strVal val="#ppt_x"/>
                                          </p:val>
                                        </p:tav>
                                        <p:tav tm="100000">
                                          <p:val>
                                            <p:strVal val="#ppt_x"/>
                                          </p:val>
                                        </p:tav>
                                      </p:tavLst>
                                    </p:anim>
                                    <p:anim calcmode="lin" valueType="num">
                                      <p:cBhvr additive="base">
                                        <p:cTn id="13"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Ảnh Vương Lâm Cổ Thần Tiên Nghịch | TikTok">
            <a:extLst>
              <a:ext uri="{FF2B5EF4-FFF2-40B4-BE49-F238E27FC236}">
                <a16:creationId xmlns:a16="http://schemas.microsoft.com/office/drawing/2014/main" id="{8594BF88-D2F8-68D6-62E7-7170CD146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762"/>
            <a:ext cx="4426097" cy="665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8583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p:cTn id="7" dur="1000" fill="hold"/>
                                        <p:tgtEl>
                                          <p:spTgt spid="1028"/>
                                        </p:tgtEl>
                                        <p:attrNameLst>
                                          <p:attrName>ppt_w</p:attrName>
                                        </p:attrNameLst>
                                      </p:cBhvr>
                                      <p:tavLst>
                                        <p:tav tm="0">
                                          <p:val>
                                            <p:fltVal val="0"/>
                                          </p:val>
                                        </p:tav>
                                        <p:tav tm="100000">
                                          <p:val>
                                            <p:strVal val="#ppt_w"/>
                                          </p:val>
                                        </p:tav>
                                      </p:tavLst>
                                    </p:anim>
                                    <p:anim calcmode="lin" valueType="num">
                                      <p:cBhvr>
                                        <p:cTn id="8" dur="1000" fill="hold"/>
                                        <p:tgtEl>
                                          <p:spTgt spid="1028"/>
                                        </p:tgtEl>
                                        <p:attrNameLst>
                                          <p:attrName>ppt_h</p:attrName>
                                        </p:attrNameLst>
                                      </p:cBhvr>
                                      <p:tavLst>
                                        <p:tav tm="0">
                                          <p:val>
                                            <p:fltVal val="0"/>
                                          </p:val>
                                        </p:tav>
                                        <p:tav tm="100000">
                                          <p:val>
                                            <p:strVal val="#ppt_h"/>
                                          </p:val>
                                        </p:tav>
                                      </p:tavLst>
                                    </p:anim>
                                    <p:anim calcmode="lin" valueType="num">
                                      <p:cBhvr>
                                        <p:cTn id="9" dur="1000" fill="hold"/>
                                        <p:tgtEl>
                                          <p:spTgt spid="1028"/>
                                        </p:tgtEl>
                                        <p:attrNameLst>
                                          <p:attrName>style.rotation</p:attrName>
                                        </p:attrNameLst>
                                      </p:cBhvr>
                                      <p:tavLst>
                                        <p:tav tm="0">
                                          <p:val>
                                            <p:fltVal val="90"/>
                                          </p:val>
                                        </p:tav>
                                        <p:tav tm="100000">
                                          <p:val>
                                            <p:fltVal val="0"/>
                                          </p:val>
                                        </p:tav>
                                      </p:tavLst>
                                    </p:anim>
                                    <p:animEffect transition="in" filter="fade">
                                      <p:cBhvr>
                                        <p:cTn id="10"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FD2F-F10C-0C88-B9AD-C38EC38FB176}"/>
              </a:ext>
            </a:extLst>
          </p:cNvPr>
          <p:cNvSpPr>
            <a:spLocks noGrp="1"/>
          </p:cNvSpPr>
          <p:nvPr>
            <p:ph type="title"/>
          </p:nvPr>
        </p:nvSpPr>
        <p:spPr/>
        <p:txBody>
          <a:bodyPr/>
          <a:lstStyle/>
          <a:p>
            <a:r>
              <a:rPr lang="en-US"/>
              <a:t>Vương lâm lý mộ uyển </a:t>
            </a:r>
          </a:p>
        </p:txBody>
      </p:sp>
      <p:sp>
        <p:nvSpPr>
          <p:cNvPr id="6" name="Content Placeholder 5">
            <a:extLst>
              <a:ext uri="{FF2B5EF4-FFF2-40B4-BE49-F238E27FC236}">
                <a16:creationId xmlns:a16="http://schemas.microsoft.com/office/drawing/2014/main" id="{1F36A34C-B11B-9C67-2FB1-82701B4F940A}"/>
              </a:ext>
            </a:extLst>
          </p:cNvPr>
          <p:cNvSpPr>
            <a:spLocks noGrp="1"/>
          </p:cNvSpPr>
          <p:nvPr>
            <p:ph sz="half" idx="1"/>
          </p:nvPr>
        </p:nvSpPr>
        <p:spPr>
          <a:xfrm>
            <a:off x="538717" y="1690688"/>
            <a:ext cx="5181600" cy="4351338"/>
          </a:xfrm>
        </p:spPr>
        <p:txBody>
          <a:bodyPr>
            <a:normAutofit fontScale="47500" lnSpcReduction="20000"/>
          </a:bodyPr>
          <a:lstStyle/>
          <a:p>
            <a:r>
              <a:rPr lang="vi-VN" sz="2900" b="1">
                <a:solidFill>
                  <a:srgbClr val="C00000"/>
                </a:solidFill>
              </a:rPr>
              <a:t>Bối cảnh gặp gỡ</a:t>
            </a:r>
            <a:r>
              <a:rPr lang="vi-VN" sz="2900">
                <a:solidFill>
                  <a:srgbClr val="C00000"/>
                </a:solidFill>
              </a:rPr>
              <a:t>: Lý Mộ Uyển ban đầu là một sư tỷ trong môn phái của Vương Lâm, lớn tuổi hơn, giàu kinh nghiệm hơn, và từng nhiều lần chỉ dẫn Vương Lâm.</a:t>
            </a:r>
          </a:p>
          <a:p>
            <a:r>
              <a:rPr lang="vi-VN" sz="2900" b="1">
                <a:solidFill>
                  <a:srgbClr val="C00000"/>
                </a:solidFill>
              </a:rPr>
              <a:t>Mối duyên ban đầu</a:t>
            </a:r>
            <a:r>
              <a:rPr lang="vi-VN" sz="2900">
                <a:solidFill>
                  <a:srgbClr val="C00000"/>
                </a:solidFill>
              </a:rPr>
              <a:t>: Lý Mộ Uyển có tình cảm với Vương Lâm từ khi anh còn yếu ớt, nhưng vì thân phận và hoàn cảnh, cô giấu kín cảm xúc.</a:t>
            </a:r>
          </a:p>
          <a:p>
            <a:r>
              <a:rPr lang="vi-VN" sz="2900" b="1">
                <a:solidFill>
                  <a:srgbClr val="C00000"/>
                </a:solidFill>
              </a:rPr>
              <a:t>Sự hy sinh</a:t>
            </a:r>
            <a:r>
              <a:rPr lang="vi-VN" sz="2900">
                <a:solidFill>
                  <a:srgbClr val="C00000"/>
                </a:solidFill>
              </a:rPr>
              <a:t>: Lý Mộ Uyển nhiều lần giúp đỡ, thậm chí hy sinh lợi ích và tính mạng vì Vương Lâm. Tình yêu của cô mang tính âm thầm, kiên nhẫn và không đòi hỏi.</a:t>
            </a:r>
          </a:p>
          <a:p>
            <a:r>
              <a:rPr lang="vi-VN" sz="2900" b="1">
                <a:solidFill>
                  <a:srgbClr val="C00000"/>
                </a:solidFill>
              </a:rPr>
              <a:t>Tính chất tình yêu</a:t>
            </a:r>
            <a:r>
              <a:rPr lang="vi-VN" sz="2900">
                <a:solidFill>
                  <a:srgbClr val="C00000"/>
                </a:solidFill>
              </a:rPr>
              <a:t>: Tình yêu của họ không ồn ào, không phải kiểu ngôn tình lãng mạn, mà là </a:t>
            </a:r>
            <a:r>
              <a:rPr lang="vi-VN" sz="2900" b="1">
                <a:solidFill>
                  <a:srgbClr val="C00000"/>
                </a:solidFill>
              </a:rPr>
              <a:t>tình yêu sâu lắng, nhẫn nại, mang màu sắc định mệnh</a:t>
            </a:r>
            <a:r>
              <a:rPr lang="vi-VN" sz="2900">
                <a:solidFill>
                  <a:srgbClr val="C00000"/>
                </a:solidFill>
              </a:rPr>
              <a:t> – có sự day dứt, mất mát và cả sự bù đắp muộn màng.</a:t>
            </a:r>
          </a:p>
          <a:p>
            <a:r>
              <a:rPr lang="vi-VN" sz="2900" b="1">
                <a:solidFill>
                  <a:srgbClr val="C00000"/>
                </a:solidFill>
              </a:rPr>
              <a:t>Điểm đặc biệt</a:t>
            </a:r>
            <a:r>
              <a:rPr lang="vi-VN" sz="2900">
                <a:solidFill>
                  <a:srgbClr val="C00000"/>
                </a:solidFill>
              </a:rPr>
              <a:t>: Vương Lâm sau nhiều biến cố mới nhận ra tấm lòng Lý Mộ Uyển, nhưng khi anh hiểu ra cũng là lúc nhiều thứ đã muộn. Đây chính là yếu tố khiến câu chuyện tình này được người đọc nhớ mãi.</a:t>
            </a:r>
          </a:p>
          <a:p>
            <a:r>
              <a:rPr lang="en-US" sz="2900">
                <a:solidFill>
                  <a:srgbClr val="C00000"/>
                </a:solidFill>
              </a:rPr>
              <a:t>💡 </a:t>
            </a:r>
            <a:r>
              <a:rPr lang="vi-VN" sz="2900" b="1">
                <a:solidFill>
                  <a:srgbClr val="C00000"/>
                </a:solidFill>
              </a:rPr>
              <a:t>Tóm lại:</a:t>
            </a:r>
            <a:r>
              <a:rPr lang="vi-VN" sz="2900">
                <a:solidFill>
                  <a:srgbClr val="C00000"/>
                </a:solidFill>
              </a:rPr>
              <a:t> Tình yêu giữa Vương Lâm và Lý Mộ Uyển là kiểu </a:t>
            </a:r>
            <a:r>
              <a:rPr lang="vi-VN" sz="2900" b="1">
                <a:solidFill>
                  <a:srgbClr val="C00000"/>
                </a:solidFill>
              </a:rPr>
              <a:t>“tình sâu nhưng lặng lẽ”</a:t>
            </a:r>
            <a:r>
              <a:rPr lang="vi-VN" sz="2900">
                <a:solidFill>
                  <a:srgbClr val="C00000"/>
                </a:solidFill>
              </a:rPr>
              <a:t> – đầy hy si</a:t>
            </a:r>
            <a:r>
              <a:rPr lang="vi-VN">
                <a:solidFill>
                  <a:srgbClr val="C00000"/>
                </a:solidFill>
              </a:rPr>
              <a:t>nh, thấu hiểu, nhưng cũng đẫm bi kịch. Nó góp phần khắc họa chiều sâu tâm lý nhân vật và tăng sức nặng cảm xúc cho câu chuyện.</a:t>
            </a:r>
          </a:p>
          <a:p>
            <a:endParaRPr lang="en-US"/>
          </a:p>
        </p:txBody>
      </p:sp>
      <p:pic>
        <p:nvPicPr>
          <p:cNvPr id="2050" name="Picture 2" descr="Vương Lâm nhìn Lý Mộ Uyển rất lâu, rất rất lâu. Hắn không để ý thời gi... |  TikTok">
            <a:extLst>
              <a:ext uri="{FF2B5EF4-FFF2-40B4-BE49-F238E27FC236}">
                <a16:creationId xmlns:a16="http://schemas.microsoft.com/office/drawing/2014/main" id="{24166A17-F24B-167F-BCCD-2FB98DDAB44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10168" y="1825625"/>
            <a:ext cx="4043115" cy="48366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Vương Lâm nhìn Lý Mộ Uyển rất lâu, rất rất lâu. Hắn không để ý thời gi... |  TikTok">
            <a:extLst>
              <a:ext uri="{FF2B5EF4-FFF2-40B4-BE49-F238E27FC236}">
                <a16:creationId xmlns:a16="http://schemas.microsoft.com/office/drawing/2014/main" id="{0BAAB246-3166-E438-4C6B-5B0728F3B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671" y="1825625"/>
            <a:ext cx="4043115" cy="483661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FC1B3A08-276A-6EDB-86AA-70A7744E47AF}"/>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167" y="1825624"/>
            <a:ext cx="4043115" cy="4836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2547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iterate type="lt">
                                    <p:tmPct val="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iterate type="lt">
                                    <p:tmPct val="0"/>
                                  </p:iterate>
                                  <p:childTnLst>
                                    <p:set>
                                      <p:cBhvr>
                                        <p:cTn id="1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iterate type="lt">
                                    <p:tmPct val="0"/>
                                  </p:iterate>
                                  <p:childTnLst>
                                    <p:set>
                                      <p:cBhvr>
                                        <p:cTn id="16" dur="1" fill="hold">
                                          <p:stCondLst>
                                            <p:cond delay="0"/>
                                          </p:stCondLst>
                                        </p:cTn>
                                        <p:tgtEl>
                                          <p:spTgt spid="6">
                                            <p:txEl>
                                              <p:pRg st="2" end="2"/>
                                            </p:txEl>
                                          </p:spTgt>
                                        </p:tgtEl>
                                        <p:attrNameLst>
                                          <p:attrName>style.visibility</p:attrName>
                                        </p:attrNameLst>
                                      </p:cBhvr>
                                      <p:to>
                                        <p:strVal val="visible"/>
                                      </p:to>
                                    </p:set>
                                    <p:animEffect transition="in" filter="randombar(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iterate type="lt">
                                    <p:tmPct val="0"/>
                                  </p:iterate>
                                  <p:childTnLst>
                                    <p:set>
                                      <p:cBhvr>
                                        <p:cTn id="21"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iterate type="lt">
                                    <p:tmPct val="0"/>
                                  </p:iterate>
                                  <p:childTnLst>
                                    <p:set>
                                      <p:cBhvr>
                                        <p:cTn id="26" dur="1" fill="hold">
                                          <p:stCondLst>
                                            <p:cond delay="0"/>
                                          </p:stCondLst>
                                        </p:cTn>
                                        <p:tgtEl>
                                          <p:spTgt spid="6">
                                            <p:txEl>
                                              <p:pRg st="4" end="4"/>
                                            </p:txEl>
                                          </p:spTgt>
                                        </p:tgtEl>
                                        <p:attrNameLst>
                                          <p:attrName>style.visibility</p:attrName>
                                        </p:attrNameLst>
                                      </p:cBhvr>
                                      <p:to>
                                        <p:strVal val="visible"/>
                                      </p:to>
                                    </p:set>
                                    <p:animEffect transition="in" filter="randombar(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iterate type="lt">
                                    <p:tmPct val="0"/>
                                  </p:iterate>
                                  <p:childTnLst>
                                    <p:set>
                                      <p:cBhvr>
                                        <p:cTn id="31"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4" presetClass="emph" presetSubtype="0" fill="hold" grpId="1" nodeType="clickEffect">
                                  <p:stCondLst>
                                    <p:cond delay="0"/>
                                  </p:stCondLst>
                                  <p:iterate type="lt">
                                    <p:tmPct val="10000"/>
                                  </p:iterate>
                                  <p:childTnLst>
                                    <p:animMotion origin="layout" path="M 5E-6 3.7037E-7 L 5E-6 -0.07222 " pathEditMode="relative" rAng="0" ptsTypes="AA">
                                      <p:cBhvr>
                                        <p:cTn id="36" dur="250" accel="50000" decel="50000" autoRev="1" fill="hold">
                                          <p:stCondLst>
                                            <p:cond delay="0"/>
                                          </p:stCondLst>
                                        </p:cTn>
                                        <p:tgtEl>
                                          <p:spTgt spid="6">
                                            <p:txEl>
                                              <p:pRg st="0" end="0"/>
                                            </p:txEl>
                                          </p:spTgt>
                                        </p:tgtEl>
                                        <p:attrNameLst>
                                          <p:attrName>ppt_x</p:attrName>
                                          <p:attrName>ppt_y</p:attrName>
                                        </p:attrNameLst>
                                      </p:cBhvr>
                                      <p:rCtr x="0" y="-3611"/>
                                    </p:animMotion>
                                    <p:animRot by="1500000">
                                      <p:cBhvr>
                                        <p:cTn id="37" dur="125" fill="hold">
                                          <p:stCondLst>
                                            <p:cond delay="0"/>
                                          </p:stCondLst>
                                        </p:cTn>
                                        <p:tgtEl>
                                          <p:spTgt spid="6">
                                            <p:txEl>
                                              <p:pRg st="0" end="0"/>
                                            </p:txEl>
                                          </p:spTgt>
                                        </p:tgtEl>
                                        <p:attrNameLst>
                                          <p:attrName>r</p:attrName>
                                        </p:attrNameLst>
                                      </p:cBhvr>
                                    </p:animRot>
                                    <p:animRot by="-1500000">
                                      <p:cBhvr>
                                        <p:cTn id="38" dur="125" fill="hold">
                                          <p:stCondLst>
                                            <p:cond delay="125"/>
                                          </p:stCondLst>
                                        </p:cTn>
                                        <p:tgtEl>
                                          <p:spTgt spid="6">
                                            <p:txEl>
                                              <p:pRg st="0" end="0"/>
                                            </p:txEl>
                                          </p:spTgt>
                                        </p:tgtEl>
                                        <p:attrNameLst>
                                          <p:attrName>r</p:attrName>
                                        </p:attrNameLst>
                                      </p:cBhvr>
                                    </p:animRot>
                                    <p:animRot by="-1500000">
                                      <p:cBhvr>
                                        <p:cTn id="39" dur="125" fill="hold">
                                          <p:stCondLst>
                                            <p:cond delay="250"/>
                                          </p:stCondLst>
                                        </p:cTn>
                                        <p:tgtEl>
                                          <p:spTgt spid="6">
                                            <p:txEl>
                                              <p:pRg st="0" end="0"/>
                                            </p:txEl>
                                          </p:spTgt>
                                        </p:tgtEl>
                                        <p:attrNameLst>
                                          <p:attrName>r</p:attrName>
                                        </p:attrNameLst>
                                      </p:cBhvr>
                                    </p:animRot>
                                    <p:animRot by="1500000">
                                      <p:cBhvr>
                                        <p:cTn id="40" dur="125" fill="hold">
                                          <p:stCondLst>
                                            <p:cond delay="375"/>
                                          </p:stCondLst>
                                        </p:cTn>
                                        <p:tgtEl>
                                          <p:spTgt spid="6">
                                            <p:txEl>
                                              <p:pRg st="0" end="0"/>
                                            </p:txEl>
                                          </p:spTgt>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18" presetClass="emph" presetSubtype="0" fill="hold" grpId="1" nodeType="clickEffect">
                                  <p:stCondLst>
                                    <p:cond delay="0"/>
                                  </p:stCondLst>
                                  <p:iterate type="lt">
                                    <p:tmPct val="4000"/>
                                  </p:iterate>
                                  <p:childTnLst>
                                    <p:set>
                                      <p:cBhvr override="childStyle">
                                        <p:cTn id="44" dur="500" fill="hold"/>
                                        <p:tgtEl>
                                          <p:spTgt spid="6">
                                            <p:txEl>
                                              <p:pRg st="1" end="1"/>
                                            </p:txEl>
                                          </p:spTgt>
                                        </p:tgtEl>
                                        <p:attrNameLst>
                                          <p:attrName>style.textDecorationUnderline</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8" presetClass="emph" presetSubtype="0" fill="hold" grpId="1" nodeType="clickEffect">
                                  <p:stCondLst>
                                    <p:cond delay="0"/>
                                  </p:stCondLst>
                                  <p:iterate type="lt">
                                    <p:tmPct val="4000"/>
                                  </p:iterate>
                                  <p:childTnLst>
                                    <p:set>
                                      <p:cBhvr override="childStyle">
                                        <p:cTn id="48" dur="500" fill="hold"/>
                                        <p:tgtEl>
                                          <p:spTgt spid="6">
                                            <p:txEl>
                                              <p:pRg st="2" end="2"/>
                                            </p:txEl>
                                          </p:spTgt>
                                        </p:tgtEl>
                                        <p:attrNameLst>
                                          <p:attrName>style.textDecorationUnderline</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8" presetClass="emph" presetSubtype="0" fill="hold" grpId="1" nodeType="clickEffect">
                                  <p:stCondLst>
                                    <p:cond delay="0"/>
                                  </p:stCondLst>
                                  <p:iterate type="lt">
                                    <p:tmPct val="4000"/>
                                  </p:iterate>
                                  <p:childTnLst>
                                    <p:set>
                                      <p:cBhvr override="childStyle">
                                        <p:cTn id="52" dur="500" fill="hold"/>
                                        <p:tgtEl>
                                          <p:spTgt spid="6">
                                            <p:txEl>
                                              <p:pRg st="3" end="3"/>
                                            </p:txEl>
                                          </p:spTgt>
                                        </p:tgtEl>
                                        <p:attrNameLst>
                                          <p:attrName>style.textDecorationUnderline</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8" presetClass="emph" presetSubtype="0" fill="hold" grpId="1" nodeType="clickEffect">
                                  <p:stCondLst>
                                    <p:cond delay="0"/>
                                  </p:stCondLst>
                                  <p:iterate type="lt">
                                    <p:tmPct val="4000"/>
                                  </p:iterate>
                                  <p:childTnLst>
                                    <p:set>
                                      <p:cBhvr override="childStyle">
                                        <p:cTn id="56" dur="500" fill="hold"/>
                                        <p:tgtEl>
                                          <p:spTgt spid="6">
                                            <p:txEl>
                                              <p:pRg st="4" end="4"/>
                                            </p:txEl>
                                          </p:spTgt>
                                        </p:tgtEl>
                                        <p:attrNameLst>
                                          <p:attrName>style.textDecorationUnderline</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8" presetClass="emph" presetSubtype="0" fill="hold" grpId="1" nodeType="clickEffect">
                                  <p:stCondLst>
                                    <p:cond delay="0"/>
                                  </p:stCondLst>
                                  <p:iterate type="lt">
                                    <p:tmPct val="4000"/>
                                  </p:iterate>
                                  <p:childTnLst>
                                    <p:set>
                                      <p:cBhvr override="childStyle">
                                        <p:cTn id="60" dur="500" fill="hold"/>
                                        <p:tgtEl>
                                          <p:spTgt spid="6">
                                            <p:txEl>
                                              <p:pRg st="5" end="5"/>
                                            </p:txEl>
                                          </p:spTgt>
                                        </p:tgtEl>
                                        <p:attrNameLst>
                                          <p:attrName>style.textDecorationUnderline</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2" nodeType="clickEffect">
                                  <p:stCondLst>
                                    <p:cond delay="0"/>
                                  </p:stCondLst>
                                  <p:iterate type="lt">
                                    <p:tmPct val="0"/>
                                  </p:iterate>
                                  <p:childTnLst>
                                    <p:set>
                                      <p:cBhvr>
                                        <p:cTn id="64" dur="1" fill="hold">
                                          <p:stCondLst>
                                            <p:cond delay="0"/>
                                          </p:stCondLst>
                                        </p:cTn>
                                        <p:tgtEl>
                                          <p:spTgt spid="6">
                                            <p:txEl>
                                              <p:pRg st="0" end="0"/>
                                            </p:txEl>
                                          </p:spTgt>
                                        </p:tgtEl>
                                        <p:attrNameLst>
                                          <p:attrName>style.visibility</p:attrName>
                                        </p:attrNameLst>
                                      </p:cBhvr>
                                      <p:to>
                                        <p:strVal val="visible"/>
                                      </p:to>
                                    </p:set>
                                    <p:animEffect transition="in" filter="wipe(down)">
                                      <p:cBhvr>
                                        <p:cTn id="65" dur="500"/>
                                        <p:tgtEl>
                                          <p:spTgt spid="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2" nodeType="clickEffect">
                                  <p:stCondLst>
                                    <p:cond delay="0"/>
                                  </p:stCondLst>
                                  <p:iterate type="lt">
                                    <p:tmPct val="0"/>
                                  </p:iterate>
                                  <p:childTnLst>
                                    <p:set>
                                      <p:cBhvr>
                                        <p:cTn id="69" dur="1" fill="hold">
                                          <p:stCondLst>
                                            <p:cond delay="0"/>
                                          </p:stCondLst>
                                        </p:cTn>
                                        <p:tgtEl>
                                          <p:spTgt spid="6">
                                            <p:txEl>
                                              <p:pRg st="1" end="1"/>
                                            </p:txEl>
                                          </p:spTgt>
                                        </p:tgtEl>
                                        <p:attrNameLst>
                                          <p:attrName>style.visibility</p:attrName>
                                        </p:attrNameLst>
                                      </p:cBhvr>
                                      <p:to>
                                        <p:strVal val="visible"/>
                                      </p:to>
                                    </p:set>
                                    <p:animEffect transition="in" filter="wipe(down)">
                                      <p:cBhvr>
                                        <p:cTn id="70" dur="500"/>
                                        <p:tgtEl>
                                          <p:spTgt spid="6">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2" nodeType="clickEffect">
                                  <p:stCondLst>
                                    <p:cond delay="0"/>
                                  </p:stCondLst>
                                  <p:iterate type="lt">
                                    <p:tmPct val="0"/>
                                  </p:iterate>
                                  <p:childTnLst>
                                    <p:set>
                                      <p:cBhvr>
                                        <p:cTn id="74" dur="1" fill="hold">
                                          <p:stCondLst>
                                            <p:cond delay="0"/>
                                          </p:stCondLst>
                                        </p:cTn>
                                        <p:tgtEl>
                                          <p:spTgt spid="6">
                                            <p:txEl>
                                              <p:pRg st="2" end="2"/>
                                            </p:txEl>
                                          </p:spTgt>
                                        </p:tgtEl>
                                        <p:attrNameLst>
                                          <p:attrName>style.visibility</p:attrName>
                                        </p:attrNameLst>
                                      </p:cBhvr>
                                      <p:to>
                                        <p:strVal val="visible"/>
                                      </p:to>
                                    </p:set>
                                    <p:animEffect transition="in" filter="wipe(down)">
                                      <p:cBhvr>
                                        <p:cTn id="75" dur="500"/>
                                        <p:tgtEl>
                                          <p:spTgt spid="6">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2" nodeType="clickEffect">
                                  <p:stCondLst>
                                    <p:cond delay="0"/>
                                  </p:stCondLst>
                                  <p:iterate type="lt">
                                    <p:tmPct val="0"/>
                                  </p:iterate>
                                  <p:childTnLst>
                                    <p:set>
                                      <p:cBhvr>
                                        <p:cTn id="79" dur="1" fill="hold">
                                          <p:stCondLst>
                                            <p:cond delay="0"/>
                                          </p:stCondLst>
                                        </p:cTn>
                                        <p:tgtEl>
                                          <p:spTgt spid="6">
                                            <p:txEl>
                                              <p:pRg st="3" end="3"/>
                                            </p:txEl>
                                          </p:spTgt>
                                        </p:tgtEl>
                                        <p:attrNameLst>
                                          <p:attrName>style.visibility</p:attrName>
                                        </p:attrNameLst>
                                      </p:cBhvr>
                                      <p:to>
                                        <p:strVal val="visible"/>
                                      </p:to>
                                    </p:set>
                                    <p:animEffect transition="in" filter="wipe(down)">
                                      <p:cBhvr>
                                        <p:cTn id="80" dur="500"/>
                                        <p:tgtEl>
                                          <p:spTgt spid="6">
                                            <p:txEl>
                                              <p:pRg st="3" end="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2" nodeType="clickEffect">
                                  <p:stCondLst>
                                    <p:cond delay="0"/>
                                  </p:stCondLst>
                                  <p:iterate type="lt">
                                    <p:tmPct val="0"/>
                                  </p:iterate>
                                  <p:childTnLst>
                                    <p:set>
                                      <p:cBhvr>
                                        <p:cTn id="84" dur="1" fill="hold">
                                          <p:stCondLst>
                                            <p:cond delay="0"/>
                                          </p:stCondLst>
                                        </p:cTn>
                                        <p:tgtEl>
                                          <p:spTgt spid="6">
                                            <p:txEl>
                                              <p:pRg st="4" end="4"/>
                                            </p:txEl>
                                          </p:spTgt>
                                        </p:tgtEl>
                                        <p:attrNameLst>
                                          <p:attrName>style.visibility</p:attrName>
                                        </p:attrNameLst>
                                      </p:cBhvr>
                                      <p:to>
                                        <p:strVal val="visible"/>
                                      </p:to>
                                    </p:set>
                                    <p:animEffect transition="in" filter="wipe(down)">
                                      <p:cBhvr>
                                        <p:cTn id="85" dur="500"/>
                                        <p:tgtEl>
                                          <p:spTgt spid="6">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2" nodeType="clickEffect">
                                  <p:stCondLst>
                                    <p:cond delay="0"/>
                                  </p:stCondLst>
                                  <p:iterate type="lt">
                                    <p:tmPct val="0"/>
                                  </p:iterate>
                                  <p:childTnLst>
                                    <p:set>
                                      <p:cBhvr>
                                        <p:cTn id="89" dur="1" fill="hold">
                                          <p:stCondLst>
                                            <p:cond delay="0"/>
                                          </p:stCondLst>
                                        </p:cTn>
                                        <p:tgtEl>
                                          <p:spTgt spid="6">
                                            <p:txEl>
                                              <p:pRg st="5" end="5"/>
                                            </p:txEl>
                                          </p:spTgt>
                                        </p:tgtEl>
                                        <p:attrNameLst>
                                          <p:attrName>style.visibility</p:attrName>
                                        </p:attrNameLst>
                                      </p:cBhvr>
                                      <p:to>
                                        <p:strVal val="visible"/>
                                      </p:to>
                                    </p:set>
                                    <p:animEffect transition="in" filter="wipe(down)">
                                      <p:cBhvr>
                                        <p:cTn id="9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uiExpand="1" build="p"/>
      <p:bldP spid="6" grpId="2"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97BE-26ED-7666-ABF1-100C8CA2EC6F}"/>
              </a:ext>
            </a:extLst>
          </p:cNvPr>
          <p:cNvSpPr>
            <a:spLocks noGrp="1"/>
          </p:cNvSpPr>
          <p:nvPr>
            <p:ph type="title"/>
          </p:nvPr>
        </p:nvSpPr>
        <p:spPr/>
        <p:txBody>
          <a:bodyPr/>
          <a:lstStyle/>
          <a:p>
            <a:r>
              <a:rPr lang="en-US"/>
              <a:t>Kết truyện </a:t>
            </a:r>
          </a:p>
        </p:txBody>
      </p:sp>
      <p:pic>
        <p:nvPicPr>
          <p:cNvPr id="3074" name="Picture 2" descr="Wallpapers Lý Mộ Uyển | TikTok">
            <a:extLst>
              <a:ext uri="{FF2B5EF4-FFF2-40B4-BE49-F238E27FC236}">
                <a16:creationId xmlns:a16="http://schemas.microsoft.com/office/drawing/2014/main" id="{3016454D-5DC7-DDE1-335D-D5A2E9610A4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119898" y="1969000"/>
            <a:ext cx="2455607" cy="463411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iên - Nhà sản xuất tung poster tạo hình Lý Mộ Uyển trong Movie &quot;Thần Lâm  Chi Chiến&quot;. Nhìn đẹp thật, còn chiến nữa. Cap nsx đăng: &quot;Poster nhân vật Lý  Mộ">
            <a:extLst>
              <a:ext uri="{FF2B5EF4-FFF2-40B4-BE49-F238E27FC236}">
                <a16:creationId xmlns:a16="http://schemas.microsoft.com/office/drawing/2014/main" id="{CA0F909A-C630-9A64-52DF-9979E293FDE8}"/>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575506" y="1969001"/>
            <a:ext cx="2595102" cy="463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44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1)">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wheel(1)">
                                      <p:cBhvr>
                                        <p:cTn id="12"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Vương lâm và lý mộ uyển </vt:lpstr>
      <vt:lpstr>PowerPoint Presentation</vt:lpstr>
      <vt:lpstr>Vương lâm lý mộ uyển </vt:lpstr>
      <vt:lpstr>Kết truyện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2025-09-29T14:44:19Z</dcterms:created>
  <dcterms:modified xsi:type="dcterms:W3CDTF">2025-09-29T14:44:30Z</dcterms:modified>
</cp:coreProperties>
</file>