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E4-49CD-8B93-D74623DC6D2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E4-49CD-8B93-D74623DC6D2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E4-49CD-8B93-D74623DC6D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86905744"/>
        <c:axId val="886905264"/>
      </c:barChart>
      <c:catAx>
        <c:axId val="8869057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905264"/>
        <c:crosses val="autoZero"/>
        <c:auto val="1"/>
        <c:lblAlgn val="ctr"/>
        <c:lblOffset val="100"/>
        <c:noMultiLvlLbl val="0"/>
      </c:catAx>
      <c:valAx>
        <c:axId val="8869052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86905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BC-4A35-B119-28E7EA08F8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81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40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63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94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05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285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596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6481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0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93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54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897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7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564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5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9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91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146F3E-4E79-4F17-B9CD-894C318AB78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3997CB-DD61-4F42-86C3-AC12F17E1C1C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2" descr="Cách tạo và làm mờ ảnh background trong PowerPoint trên máy ...">
            <a:extLst>
              <a:ext uri="{FF2B5EF4-FFF2-40B4-BE49-F238E27FC236}">
                <a16:creationId xmlns:a16="http://schemas.microsoft.com/office/drawing/2014/main" id="{0ED140B1-BE4B-C0FE-A7B8-DB78E7214B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9642" y="4592805"/>
            <a:ext cx="1584158" cy="158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59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  <p:sldLayoutId id="214748373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B3EA78-0C6C-0B59-E696-DA38BB064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8400" y="1219647"/>
            <a:ext cx="8574622" cy="2616199"/>
          </a:xfrm>
        </p:spPr>
        <p:txBody>
          <a:bodyPr/>
          <a:lstStyle/>
          <a:p>
            <a:r>
              <a:rPr lang="en-US">
                <a:latin typeface="UTM Thanh Nhac TL" panose="02040603050506020204" pitchFamily="18" charset="0"/>
              </a:rPr>
              <a:t>tiêu đề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B630542-22E8-21DB-01E1-C16D6CE07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3906-45C7-622F-0499-2C06AE55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+mn-lt"/>
              </a:rPr>
              <a:t>Bố cục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67AA4-9141-8F28-1FFF-53C4090DE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Gồm các phần nào </a:t>
            </a:r>
          </a:p>
          <a:p>
            <a:r>
              <a:rPr lang="en-US"/>
              <a:t>Phần 1 </a:t>
            </a:r>
          </a:p>
          <a:p>
            <a:r>
              <a:rPr lang="en-US"/>
              <a:t>Phần 2 </a:t>
            </a:r>
          </a:p>
          <a:p>
            <a:r>
              <a:rPr lang="en-US"/>
              <a:t>Phần 3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96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99CCEF-76EB-8C33-F925-C59403DED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Biểu đồ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5633407-8550-095B-F0BD-2BB9200F9B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6243720"/>
              </p:ext>
            </p:extLst>
          </p:nvPr>
        </p:nvGraphicFramePr>
        <p:xfrm>
          <a:off x="1484313" y="2667000"/>
          <a:ext cx="4894262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862C750-232A-1CA5-3901-3414F76A572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784270141"/>
              </p:ext>
            </p:extLst>
          </p:nvPr>
        </p:nvGraphicFramePr>
        <p:xfrm>
          <a:off x="6607175" y="2667000"/>
          <a:ext cx="4895850" cy="3124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30603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</TotalTime>
  <Words>19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Corbel</vt:lpstr>
      <vt:lpstr>UTM Thanh Nhac TL</vt:lpstr>
      <vt:lpstr>Parallax</vt:lpstr>
      <vt:lpstr>tiêu đề </vt:lpstr>
      <vt:lpstr>Bố cục </vt:lpstr>
      <vt:lpstr>Biểu đồ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2025-09-29T15:10:35Z</dcterms:created>
  <dcterms:modified xsi:type="dcterms:W3CDTF">2025-09-29T15:15:00Z</dcterms:modified>
</cp:coreProperties>
</file>