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 </c:v>
                </c:pt>
                <c:pt idx="1">
                  <c:v>quý2 </c:v>
                </c:pt>
                <c:pt idx="2">
                  <c:v>quý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81C-4F3B-9748-72461D1EB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 </c:v>
                </c:pt>
                <c:pt idx="1">
                  <c:v>quý2 </c:v>
                </c:pt>
                <c:pt idx="2">
                  <c:v>quý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81C-4F3B-9748-72461D1EB5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 </c:v>
                </c:pt>
                <c:pt idx="1">
                  <c:v>quý2 </c:v>
                </c:pt>
                <c:pt idx="2">
                  <c:v>quý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81C-4F3B-9748-72461D1EB56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22280752"/>
        <c:axId val="222258672"/>
      </c:lineChart>
      <c:catAx>
        <c:axId val="222280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58672"/>
        <c:crosses val="autoZero"/>
        <c:auto val="1"/>
        <c:lblAlgn val="ctr"/>
        <c:lblOffset val="100"/>
        <c:noMultiLvlLbl val="0"/>
      </c:catAx>
      <c:valAx>
        <c:axId val="2222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280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8E0B-71B0-829F-E0FC-E2B9FF16B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9F82C-77F0-D9A4-0BDC-A624FB527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4BC6E-A797-1921-FD68-DD8F4A34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0016A-6E8F-4041-D989-DD3120AA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13651-A3F5-1FC0-681E-3199978D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0D6A-3130-DA03-1A87-FF766B7A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8A4A-21FA-AF94-2066-A0216B84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EC40-70E8-1043-4CFB-5E75B2A0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1EEE3-3DFB-57AD-C1B6-6DA94C932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813B9-63B6-6AD1-43B1-7AD4C0BD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1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F6F19-8203-E1C5-535A-88667DA7A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C68D7-7393-D366-4134-A11FF9EE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BEAFB-9F7C-D961-F0BF-A660D83F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C6EF-7ABD-6862-4054-11F51C80B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0C4B-911F-725A-0596-0F1B836D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947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DE6B-4EB4-BA06-5F7E-426255B4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7221A-A633-2801-08AB-DEB783DB3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1C71-3E55-7FF3-2479-6F5B559E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70AC0-8558-C338-6551-620AC6DBC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A3A88-2786-D844-489C-8004D629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FA65E-FCB6-9D5E-9ABD-FBBF0F74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D18A0-6360-76D4-FB70-8FC3B0352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D25C8-8B85-67BF-B1DF-FE6AF050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6C455-CBD3-BCE8-B084-BFA6AAF8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A15A-76E7-D930-423C-9D61F7756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1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1E04-35BF-1B11-75D5-E1A76346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10B4-C434-1AC6-52B1-773B39112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BBE85-C3C3-4EDF-6369-930821B8B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EB5C-B6A9-F9DB-6C5C-BAB295CE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12F4-FA64-2FF1-CE34-024DB0081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B6B40-0583-DAF2-BCB7-D467F126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AAC2-741F-BEBC-9AE3-3E6425A72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0CCBC-E522-C919-3957-0F517F9DF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59A98-A8C8-6F6E-35E7-441A264D3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21FBF3-B890-AF9A-3F5F-D8BB1FF206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F96ED-D623-FFBB-C3CB-396C748D43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B19FF-2C76-5653-8AC2-9D1AFBC6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F0843-C5D2-FBDD-6D0A-283D81B5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F9790-11B9-E84A-4C92-BA1FBAFEA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37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E992-8BCB-BB36-341E-CA44A4D6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78BEF-2D8C-A6D5-D1C7-DA017D607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ACCCD3-7AF1-4DBA-4613-719D33CD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331C8-F534-E55A-E360-6DA0DA1A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2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161A6-A697-EB62-FA19-7713F8F98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746D9-D53D-B3B5-5A89-421DBD83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47D12-6380-6A1A-DDF3-7B93B8B5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D15F2-C4C8-9F47-68D8-D585EDB4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40FB0-5EDE-6625-A4EF-CDDDA56C9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BA2EA-F537-4D42-6D13-1B5B52FE0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4C83F-13A6-7153-863E-5161D2F3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C1206-E9CB-C5FA-CF68-E6911AA9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A561B-5B94-4136-898D-EB3E8EAD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00CD-8A16-5D83-AAEC-4736CE20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486BE-C0A5-C67C-9C47-E5A9394C8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1AFED-12C6-0B8F-35F5-B64A008EE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22453-D16F-5F40-4D6B-50F7AF9A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2B9A5-3780-A55F-B22F-EC0442A2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53B43-1F7C-E204-BA6D-C60FDBB1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1A10E-6941-D8AC-DFC2-96B192B8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A4782-CB42-4753-3E1F-EC9D2AFB4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E7ED7-ADF6-7FE2-6BE1-36CC0CDD7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B1022-84E4-46F8-8E17-1828814312E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07A39-85DC-32AE-44A0-78F787EC6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2A3A5-113A-99C8-DE4D-2D94F2CA0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D562B-59A4-4122-8783-FCAC89614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0158E6-B10A-5E6F-CF30-99BAEBCA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đồ doanh thu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B1B1771-8961-1EB6-193C-1FF943ACA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0673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04858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2025-09-29T15:24:14Z</dcterms:created>
  <dcterms:modified xsi:type="dcterms:W3CDTF">2025-09-29T15:24:22Z</dcterms:modified>
</cp:coreProperties>
</file>