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35DD-74CE-C6B5-1E61-01BC74EDE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94ED8-C834-96B6-9D2E-464004DBC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2E8B4-6FBA-F344-1924-97FEA0FA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51109-6EF7-AF62-D362-05B871CF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C7B9-FE8D-9D3A-884B-4880E6C6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185E-784F-2554-06E7-6ECF2D06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64E9-49B6-CADD-569E-59D00FCA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557E1-00FC-1935-73C4-12A8B947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D96C-04A3-6659-71B1-FCD751E6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2659-42A2-7FBB-7CEA-0F9DD4DC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6F961-1979-9F55-6CD8-9B89B8FD5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7E34-A670-C4EE-DAD6-2366C5DB6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5B000-C7C5-B38A-38E7-F35D2AC4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66ED-09DA-6027-2696-64C3350F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7387B-1DFC-4406-7ADD-104E567C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866-6713-7374-B160-14E90DB62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3781-20E1-644C-5551-E61D860E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3AE6-730A-E78A-0EE1-46C040EB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B3BA-01CC-3F68-4D6A-23D2F3CB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A3E79-426A-73B6-4609-0AB01CEF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6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BF52-DFFE-E76E-B88D-2BF2BC5B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29552-2B3A-ECBF-9D40-D7D1128D4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6157-9685-9C2F-FB96-E078842E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F980-04A6-9976-943E-D5A3947F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88A77-DBA6-ACB0-8C52-F36BD4F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3A24-00B4-E9AF-F562-A6904F1B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3641-801E-67CE-0ED7-1FB9CA667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826A8-10A6-8B87-8970-41CE8D813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A2E5-A728-590C-7D1F-D95BCBD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CE223-652C-2F89-8E46-BEEEF48D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1A3D7-EF0F-841F-C896-502484C8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5063-088A-CC86-28A3-E6784FC6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460B4-E070-0844-2DFA-556A3DDED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61314-E9F1-74CE-5C42-102B490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9A4C-A7E4-9896-64E7-AE69173A5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AF95F-1C62-DE4C-A772-11B8BB14D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CDFAA-F95A-AEDF-7105-10919760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849CC-BF27-C562-B5C0-C19A38EE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66F76-1587-77D9-6FF6-9982E062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F1B0-3E5D-4423-532E-555CB4C7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569F-434C-824E-CC5E-3ACAFA31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25660-D902-3E37-D9D3-291C5ABD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8E65-55FF-5D1F-4675-D76AACF2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3ED50-E353-FE41-A384-A2ECD3DF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63223-D9C0-B7BE-C541-84A49E54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0792D-29E4-1FE9-8F78-5401E114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DE33-4207-1D4E-4082-AA7FFF3F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1D0A-87FD-AA59-6704-5F956E66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03C9D-8EB2-DAE6-1EB0-93CBD40AD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5EA78-7E7D-057E-5836-491251F5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0AE3-3580-696D-EB77-B374C28E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B21D2-2924-43D4-FE63-8F856DFB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199D-983C-448D-BCDA-38D767BB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01F3-5C94-7814-4E4A-5D6AD23E4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D4979-DF01-5340-F886-CB2FAF82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4528D-D35F-5BE9-CA84-2AF23589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F036-7444-EFB7-55BA-C084C5F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22767-8BFD-E66E-89B1-CEB28405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E8C623-2A76-0C30-13AB-6BCD7BC1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7CE2A-582C-2641-BE55-10C0F500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062A-A33E-116F-FDC0-EDB004713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8FA4D-4429-4730-A7DE-E1EDB3C878E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87EC-CB93-FF51-411A-0FF02DB7E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7CAC-B1B9-87DD-CC5C-322F5A131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479C-C3A3-4AF6-BA0F-CA68241C7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C4EEA-B761-F82A-1A6F-0B649F3F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minh hoạ </a:t>
            </a:r>
          </a:p>
        </p:txBody>
      </p:sp>
      <p:pic>
        <p:nvPicPr>
          <p:cNvPr id="6" name="7063902509368">
            <a:hlinkClick r:id="" action="ppaction://media"/>
            <a:extLst>
              <a:ext uri="{FF2B5EF4-FFF2-40B4-BE49-F238E27FC236}">
                <a16:creationId xmlns:a16="http://schemas.microsoft.com/office/drawing/2014/main" id="{936405BE-96A1-E8C2-B7FF-ECFCFF4A1240}"/>
              </a:ext>
            </a:extLst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5685" end="314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45021" y="1916829"/>
            <a:ext cx="3095805" cy="4351338"/>
          </a:xfrm>
        </p:spPr>
      </p:pic>
    </p:spTree>
    <p:extLst>
      <p:ext uri="{BB962C8B-B14F-4D97-AF65-F5344CB8AC3E}">
        <p14:creationId xmlns:p14="http://schemas.microsoft.com/office/powerpoint/2010/main" val="331705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5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1707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85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Video minh hoạ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2025-09-29T15:33:48Z</dcterms:created>
  <dcterms:modified xsi:type="dcterms:W3CDTF">2025-09-29T15:34:18Z</dcterms:modified>
</cp:coreProperties>
</file>