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E551E0-3222-4395-9AB8-09626D5D8F4E}" type="doc">
      <dgm:prSet loTypeId="urn:microsoft.com/office/officeart/2005/8/layout/bProcess3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4016712-0D08-4747-8E34-8187EB80BF95}">
      <dgm:prSet phldrT="[Text]"/>
      <dgm:spPr/>
      <dgm:t>
        <a:bodyPr/>
        <a:lstStyle/>
        <a:p>
          <a:r>
            <a:rPr lang="en-US"/>
            <a:t>Học tập </a:t>
          </a:r>
        </a:p>
      </dgm:t>
    </dgm:pt>
    <dgm:pt modelId="{18FE72BD-6768-49FC-A4E8-0017718CE74A}" type="parTrans" cxnId="{BBD186C5-9F5C-47F5-8A48-5140E2017565}">
      <dgm:prSet/>
      <dgm:spPr/>
      <dgm:t>
        <a:bodyPr/>
        <a:lstStyle/>
        <a:p>
          <a:endParaRPr lang="en-US"/>
        </a:p>
      </dgm:t>
    </dgm:pt>
    <dgm:pt modelId="{4641F39B-7F06-4A04-98AA-80BB1A1511BF}" type="sibTrans" cxnId="{BBD186C5-9F5C-47F5-8A48-5140E2017565}">
      <dgm:prSet/>
      <dgm:spPr/>
      <dgm:t>
        <a:bodyPr/>
        <a:lstStyle/>
        <a:p>
          <a:endParaRPr lang="en-US"/>
        </a:p>
      </dgm:t>
    </dgm:pt>
    <dgm:pt modelId="{CD6F9568-86BE-4CFF-AD9F-6FAE283187ED}">
      <dgm:prSet phldrT="[Text]"/>
      <dgm:spPr/>
      <dgm:t>
        <a:bodyPr/>
        <a:lstStyle/>
        <a:p>
          <a:r>
            <a:rPr lang="en-US"/>
            <a:t>Thực hành</a:t>
          </a:r>
        </a:p>
      </dgm:t>
    </dgm:pt>
    <dgm:pt modelId="{61CD4332-D98A-42A2-BB13-19FDF293FB2B}" type="parTrans" cxnId="{043990B1-1C8F-4234-99B1-F6077BE903E2}">
      <dgm:prSet/>
      <dgm:spPr/>
      <dgm:t>
        <a:bodyPr/>
        <a:lstStyle/>
        <a:p>
          <a:endParaRPr lang="en-US"/>
        </a:p>
      </dgm:t>
    </dgm:pt>
    <dgm:pt modelId="{3CF912AC-1860-4FB6-84AE-B2E95D07F511}" type="sibTrans" cxnId="{043990B1-1C8F-4234-99B1-F6077BE903E2}">
      <dgm:prSet/>
      <dgm:spPr/>
      <dgm:t>
        <a:bodyPr/>
        <a:lstStyle/>
        <a:p>
          <a:endParaRPr lang="en-US"/>
        </a:p>
      </dgm:t>
    </dgm:pt>
    <dgm:pt modelId="{04EA2DEB-17DF-4F92-B286-087F2B66DC97}">
      <dgm:prSet phldrT="[Text]"/>
      <dgm:spPr/>
      <dgm:t>
        <a:bodyPr/>
        <a:lstStyle/>
        <a:p>
          <a:r>
            <a:rPr lang="en-US"/>
            <a:t>Đánh giá </a:t>
          </a:r>
        </a:p>
      </dgm:t>
    </dgm:pt>
    <dgm:pt modelId="{19A805D5-C141-4335-B749-0AD66824665F}" type="parTrans" cxnId="{CF41C076-4B35-4659-9412-1C7878EBF7ED}">
      <dgm:prSet/>
      <dgm:spPr/>
      <dgm:t>
        <a:bodyPr/>
        <a:lstStyle/>
        <a:p>
          <a:endParaRPr lang="en-US"/>
        </a:p>
      </dgm:t>
    </dgm:pt>
    <dgm:pt modelId="{2E670B3B-5478-4893-A9D2-FA2B84389DF9}" type="sibTrans" cxnId="{CF41C076-4B35-4659-9412-1C7878EBF7ED}">
      <dgm:prSet/>
      <dgm:spPr/>
      <dgm:t>
        <a:bodyPr/>
        <a:lstStyle/>
        <a:p>
          <a:endParaRPr lang="en-US"/>
        </a:p>
      </dgm:t>
    </dgm:pt>
    <dgm:pt modelId="{97A597F8-1970-4ECB-9C54-C304F8F48E3A}">
      <dgm:prSet phldrT="[Text]"/>
      <dgm:spPr/>
      <dgm:t>
        <a:bodyPr/>
        <a:lstStyle/>
        <a:p>
          <a:r>
            <a:rPr lang="en-US"/>
            <a:t>Phát triển</a:t>
          </a:r>
        </a:p>
      </dgm:t>
    </dgm:pt>
    <dgm:pt modelId="{C3BFFBC6-5B39-4B52-8FCE-96541B54E72F}" type="parTrans" cxnId="{BB804A0C-34F5-430F-BEF9-7FD89376FDD9}">
      <dgm:prSet/>
      <dgm:spPr/>
      <dgm:t>
        <a:bodyPr/>
        <a:lstStyle/>
        <a:p>
          <a:endParaRPr lang="en-US"/>
        </a:p>
      </dgm:t>
    </dgm:pt>
    <dgm:pt modelId="{DD48E27B-D435-4CAE-B14D-74A1EA31EC01}" type="sibTrans" cxnId="{BB804A0C-34F5-430F-BEF9-7FD89376FDD9}">
      <dgm:prSet/>
      <dgm:spPr/>
      <dgm:t>
        <a:bodyPr/>
        <a:lstStyle/>
        <a:p>
          <a:endParaRPr lang="en-US"/>
        </a:p>
      </dgm:t>
    </dgm:pt>
    <dgm:pt modelId="{59EE39EC-311F-4AEA-AA1A-FCECC38DF64E}" type="pres">
      <dgm:prSet presAssocID="{5EE551E0-3222-4395-9AB8-09626D5D8F4E}" presName="Name0" presStyleCnt="0">
        <dgm:presLayoutVars>
          <dgm:dir/>
          <dgm:resizeHandles val="exact"/>
        </dgm:presLayoutVars>
      </dgm:prSet>
      <dgm:spPr/>
    </dgm:pt>
    <dgm:pt modelId="{C1D4ED64-A23B-4AB9-A0AA-C070187544F1}" type="pres">
      <dgm:prSet presAssocID="{34016712-0D08-4747-8E34-8187EB80BF95}" presName="node" presStyleLbl="node1" presStyleIdx="0" presStyleCnt="4">
        <dgm:presLayoutVars>
          <dgm:bulletEnabled val="1"/>
        </dgm:presLayoutVars>
      </dgm:prSet>
      <dgm:spPr/>
    </dgm:pt>
    <dgm:pt modelId="{D62E4699-FF4A-46E7-BA22-9FB394C27B22}" type="pres">
      <dgm:prSet presAssocID="{4641F39B-7F06-4A04-98AA-80BB1A1511BF}" presName="sibTrans" presStyleLbl="sibTrans1D1" presStyleIdx="0" presStyleCnt="3"/>
      <dgm:spPr/>
    </dgm:pt>
    <dgm:pt modelId="{651473C4-00F6-4E54-A0A1-7A1BCE2ABACD}" type="pres">
      <dgm:prSet presAssocID="{4641F39B-7F06-4A04-98AA-80BB1A1511BF}" presName="connectorText" presStyleLbl="sibTrans1D1" presStyleIdx="0" presStyleCnt="3"/>
      <dgm:spPr/>
    </dgm:pt>
    <dgm:pt modelId="{5E0E9AF4-5B43-4007-AF01-53189057A177}" type="pres">
      <dgm:prSet presAssocID="{CD6F9568-86BE-4CFF-AD9F-6FAE283187ED}" presName="node" presStyleLbl="node1" presStyleIdx="1" presStyleCnt="4">
        <dgm:presLayoutVars>
          <dgm:bulletEnabled val="1"/>
        </dgm:presLayoutVars>
      </dgm:prSet>
      <dgm:spPr/>
    </dgm:pt>
    <dgm:pt modelId="{B8FEA12A-B501-4153-AAD7-C6AC1FCB1071}" type="pres">
      <dgm:prSet presAssocID="{3CF912AC-1860-4FB6-84AE-B2E95D07F511}" presName="sibTrans" presStyleLbl="sibTrans1D1" presStyleIdx="1" presStyleCnt="3"/>
      <dgm:spPr/>
    </dgm:pt>
    <dgm:pt modelId="{EB775589-C64B-4E97-B890-A2C052659BD9}" type="pres">
      <dgm:prSet presAssocID="{3CF912AC-1860-4FB6-84AE-B2E95D07F511}" presName="connectorText" presStyleLbl="sibTrans1D1" presStyleIdx="1" presStyleCnt="3"/>
      <dgm:spPr/>
    </dgm:pt>
    <dgm:pt modelId="{560137B5-2E1F-4A63-869E-57648392B4E1}" type="pres">
      <dgm:prSet presAssocID="{04EA2DEB-17DF-4F92-B286-087F2B66DC97}" presName="node" presStyleLbl="node1" presStyleIdx="2" presStyleCnt="4">
        <dgm:presLayoutVars>
          <dgm:bulletEnabled val="1"/>
        </dgm:presLayoutVars>
      </dgm:prSet>
      <dgm:spPr/>
    </dgm:pt>
    <dgm:pt modelId="{FBD2E650-091C-4683-A239-321C996ABED7}" type="pres">
      <dgm:prSet presAssocID="{2E670B3B-5478-4893-A9D2-FA2B84389DF9}" presName="sibTrans" presStyleLbl="sibTrans1D1" presStyleIdx="2" presStyleCnt="3"/>
      <dgm:spPr/>
    </dgm:pt>
    <dgm:pt modelId="{E40E2E7E-D3DC-4779-A6DA-18421C66074E}" type="pres">
      <dgm:prSet presAssocID="{2E670B3B-5478-4893-A9D2-FA2B84389DF9}" presName="connectorText" presStyleLbl="sibTrans1D1" presStyleIdx="2" presStyleCnt="3"/>
      <dgm:spPr/>
    </dgm:pt>
    <dgm:pt modelId="{AA9409A9-E61C-40E2-92E7-68F09DEB6941}" type="pres">
      <dgm:prSet presAssocID="{97A597F8-1970-4ECB-9C54-C304F8F48E3A}" presName="node" presStyleLbl="node1" presStyleIdx="3" presStyleCnt="4">
        <dgm:presLayoutVars>
          <dgm:bulletEnabled val="1"/>
        </dgm:presLayoutVars>
      </dgm:prSet>
      <dgm:spPr/>
    </dgm:pt>
  </dgm:ptLst>
  <dgm:cxnLst>
    <dgm:cxn modelId="{BB804A0C-34F5-430F-BEF9-7FD89376FDD9}" srcId="{5EE551E0-3222-4395-9AB8-09626D5D8F4E}" destId="{97A597F8-1970-4ECB-9C54-C304F8F48E3A}" srcOrd="3" destOrd="0" parTransId="{C3BFFBC6-5B39-4B52-8FCE-96541B54E72F}" sibTransId="{DD48E27B-D435-4CAE-B14D-74A1EA31EC01}"/>
    <dgm:cxn modelId="{FBAEAE18-2FF0-4CDA-86BF-1B057632C20A}" type="presOf" srcId="{3CF912AC-1860-4FB6-84AE-B2E95D07F511}" destId="{EB775589-C64B-4E97-B890-A2C052659BD9}" srcOrd="1" destOrd="0" presId="urn:microsoft.com/office/officeart/2005/8/layout/bProcess3"/>
    <dgm:cxn modelId="{7AA88522-E31A-40AF-83F5-E5935DC75CD3}" type="presOf" srcId="{97A597F8-1970-4ECB-9C54-C304F8F48E3A}" destId="{AA9409A9-E61C-40E2-92E7-68F09DEB6941}" srcOrd="0" destOrd="0" presId="urn:microsoft.com/office/officeart/2005/8/layout/bProcess3"/>
    <dgm:cxn modelId="{8BD4A92F-B6EC-4943-B5B3-6109556C2280}" type="presOf" srcId="{2E670B3B-5478-4893-A9D2-FA2B84389DF9}" destId="{FBD2E650-091C-4683-A239-321C996ABED7}" srcOrd="0" destOrd="0" presId="urn:microsoft.com/office/officeart/2005/8/layout/bProcess3"/>
    <dgm:cxn modelId="{2B755E33-741A-4F15-AFF8-CE9107736148}" type="presOf" srcId="{4641F39B-7F06-4A04-98AA-80BB1A1511BF}" destId="{D62E4699-FF4A-46E7-BA22-9FB394C27B22}" srcOrd="0" destOrd="0" presId="urn:microsoft.com/office/officeart/2005/8/layout/bProcess3"/>
    <dgm:cxn modelId="{C638AA46-3516-4F0E-9208-E875A0F8F351}" type="presOf" srcId="{CD6F9568-86BE-4CFF-AD9F-6FAE283187ED}" destId="{5E0E9AF4-5B43-4007-AF01-53189057A177}" srcOrd="0" destOrd="0" presId="urn:microsoft.com/office/officeart/2005/8/layout/bProcess3"/>
    <dgm:cxn modelId="{CF41C076-4B35-4659-9412-1C7878EBF7ED}" srcId="{5EE551E0-3222-4395-9AB8-09626D5D8F4E}" destId="{04EA2DEB-17DF-4F92-B286-087F2B66DC97}" srcOrd="2" destOrd="0" parTransId="{19A805D5-C141-4335-B749-0AD66824665F}" sibTransId="{2E670B3B-5478-4893-A9D2-FA2B84389DF9}"/>
    <dgm:cxn modelId="{1963328B-37EB-4EB4-80AA-4236742831E5}" type="presOf" srcId="{34016712-0D08-4747-8E34-8187EB80BF95}" destId="{C1D4ED64-A23B-4AB9-A0AA-C070187544F1}" srcOrd="0" destOrd="0" presId="urn:microsoft.com/office/officeart/2005/8/layout/bProcess3"/>
    <dgm:cxn modelId="{073C369E-3AE1-4B20-823F-7E189872E2CA}" type="presOf" srcId="{5EE551E0-3222-4395-9AB8-09626D5D8F4E}" destId="{59EE39EC-311F-4AEA-AA1A-FCECC38DF64E}" srcOrd="0" destOrd="0" presId="urn:microsoft.com/office/officeart/2005/8/layout/bProcess3"/>
    <dgm:cxn modelId="{F9966FAF-F4AC-4258-8A4D-054A3508A549}" type="presOf" srcId="{2E670B3B-5478-4893-A9D2-FA2B84389DF9}" destId="{E40E2E7E-D3DC-4779-A6DA-18421C66074E}" srcOrd="1" destOrd="0" presId="urn:microsoft.com/office/officeart/2005/8/layout/bProcess3"/>
    <dgm:cxn modelId="{043990B1-1C8F-4234-99B1-F6077BE903E2}" srcId="{5EE551E0-3222-4395-9AB8-09626D5D8F4E}" destId="{CD6F9568-86BE-4CFF-AD9F-6FAE283187ED}" srcOrd="1" destOrd="0" parTransId="{61CD4332-D98A-42A2-BB13-19FDF293FB2B}" sibTransId="{3CF912AC-1860-4FB6-84AE-B2E95D07F511}"/>
    <dgm:cxn modelId="{BBD186C5-9F5C-47F5-8A48-5140E2017565}" srcId="{5EE551E0-3222-4395-9AB8-09626D5D8F4E}" destId="{34016712-0D08-4747-8E34-8187EB80BF95}" srcOrd="0" destOrd="0" parTransId="{18FE72BD-6768-49FC-A4E8-0017718CE74A}" sibTransId="{4641F39B-7F06-4A04-98AA-80BB1A1511BF}"/>
    <dgm:cxn modelId="{7759F2E0-B614-405C-8DD7-88B350CBE9B4}" type="presOf" srcId="{4641F39B-7F06-4A04-98AA-80BB1A1511BF}" destId="{651473C4-00F6-4E54-A0A1-7A1BCE2ABACD}" srcOrd="1" destOrd="0" presId="urn:microsoft.com/office/officeart/2005/8/layout/bProcess3"/>
    <dgm:cxn modelId="{4DED79EA-BDF6-4123-81CD-C8390FB7A5F8}" type="presOf" srcId="{3CF912AC-1860-4FB6-84AE-B2E95D07F511}" destId="{B8FEA12A-B501-4153-AAD7-C6AC1FCB1071}" srcOrd="0" destOrd="0" presId="urn:microsoft.com/office/officeart/2005/8/layout/bProcess3"/>
    <dgm:cxn modelId="{6A1C9BFF-C4A5-4363-B095-0A1316AF505F}" type="presOf" srcId="{04EA2DEB-17DF-4F92-B286-087F2B66DC97}" destId="{560137B5-2E1F-4A63-869E-57648392B4E1}" srcOrd="0" destOrd="0" presId="urn:microsoft.com/office/officeart/2005/8/layout/bProcess3"/>
    <dgm:cxn modelId="{351661B1-BA84-4318-96A2-E9373D19DCE1}" type="presParOf" srcId="{59EE39EC-311F-4AEA-AA1A-FCECC38DF64E}" destId="{C1D4ED64-A23B-4AB9-A0AA-C070187544F1}" srcOrd="0" destOrd="0" presId="urn:microsoft.com/office/officeart/2005/8/layout/bProcess3"/>
    <dgm:cxn modelId="{518F1230-EB96-4E3A-8D37-CFFE4996D472}" type="presParOf" srcId="{59EE39EC-311F-4AEA-AA1A-FCECC38DF64E}" destId="{D62E4699-FF4A-46E7-BA22-9FB394C27B22}" srcOrd="1" destOrd="0" presId="urn:microsoft.com/office/officeart/2005/8/layout/bProcess3"/>
    <dgm:cxn modelId="{1F9161AB-5089-45F3-BDFC-53558F84A9CF}" type="presParOf" srcId="{D62E4699-FF4A-46E7-BA22-9FB394C27B22}" destId="{651473C4-00F6-4E54-A0A1-7A1BCE2ABACD}" srcOrd="0" destOrd="0" presId="urn:microsoft.com/office/officeart/2005/8/layout/bProcess3"/>
    <dgm:cxn modelId="{B7598BFB-A649-4B4E-A65E-B656607B4773}" type="presParOf" srcId="{59EE39EC-311F-4AEA-AA1A-FCECC38DF64E}" destId="{5E0E9AF4-5B43-4007-AF01-53189057A177}" srcOrd="2" destOrd="0" presId="urn:microsoft.com/office/officeart/2005/8/layout/bProcess3"/>
    <dgm:cxn modelId="{F0D23F0B-D07A-4A77-8789-C93E0EA6D594}" type="presParOf" srcId="{59EE39EC-311F-4AEA-AA1A-FCECC38DF64E}" destId="{B8FEA12A-B501-4153-AAD7-C6AC1FCB1071}" srcOrd="3" destOrd="0" presId="urn:microsoft.com/office/officeart/2005/8/layout/bProcess3"/>
    <dgm:cxn modelId="{2D8AC5D4-7C2C-461C-8701-6C021E3D890B}" type="presParOf" srcId="{B8FEA12A-B501-4153-AAD7-C6AC1FCB1071}" destId="{EB775589-C64B-4E97-B890-A2C052659BD9}" srcOrd="0" destOrd="0" presId="urn:microsoft.com/office/officeart/2005/8/layout/bProcess3"/>
    <dgm:cxn modelId="{A2ABDBC6-E50B-4D41-8D35-08C5AB6B8C73}" type="presParOf" srcId="{59EE39EC-311F-4AEA-AA1A-FCECC38DF64E}" destId="{560137B5-2E1F-4A63-869E-57648392B4E1}" srcOrd="4" destOrd="0" presId="urn:microsoft.com/office/officeart/2005/8/layout/bProcess3"/>
    <dgm:cxn modelId="{BCCDC4D8-D924-4A93-9DF5-973C5E3E5C88}" type="presParOf" srcId="{59EE39EC-311F-4AEA-AA1A-FCECC38DF64E}" destId="{FBD2E650-091C-4683-A239-321C996ABED7}" srcOrd="5" destOrd="0" presId="urn:microsoft.com/office/officeart/2005/8/layout/bProcess3"/>
    <dgm:cxn modelId="{BE41B198-DC3B-406E-A449-677BC888638C}" type="presParOf" srcId="{FBD2E650-091C-4683-A239-321C996ABED7}" destId="{E40E2E7E-D3DC-4779-A6DA-18421C66074E}" srcOrd="0" destOrd="0" presId="urn:microsoft.com/office/officeart/2005/8/layout/bProcess3"/>
    <dgm:cxn modelId="{DC1510E6-135C-4CA2-8628-A83EC2F32A55}" type="presParOf" srcId="{59EE39EC-311F-4AEA-AA1A-FCECC38DF64E}" destId="{AA9409A9-E61C-40E2-92E7-68F09DEB6941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2E4699-FF4A-46E7-BA22-9FB394C27B22}">
      <dsp:nvSpPr>
        <dsp:cNvPr id="0" name=""/>
        <dsp:cNvSpPr/>
      </dsp:nvSpPr>
      <dsp:spPr>
        <a:xfrm>
          <a:off x="3643219" y="1151638"/>
          <a:ext cx="807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0736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5950" y="1193169"/>
        <a:ext cx="41898" cy="8379"/>
      </dsp:txXfrm>
    </dsp:sp>
    <dsp:sp modelId="{C1D4ED64-A23B-4AB9-A0AA-C070187544F1}">
      <dsp:nvSpPr>
        <dsp:cNvPr id="0" name=""/>
        <dsp:cNvSpPr/>
      </dsp:nvSpPr>
      <dsp:spPr>
        <a:xfrm>
          <a:off x="1706" y="104365"/>
          <a:ext cx="3643312" cy="2185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Học tập </a:t>
          </a:r>
        </a:p>
      </dsp:txBody>
      <dsp:txXfrm>
        <a:off x="1706" y="104365"/>
        <a:ext cx="3643312" cy="2185987"/>
      </dsp:txXfrm>
    </dsp:sp>
    <dsp:sp modelId="{B8FEA12A-B501-4153-AAD7-C6AC1FCB1071}">
      <dsp:nvSpPr>
        <dsp:cNvPr id="0" name=""/>
        <dsp:cNvSpPr/>
      </dsp:nvSpPr>
      <dsp:spPr>
        <a:xfrm>
          <a:off x="1823362" y="2288552"/>
          <a:ext cx="4481274" cy="807361"/>
        </a:xfrm>
        <a:custGeom>
          <a:avLst/>
          <a:gdLst/>
          <a:ahLst/>
          <a:cxnLst/>
          <a:rect l="0" t="0" r="0" b="0"/>
          <a:pathLst>
            <a:path>
              <a:moveTo>
                <a:pt x="4481274" y="0"/>
              </a:moveTo>
              <a:lnTo>
                <a:pt x="4481274" y="420780"/>
              </a:lnTo>
              <a:lnTo>
                <a:pt x="0" y="420780"/>
              </a:lnTo>
              <a:lnTo>
                <a:pt x="0" y="807361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0026" y="2688043"/>
        <a:ext cx="227947" cy="8379"/>
      </dsp:txXfrm>
    </dsp:sp>
    <dsp:sp modelId="{5E0E9AF4-5B43-4007-AF01-53189057A177}">
      <dsp:nvSpPr>
        <dsp:cNvPr id="0" name=""/>
        <dsp:cNvSpPr/>
      </dsp:nvSpPr>
      <dsp:spPr>
        <a:xfrm>
          <a:off x="4482980" y="104365"/>
          <a:ext cx="3643312" cy="2185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Thực hành</a:t>
          </a:r>
        </a:p>
      </dsp:txBody>
      <dsp:txXfrm>
        <a:off x="4482980" y="104365"/>
        <a:ext cx="3643312" cy="2185987"/>
      </dsp:txXfrm>
    </dsp:sp>
    <dsp:sp modelId="{FBD2E650-091C-4683-A239-321C996ABED7}">
      <dsp:nvSpPr>
        <dsp:cNvPr id="0" name=""/>
        <dsp:cNvSpPr/>
      </dsp:nvSpPr>
      <dsp:spPr>
        <a:xfrm>
          <a:off x="3643219" y="4175588"/>
          <a:ext cx="80736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807361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025950" y="4217118"/>
        <a:ext cx="41898" cy="8379"/>
      </dsp:txXfrm>
    </dsp:sp>
    <dsp:sp modelId="{560137B5-2E1F-4A63-869E-57648392B4E1}">
      <dsp:nvSpPr>
        <dsp:cNvPr id="0" name=""/>
        <dsp:cNvSpPr/>
      </dsp:nvSpPr>
      <dsp:spPr>
        <a:xfrm>
          <a:off x="1706" y="3128314"/>
          <a:ext cx="3643312" cy="2185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Đánh giá </a:t>
          </a:r>
        </a:p>
      </dsp:txBody>
      <dsp:txXfrm>
        <a:off x="1706" y="3128314"/>
        <a:ext cx="3643312" cy="2185987"/>
      </dsp:txXfrm>
    </dsp:sp>
    <dsp:sp modelId="{AA9409A9-E61C-40E2-92E7-68F09DEB6941}">
      <dsp:nvSpPr>
        <dsp:cNvPr id="0" name=""/>
        <dsp:cNvSpPr/>
      </dsp:nvSpPr>
      <dsp:spPr>
        <a:xfrm>
          <a:off x="4482980" y="3128314"/>
          <a:ext cx="3643312" cy="218598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500" kern="1200"/>
            <a:t>Phát triển</a:t>
          </a:r>
        </a:p>
      </dsp:txBody>
      <dsp:txXfrm>
        <a:off x="4482980" y="3128314"/>
        <a:ext cx="3643312" cy="21859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23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33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9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95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142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320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29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6019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50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92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56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299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28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64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365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19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19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F316CAC-EAB5-46BB-91F8-DD25914AFCE6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C950B17-D9EB-43D2-8E02-C667827B64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5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11" Type="http://schemas.openxmlformats.org/officeDocument/2006/relationships/image" Target="../media/image8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7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7B1DD4D-8837-FF10-3273-66C8962E8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97076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Graphic 5" descr="Open book with solid fill">
            <a:extLst>
              <a:ext uri="{FF2B5EF4-FFF2-40B4-BE49-F238E27FC236}">
                <a16:creationId xmlns:a16="http://schemas.microsoft.com/office/drawing/2014/main" id="{F4542301-539B-2918-887B-84713B7949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24989" y="2185736"/>
            <a:ext cx="914400" cy="914400"/>
          </a:xfrm>
          <a:prstGeom prst="rect">
            <a:avLst/>
          </a:prstGeom>
        </p:spPr>
      </p:pic>
      <p:pic>
        <p:nvPicPr>
          <p:cNvPr id="8" name="Graphic 7" descr="Bar graph with upward trend with solid fill">
            <a:extLst>
              <a:ext uri="{FF2B5EF4-FFF2-40B4-BE49-F238E27FC236}">
                <a16:creationId xmlns:a16="http://schemas.microsoft.com/office/drawing/2014/main" id="{41FA6842-5D24-1DAE-AEAC-4A6CAD8D6E5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884695" y="5073316"/>
            <a:ext cx="914400" cy="914400"/>
          </a:xfrm>
          <a:prstGeom prst="rect">
            <a:avLst/>
          </a:prstGeom>
        </p:spPr>
      </p:pic>
      <p:pic>
        <p:nvPicPr>
          <p:cNvPr id="10" name="Graphic 9" descr="Body builder with solid fill">
            <a:extLst>
              <a:ext uri="{FF2B5EF4-FFF2-40B4-BE49-F238E27FC236}">
                <a16:creationId xmlns:a16="http://schemas.microsoft.com/office/drawing/2014/main" id="{30351A5B-5858-3BEF-8B2B-0C09F7064EE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884695" y="2185736"/>
            <a:ext cx="914400" cy="914400"/>
          </a:xfrm>
          <a:prstGeom prst="rect">
            <a:avLst/>
          </a:prstGeom>
        </p:spPr>
      </p:pic>
      <p:pic>
        <p:nvPicPr>
          <p:cNvPr id="12" name="Graphic 11" descr="Checklist with solid fill">
            <a:extLst>
              <a:ext uri="{FF2B5EF4-FFF2-40B4-BE49-F238E27FC236}">
                <a16:creationId xmlns:a16="http://schemas.microsoft.com/office/drawing/2014/main" id="{6A1D1653-DFDC-F4E9-D83C-AFF243DE48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0821" y="51557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99629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12</TotalTime>
  <Words>8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2025-09-29T15:37:27Z</dcterms:created>
  <dcterms:modified xsi:type="dcterms:W3CDTF">2025-09-29T15:49:29Z</dcterms:modified>
</cp:coreProperties>
</file>