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69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29E213-340F-4E3E-9310-0D2DBF3C5D7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AE93-95FC-4B10-97F5-4BF14493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hecat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454" y="-69129"/>
            <a:ext cx="9144000" cy="2387600"/>
          </a:xfrm>
        </p:spPr>
        <p:txBody>
          <a:bodyPr/>
          <a:lstStyle/>
          <a:p>
            <a:r>
              <a:rPr lang="en-US" dirty="0" smtClean="0"/>
              <a:t>FINAL DEMO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3182" y="2447493"/>
            <a:ext cx="9284272" cy="3255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mèo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– </a:t>
            </a:r>
            <a:r>
              <a:rPr lang="en-US" dirty="0"/>
              <a:t>Internship Android Developer</a:t>
            </a:r>
          </a:p>
        </p:txBody>
      </p:sp>
    </p:spTree>
    <p:extLst>
      <p:ext uri="{BB962C8B-B14F-4D97-AF65-F5344CB8AC3E}">
        <p14:creationId xmlns:p14="http://schemas.microsoft.com/office/powerpoint/2010/main" val="13318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7973"/>
            <a:ext cx="8946541" cy="4195481"/>
          </a:xfrm>
        </p:spPr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training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qua.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kỹ</a:t>
            </a:r>
            <a:r>
              <a:rPr lang="en-US" sz="4000" dirty="0" smtClean="0"/>
              <a:t> </a:t>
            </a:r>
            <a:r>
              <a:rPr lang="en-US" sz="4000" dirty="0" err="1" smtClean="0"/>
              <a:t>thuật</a:t>
            </a:r>
            <a:r>
              <a:rPr lang="en-US" sz="4000" dirty="0" smtClean="0"/>
              <a:t> </a:t>
            </a:r>
            <a:r>
              <a:rPr lang="en-US" sz="4000" dirty="0" err="1" smtClean="0"/>
              <a:t>đã</a:t>
            </a:r>
            <a:r>
              <a:rPr lang="en-US" sz="4000" dirty="0" smtClean="0"/>
              <a:t>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24846"/>
            <a:ext cx="8946541" cy="419548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Facebook/Google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Firebase.</a:t>
            </a:r>
          </a:p>
          <a:p>
            <a:r>
              <a:rPr lang="en-US" sz="2000" dirty="0" smtClean="0"/>
              <a:t>DB: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3 (</a:t>
            </a:r>
            <a:r>
              <a:rPr lang="en-US" sz="2000" dirty="0">
                <a:hlinkClick r:id="rId2"/>
              </a:rPr>
              <a:t>https://docs.thecatapi.com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Local: Room </a:t>
            </a:r>
            <a:r>
              <a:rPr lang="en-US" sz="2000" dirty="0" smtClean="0"/>
              <a:t>database, Shared Preferences.</a:t>
            </a:r>
          </a:p>
          <a:p>
            <a:r>
              <a:rPr lang="en-US" dirty="0" smtClean="0"/>
              <a:t>Library: Glide, Retrofit2, </a:t>
            </a:r>
            <a:r>
              <a:rPr lang="en-US" dirty="0" err="1" smtClean="0"/>
              <a:t>Gson</a:t>
            </a:r>
            <a:r>
              <a:rPr lang="en-US" dirty="0" smtClean="0"/>
              <a:t>, </a:t>
            </a:r>
            <a:r>
              <a:rPr lang="en-US" dirty="0" err="1" smtClean="0"/>
              <a:t>ImageCircleView</a:t>
            </a:r>
            <a:r>
              <a:rPr lang="en-US" dirty="0" smtClean="0"/>
              <a:t>, </a:t>
            </a:r>
            <a:r>
              <a:rPr lang="en-US" dirty="0" err="1" smtClean="0"/>
              <a:t>ImageGifView</a:t>
            </a:r>
            <a:r>
              <a:rPr lang="en-US" dirty="0" smtClean="0"/>
              <a:t>, </a:t>
            </a:r>
            <a:r>
              <a:rPr lang="en-US" dirty="0" err="1" smtClean="0"/>
              <a:t>ZoomImageView</a:t>
            </a:r>
            <a:r>
              <a:rPr lang="en-US" dirty="0" smtClean="0"/>
              <a:t>, Toasty.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631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Màn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Login: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400752"/>
            <a:ext cx="10967250" cy="4538230"/>
          </a:xfrm>
        </p:spPr>
        <p:txBody>
          <a:bodyPr/>
          <a:lstStyle/>
          <a:p>
            <a:pPr lvl="0"/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User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Facebook hay Google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.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12344" y="2152923"/>
            <a:ext cx="2016529" cy="39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1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Màn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Home: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9427"/>
            <a:ext cx="8946541" cy="4195481"/>
          </a:xfrm>
        </p:spPr>
        <p:txBody>
          <a:bodyPr/>
          <a:lstStyle/>
          <a:p>
            <a:pPr lvl="0"/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Home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Breeds, List Categories, List </a:t>
            </a:r>
            <a:r>
              <a:rPr lang="en-US" sz="2000" dirty="0" err="1"/>
              <a:t>Favourites</a:t>
            </a:r>
            <a:r>
              <a:rPr lang="en-US" sz="2000" dirty="0"/>
              <a:t>, User name </a:t>
            </a:r>
            <a:r>
              <a:rPr lang="en-US" sz="2000" dirty="0" err="1"/>
              <a:t>và</a:t>
            </a:r>
            <a:r>
              <a:rPr lang="en-US" sz="2000" dirty="0"/>
              <a:t> avatar </a:t>
            </a:r>
            <a:r>
              <a:rPr lang="en-US" sz="2000" dirty="0" err="1"/>
              <a:t>của</a:t>
            </a:r>
            <a:r>
              <a:rPr lang="en-US" sz="2000" dirty="0"/>
              <a:t> User.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5289" y="2160155"/>
            <a:ext cx="215836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Màn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Favourites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8663"/>
            <a:ext cx="9476944" cy="4195481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khoá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ý </a:t>
            </a:r>
            <a:r>
              <a:rPr lang="en-US" sz="2000" dirty="0" err="1"/>
              <a:t>mình</a:t>
            </a:r>
            <a:r>
              <a:rPr lang="en-US" sz="2000" dirty="0"/>
              <a:t>. Ở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User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xoá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item.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bấm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item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User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Favourites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9381" y="2485506"/>
            <a:ext cx="20574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Màn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Account: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84" y="1397137"/>
            <a:ext cx="8946541" cy="4195481"/>
          </a:xfrm>
        </p:spPr>
        <p:txBody>
          <a:bodyPr/>
          <a:lstStyle/>
          <a:p>
            <a:pPr lvl="0"/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avatar, user name, email, phone number </a:t>
            </a:r>
            <a:r>
              <a:rPr lang="en-US" sz="2000" dirty="0" err="1"/>
              <a:t>của</a:t>
            </a:r>
            <a:r>
              <a:rPr lang="en-US" sz="2000" dirty="0"/>
              <a:t> User.</a:t>
            </a:r>
          </a:p>
          <a:p>
            <a:pPr lvl="0"/>
            <a:r>
              <a:rPr lang="en-US" sz="2000" dirty="0"/>
              <a:t>User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log out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5550" y="2340322"/>
            <a:ext cx="2120900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71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cám</a:t>
            </a:r>
            <a:r>
              <a:rPr lang="en-US" sz="2400" dirty="0" smtClean="0"/>
              <a:t> </a:t>
            </a:r>
            <a:r>
              <a:rPr lang="en-US" sz="2400" dirty="0" err="1" smtClean="0"/>
              <a:t>ơn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bày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.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chắn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app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thiếu</a:t>
            </a:r>
            <a:r>
              <a:rPr lang="en-US" sz="2400" dirty="0" smtClean="0"/>
              <a:t> </a:t>
            </a:r>
            <a:r>
              <a:rPr lang="en-US" sz="2400" dirty="0" err="1" smtClean="0"/>
              <a:t>xót</a:t>
            </a:r>
            <a:r>
              <a:rPr lang="en-US" sz="2400" dirty="0" smtClean="0"/>
              <a:t>..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góp</a:t>
            </a:r>
            <a:r>
              <a:rPr lang="en-US" sz="2400" dirty="0" smtClean="0"/>
              <a:t> ý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nha</a:t>
            </a:r>
            <a:r>
              <a:rPr lang="en-US" sz="2400" dirty="0" smtClean="0"/>
              <a:t> ^^.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04" y="3688339"/>
            <a:ext cx="3364968" cy="22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256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FINAL DEMO PROJECT</vt:lpstr>
      <vt:lpstr>Lý do chọn đề tài:</vt:lpstr>
      <vt:lpstr>Các kỹ thuật đã sử dụng:</vt:lpstr>
      <vt:lpstr>Màn hình Login:</vt:lpstr>
      <vt:lpstr>Màn hình Home:</vt:lpstr>
      <vt:lpstr>Màn hình Favourites:</vt:lpstr>
      <vt:lpstr>Màn hình Account: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DEMO PROJECT</dc:title>
  <dc:creator>DELL LATITUDE E5450</dc:creator>
  <cp:lastModifiedBy>DELL LATITUDE E5450</cp:lastModifiedBy>
  <cp:revision>16</cp:revision>
  <dcterms:created xsi:type="dcterms:W3CDTF">2020-12-04T04:21:45Z</dcterms:created>
  <dcterms:modified xsi:type="dcterms:W3CDTF">2020-12-04T07:45:58Z</dcterms:modified>
</cp:coreProperties>
</file>