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3" r:id="rId10"/>
    <p:sldId id="276" r:id="rId11"/>
    <p:sldId id="264" r:id="rId12"/>
    <p:sldId id="277" r:id="rId13"/>
    <p:sldId id="278" r:id="rId14"/>
    <p:sldId id="27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57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5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D2FEE2-2B32-48FE-93EB-07DF067D381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0FA140-5EA3-4A4C-B5BC-F5F6F2B0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reports/tr29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899546"/>
            <a:ext cx="8689976" cy="3582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Created by </a:t>
            </a:r>
            <a:r>
              <a:rPr lang="en-US" dirty="0" err="1" smtClean="0"/>
              <a:t>NghiaVu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551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2" y="1705971"/>
            <a:ext cx="9826388" cy="4394578"/>
          </a:xfrm>
        </p:spPr>
      </p:pic>
    </p:spTree>
    <p:extLst>
      <p:ext uri="{BB962C8B-B14F-4D97-AF65-F5344CB8AC3E}">
        <p14:creationId xmlns:p14="http://schemas.microsoft.com/office/powerpoint/2010/main" val="2373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48" y="263676"/>
            <a:ext cx="10364451" cy="8008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DOCUMENT STORE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9" y="2920621"/>
            <a:ext cx="9758774" cy="39373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1888" y="1173708"/>
            <a:ext cx="9758775" cy="210175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Creating, indexing, or deleting a single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sends a create, index, or delete request to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node uses the document’s 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 determine that the document belongs to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SHARD 0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It forwards the request to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3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where the primary copy of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SHARD 0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currently allocated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3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executes the request on the primary shard. If it is successful, it forwards the request in parallel to the replica shards on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1, NODE 2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Once all of the replica shards report success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NODE 3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reports success to the coordinating node, which reports success to the client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45563"/>
            <a:ext cx="10364451" cy="568838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DOCUMENT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18240" y="1207032"/>
            <a:ext cx="10363826" cy="2054783"/>
          </a:xfrm>
        </p:spPr>
        <p:txBody>
          <a:bodyPr>
            <a:normAutofit/>
          </a:bodyPr>
          <a:lstStyle/>
          <a:p>
            <a:r>
              <a:rPr lang="en-US" sz="17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RETRIEVING A SINGLE DOCUMENT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sends a get request to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node uses the document’s 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 determine that the document belongs to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SHARD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Copies of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SHARD 0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exist on all three nodes. On this occasion, it forwards the request to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2 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(used </a:t>
            </a:r>
            <a:r>
              <a:rPr lang="en-US" sz="1500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ound-robin algorithm)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2 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returns the document to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, which returns the document to the client</a:t>
            </a:r>
            <a:endParaRPr lang="en-US" sz="15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3384645"/>
            <a:ext cx="9567079" cy="30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09085"/>
            <a:ext cx="10364451" cy="59613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search execution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67540"/>
            <a:ext cx="10363826" cy="204113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sends a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request to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NODE 3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15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creates an empty priority queue of size </a:t>
            </a:r>
            <a:r>
              <a:rPr lang="en-US" sz="1500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from+size</a:t>
            </a:r>
            <a:endParaRPr lang="en-US" sz="1500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3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forwards the search request to a primary or replica copy of every shard in the index. Each shard executes the query locally and adds the results into a local sorted priority queue of size </a:t>
            </a:r>
            <a:r>
              <a:rPr lang="en-US" sz="1500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from+size</a:t>
            </a:r>
            <a:endParaRPr lang="en-US" sz="1500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Each shard returns the doc ids and sort values of all the docs in its priority queue to the coordinating node,  </a:t>
            </a:r>
            <a:r>
              <a:rPr lang="en-US" sz="15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 3</a:t>
            </a:r>
            <a:r>
              <a:rPr lang="en-US" sz="15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merges these values into its own priority queue to produce a globally sorted list of results</a:t>
            </a:r>
            <a:endParaRPr lang="en-US" sz="15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8" y="3108675"/>
            <a:ext cx="9785445" cy="35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0032"/>
          </a:xfrm>
        </p:spPr>
        <p:txBody>
          <a:bodyPr/>
          <a:lstStyle/>
          <a:p>
            <a:r>
              <a:rPr lang="en-US" dirty="0" err="1" smtClean="0"/>
              <a:t>SEARch</a:t>
            </a:r>
            <a:r>
              <a:rPr lang="en-US" dirty="0" smtClean="0"/>
              <a:t>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1787857"/>
            <a:ext cx="9184943" cy="4544704"/>
          </a:xfrm>
        </p:spPr>
      </p:pic>
    </p:spTree>
    <p:extLst>
      <p:ext uri="{BB962C8B-B14F-4D97-AF65-F5344CB8AC3E}">
        <p14:creationId xmlns:p14="http://schemas.microsoft.com/office/powerpoint/2010/main" val="6744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18267"/>
            <a:ext cx="10364451" cy="5824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96538"/>
            <a:ext cx="10363826" cy="4494662"/>
          </a:xfrm>
        </p:spPr>
        <p:txBody>
          <a:bodyPr/>
          <a:lstStyle/>
          <a:p>
            <a:r>
              <a:rPr lang="en-US" dirty="0"/>
              <a:t>One node, One shard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Two Nodes, Two Shards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81" y="1064526"/>
            <a:ext cx="6647619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52" y="4210381"/>
            <a:ext cx="861904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45563"/>
            <a:ext cx="10364451" cy="67802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68" y="1387925"/>
            <a:ext cx="7466667" cy="2647619"/>
          </a:xfrm>
        </p:spPr>
      </p:pic>
    </p:spTree>
    <p:extLst>
      <p:ext uri="{BB962C8B-B14F-4D97-AF65-F5344CB8AC3E}">
        <p14:creationId xmlns:p14="http://schemas.microsoft.com/office/powerpoint/2010/main" val="46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45562"/>
            <a:ext cx="10364451" cy="746259"/>
          </a:xfrm>
        </p:spPr>
        <p:txBody>
          <a:bodyPr/>
          <a:lstStyle/>
          <a:p>
            <a:r>
              <a:rPr lang="en-US" dirty="0"/>
              <a:t>Index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91822"/>
            <a:ext cx="10363826" cy="46993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 index called </a:t>
            </a:r>
            <a:r>
              <a:rPr lang="en-US" b="1" i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my_index</a:t>
            </a:r>
            <a:endParaRPr lang="en-US" b="1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Add a mapping type called </a:t>
            </a:r>
            <a:r>
              <a:rPr lang="en-US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Specify fields or </a:t>
            </a:r>
            <a:r>
              <a:rPr lang="en-US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Specify the data </a:t>
            </a:r>
            <a:r>
              <a:rPr lang="en-US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and mapping for each field.</a:t>
            </a:r>
          </a:p>
          <a:p>
            <a:pPr marL="457200" indent="-457200">
              <a:buFont typeface="+mj-lt"/>
              <a:buAutoNum type="arabicPeriod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59" y="3073748"/>
            <a:ext cx="7503331" cy="37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Index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86" y="2621938"/>
            <a:ext cx="6971428" cy="2914286"/>
          </a:xfrm>
        </p:spPr>
      </p:pic>
    </p:spTree>
    <p:extLst>
      <p:ext uri="{BB962C8B-B14F-4D97-AF65-F5344CB8AC3E}">
        <p14:creationId xmlns:p14="http://schemas.microsoft.com/office/powerpoint/2010/main" val="11618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00153"/>
            <a:ext cx="10364451" cy="12512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Structured Search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Date, Times, Numbers,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4210"/>
            <a:ext cx="10363826" cy="40169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Exact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Multiple Exact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Null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Filters</a:t>
            </a:r>
          </a:p>
        </p:txBody>
      </p:sp>
    </p:spTree>
    <p:extLst>
      <p:ext uri="{BB962C8B-B14F-4D97-AF65-F5344CB8AC3E}">
        <p14:creationId xmlns:p14="http://schemas.microsoft.com/office/powerpoint/2010/main" val="1678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3312" y="1310186"/>
            <a:ext cx="8946541" cy="493821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real-time distributed search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engine, designed for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 scalability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with easy management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Exact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91" y="2572793"/>
            <a:ext cx="8256896" cy="2899959"/>
          </a:xfrm>
        </p:spPr>
      </p:pic>
    </p:spTree>
    <p:extLst>
      <p:ext uri="{BB962C8B-B14F-4D97-AF65-F5344CB8AC3E}">
        <p14:creationId xmlns:p14="http://schemas.microsoft.com/office/powerpoint/2010/main" val="2408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423080"/>
            <a:ext cx="10364451" cy="736979"/>
          </a:xfrm>
        </p:spPr>
        <p:txBody>
          <a:bodyPr/>
          <a:lstStyle/>
          <a:p>
            <a:r>
              <a:rPr lang="en-US" dirty="0"/>
              <a:t>Finding Multiple Exact </a:t>
            </a:r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2047164"/>
            <a:ext cx="8393373" cy="3111689"/>
          </a:xfrm>
        </p:spPr>
      </p:pic>
    </p:spTree>
    <p:extLst>
      <p:ext uri="{BB962C8B-B14F-4D97-AF65-F5344CB8AC3E}">
        <p14:creationId xmlns:p14="http://schemas.microsoft.com/office/powerpoint/2010/main" val="30795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3" y="2333768"/>
            <a:ext cx="8871045" cy="3152632"/>
          </a:xfrm>
        </p:spPr>
      </p:pic>
    </p:spTree>
    <p:extLst>
      <p:ext uri="{BB962C8B-B14F-4D97-AF65-F5344CB8AC3E}">
        <p14:creationId xmlns:p14="http://schemas.microsoft.com/office/powerpoint/2010/main" val="17290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90444"/>
            <a:ext cx="10364451" cy="7326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Null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9" y="1409229"/>
            <a:ext cx="8400000" cy="26032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9" y="4172286"/>
            <a:ext cx="8400000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54744"/>
            <a:ext cx="10364451" cy="6370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39" y="1440073"/>
            <a:ext cx="9075761" cy="36030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38" y="5043082"/>
            <a:ext cx="9075761" cy="17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collection of nodes.</a:t>
            </a: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single server, part of a cluster.</a:t>
            </a: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collection of shards ~ database.</a:t>
            </a: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Shard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collection of documents.</a:t>
            </a: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category/partition of an index ~ table in database.</a:t>
            </a: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object ~ record in database.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31739"/>
            <a:ext cx="10364451" cy="773555"/>
          </a:xfrm>
        </p:spPr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31857"/>
            <a:ext cx="10363826" cy="5455546"/>
          </a:xfrm>
        </p:spPr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Inverted </a:t>
            </a:r>
            <a:r>
              <a:rPr lang="en-US" i="1" cap="none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which consists of a list of all the unique words that appear in any document, and for each word, a list of the documents in which it appears.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cap="none" dirty="0" smtClean="0"/>
              <a:t>The quick brown fox jumped over the lazy dog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cap="none" dirty="0" smtClean="0"/>
              <a:t>Quick brown foxes leap over lazy dogs in summer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89" y="3431421"/>
            <a:ext cx="1892588" cy="3255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842" y="2863588"/>
            <a:ext cx="2374710" cy="16104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173836" y="3668806"/>
            <a:ext cx="2215824" cy="141189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20148743">
            <a:off x="7531061" y="3690291"/>
            <a:ext cx="134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quick brown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9272" y="5104589"/>
            <a:ext cx="343895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69272" y="4150858"/>
            <a:ext cx="358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split the content field of docs into separate words (call terms, or tokens)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7167" y="5419130"/>
            <a:ext cx="4090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list of all the unique terms, and then list in which document each term appears.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163064" y="5059412"/>
            <a:ext cx="2335778" cy="953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73836" y="5094348"/>
            <a:ext cx="2325006" cy="740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30953" y="4666237"/>
            <a:ext cx="772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Quick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926698">
            <a:off x="8721562" y="530845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dogs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73836" y="5080701"/>
            <a:ext cx="2215824" cy="13064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913681">
            <a:off x="7767834" y="582162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41194"/>
            <a:ext cx="10364451" cy="955344"/>
          </a:xfrm>
        </p:spPr>
        <p:txBody>
          <a:bodyPr/>
          <a:lstStyle/>
          <a:p>
            <a:r>
              <a:rPr lang="en-US" dirty="0"/>
              <a:t>Analysis and Analyzers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51380"/>
            <a:ext cx="10363826" cy="4139820"/>
          </a:xfrm>
        </p:spPr>
        <p:txBody>
          <a:bodyPr/>
          <a:lstStyle/>
          <a:p>
            <a:pPr marL="0" indent="0">
              <a:buNone/>
            </a:pP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is a process that consists of the following:</a:t>
            </a:r>
          </a:p>
          <a:p>
            <a:pPr lvl="1"/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first, tokenizing a block of text into individual 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suitable for use in an inverted index</a:t>
            </a:r>
          </a:p>
          <a:p>
            <a:pPr lvl="1"/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then normalizing these terms into a standard form to improve their “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searchability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,” or 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is really just a wrapper that combines three functions into a single package:</a:t>
            </a:r>
          </a:p>
          <a:p>
            <a:pPr lvl="1"/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: Tidy up the string before tokenization</a:t>
            </a:r>
          </a:p>
          <a:p>
            <a:pPr lvl="1"/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split the text into terms ( ex : when encounter whitespace or punctuation)</a:t>
            </a:r>
          </a:p>
          <a:p>
            <a:pPr lvl="1"/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token filters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can change terms(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lowercasing Quick), remove terms(for example,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such as a, an, the) or add terms(like jump and lead)</a:t>
            </a:r>
          </a:p>
        </p:txBody>
      </p:sp>
    </p:spTree>
    <p:extLst>
      <p:ext uri="{BB962C8B-B14F-4D97-AF65-F5344CB8AC3E}">
        <p14:creationId xmlns:p14="http://schemas.microsoft.com/office/powerpoint/2010/main" val="7353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2611"/>
          </a:xfrm>
        </p:spPr>
        <p:txBody>
          <a:bodyPr/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87606"/>
            <a:ext cx="10363826" cy="4303593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"set the shape to semi-transparent by calling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set_trans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(5)“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analyzer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splits the text on word boundaries, as defined by the </a:t>
            </a:r>
            <a:r>
              <a:rPr lang="en-US" i="1" cap="none" dirty="0" err="1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unicode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consortium</a:t>
            </a:r>
            <a:endParaRPr lang="en-US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set, the, shape, to, semi, transparent, by, calling, </a:t>
            </a:r>
            <a:r>
              <a:rPr lang="en-US" sz="1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set_trans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Simple analyzer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splits the text on anything that isn’t a letter, and lowercases the terms</a:t>
            </a:r>
          </a:p>
          <a:p>
            <a:pPr marL="914400" lvl="2" indent="0">
              <a:buNone/>
            </a:pP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set, the, shape, to, semi, transparent, by, calling, set, trans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Whitespace analyzer : </a:t>
            </a:r>
            <a:r>
              <a:rPr 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splits the text on whitespace. it doesn’t lowercase</a:t>
            </a:r>
            <a:endParaRPr lang="en-US" b="1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Set, the, shape, to, semi-transparent, by, calling, </a:t>
            </a:r>
            <a:r>
              <a:rPr lang="en-US" sz="1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set_trans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UAX URL Email </a:t>
            </a:r>
            <a:r>
              <a:rPr lang="en-US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Tokenizers</a:t>
            </a:r>
            <a:r>
              <a:rPr 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, Classic Tokenizers, Partial Word </a:t>
            </a:r>
            <a:r>
              <a:rPr lang="en-US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Tokenizers, …</a:t>
            </a:r>
            <a:endParaRPr lang="en-US" sz="2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6505"/>
            <a:ext cx="10364451" cy="6643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2890"/>
            <a:ext cx="10363826" cy="450830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TF/IDF 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/ Inverse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document frequency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 frequency :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more often, the more relevant 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term in field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d) = √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Inverse document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 :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more often, the </a:t>
            </a:r>
            <a:r>
              <a:rPr lang="en-US" sz="18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relevant  (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all term in index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(t) = 1 + log (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numDocs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docFreq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Field-length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 : 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longer it is, the less likely it is that words in the field will be relevant</a:t>
            </a:r>
          </a:p>
          <a:p>
            <a:pPr marL="457200" lvl="1" indent="0">
              <a:buNone/>
            </a:pP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norm(d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= 1 / √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numTerms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 =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IDF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 *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TF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 *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fieldNorms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072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73958"/>
            <a:ext cx="10363826" cy="4317241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1 result/1doc = 1.0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 + log((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numDocs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/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docFreqs+1)) = 1 + log(1/2.) =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0.306852</a:t>
            </a: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fieldNorm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1/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(3) =0.577350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9" y="2975212"/>
            <a:ext cx="5447562" cy="3603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3" y="3698543"/>
            <a:ext cx="5513696" cy="2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00251"/>
            <a:ext cx="10364451" cy="72333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23582"/>
            <a:ext cx="10363826" cy="4767617"/>
          </a:xfrm>
        </p:spPr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Shard : primary shard, replica shard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P1, P2, P3 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primary shard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69" y="1123494"/>
            <a:ext cx="8229600" cy="2183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3307478"/>
            <a:ext cx="9534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1610</TotalTime>
  <Words>479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Droplet</vt:lpstr>
      <vt:lpstr>What is Elasticsearch ?</vt:lpstr>
      <vt:lpstr>PowerPoint Presentation</vt:lpstr>
      <vt:lpstr>Basic Terms</vt:lpstr>
      <vt:lpstr>Inverted index</vt:lpstr>
      <vt:lpstr>Analysis and Analyzers</vt:lpstr>
      <vt:lpstr>Tokenizer</vt:lpstr>
      <vt:lpstr>SCORE</vt:lpstr>
      <vt:lpstr>example</vt:lpstr>
      <vt:lpstr>Distributed Search</vt:lpstr>
      <vt:lpstr>Write request</vt:lpstr>
      <vt:lpstr>DISTRIBUTED DOCUMENT STORE</vt:lpstr>
      <vt:lpstr>DISTRIBUTED DOCUMENT STORE</vt:lpstr>
      <vt:lpstr>Distributed search execution</vt:lpstr>
      <vt:lpstr>SEARch request</vt:lpstr>
      <vt:lpstr>Shards &amp; Replicas</vt:lpstr>
      <vt:lpstr>Create Index</vt:lpstr>
      <vt:lpstr>Index Mappings</vt:lpstr>
      <vt:lpstr>Delete Index </vt:lpstr>
      <vt:lpstr>Structured Search Date, Times, Numbers, Text</vt:lpstr>
      <vt:lpstr>Finding Exact Values</vt:lpstr>
      <vt:lpstr>Finding Multiple Exact Values</vt:lpstr>
      <vt:lpstr>Ranges </vt:lpstr>
      <vt:lpstr>Working with Null values</vt:lpstr>
      <vt:lpstr>Combining Filters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Elasticsearch ?</dc:title>
  <dc:creator>Vu Duc Nghia</dc:creator>
  <cp:lastModifiedBy>Vu Duc Nghia</cp:lastModifiedBy>
  <cp:revision>56</cp:revision>
  <dcterms:created xsi:type="dcterms:W3CDTF">2017-11-22T19:51:13Z</dcterms:created>
  <dcterms:modified xsi:type="dcterms:W3CDTF">2017-12-12T07:02:48Z</dcterms:modified>
</cp:coreProperties>
</file>