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94" r:id="rId5"/>
    <p:sldId id="295" r:id="rId6"/>
    <p:sldId id="278" r:id="rId7"/>
    <p:sldId id="275" r:id="rId8"/>
    <p:sldId id="289" r:id="rId9"/>
    <p:sldId id="259" r:id="rId10"/>
    <p:sldId id="260" r:id="rId11"/>
    <p:sldId id="283" r:id="rId12"/>
    <p:sldId id="263" r:id="rId13"/>
    <p:sldId id="261" r:id="rId14"/>
    <p:sldId id="265" r:id="rId15"/>
    <p:sldId id="284" r:id="rId16"/>
    <p:sldId id="290" r:id="rId17"/>
    <p:sldId id="291" r:id="rId18"/>
    <p:sldId id="292" r:id="rId19"/>
    <p:sldId id="293" r:id="rId20"/>
    <p:sldId id="266" r:id="rId21"/>
    <p:sldId id="267" r:id="rId22"/>
    <p:sldId id="268" r:id="rId23"/>
    <p:sldId id="269" r:id="rId24"/>
    <p:sldId id="271" r:id="rId25"/>
    <p:sldId id="285" r:id="rId26"/>
    <p:sldId id="286" r:id="rId27"/>
    <p:sldId id="287" r:id="rId28"/>
    <p:sldId id="279" r:id="rId29"/>
    <p:sldId id="280" r:id="rId30"/>
    <p:sldId id="272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F88D94BD-7546-45E5-90ED-6A09D81B19B0}"/>
    <pc:docChg chg="undo custSel addSld delSld modSld sldOrd">
      <pc:chgData name="Varol Kayhan" userId="54461c53-d57a-4be8-b103-6f84835b78ff" providerId="ADAL" clId="{F88D94BD-7546-45E5-90ED-6A09D81B19B0}" dt="2022-04-24T19:01:23.359" v="878" actId="1076"/>
      <pc:docMkLst>
        <pc:docMk/>
      </pc:docMkLst>
      <pc:sldChg chg="del">
        <pc:chgData name="Varol Kayhan" userId="54461c53-d57a-4be8-b103-6f84835b78ff" providerId="ADAL" clId="{F88D94BD-7546-45E5-90ED-6A09D81B19B0}" dt="2022-04-24T19:00:53.605" v="848" actId="2696"/>
        <pc:sldMkLst>
          <pc:docMk/>
          <pc:sldMk cId="2331354281" sldId="270"/>
        </pc:sldMkLst>
      </pc:sldChg>
      <pc:sldChg chg="modSp mod">
        <pc:chgData name="Varol Kayhan" userId="54461c53-d57a-4be8-b103-6f84835b78ff" providerId="ADAL" clId="{F88D94BD-7546-45E5-90ED-6A09D81B19B0}" dt="2022-04-24T19:01:23.359" v="878" actId="1076"/>
        <pc:sldMkLst>
          <pc:docMk/>
          <pc:sldMk cId="2477277914" sldId="271"/>
        </pc:sldMkLst>
        <pc:spChg chg="mod">
          <ac:chgData name="Varol Kayhan" userId="54461c53-d57a-4be8-b103-6f84835b78ff" providerId="ADAL" clId="{F88D94BD-7546-45E5-90ED-6A09D81B19B0}" dt="2022-04-24T19:01:04.036" v="874" actId="20577"/>
          <ac:spMkLst>
            <pc:docMk/>
            <pc:sldMk cId="2477277914" sldId="271"/>
            <ac:spMk id="3" creationId="{B415AE4A-3FC4-499A-863C-C13CF6B58F77}"/>
          </ac:spMkLst>
        </pc:spChg>
        <pc:spChg chg="mod">
          <ac:chgData name="Varol Kayhan" userId="54461c53-d57a-4be8-b103-6f84835b78ff" providerId="ADAL" clId="{F88D94BD-7546-45E5-90ED-6A09D81B19B0}" dt="2022-04-24T19:01:23.359" v="878" actId="1076"/>
          <ac:spMkLst>
            <pc:docMk/>
            <pc:sldMk cId="2477277914" sldId="271"/>
            <ac:spMk id="5" creationId="{1CDE8331-3AF2-4DDE-8610-831C704C8C71}"/>
          </ac:spMkLst>
        </pc:spChg>
        <pc:picChg chg="mod">
          <ac:chgData name="Varol Kayhan" userId="54461c53-d57a-4be8-b103-6f84835b78ff" providerId="ADAL" clId="{F88D94BD-7546-45E5-90ED-6A09D81B19B0}" dt="2022-04-24T19:01:17.843" v="876" actId="1076"/>
          <ac:picMkLst>
            <pc:docMk/>
            <pc:sldMk cId="2477277914" sldId="271"/>
            <ac:picMk id="4" creationId="{227EA05E-034A-4BB5-96AE-818D569A686E}"/>
          </ac:picMkLst>
        </pc:picChg>
      </pc:sldChg>
      <pc:sldChg chg="del">
        <pc:chgData name="Varol Kayhan" userId="54461c53-d57a-4be8-b103-6f84835b78ff" providerId="ADAL" clId="{F88D94BD-7546-45E5-90ED-6A09D81B19B0}" dt="2022-04-24T19:00:50.076" v="847" actId="2696"/>
        <pc:sldMkLst>
          <pc:docMk/>
          <pc:sldMk cId="4184810135" sldId="276"/>
        </pc:sldMkLst>
      </pc:sldChg>
      <pc:sldChg chg="modSp mod">
        <pc:chgData name="Varol Kayhan" userId="54461c53-d57a-4be8-b103-6f84835b78ff" providerId="ADAL" clId="{F88D94BD-7546-45E5-90ED-6A09D81B19B0}" dt="2022-04-24T18:55:14.713" v="790" actId="20577"/>
        <pc:sldMkLst>
          <pc:docMk/>
          <pc:sldMk cId="1992033576" sldId="278"/>
        </pc:sldMkLst>
        <pc:spChg chg="mod">
          <ac:chgData name="Varol Kayhan" userId="54461c53-d57a-4be8-b103-6f84835b78ff" providerId="ADAL" clId="{F88D94BD-7546-45E5-90ED-6A09D81B19B0}" dt="2022-04-24T18:55:14.713" v="790" actId="20577"/>
          <ac:spMkLst>
            <pc:docMk/>
            <pc:sldMk cId="1992033576" sldId="278"/>
            <ac:spMk id="3" creationId="{37F9FD6A-A05F-4ECE-9A6E-D37FFD94BA0C}"/>
          </ac:spMkLst>
        </pc:spChg>
      </pc:sldChg>
      <pc:sldChg chg="ord">
        <pc:chgData name="Varol Kayhan" userId="54461c53-d57a-4be8-b103-6f84835b78ff" providerId="ADAL" clId="{F88D94BD-7546-45E5-90ED-6A09D81B19B0}" dt="2022-04-24T18:39:24.040" v="39"/>
        <pc:sldMkLst>
          <pc:docMk/>
          <pc:sldMk cId="2583041149" sldId="281"/>
        </pc:sldMkLst>
      </pc:sldChg>
      <pc:sldChg chg="modSp mod">
        <pc:chgData name="Varol Kayhan" userId="54461c53-d57a-4be8-b103-6f84835b78ff" providerId="ADAL" clId="{F88D94BD-7546-45E5-90ED-6A09D81B19B0}" dt="2022-04-24T19:00:12.902" v="846" actId="6549"/>
        <pc:sldMkLst>
          <pc:docMk/>
          <pc:sldMk cId="2542321685" sldId="292"/>
        </pc:sldMkLst>
        <pc:spChg chg="mod">
          <ac:chgData name="Varol Kayhan" userId="54461c53-d57a-4be8-b103-6f84835b78ff" providerId="ADAL" clId="{F88D94BD-7546-45E5-90ED-6A09D81B19B0}" dt="2022-04-24T19:00:12.902" v="846" actId="6549"/>
          <ac:spMkLst>
            <pc:docMk/>
            <pc:sldMk cId="2542321685" sldId="292"/>
            <ac:spMk id="2" creationId="{CBB86B07-7327-46F0-88EA-7E37AECFD987}"/>
          </ac:spMkLst>
        </pc:spChg>
      </pc:sldChg>
      <pc:sldChg chg="addSp modSp new mod">
        <pc:chgData name="Varol Kayhan" userId="54461c53-d57a-4be8-b103-6f84835b78ff" providerId="ADAL" clId="{F88D94BD-7546-45E5-90ED-6A09D81B19B0}" dt="2022-04-24T18:56:58.328" v="805" actId="20577"/>
        <pc:sldMkLst>
          <pc:docMk/>
          <pc:sldMk cId="3269736544" sldId="294"/>
        </pc:sldMkLst>
        <pc:spChg chg="mod">
          <ac:chgData name="Varol Kayhan" userId="54461c53-d57a-4be8-b103-6f84835b78ff" providerId="ADAL" clId="{F88D94BD-7546-45E5-90ED-6A09D81B19B0}" dt="2022-04-24T18:39:15.743" v="23" actId="20577"/>
          <ac:spMkLst>
            <pc:docMk/>
            <pc:sldMk cId="3269736544" sldId="294"/>
            <ac:spMk id="2" creationId="{1F15238C-73F5-4BD8-837A-24962D8C2A29}"/>
          </ac:spMkLst>
        </pc:spChg>
        <pc:spChg chg="mod">
          <ac:chgData name="Varol Kayhan" userId="54461c53-d57a-4be8-b103-6f84835b78ff" providerId="ADAL" clId="{F88D94BD-7546-45E5-90ED-6A09D81B19B0}" dt="2022-04-24T18:56:58.328" v="805" actId="20577"/>
          <ac:spMkLst>
            <pc:docMk/>
            <pc:sldMk cId="3269736544" sldId="294"/>
            <ac:spMk id="3" creationId="{2C02D058-2301-480D-AF91-761A222EA303}"/>
          </ac:spMkLst>
        </pc:spChg>
        <pc:graphicFrameChg chg="add mod modGraphic">
          <ac:chgData name="Varol Kayhan" userId="54461c53-d57a-4be8-b103-6f84835b78ff" providerId="ADAL" clId="{F88D94BD-7546-45E5-90ED-6A09D81B19B0}" dt="2022-04-24T18:43:38.855" v="297" actId="121"/>
          <ac:graphicFrameMkLst>
            <pc:docMk/>
            <pc:sldMk cId="3269736544" sldId="294"/>
            <ac:graphicFrameMk id="4" creationId="{27918FE1-0A33-4DD1-AEE2-A7C5A4504808}"/>
          </ac:graphicFrameMkLst>
        </pc:graphicFrameChg>
      </pc:sldChg>
      <pc:sldChg chg="addSp delSp modSp new mod">
        <pc:chgData name="Varol Kayhan" userId="54461c53-d57a-4be8-b103-6f84835b78ff" providerId="ADAL" clId="{F88D94BD-7546-45E5-90ED-6A09D81B19B0}" dt="2022-04-24T18:58:19.753" v="844" actId="1037"/>
        <pc:sldMkLst>
          <pc:docMk/>
          <pc:sldMk cId="522544315" sldId="295"/>
        </pc:sldMkLst>
        <pc:spChg chg="mod">
          <ac:chgData name="Varol Kayhan" userId="54461c53-d57a-4be8-b103-6f84835b78ff" providerId="ADAL" clId="{F88D94BD-7546-45E5-90ED-6A09D81B19B0}" dt="2022-04-24T18:44:19.529" v="321" actId="20577"/>
          <ac:spMkLst>
            <pc:docMk/>
            <pc:sldMk cId="522544315" sldId="295"/>
            <ac:spMk id="2" creationId="{B562E98D-AB27-4401-A8EB-CE62FB427CCC}"/>
          </ac:spMkLst>
        </pc:spChg>
        <pc:spChg chg="mod">
          <ac:chgData name="Varol Kayhan" userId="54461c53-d57a-4be8-b103-6f84835b78ff" providerId="ADAL" clId="{F88D94BD-7546-45E5-90ED-6A09D81B19B0}" dt="2022-04-24T18:47:57.250" v="510" actId="6549"/>
          <ac:spMkLst>
            <pc:docMk/>
            <pc:sldMk cId="522544315" sldId="295"/>
            <ac:spMk id="3" creationId="{8A673881-56A7-4042-B922-BF85B45D2D23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" creationId="{538B2D82-F54D-4693-834E-22F7C7D56A3C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" creationId="{2B1647DB-E521-438F-9519-83C1578D2C47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7" creationId="{82A8BB91-1DF5-4E6D-ABF3-66618F47B0DD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8" creationId="{322AA68A-FDC7-4738-BD71-A2BBE49E9BAD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9" creationId="{0C605973-ABBF-44A1-B573-6AEF65FDC4A7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0" creationId="{6D45537E-D586-4132-B58A-0CA3939C4118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4" creationId="{47608E80-744A-495F-9F6E-0A3751D25768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5" creationId="{E61D269A-6BA2-4B3F-98D0-96814308E35A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6" creationId="{45F1FB0A-55CF-4ED0-861A-53C29026BE54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7" creationId="{A4E785C1-F78F-46E1-802D-B054BD117B3D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8" creationId="{4CF9EC0C-5A12-47E5-A9D5-8AF25BF19C56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9" creationId="{70AE00B5-6701-4F59-86EB-30FDA794BE06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0" creationId="{A1C3396E-99AB-4E9A-AEFD-3699CF282EB5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1" creationId="{2CCB095D-B4BB-44FB-9F23-1618ED589F74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2" creationId="{0E993F4C-5FBC-47CF-880B-75513CC649B6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3" creationId="{E784316E-2A46-49CC-A677-32D7BCF366F1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4" creationId="{E9ED4BAE-FC95-4838-8B21-7698482BC149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5" creationId="{3ABE7999-6B38-435C-A4F5-F94DFAC55911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26" creationId="{BA60882B-9052-4D04-B1FF-A543B8C019C9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27" creationId="{442B3D04-2311-4FDC-A5AB-01962BA30757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28" creationId="{CEB11D2C-4642-4E74-8B5F-F2D62C290219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29" creationId="{92169E8F-13AF-4A45-871E-F249FA9CE25A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0" creationId="{1890C6E7-70CE-40EF-9D44-6283ADEF164D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1" creationId="{BB33209A-DFA8-4205-B56E-5A2120F75794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5" creationId="{38D31816-E59D-4512-87B1-38E9B4F8B154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6" creationId="{258275F2-DABA-4E53-9041-66F82B8DCE93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7" creationId="{6C2175B5-AD17-4D67-8A58-5680613020BA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8" creationId="{E30E89CC-6FA4-4FD3-90A2-1DE176CAB5F6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9" creationId="{294DA5C5-A041-4699-BEE9-C6516AC9CA68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0" creationId="{6C2E6E49-15A8-4A6D-9F28-63A6B61C2409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1" creationId="{8B2C0BDE-AF1A-4F6A-B5B8-AC2A78EA366F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2" creationId="{94CC3961-F33D-468B-849B-1DF60194ADA3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3" creationId="{D8827862-255B-4576-A313-B40C4B5C2530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4" creationId="{8039BE1D-B0F9-41B0-A2C7-630E3F929B81}"/>
          </ac:spMkLst>
        </pc:spChg>
        <pc:spChg chg="add del mod">
          <ac:chgData name="Varol Kayhan" userId="54461c53-d57a-4be8-b103-6f84835b78ff" providerId="ADAL" clId="{F88D94BD-7546-45E5-90ED-6A09D81B19B0}" dt="2022-04-24T18:53:07.114" v="687" actId="478"/>
          <ac:spMkLst>
            <pc:docMk/>
            <pc:sldMk cId="522544315" sldId="295"/>
            <ac:spMk id="45" creationId="{620E17D9-32FE-4BCF-A601-AD005C6470C9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46" creationId="{26994C36-15BC-48EA-87F7-4C2B54600266}"/>
          </ac:spMkLst>
        </pc:spChg>
        <pc:spChg chg="add del mod">
          <ac:chgData name="Varol Kayhan" userId="54461c53-d57a-4be8-b103-6f84835b78ff" providerId="ADAL" clId="{F88D94BD-7546-45E5-90ED-6A09D81B19B0}" dt="2022-04-24T18:53:18.553" v="691" actId="478"/>
          <ac:spMkLst>
            <pc:docMk/>
            <pc:sldMk cId="522544315" sldId="295"/>
            <ac:spMk id="47" creationId="{8C4C6D12-4690-46A1-84FF-3FEF2AE917BE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48" creationId="{321CD0D3-D7CF-49A6-A424-3BC96269D3C6}"/>
          </ac:spMkLst>
        </pc:spChg>
        <pc:spChg chg="add del mod">
          <ac:chgData name="Varol Kayhan" userId="54461c53-d57a-4be8-b103-6f84835b78ff" providerId="ADAL" clId="{F88D94BD-7546-45E5-90ED-6A09D81B19B0}" dt="2022-04-24T18:53:00.430" v="685" actId="478"/>
          <ac:spMkLst>
            <pc:docMk/>
            <pc:sldMk cId="522544315" sldId="295"/>
            <ac:spMk id="49" creationId="{ED80FFB4-217A-4124-8538-765642060D09}"/>
          </ac:spMkLst>
        </pc:spChg>
        <pc:spChg chg="add del mod">
          <ac:chgData name="Varol Kayhan" userId="54461c53-d57a-4be8-b103-6f84835b78ff" providerId="ADAL" clId="{F88D94BD-7546-45E5-90ED-6A09D81B19B0}" dt="2022-04-24T18:53:20.880" v="693" actId="478"/>
          <ac:spMkLst>
            <pc:docMk/>
            <pc:sldMk cId="522544315" sldId="295"/>
            <ac:spMk id="50" creationId="{FFB6D0D8-C8E9-46EC-A0CA-9A6B5DDE5782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4" creationId="{35C6C32F-79D7-486A-9F4E-B91A4DB1A0A1}"/>
          </ac:spMkLst>
        </pc:spChg>
        <pc:spChg chg="add del mod">
          <ac:chgData name="Varol Kayhan" userId="54461c53-d57a-4be8-b103-6f84835b78ff" providerId="ADAL" clId="{F88D94BD-7546-45E5-90ED-6A09D81B19B0}" dt="2022-04-24T18:53:13.213" v="689" actId="478"/>
          <ac:spMkLst>
            <pc:docMk/>
            <pc:sldMk cId="522544315" sldId="295"/>
            <ac:spMk id="55" creationId="{8100CB03-0C6F-49A9-ACD2-1E72CDC9B102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6" creationId="{9F89C19F-C179-477F-BB7A-F9014C924115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7" creationId="{3F31AAEE-EB8B-46CE-A6C5-547686735C91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8" creationId="{D3C7FE84-DF55-4A9E-9981-79C463813BD1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9" creationId="{04A323C1-4D0A-4FAB-9863-956BDF6BE1B0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0" creationId="{ED77E596-9519-4395-BD5E-68266C4221D6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1" creationId="{FD1CF86B-F213-4771-83F6-F7019AAA4278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2" creationId="{61C8CDC5-A18E-41E9-943B-F1BB2CA51992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3" creationId="{52B5E541-8252-4A23-A8A9-8DD8A6A8C1DA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6" creationId="{09FE1721-D46E-4555-A45B-EA74E54208FA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7" creationId="{50AA1DF7-970A-45FA-A12E-7C0F0CD91EA9}"/>
          </ac:spMkLst>
        </pc:spChg>
        <pc:graphicFrameChg chg="add mod">
          <ac:chgData name="Varol Kayhan" userId="54461c53-d57a-4be8-b103-6f84835b78ff" providerId="ADAL" clId="{F88D94BD-7546-45E5-90ED-6A09D81B19B0}" dt="2022-04-24T18:48:02.983" v="511" actId="1076"/>
          <ac:graphicFrameMkLst>
            <pc:docMk/>
            <pc:sldMk cId="522544315" sldId="295"/>
            <ac:graphicFrameMk id="4" creationId="{5F78A6E2-30A1-4E15-A606-9578D62CA473}"/>
          </ac:graphicFrameMkLst>
        </pc:graphicFrameChg>
        <pc:cxnChg chg="add mod">
          <ac:chgData name="Varol Kayhan" userId="54461c53-d57a-4be8-b103-6f84835b78ff" providerId="ADAL" clId="{F88D94BD-7546-45E5-90ED-6A09D81B19B0}" dt="2022-04-24T18:58:19.753" v="844" actId="1037"/>
          <ac:cxnSpMkLst>
            <pc:docMk/>
            <pc:sldMk cId="522544315" sldId="295"/>
            <ac:cxnSpMk id="11" creationId="{053E05B4-8142-4107-8AA5-274CE7381EA1}"/>
          </ac:cxnSpMkLst>
        </pc:cxnChg>
        <pc:cxnChg chg="add mod">
          <ac:chgData name="Varol Kayhan" userId="54461c53-d57a-4be8-b103-6f84835b78ff" providerId="ADAL" clId="{F88D94BD-7546-45E5-90ED-6A09D81B19B0}" dt="2022-04-24T18:58:19.753" v="844" actId="1037"/>
          <ac:cxnSpMkLst>
            <pc:docMk/>
            <pc:sldMk cId="522544315" sldId="295"/>
            <ac:cxnSpMk id="12" creationId="{2682D999-C2B7-4B39-873D-3E2FB0E56516}"/>
          </ac:cxnSpMkLst>
        </pc:cxnChg>
        <pc:cxnChg chg="add mod">
          <ac:chgData name="Varol Kayhan" userId="54461c53-d57a-4be8-b103-6f84835b78ff" providerId="ADAL" clId="{F88D94BD-7546-45E5-90ED-6A09D81B19B0}" dt="2022-04-24T18:58:19.753" v="844" actId="1037"/>
          <ac:cxnSpMkLst>
            <pc:docMk/>
            <pc:sldMk cId="522544315" sldId="295"/>
            <ac:cxnSpMk id="13" creationId="{7AF0D39D-12D6-48AD-91A7-66842C577106}"/>
          </ac:cxnSpMkLst>
        </pc:cxnChg>
        <pc:cxnChg chg="add mod">
          <ac:chgData name="Varol Kayhan" userId="54461c53-d57a-4be8-b103-6f84835b78ff" providerId="ADAL" clId="{F88D94BD-7546-45E5-90ED-6A09D81B19B0}" dt="2022-04-24T18:52:49.558" v="683" actId="571"/>
          <ac:cxnSpMkLst>
            <pc:docMk/>
            <pc:sldMk cId="522544315" sldId="295"/>
            <ac:cxnSpMk id="32" creationId="{90685105-177B-406C-A921-7D32C8444670}"/>
          </ac:cxnSpMkLst>
        </pc:cxnChg>
        <pc:cxnChg chg="add mod">
          <ac:chgData name="Varol Kayhan" userId="54461c53-d57a-4be8-b103-6f84835b78ff" providerId="ADAL" clId="{F88D94BD-7546-45E5-90ED-6A09D81B19B0}" dt="2022-04-24T18:52:49.558" v="683" actId="571"/>
          <ac:cxnSpMkLst>
            <pc:docMk/>
            <pc:sldMk cId="522544315" sldId="295"/>
            <ac:cxnSpMk id="33" creationId="{3B5125D9-B7A6-4B6A-AAE1-0B54A9A8A693}"/>
          </ac:cxnSpMkLst>
        </pc:cxnChg>
        <pc:cxnChg chg="add mod">
          <ac:chgData name="Varol Kayhan" userId="54461c53-d57a-4be8-b103-6f84835b78ff" providerId="ADAL" clId="{F88D94BD-7546-45E5-90ED-6A09D81B19B0}" dt="2022-04-24T18:52:49.558" v="683" actId="571"/>
          <ac:cxnSpMkLst>
            <pc:docMk/>
            <pc:sldMk cId="522544315" sldId="295"/>
            <ac:cxnSpMk id="34" creationId="{858671FB-7D97-477B-A785-B1E67729DD19}"/>
          </ac:cxnSpMkLst>
        </pc:cxnChg>
        <pc:cxnChg chg="add del mod">
          <ac:chgData name="Varol Kayhan" userId="54461c53-d57a-4be8-b103-6f84835b78ff" providerId="ADAL" clId="{F88D94BD-7546-45E5-90ED-6A09D81B19B0}" dt="2022-04-24T18:53:09.321" v="688" actId="478"/>
          <ac:cxnSpMkLst>
            <pc:docMk/>
            <pc:sldMk cId="522544315" sldId="295"/>
            <ac:cxnSpMk id="51" creationId="{F378AD62-405C-44FA-AAFA-59BF900430E5}"/>
          </ac:cxnSpMkLst>
        </pc:cxnChg>
        <pc:cxnChg chg="add mod">
          <ac:chgData name="Varol Kayhan" userId="54461c53-d57a-4be8-b103-6f84835b78ff" providerId="ADAL" clId="{F88D94BD-7546-45E5-90ED-6A09D81B19B0}" dt="2022-04-24T18:58:19.753" v="844" actId="1037"/>
          <ac:cxnSpMkLst>
            <pc:docMk/>
            <pc:sldMk cId="522544315" sldId="295"/>
            <ac:cxnSpMk id="52" creationId="{F4B910DF-4D55-4338-8BB4-68C1676EC2BE}"/>
          </ac:cxnSpMkLst>
        </pc:cxnChg>
        <pc:cxnChg chg="add del mod">
          <ac:chgData name="Varol Kayhan" userId="54461c53-d57a-4be8-b103-6f84835b78ff" providerId="ADAL" clId="{F88D94BD-7546-45E5-90ED-6A09D81B19B0}" dt="2022-04-24T18:53:19.477" v="692" actId="478"/>
          <ac:cxnSpMkLst>
            <pc:docMk/>
            <pc:sldMk cId="522544315" sldId="295"/>
            <ac:cxnSpMk id="53" creationId="{33EABD99-FF7C-4B8D-81D2-EF8682BBDE86}"/>
          </ac:cxnSpMkLst>
        </pc:cxnChg>
      </pc:sldChg>
    </pc:docChg>
  </pc:docChgLst>
  <pc:docChgLst>
    <pc:chgData name="Varol Kayhan" userId="54461c53-d57a-4be8-b103-6f84835b78ff" providerId="ADAL" clId="{1AA8E709-FBA9-4517-9000-91A9C3C47692}"/>
    <pc:docChg chg="custSel addSld modSld">
      <pc:chgData name="Varol Kayhan" userId="54461c53-d57a-4be8-b103-6f84835b78ff" providerId="ADAL" clId="{1AA8E709-FBA9-4517-9000-91A9C3C47692}" dt="2022-04-20T13:57:24.487" v="99" actId="20577"/>
      <pc:docMkLst>
        <pc:docMk/>
      </pc:docMkLst>
      <pc:sldChg chg="modSp mod">
        <pc:chgData name="Varol Kayhan" userId="54461c53-d57a-4be8-b103-6f84835b78ff" providerId="ADAL" clId="{1AA8E709-FBA9-4517-9000-91A9C3C47692}" dt="2022-04-20T13:57:24.487" v="99" actId="20577"/>
        <pc:sldMkLst>
          <pc:docMk/>
          <pc:sldMk cId="1405250645" sldId="260"/>
        </pc:sldMkLst>
        <pc:spChg chg="mod">
          <ac:chgData name="Varol Kayhan" userId="54461c53-d57a-4be8-b103-6f84835b78ff" providerId="ADAL" clId="{1AA8E709-FBA9-4517-9000-91A9C3C47692}" dt="2022-04-20T13:57:24.487" v="99" actId="20577"/>
          <ac:spMkLst>
            <pc:docMk/>
            <pc:sldMk cId="1405250645" sldId="260"/>
            <ac:spMk id="3" creationId="{00BF4F09-E2AD-4FAF-B80F-9650A1DBBCF6}"/>
          </ac:spMkLst>
        </pc:spChg>
      </pc:sldChg>
      <pc:sldChg chg="modSp mod">
        <pc:chgData name="Varol Kayhan" userId="54461c53-d57a-4be8-b103-6f84835b78ff" providerId="ADAL" clId="{1AA8E709-FBA9-4517-9000-91A9C3C47692}" dt="2021-07-12T18:45:03.025" v="80" actId="20577"/>
        <pc:sldMkLst>
          <pc:docMk/>
          <pc:sldMk cId="1618227430" sldId="267"/>
        </pc:sldMkLst>
        <pc:spChg chg="mod">
          <ac:chgData name="Varol Kayhan" userId="54461c53-d57a-4be8-b103-6f84835b78ff" providerId="ADAL" clId="{1AA8E709-FBA9-4517-9000-91A9C3C47692}" dt="2021-07-12T18:45:03.025" v="80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addSp modSp add mod">
        <pc:chgData name="Varol Kayhan" userId="54461c53-d57a-4be8-b103-6f84835b78ff" providerId="ADAL" clId="{1AA8E709-FBA9-4517-9000-91A9C3C47692}" dt="2021-07-12T18:38:58.838" v="79" actId="20577"/>
        <pc:sldMkLst>
          <pc:docMk/>
          <pc:sldMk cId="268404492" sldId="289"/>
        </pc:sldMkLst>
        <pc:spChg chg="mod">
          <ac:chgData name="Varol Kayhan" userId="54461c53-d57a-4be8-b103-6f84835b78ff" providerId="ADAL" clId="{1AA8E709-FBA9-4517-9000-91A9C3C47692}" dt="2021-07-12T18:36:29.344" v="45" actId="20577"/>
          <ac:spMkLst>
            <pc:docMk/>
            <pc:sldMk cId="268404492" sldId="289"/>
            <ac:spMk id="3" creationId="{37F9FD6A-A05F-4ECE-9A6E-D37FFD94BA0C}"/>
          </ac:spMkLst>
        </pc:spChg>
        <pc:spChg chg="add mod">
          <ac:chgData name="Varol Kayhan" userId="54461c53-d57a-4be8-b103-6f84835b78ff" providerId="ADAL" clId="{1AA8E709-FBA9-4517-9000-91A9C3C47692}" dt="2021-07-12T18:37:34.799" v="59" actId="1076"/>
          <ac:spMkLst>
            <pc:docMk/>
            <pc:sldMk cId="268404492" sldId="289"/>
            <ac:spMk id="5" creationId="{1802D2EF-823F-4CE9-AC9C-D5941B588B54}"/>
          </ac:spMkLst>
        </pc:spChg>
        <pc:spChg chg="add mod">
          <ac:chgData name="Varol Kayhan" userId="54461c53-d57a-4be8-b103-6f84835b78ff" providerId="ADAL" clId="{1AA8E709-FBA9-4517-9000-91A9C3C47692}" dt="2021-07-12T18:37:23.478" v="57" actId="1076"/>
          <ac:spMkLst>
            <pc:docMk/>
            <pc:sldMk cId="268404492" sldId="289"/>
            <ac:spMk id="8" creationId="{F056A6E4-A726-4CC6-8776-E7A5F25D1F60}"/>
          </ac:spMkLst>
        </pc:spChg>
        <pc:spChg chg="add mod">
          <ac:chgData name="Varol Kayhan" userId="54461c53-d57a-4be8-b103-6f84835b78ff" providerId="ADAL" clId="{1AA8E709-FBA9-4517-9000-91A9C3C47692}" dt="2021-07-12T18:37:29.495" v="58" actId="571"/>
          <ac:spMkLst>
            <pc:docMk/>
            <pc:sldMk cId="268404492" sldId="289"/>
            <ac:spMk id="10" creationId="{3562CE1F-BC87-4F6E-814B-B97F0343C92A}"/>
          </ac:spMkLst>
        </pc:spChg>
        <pc:spChg chg="add mod">
          <ac:chgData name="Varol Kayhan" userId="54461c53-d57a-4be8-b103-6f84835b78ff" providerId="ADAL" clId="{1AA8E709-FBA9-4517-9000-91A9C3C47692}" dt="2021-07-12T18:37:44.180" v="62" actId="20577"/>
          <ac:spMkLst>
            <pc:docMk/>
            <pc:sldMk cId="268404492" sldId="289"/>
            <ac:spMk id="11" creationId="{1CAED8EC-5AA5-4CDA-8F83-7B103C47A54E}"/>
          </ac:spMkLst>
        </pc:spChg>
        <pc:spChg chg="add mod">
          <ac:chgData name="Varol Kayhan" userId="54461c53-d57a-4be8-b103-6f84835b78ff" providerId="ADAL" clId="{1AA8E709-FBA9-4517-9000-91A9C3C47692}" dt="2021-07-12T18:38:03.181" v="67" actId="20577"/>
          <ac:spMkLst>
            <pc:docMk/>
            <pc:sldMk cId="268404492" sldId="289"/>
            <ac:spMk id="12" creationId="{DC2B6838-5DB8-4080-9F99-C7E7113CA136}"/>
          </ac:spMkLst>
        </pc:spChg>
        <pc:spChg chg="add mod">
          <ac:chgData name="Varol Kayhan" userId="54461c53-d57a-4be8-b103-6f84835b78ff" providerId="ADAL" clId="{1AA8E709-FBA9-4517-9000-91A9C3C47692}" dt="2021-07-12T18:38:07.867" v="68" actId="571"/>
          <ac:spMkLst>
            <pc:docMk/>
            <pc:sldMk cId="268404492" sldId="289"/>
            <ac:spMk id="13" creationId="{B98FAFA0-5D43-4609-83B5-7E5061091DEC}"/>
          </ac:spMkLst>
        </pc:spChg>
        <pc:spChg chg="add mod">
          <ac:chgData name="Varol Kayhan" userId="54461c53-d57a-4be8-b103-6f84835b78ff" providerId="ADAL" clId="{1AA8E709-FBA9-4517-9000-91A9C3C47692}" dt="2021-07-12T18:38:24.997" v="71" actId="20577"/>
          <ac:spMkLst>
            <pc:docMk/>
            <pc:sldMk cId="268404492" sldId="289"/>
            <ac:spMk id="14" creationId="{8A305FA9-334F-4D3E-9952-895AEE055C79}"/>
          </ac:spMkLst>
        </pc:spChg>
        <pc:spChg chg="add mod">
          <ac:chgData name="Varol Kayhan" userId="54461c53-d57a-4be8-b103-6f84835b78ff" providerId="ADAL" clId="{1AA8E709-FBA9-4517-9000-91A9C3C47692}" dt="2021-07-12T18:38:40.990" v="75" actId="20577"/>
          <ac:spMkLst>
            <pc:docMk/>
            <pc:sldMk cId="268404492" sldId="289"/>
            <ac:spMk id="15" creationId="{E9E40102-9AC8-4B8B-A07C-DEE5C06A6987}"/>
          </ac:spMkLst>
        </pc:spChg>
        <pc:spChg chg="add mod">
          <ac:chgData name="Varol Kayhan" userId="54461c53-d57a-4be8-b103-6f84835b78ff" providerId="ADAL" clId="{1AA8E709-FBA9-4517-9000-91A9C3C47692}" dt="2021-07-12T18:38:46.933" v="76" actId="571"/>
          <ac:spMkLst>
            <pc:docMk/>
            <pc:sldMk cId="268404492" sldId="289"/>
            <ac:spMk id="16" creationId="{B416B4FD-7F29-422D-8419-39238496F8FD}"/>
          </ac:spMkLst>
        </pc:spChg>
        <pc:spChg chg="add mod">
          <ac:chgData name="Varol Kayhan" userId="54461c53-d57a-4be8-b103-6f84835b78ff" providerId="ADAL" clId="{1AA8E709-FBA9-4517-9000-91A9C3C47692}" dt="2021-07-12T18:38:58.838" v="79" actId="20577"/>
          <ac:spMkLst>
            <pc:docMk/>
            <pc:sldMk cId="268404492" sldId="289"/>
            <ac:spMk id="17" creationId="{8EE335E9-CD4D-44F8-8269-178B6135D897}"/>
          </ac:spMkLst>
        </pc:spChg>
        <pc:picChg chg="mod modCrop">
          <ac:chgData name="Varol Kayhan" userId="54461c53-d57a-4be8-b103-6f84835b78ff" providerId="ADAL" clId="{1AA8E709-FBA9-4517-9000-91A9C3C47692}" dt="2021-07-12T18:36:57.544" v="47" actId="732"/>
          <ac:picMkLst>
            <pc:docMk/>
            <pc:sldMk cId="268404492" sldId="289"/>
            <ac:picMk id="4" creationId="{21CE011D-D94E-4B93-A93A-85B53304968B}"/>
          </ac:picMkLst>
        </pc:picChg>
      </pc:sldChg>
      <pc:sldChg chg="modSp mod">
        <pc:chgData name="Varol Kayhan" userId="54461c53-d57a-4be8-b103-6f84835b78ff" providerId="ADAL" clId="{1AA8E709-FBA9-4517-9000-91A9C3C47692}" dt="2021-07-14T15:51:29.962" v="82" actId="5793"/>
        <pc:sldMkLst>
          <pc:docMk/>
          <pc:sldMk cId="1363062404" sldId="290"/>
        </pc:sldMkLst>
        <pc:spChg chg="mod">
          <ac:chgData name="Varol Kayhan" userId="54461c53-d57a-4be8-b103-6f84835b78ff" providerId="ADAL" clId="{1AA8E709-FBA9-4517-9000-91A9C3C47692}" dt="2021-07-14T15:51:29.962" v="82" actId="5793"/>
          <ac:spMkLst>
            <pc:docMk/>
            <pc:sldMk cId="1363062404" sldId="290"/>
            <ac:spMk id="3" creationId="{2452A87A-803C-408F-BFDC-E474EE808200}"/>
          </ac:spMkLst>
        </pc:spChg>
      </pc:sldChg>
      <pc:sldChg chg="modSp mod">
        <pc:chgData name="Varol Kayhan" userId="54461c53-d57a-4be8-b103-6f84835b78ff" providerId="ADAL" clId="{1AA8E709-FBA9-4517-9000-91A9C3C47692}" dt="2021-07-14T15:51:58.944" v="84" actId="5793"/>
        <pc:sldMkLst>
          <pc:docMk/>
          <pc:sldMk cId="3408725174" sldId="291"/>
        </pc:sldMkLst>
        <pc:spChg chg="mod">
          <ac:chgData name="Varol Kayhan" userId="54461c53-d57a-4be8-b103-6f84835b78ff" providerId="ADAL" clId="{1AA8E709-FBA9-4517-9000-91A9C3C47692}" dt="2021-07-14T15:51:58.944" v="84" actId="5793"/>
          <ac:spMkLst>
            <pc:docMk/>
            <pc:sldMk cId="3408725174" sldId="291"/>
            <ac:spMk id="3" creationId="{2452A87A-803C-408F-BFDC-E474EE808200}"/>
          </ac:spMkLst>
        </pc:spChg>
      </pc:sldChg>
      <pc:sldChg chg="modSp mod">
        <pc:chgData name="Varol Kayhan" userId="54461c53-d57a-4be8-b103-6f84835b78ff" providerId="ADAL" clId="{1AA8E709-FBA9-4517-9000-91A9C3C47692}" dt="2021-07-14T15:54:34.829" v="86" actId="5793"/>
        <pc:sldMkLst>
          <pc:docMk/>
          <pc:sldMk cId="2542321685" sldId="292"/>
        </pc:sldMkLst>
        <pc:spChg chg="mod">
          <ac:chgData name="Varol Kayhan" userId="54461c53-d57a-4be8-b103-6f84835b78ff" providerId="ADAL" clId="{1AA8E709-FBA9-4517-9000-91A9C3C47692}" dt="2021-07-14T15:54:34.829" v="86" actId="5793"/>
          <ac:spMkLst>
            <pc:docMk/>
            <pc:sldMk cId="2542321685" sldId="292"/>
            <ac:spMk id="3" creationId="{5D34CF1A-62FE-49C0-B26F-390F5D9AD52C}"/>
          </ac:spMkLst>
        </pc:spChg>
      </pc:sldChg>
      <pc:sldChg chg="modSp mod">
        <pc:chgData name="Varol Kayhan" userId="54461c53-d57a-4be8-b103-6f84835b78ff" providerId="ADAL" clId="{1AA8E709-FBA9-4517-9000-91A9C3C47692}" dt="2021-09-23T23:29:56.249" v="93" actId="20577"/>
        <pc:sldMkLst>
          <pc:docMk/>
          <pc:sldMk cId="1093881444" sldId="293"/>
        </pc:sldMkLst>
        <pc:spChg chg="mod">
          <ac:chgData name="Varol Kayhan" userId="54461c53-d57a-4be8-b103-6f84835b78ff" providerId="ADAL" clId="{1AA8E709-FBA9-4517-9000-91A9C3C47692}" dt="2021-07-14T15:54:53.945" v="90"/>
          <ac:spMkLst>
            <pc:docMk/>
            <pc:sldMk cId="1093881444" sldId="293"/>
            <ac:spMk id="3" creationId="{5D34CF1A-62FE-49C0-B26F-390F5D9AD52C}"/>
          </ac:spMkLst>
        </pc:spChg>
        <pc:spChg chg="mod">
          <ac:chgData name="Varol Kayhan" userId="54461c53-d57a-4be8-b103-6f84835b78ff" providerId="ADAL" clId="{1AA8E709-FBA9-4517-9000-91A9C3C47692}" dt="2021-09-23T23:29:56.249" v="93" actId="20577"/>
          <ac:spMkLst>
            <pc:docMk/>
            <pc:sldMk cId="1093881444" sldId="293"/>
            <ac:spMk id="4" creationId="{5499896C-4ED7-4768-8D47-B2B48054461B}"/>
          </ac:spMkLst>
        </pc:spChg>
      </pc:sldChg>
    </pc:docChg>
  </pc:docChgLst>
  <pc:docChgLst>
    <pc:chgData name="Varol Kayhan" userId="54461c53-d57a-4be8-b103-6f84835b78ff" providerId="ADAL" clId="{92CA85E1-3BAC-4E1A-8DB6-80C1ECBDF863}"/>
    <pc:docChg chg="undo custSel addSld delSld modSld sldOrd">
      <pc:chgData name="Varol Kayhan" userId="54461c53-d57a-4be8-b103-6f84835b78ff" providerId="ADAL" clId="{92CA85E1-3BAC-4E1A-8DB6-80C1ECBDF863}" dt="2022-09-29T17:09:46.188" v="1167" actId="20577"/>
      <pc:docMkLst>
        <pc:docMk/>
      </pc:docMkLst>
      <pc:sldChg chg="modSp mod">
        <pc:chgData name="Varol Kayhan" userId="54461c53-d57a-4be8-b103-6f84835b78ff" providerId="ADAL" clId="{92CA85E1-3BAC-4E1A-8DB6-80C1ECBDF863}" dt="2022-09-29T17:08:53.932" v="1166" actId="20577"/>
        <pc:sldMkLst>
          <pc:docMk/>
          <pc:sldMk cId="392665803" sldId="261"/>
        </pc:sldMkLst>
        <pc:spChg chg="mod">
          <ac:chgData name="Varol Kayhan" userId="54461c53-d57a-4be8-b103-6f84835b78ff" providerId="ADAL" clId="{92CA85E1-3BAC-4E1A-8DB6-80C1ECBDF863}" dt="2022-09-29T17:08:53.932" v="1166" actId="20577"/>
          <ac:spMkLst>
            <pc:docMk/>
            <pc:sldMk cId="392665803" sldId="261"/>
            <ac:spMk id="3" creationId="{2AC35558-B2A7-4F26-B59B-CCD3FCF634C2}"/>
          </ac:spMkLst>
        </pc:spChg>
      </pc:sldChg>
      <pc:sldChg chg="modSp mod">
        <pc:chgData name="Varol Kayhan" userId="54461c53-d57a-4be8-b103-6f84835b78ff" providerId="ADAL" clId="{92CA85E1-3BAC-4E1A-8DB6-80C1ECBDF863}" dt="2022-09-29T17:04:18.454" v="1164" actId="20577"/>
        <pc:sldMkLst>
          <pc:docMk/>
          <pc:sldMk cId="1992033576" sldId="278"/>
        </pc:sldMkLst>
        <pc:spChg chg="mod">
          <ac:chgData name="Varol Kayhan" userId="54461c53-d57a-4be8-b103-6f84835b78ff" providerId="ADAL" clId="{92CA85E1-3BAC-4E1A-8DB6-80C1ECBDF863}" dt="2022-09-29T17:04:18.454" v="1164" actId="20577"/>
          <ac:spMkLst>
            <pc:docMk/>
            <pc:sldMk cId="1992033576" sldId="278"/>
            <ac:spMk id="3" creationId="{37F9FD6A-A05F-4ECE-9A6E-D37FFD94BA0C}"/>
          </ac:spMkLst>
        </pc:spChg>
      </pc:sldChg>
      <pc:sldChg chg="addSp delSp modSp mod modAnim">
        <pc:chgData name="Varol Kayhan" userId="54461c53-d57a-4be8-b103-6f84835b78ff" providerId="ADAL" clId="{92CA85E1-3BAC-4E1A-8DB6-80C1ECBDF863}" dt="2022-09-29T16:50:59.489" v="1159"/>
        <pc:sldMkLst>
          <pc:docMk/>
          <pc:sldMk cId="412413927" sldId="279"/>
        </pc:sldMkLst>
        <pc:graphicFrameChg chg="add del mod">
          <ac:chgData name="Varol Kayhan" userId="54461c53-d57a-4be8-b103-6f84835b78ff" providerId="ADAL" clId="{92CA85E1-3BAC-4E1A-8DB6-80C1ECBDF863}" dt="2022-09-29T16:38:05.196" v="1087" actId="478"/>
          <ac:graphicFrameMkLst>
            <pc:docMk/>
            <pc:sldMk cId="412413927" sldId="279"/>
            <ac:graphicFrameMk id="7" creationId="{3C6C44D3-1622-E457-5957-079070004A86}"/>
          </ac:graphicFrameMkLst>
        </pc:graphicFrameChg>
        <pc:picChg chg="del mod">
          <ac:chgData name="Varol Kayhan" userId="54461c53-d57a-4be8-b103-6f84835b78ff" providerId="ADAL" clId="{92CA85E1-3BAC-4E1A-8DB6-80C1ECBDF863}" dt="2022-09-29T16:39:45.194" v="1146" actId="478"/>
          <ac:picMkLst>
            <pc:docMk/>
            <pc:sldMk cId="412413927" sldId="279"/>
            <ac:picMk id="4" creationId="{2CF9EB1A-C68A-4324-993F-08AEED873A73}"/>
          </ac:picMkLst>
        </pc:picChg>
        <pc:picChg chg="add del mod">
          <ac:chgData name="Varol Kayhan" userId="54461c53-d57a-4be8-b103-6f84835b78ff" providerId="ADAL" clId="{92CA85E1-3BAC-4E1A-8DB6-80C1ECBDF863}" dt="2022-09-29T16:22:11.904" v="1078" actId="478"/>
          <ac:picMkLst>
            <pc:docMk/>
            <pc:sldMk cId="412413927" sldId="279"/>
            <ac:picMk id="5" creationId="{0B2A02E4-5BFD-9924-D262-248EB22F113E}"/>
          </ac:picMkLst>
        </pc:picChg>
        <pc:picChg chg="add del mod">
          <ac:chgData name="Varol Kayhan" userId="54461c53-d57a-4be8-b103-6f84835b78ff" providerId="ADAL" clId="{92CA85E1-3BAC-4E1A-8DB6-80C1ECBDF863}" dt="2022-09-29T16:21:55.576" v="1077" actId="478"/>
          <ac:picMkLst>
            <pc:docMk/>
            <pc:sldMk cId="412413927" sldId="279"/>
            <ac:picMk id="6" creationId="{BCFE913D-2F24-4EA5-F5D0-F1F26FA2C1A9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9" creationId="{9F402341-F4D2-435A-197F-D92706165426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0" creationId="{A3CE1233-DD54-AC66-EFC5-4A3E5C540B3C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1" creationId="{397B277D-D4B7-D1B9-1DD2-7E1B2F933E6C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2" creationId="{815A7BC9-3CBE-8CD5-A511-5275737C0D34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3" creationId="{5F368A82-2A4E-E70B-DC2F-C072BEA29D84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4" creationId="{BB11FF05-19D3-D4A1-46C6-DE3BBDD6A072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5" creationId="{88FEBADD-C043-9709-E037-DD9B7DA3AB86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6" creationId="{91C4EA7D-B0AD-8394-0E89-D546EA853E60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7" creationId="{3E6EBF51-4533-B411-9005-F9A163AAFE12}"/>
          </ac:picMkLst>
        </pc:picChg>
        <pc:picChg chg="add del mod">
          <ac:chgData name="Varol Kayhan" userId="54461c53-d57a-4be8-b103-6f84835b78ff" providerId="ADAL" clId="{92CA85E1-3BAC-4E1A-8DB6-80C1ECBDF863}" dt="2022-09-29T16:41:14.688" v="1149" actId="478"/>
          <ac:picMkLst>
            <pc:docMk/>
            <pc:sldMk cId="412413927" sldId="279"/>
            <ac:picMk id="19" creationId="{B810DED5-5DDA-C422-5578-0172BABE389C}"/>
          </ac:picMkLst>
        </pc:picChg>
        <pc:picChg chg="add mod">
          <ac:chgData name="Varol Kayhan" userId="54461c53-d57a-4be8-b103-6f84835b78ff" providerId="ADAL" clId="{92CA85E1-3BAC-4E1A-8DB6-80C1ECBDF863}" dt="2022-09-29T16:47:18.105" v="1153" actId="208"/>
          <ac:picMkLst>
            <pc:docMk/>
            <pc:sldMk cId="412413927" sldId="279"/>
            <ac:picMk id="21" creationId="{89835200-0312-6208-7889-EBE711B0E457}"/>
          </ac:picMkLst>
        </pc:picChg>
      </pc:sldChg>
      <pc:sldChg chg="del">
        <pc:chgData name="Varol Kayhan" userId="54461c53-d57a-4be8-b103-6f84835b78ff" providerId="ADAL" clId="{92CA85E1-3BAC-4E1A-8DB6-80C1ECBDF863}" dt="2022-09-29T16:16:48.114" v="1036" actId="2696"/>
        <pc:sldMkLst>
          <pc:docMk/>
          <pc:sldMk cId="2170244102" sldId="288"/>
        </pc:sldMkLst>
      </pc:sldChg>
      <pc:sldChg chg="addSp modSp mod">
        <pc:chgData name="Varol Kayhan" userId="54461c53-d57a-4be8-b103-6f84835b78ff" providerId="ADAL" clId="{92CA85E1-3BAC-4E1A-8DB6-80C1ECBDF863}" dt="2021-07-13T21:03:05.222" v="69" actId="20577"/>
        <pc:sldMkLst>
          <pc:docMk/>
          <pc:sldMk cId="268404492" sldId="289"/>
        </pc:sldMkLst>
        <pc:spChg chg="mod">
          <ac:chgData name="Varol Kayhan" userId="54461c53-d57a-4be8-b103-6f84835b78ff" providerId="ADAL" clId="{92CA85E1-3BAC-4E1A-8DB6-80C1ECBDF863}" dt="2021-07-13T21:03:05.222" v="69" actId="20577"/>
          <ac:spMkLst>
            <pc:docMk/>
            <pc:sldMk cId="268404492" sldId="289"/>
            <ac:spMk id="3" creationId="{37F9FD6A-A05F-4ECE-9A6E-D37FFD94BA0C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5" creationId="{1802D2EF-823F-4CE9-AC9C-D5941B588B54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6" creationId="{45782A41-76B2-499A-A7A5-F7BC21A4BB60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8" creationId="{F056A6E4-A726-4CC6-8776-E7A5F25D1F60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0" creationId="{3562CE1F-BC87-4F6E-814B-B97F0343C92A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1" creationId="{1CAED8EC-5AA5-4CDA-8F83-7B103C47A54E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2" creationId="{DC2B6838-5DB8-4080-9F99-C7E7113CA136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3" creationId="{B98FAFA0-5D43-4609-83B5-7E5061091DEC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4" creationId="{8A305FA9-334F-4D3E-9952-895AEE055C79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5" creationId="{E9E40102-9AC8-4B8B-A07C-DEE5C06A6987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6" creationId="{B416B4FD-7F29-422D-8419-39238496F8FD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7" creationId="{8EE335E9-CD4D-44F8-8269-178B6135D897}"/>
          </ac:spMkLst>
        </pc:spChg>
        <pc:spChg chg="add 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8" creationId="{1EC63319-D729-4BF2-8A9E-D7BF8CA2A719}"/>
          </ac:spMkLst>
        </pc:spChg>
        <pc:picChg chg="mod">
          <ac:chgData name="Varol Kayhan" userId="54461c53-d57a-4be8-b103-6f84835b78ff" providerId="ADAL" clId="{92CA85E1-3BAC-4E1A-8DB6-80C1ECBDF863}" dt="2021-07-13T21:02:00" v="7" actId="1076"/>
          <ac:picMkLst>
            <pc:docMk/>
            <pc:sldMk cId="268404492" sldId="289"/>
            <ac:picMk id="4" creationId="{21CE011D-D94E-4B93-A93A-85B53304968B}"/>
          </ac:picMkLst>
        </pc:picChg>
        <pc:cxnChg chg="mod">
          <ac:chgData name="Varol Kayhan" userId="54461c53-d57a-4be8-b103-6f84835b78ff" providerId="ADAL" clId="{92CA85E1-3BAC-4E1A-8DB6-80C1ECBDF863}" dt="2021-07-13T21:02:00" v="7" actId="1076"/>
          <ac:cxnSpMkLst>
            <pc:docMk/>
            <pc:sldMk cId="268404492" sldId="289"/>
            <ac:cxnSpMk id="9" creationId="{C90D8B3D-7C0B-496C-B1EC-2F587F4CB58F}"/>
          </ac:cxnSpMkLst>
        </pc:cxnChg>
      </pc:sldChg>
      <pc:sldChg chg="modSp new mod ord">
        <pc:chgData name="Varol Kayhan" userId="54461c53-d57a-4be8-b103-6f84835b78ff" providerId="ADAL" clId="{92CA85E1-3BAC-4E1A-8DB6-80C1ECBDF863}" dt="2021-07-13T21:52:26.361" v="792"/>
        <pc:sldMkLst>
          <pc:docMk/>
          <pc:sldMk cId="1363062404" sldId="290"/>
        </pc:sldMkLst>
        <pc:spChg chg="mod">
          <ac:chgData name="Varol Kayhan" userId="54461c53-d57a-4be8-b103-6f84835b78ff" providerId="ADAL" clId="{92CA85E1-3BAC-4E1A-8DB6-80C1ECBDF863}" dt="2021-07-13T21:04:46.528" v="97" actId="20577"/>
          <ac:spMkLst>
            <pc:docMk/>
            <pc:sldMk cId="1363062404" sldId="290"/>
            <ac:spMk id="2" creationId="{F314A86A-9BB7-4539-91A3-D5B960C3D7A5}"/>
          </ac:spMkLst>
        </pc:spChg>
        <pc:spChg chg="mod">
          <ac:chgData name="Varol Kayhan" userId="54461c53-d57a-4be8-b103-6f84835b78ff" providerId="ADAL" clId="{92CA85E1-3BAC-4E1A-8DB6-80C1ECBDF863}" dt="2021-07-13T21:42:53.234" v="266" actId="20577"/>
          <ac:spMkLst>
            <pc:docMk/>
            <pc:sldMk cId="1363062404" sldId="290"/>
            <ac:spMk id="3" creationId="{2452A87A-803C-408F-BFDC-E474EE808200}"/>
          </ac:spMkLst>
        </pc:spChg>
      </pc:sldChg>
      <pc:sldChg chg="addSp modSp add mod ord">
        <pc:chgData name="Varol Kayhan" userId="54461c53-d57a-4be8-b103-6f84835b78ff" providerId="ADAL" clId="{92CA85E1-3BAC-4E1A-8DB6-80C1ECBDF863}" dt="2022-09-29T17:09:46.188" v="1167" actId="20577"/>
        <pc:sldMkLst>
          <pc:docMk/>
          <pc:sldMk cId="3408725174" sldId="291"/>
        </pc:sldMkLst>
        <pc:spChg chg="mod">
          <ac:chgData name="Varol Kayhan" userId="54461c53-d57a-4be8-b103-6f84835b78ff" providerId="ADAL" clId="{92CA85E1-3BAC-4E1A-8DB6-80C1ECBDF863}" dt="2022-09-29T17:09:46.188" v="1167" actId="20577"/>
          <ac:spMkLst>
            <pc:docMk/>
            <pc:sldMk cId="3408725174" sldId="291"/>
            <ac:spMk id="2" creationId="{F314A86A-9BB7-4539-91A3-D5B960C3D7A5}"/>
          </ac:spMkLst>
        </pc:spChg>
        <pc:spChg chg="mod">
          <ac:chgData name="Varol Kayhan" userId="54461c53-d57a-4be8-b103-6f84835b78ff" providerId="ADAL" clId="{92CA85E1-3BAC-4E1A-8DB6-80C1ECBDF863}" dt="2021-07-13T21:54:25.860" v="809" actId="6549"/>
          <ac:spMkLst>
            <pc:docMk/>
            <pc:sldMk cId="3408725174" sldId="291"/>
            <ac:spMk id="3" creationId="{2452A87A-803C-408F-BFDC-E474EE808200}"/>
          </ac:spMkLst>
        </pc:spChg>
        <pc:spChg chg="add mod">
          <ac:chgData name="Varol Kayhan" userId="54461c53-d57a-4be8-b103-6f84835b78ff" providerId="ADAL" clId="{92CA85E1-3BAC-4E1A-8DB6-80C1ECBDF863}" dt="2021-07-13T21:47:35.736" v="504" actId="1076"/>
          <ac:spMkLst>
            <pc:docMk/>
            <pc:sldMk cId="3408725174" sldId="291"/>
            <ac:spMk id="4" creationId="{D1477497-A275-4AC7-A85E-FD6C23282DD1}"/>
          </ac:spMkLst>
        </pc:spChg>
        <pc:spChg chg="add mod">
          <ac:chgData name="Varol Kayhan" userId="54461c53-d57a-4be8-b103-6f84835b78ff" providerId="ADAL" clId="{92CA85E1-3BAC-4E1A-8DB6-80C1ECBDF863}" dt="2021-07-13T21:49:43.069" v="722" actId="20577"/>
          <ac:spMkLst>
            <pc:docMk/>
            <pc:sldMk cId="3408725174" sldId="291"/>
            <ac:spMk id="5" creationId="{1B7B3244-3315-4667-9646-23FC6DF2C3E1}"/>
          </ac:spMkLst>
        </pc:spChg>
      </pc:sldChg>
      <pc:sldChg chg="modSp new mod ord">
        <pc:chgData name="Varol Kayhan" userId="54461c53-d57a-4be8-b103-6f84835b78ff" providerId="ADAL" clId="{92CA85E1-3BAC-4E1A-8DB6-80C1ECBDF863}" dt="2021-07-13T21:52:26.361" v="792"/>
        <pc:sldMkLst>
          <pc:docMk/>
          <pc:sldMk cId="2542321685" sldId="292"/>
        </pc:sldMkLst>
        <pc:spChg chg="mod">
          <ac:chgData name="Varol Kayhan" userId="54461c53-d57a-4be8-b103-6f84835b78ff" providerId="ADAL" clId="{92CA85E1-3BAC-4E1A-8DB6-80C1ECBDF863}" dt="2021-07-13T21:50:52.543" v="752" actId="20577"/>
          <ac:spMkLst>
            <pc:docMk/>
            <pc:sldMk cId="2542321685" sldId="292"/>
            <ac:spMk id="2" creationId="{CBB86B07-7327-46F0-88EA-7E37AECFD987}"/>
          </ac:spMkLst>
        </pc:spChg>
        <pc:spChg chg="mod">
          <ac:chgData name="Varol Kayhan" userId="54461c53-d57a-4be8-b103-6f84835b78ff" providerId="ADAL" clId="{92CA85E1-3BAC-4E1A-8DB6-80C1ECBDF863}" dt="2021-07-13T21:51:44.072" v="790" actId="6549"/>
          <ac:spMkLst>
            <pc:docMk/>
            <pc:sldMk cId="2542321685" sldId="292"/>
            <ac:spMk id="3" creationId="{5D34CF1A-62FE-49C0-B26F-390F5D9AD52C}"/>
          </ac:spMkLst>
        </pc:spChg>
      </pc:sldChg>
      <pc:sldChg chg="addSp modSp add mod">
        <pc:chgData name="Varol Kayhan" userId="54461c53-d57a-4be8-b103-6f84835b78ff" providerId="ADAL" clId="{92CA85E1-3BAC-4E1A-8DB6-80C1ECBDF863}" dt="2021-07-13T22:24:33.255" v="1035" actId="208"/>
        <pc:sldMkLst>
          <pc:docMk/>
          <pc:sldMk cId="1093881444" sldId="293"/>
        </pc:sldMkLst>
        <pc:spChg chg="mod">
          <ac:chgData name="Varol Kayhan" userId="54461c53-d57a-4be8-b103-6f84835b78ff" providerId="ADAL" clId="{92CA85E1-3BAC-4E1A-8DB6-80C1ECBDF863}" dt="2021-07-13T22:15:04.994" v="907" actId="20577"/>
          <ac:spMkLst>
            <pc:docMk/>
            <pc:sldMk cId="1093881444" sldId="293"/>
            <ac:spMk id="2" creationId="{CBB86B07-7327-46F0-88EA-7E37AECFD987}"/>
          </ac:spMkLst>
        </pc:spChg>
        <pc:spChg chg="mod">
          <ac:chgData name="Varol Kayhan" userId="54461c53-d57a-4be8-b103-6f84835b78ff" providerId="ADAL" clId="{92CA85E1-3BAC-4E1A-8DB6-80C1ECBDF863}" dt="2021-07-13T22:14:53.034" v="905" actId="6549"/>
          <ac:spMkLst>
            <pc:docMk/>
            <pc:sldMk cId="1093881444" sldId="293"/>
            <ac:spMk id="3" creationId="{5D34CF1A-62FE-49C0-B26F-390F5D9AD52C}"/>
          </ac:spMkLst>
        </pc:spChg>
        <pc:spChg chg="add mod">
          <ac:chgData name="Varol Kayhan" userId="54461c53-d57a-4be8-b103-6f84835b78ff" providerId="ADAL" clId="{92CA85E1-3BAC-4E1A-8DB6-80C1ECBDF863}" dt="2021-07-13T22:24:33.255" v="1035" actId="208"/>
          <ac:spMkLst>
            <pc:docMk/>
            <pc:sldMk cId="1093881444" sldId="293"/>
            <ac:spMk id="4" creationId="{5499896C-4ED7-4768-8D47-B2B48054461B}"/>
          </ac:spMkLst>
        </pc:spChg>
        <pc:spChg chg="add mod">
          <ac:chgData name="Varol Kayhan" userId="54461c53-d57a-4be8-b103-6f84835b78ff" providerId="ADAL" clId="{92CA85E1-3BAC-4E1A-8DB6-80C1ECBDF863}" dt="2021-07-13T22:15:53.609" v="931" actId="13822"/>
          <ac:spMkLst>
            <pc:docMk/>
            <pc:sldMk cId="1093881444" sldId="293"/>
            <ac:spMk id="5" creationId="{E60E7F8F-2179-41B9-A59F-DC2DD8364E9E}"/>
          </ac:spMkLst>
        </pc:spChg>
        <pc:spChg chg="add mod">
          <ac:chgData name="Varol Kayhan" userId="54461c53-d57a-4be8-b103-6f84835b78ff" providerId="ADAL" clId="{92CA85E1-3BAC-4E1A-8DB6-80C1ECBDF863}" dt="2021-07-13T22:24:27.826" v="1034" actId="208"/>
          <ac:spMkLst>
            <pc:docMk/>
            <pc:sldMk cId="1093881444" sldId="293"/>
            <ac:spMk id="6" creationId="{B56F6F61-FED4-4182-B93D-FBAB20AFC262}"/>
          </ac:spMkLst>
        </pc:spChg>
      </pc:sldChg>
      <pc:sldChg chg="modSp mod">
        <pc:chgData name="Varol Kayhan" userId="54461c53-d57a-4be8-b103-6f84835b78ff" providerId="ADAL" clId="{92CA85E1-3BAC-4E1A-8DB6-80C1ECBDF863}" dt="2022-09-29T17:04:09.814" v="1163" actId="1036"/>
        <pc:sldMkLst>
          <pc:docMk/>
          <pc:sldMk cId="522544315" sldId="295"/>
        </pc:sldMkLst>
        <pc:spChg chg="mod">
          <ac:chgData name="Varol Kayhan" userId="54461c53-d57a-4be8-b103-6f84835b78ff" providerId="ADAL" clId="{92CA85E1-3BAC-4E1A-8DB6-80C1ECBDF863}" dt="2022-09-29T17:04:09.814" v="1163" actId="1036"/>
          <ac:spMkLst>
            <pc:docMk/>
            <pc:sldMk cId="522544315" sldId="295"/>
            <ac:spMk id="3" creationId="{8A673881-56A7-4042-B922-BF85B45D2D23}"/>
          </ac:spMkLst>
        </pc:spChg>
      </pc:sldChg>
    </pc:docChg>
  </pc:docChgLst>
  <pc:docChgLst>
    <pc:chgData name="Kayhan, Varol" userId="54461c53-d57a-4be8-b103-6f84835b78ff" providerId="ADAL" clId="{0E9D53D6-7EE0-4D89-B800-9BC9A0F65DC1}"/>
    <pc:docChg chg="undo custSel addSld delSld modSld">
      <pc:chgData name="Kayhan, Varol" userId="54461c53-d57a-4be8-b103-6f84835b78ff" providerId="ADAL" clId="{0E9D53D6-7EE0-4D89-B800-9BC9A0F65DC1}" dt="2020-08-01T14:14:24.117" v="2216" actId="20577"/>
      <pc:docMkLst>
        <pc:docMk/>
      </pc:docMkLst>
      <pc:sldChg chg="delSp modSp mod">
        <pc:chgData name="Kayhan, Varol" userId="54461c53-d57a-4be8-b103-6f84835b78ff" providerId="ADAL" clId="{0E9D53D6-7EE0-4D89-B800-9BC9A0F65DC1}" dt="2020-07-23T14:43:49.970" v="560" actId="6549"/>
        <pc:sldMkLst>
          <pc:docMk/>
          <pc:sldMk cId="1405250645" sldId="260"/>
        </pc:sldMkLst>
        <pc:spChg chg="mod">
          <ac:chgData name="Kayhan, Varol" userId="54461c53-d57a-4be8-b103-6f84835b78ff" providerId="ADAL" clId="{0E9D53D6-7EE0-4D89-B800-9BC9A0F65DC1}" dt="2020-07-23T14:43:49.970" v="560" actId="6549"/>
          <ac:spMkLst>
            <pc:docMk/>
            <pc:sldMk cId="1405250645" sldId="260"/>
            <ac:spMk id="3" creationId="{00BF4F09-E2AD-4FAF-B80F-9650A1DBBCF6}"/>
          </ac:spMkLst>
        </pc:spChg>
        <pc:picChg chg="del">
          <ac:chgData name="Kayhan, Varol" userId="54461c53-d57a-4be8-b103-6f84835b78ff" providerId="ADAL" clId="{0E9D53D6-7EE0-4D89-B800-9BC9A0F65DC1}" dt="2020-07-23T14:43:30.426" v="551" actId="478"/>
          <ac:picMkLst>
            <pc:docMk/>
            <pc:sldMk cId="1405250645" sldId="260"/>
            <ac:picMk id="4" creationId="{E554BC3B-AEC9-4729-A218-974C07483F37}"/>
          </ac:picMkLst>
        </pc:picChg>
      </pc:sldChg>
      <pc:sldChg chg="modSp mod">
        <pc:chgData name="Kayhan, Varol" userId="54461c53-d57a-4be8-b103-6f84835b78ff" providerId="ADAL" clId="{0E9D53D6-7EE0-4D89-B800-9BC9A0F65DC1}" dt="2020-07-23T14:55:36.867" v="689" actId="6549"/>
        <pc:sldMkLst>
          <pc:docMk/>
          <pc:sldMk cId="392665803" sldId="261"/>
        </pc:sldMkLst>
        <pc:spChg chg="mod">
          <ac:chgData name="Kayhan, Varol" userId="54461c53-d57a-4be8-b103-6f84835b78ff" providerId="ADAL" clId="{0E9D53D6-7EE0-4D89-B800-9BC9A0F65DC1}" dt="2020-07-23T14:55:36.867" v="689" actId="6549"/>
          <ac:spMkLst>
            <pc:docMk/>
            <pc:sldMk cId="392665803" sldId="261"/>
            <ac:spMk id="3" creationId="{2AC35558-B2A7-4F26-B59B-CCD3FCF634C2}"/>
          </ac:spMkLst>
        </pc:spChg>
        <pc:cxnChg chg="mod">
          <ac:chgData name="Kayhan, Varol" userId="54461c53-d57a-4be8-b103-6f84835b78ff" providerId="ADAL" clId="{0E9D53D6-7EE0-4D89-B800-9BC9A0F65DC1}" dt="2020-07-23T14:55:19.323" v="684" actId="14100"/>
          <ac:cxnSpMkLst>
            <pc:docMk/>
            <pc:sldMk cId="392665803" sldId="261"/>
            <ac:cxnSpMk id="7" creationId="{E5B5E3BA-1B90-40B7-B14B-BF0446D1CF31}"/>
          </ac:cxnSpMkLst>
        </pc:cxnChg>
      </pc:sldChg>
      <pc:sldChg chg="modSp mod">
        <pc:chgData name="Kayhan, Varol" userId="54461c53-d57a-4be8-b103-6f84835b78ff" providerId="ADAL" clId="{0E9D53D6-7EE0-4D89-B800-9BC9A0F65DC1}" dt="2020-07-23T14:47:40.403" v="654" actId="20577"/>
        <pc:sldMkLst>
          <pc:docMk/>
          <pc:sldMk cId="3166736712" sldId="263"/>
        </pc:sldMkLst>
        <pc:spChg chg="mod">
          <ac:chgData name="Kayhan, Varol" userId="54461c53-d57a-4be8-b103-6f84835b78ff" providerId="ADAL" clId="{0E9D53D6-7EE0-4D89-B800-9BC9A0F65DC1}" dt="2020-07-23T14:47:40.403" v="654" actId="20577"/>
          <ac:spMkLst>
            <pc:docMk/>
            <pc:sldMk cId="3166736712" sldId="263"/>
            <ac:spMk id="3" creationId="{2AC35558-B2A7-4F26-B59B-CCD3FCF634C2}"/>
          </ac:spMkLst>
        </pc:spChg>
      </pc:sldChg>
      <pc:sldChg chg="modSp mod">
        <pc:chgData name="Kayhan, Varol" userId="54461c53-d57a-4be8-b103-6f84835b78ff" providerId="ADAL" clId="{0E9D53D6-7EE0-4D89-B800-9BC9A0F65DC1}" dt="2020-07-23T15:10:13.253" v="1071" actId="1076"/>
        <pc:sldMkLst>
          <pc:docMk/>
          <pc:sldMk cId="3625081193" sldId="266"/>
        </pc:sldMkLst>
        <pc:spChg chg="mod">
          <ac:chgData name="Kayhan, Varol" userId="54461c53-d57a-4be8-b103-6f84835b78ff" providerId="ADAL" clId="{0E9D53D6-7EE0-4D89-B800-9BC9A0F65DC1}" dt="2020-07-23T15:10:11.507" v="1070" actId="6549"/>
          <ac:spMkLst>
            <pc:docMk/>
            <pc:sldMk cId="3625081193" sldId="266"/>
            <ac:spMk id="3" creationId="{E8540C37-6338-431F-9C2D-0C765477A803}"/>
          </ac:spMkLst>
        </pc:spChg>
        <pc:picChg chg="mod">
          <ac:chgData name="Kayhan, Varol" userId="54461c53-d57a-4be8-b103-6f84835b78ff" providerId="ADAL" clId="{0E9D53D6-7EE0-4D89-B800-9BC9A0F65DC1}" dt="2020-07-23T15:10:13.253" v="1071" actId="1076"/>
          <ac:picMkLst>
            <pc:docMk/>
            <pc:sldMk cId="3625081193" sldId="266"/>
            <ac:picMk id="4" creationId="{9683B05D-35D1-476A-8728-14E68C78626B}"/>
          </ac:picMkLst>
        </pc:picChg>
      </pc:sldChg>
      <pc:sldChg chg="modSp mod">
        <pc:chgData name="Kayhan, Varol" userId="54461c53-d57a-4be8-b103-6f84835b78ff" providerId="ADAL" clId="{0E9D53D6-7EE0-4D89-B800-9BC9A0F65DC1}" dt="2020-07-23T19:21:39.143" v="1241" actId="20577"/>
        <pc:sldMkLst>
          <pc:docMk/>
          <pc:sldMk cId="1618227430" sldId="267"/>
        </pc:sldMkLst>
        <pc:spChg chg="mod">
          <ac:chgData name="Kayhan, Varol" userId="54461c53-d57a-4be8-b103-6f84835b78ff" providerId="ADAL" clId="{0E9D53D6-7EE0-4D89-B800-9BC9A0F65DC1}" dt="2020-07-23T19:21:39.143" v="1241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modSp mod">
        <pc:chgData name="Kayhan, Varol" userId="54461c53-d57a-4be8-b103-6f84835b78ff" providerId="ADAL" clId="{0E9D53D6-7EE0-4D89-B800-9BC9A0F65DC1}" dt="2020-07-23T20:24:23.200" v="2181" actId="6549"/>
        <pc:sldMkLst>
          <pc:docMk/>
          <pc:sldMk cId="2995783600" sldId="272"/>
        </pc:sldMkLst>
        <pc:spChg chg="mod">
          <ac:chgData name="Kayhan, Varol" userId="54461c53-d57a-4be8-b103-6f84835b78ff" providerId="ADAL" clId="{0E9D53D6-7EE0-4D89-B800-9BC9A0F65DC1}" dt="2020-07-23T20:24:23.200" v="2181" actId="6549"/>
          <ac:spMkLst>
            <pc:docMk/>
            <pc:sldMk cId="2995783600" sldId="272"/>
            <ac:spMk id="3" creationId="{58E81252-2509-4B4B-8F8D-11AE6A0DE30E}"/>
          </ac:spMkLst>
        </pc:spChg>
      </pc:sldChg>
      <pc:sldChg chg="del">
        <pc:chgData name="Kayhan, Varol" userId="54461c53-d57a-4be8-b103-6f84835b78ff" providerId="ADAL" clId="{0E9D53D6-7EE0-4D89-B800-9BC9A0F65DC1}" dt="2020-07-23T20:24:39.236" v="2182" actId="2696"/>
        <pc:sldMkLst>
          <pc:docMk/>
          <pc:sldMk cId="238662211" sldId="273"/>
        </pc:sldMkLst>
      </pc:sldChg>
      <pc:sldChg chg="addSp delSp modSp mod">
        <pc:chgData name="Kayhan, Varol" userId="54461c53-d57a-4be8-b103-6f84835b78ff" providerId="ADAL" clId="{0E9D53D6-7EE0-4D89-B800-9BC9A0F65DC1}" dt="2020-08-01T14:14:24.117" v="2216" actId="20577"/>
        <pc:sldMkLst>
          <pc:docMk/>
          <pc:sldMk cId="2765177952" sldId="280"/>
        </pc:sldMkLst>
        <pc:spChg chg="mod">
          <ac:chgData name="Kayhan, Varol" userId="54461c53-d57a-4be8-b103-6f84835b78ff" providerId="ADAL" clId="{0E9D53D6-7EE0-4D89-B800-9BC9A0F65DC1}" dt="2020-08-01T14:14:24.117" v="2216" actId="20577"/>
          <ac:spMkLst>
            <pc:docMk/>
            <pc:sldMk cId="2765177952" sldId="280"/>
            <ac:spMk id="3" creationId="{30E172AA-B995-48DA-BA43-EB20AB230F6B}"/>
          </ac:spMkLst>
        </pc:spChg>
        <pc:spChg chg="del">
          <ac:chgData name="Kayhan, Varol" userId="54461c53-d57a-4be8-b103-6f84835b78ff" providerId="ADAL" clId="{0E9D53D6-7EE0-4D89-B800-9BC9A0F65DC1}" dt="2020-08-01T14:12:34.907" v="2202" actId="478"/>
          <ac:spMkLst>
            <pc:docMk/>
            <pc:sldMk cId="2765177952" sldId="280"/>
            <ac:spMk id="8" creationId="{2A201E14-13FB-4306-901C-836131C0D8C9}"/>
          </ac:spMkLst>
        </pc:spChg>
        <pc:graphicFrameChg chg="add del">
          <ac:chgData name="Kayhan, Varol" userId="54461c53-d57a-4be8-b103-6f84835b78ff" providerId="ADAL" clId="{0E9D53D6-7EE0-4D89-B800-9BC9A0F65DC1}" dt="2020-08-01T14:14:03.984" v="2204" actId="478"/>
          <ac:graphicFrameMkLst>
            <pc:docMk/>
            <pc:sldMk cId="2765177952" sldId="280"/>
            <ac:graphicFrameMk id="4" creationId="{F6BFDFDE-FD6B-45CE-8B30-36C265FDB0FC}"/>
          </ac:graphicFrameMkLst>
        </pc:graphicFrameChg>
        <pc:graphicFrameChg chg="add modGraphic">
          <ac:chgData name="Kayhan, Varol" userId="54461c53-d57a-4be8-b103-6f84835b78ff" providerId="ADAL" clId="{0E9D53D6-7EE0-4D89-B800-9BC9A0F65DC1}" dt="2020-08-01T14:14:16.917" v="2211" actId="20577"/>
          <ac:graphicFrameMkLst>
            <pc:docMk/>
            <pc:sldMk cId="2765177952" sldId="280"/>
            <ac:graphicFrameMk id="10" creationId="{688ECE26-8EBB-49BF-B7AE-CD8607597CCF}"/>
          </ac:graphicFrameMkLst>
        </pc:graphicFrameChg>
        <pc:picChg chg="del">
          <ac:chgData name="Kayhan, Varol" userId="54461c53-d57a-4be8-b103-6f84835b78ff" providerId="ADAL" clId="{0E9D53D6-7EE0-4D89-B800-9BC9A0F65DC1}" dt="2020-08-01T14:12:34.907" v="2202" actId="478"/>
          <ac:picMkLst>
            <pc:docMk/>
            <pc:sldMk cId="2765177952" sldId="280"/>
            <ac:picMk id="5" creationId="{A47936A2-AC1E-43E1-89D9-AB425C14699D}"/>
          </ac:picMkLst>
        </pc:picChg>
        <pc:picChg chg="del">
          <ac:chgData name="Kayhan, Varol" userId="54461c53-d57a-4be8-b103-6f84835b78ff" providerId="ADAL" clId="{0E9D53D6-7EE0-4D89-B800-9BC9A0F65DC1}" dt="2020-08-01T14:12:34.907" v="2202" actId="478"/>
          <ac:picMkLst>
            <pc:docMk/>
            <pc:sldMk cId="2765177952" sldId="280"/>
            <ac:picMk id="6" creationId="{2254F0FB-A856-47E0-A18E-D93CBBF4D0B0}"/>
          </ac:picMkLst>
        </pc:picChg>
        <pc:picChg chg="add">
          <ac:chgData name="Kayhan, Varol" userId="54461c53-d57a-4be8-b103-6f84835b78ff" providerId="ADAL" clId="{0E9D53D6-7EE0-4D89-B800-9BC9A0F65DC1}" dt="2020-08-01T14:14:04.428" v="2205" actId="22"/>
          <ac:picMkLst>
            <pc:docMk/>
            <pc:sldMk cId="2765177952" sldId="280"/>
            <ac:picMk id="12" creationId="{42F5A6B5-4284-48FF-83D6-AB0490B102B3}"/>
          </ac:picMkLst>
        </pc:picChg>
        <pc:picChg chg="add">
          <ac:chgData name="Kayhan, Varol" userId="54461c53-d57a-4be8-b103-6f84835b78ff" providerId="ADAL" clId="{0E9D53D6-7EE0-4D89-B800-9BC9A0F65DC1}" dt="2020-08-01T14:14:04.428" v="2205" actId="22"/>
          <ac:picMkLst>
            <pc:docMk/>
            <pc:sldMk cId="2765177952" sldId="280"/>
            <ac:picMk id="14" creationId="{282C38D2-9414-4F1D-9D86-3692E9BF928E}"/>
          </ac:picMkLst>
        </pc:picChg>
      </pc:sldChg>
      <pc:sldChg chg="modSp mod">
        <pc:chgData name="Kayhan, Varol" userId="54461c53-d57a-4be8-b103-6f84835b78ff" providerId="ADAL" clId="{0E9D53D6-7EE0-4D89-B800-9BC9A0F65DC1}" dt="2020-07-23T14:30:37.102" v="14" actId="20577"/>
        <pc:sldMkLst>
          <pc:docMk/>
          <pc:sldMk cId="2583041149" sldId="281"/>
        </pc:sldMkLst>
        <pc:spChg chg="mod">
          <ac:chgData name="Kayhan, Varol" userId="54461c53-d57a-4be8-b103-6f84835b78ff" providerId="ADAL" clId="{0E9D53D6-7EE0-4D89-B800-9BC9A0F65DC1}" dt="2020-07-23T14:30:37.102" v="14" actId="20577"/>
          <ac:spMkLst>
            <pc:docMk/>
            <pc:sldMk cId="2583041149" sldId="281"/>
            <ac:spMk id="3" creationId="{EA8C998D-9B7A-4596-BB47-92F1CF15D8E0}"/>
          </ac:spMkLst>
        </pc:spChg>
      </pc:sldChg>
      <pc:sldChg chg="modSp add mod">
        <pc:chgData name="Kayhan, Varol" userId="54461c53-d57a-4be8-b103-6f84835b78ff" providerId="ADAL" clId="{0E9D53D6-7EE0-4D89-B800-9BC9A0F65DC1}" dt="2020-07-23T14:44:06.677" v="562" actId="1076"/>
        <pc:sldMkLst>
          <pc:docMk/>
          <pc:sldMk cId="1986281849" sldId="283"/>
        </pc:sldMkLst>
        <pc:spChg chg="mod">
          <ac:chgData name="Kayhan, Varol" userId="54461c53-d57a-4be8-b103-6f84835b78ff" providerId="ADAL" clId="{0E9D53D6-7EE0-4D89-B800-9BC9A0F65DC1}" dt="2020-07-23T14:44:02.115" v="561" actId="6549"/>
          <ac:spMkLst>
            <pc:docMk/>
            <pc:sldMk cId="1986281849" sldId="283"/>
            <ac:spMk id="3" creationId="{00BF4F09-E2AD-4FAF-B80F-9650A1DBBCF6}"/>
          </ac:spMkLst>
        </pc:spChg>
        <pc:picChg chg="mod">
          <ac:chgData name="Kayhan, Varol" userId="54461c53-d57a-4be8-b103-6f84835b78ff" providerId="ADAL" clId="{0E9D53D6-7EE0-4D89-B800-9BC9A0F65DC1}" dt="2020-07-23T14:44:06.677" v="562" actId="1076"/>
          <ac:picMkLst>
            <pc:docMk/>
            <pc:sldMk cId="1986281849" sldId="283"/>
            <ac:picMk id="4" creationId="{E554BC3B-AEC9-4729-A218-974C07483F37}"/>
          </ac:picMkLst>
        </pc:picChg>
      </pc:sldChg>
      <pc:sldChg chg="modSp new mod">
        <pc:chgData name="Kayhan, Varol" userId="54461c53-d57a-4be8-b103-6f84835b78ff" providerId="ADAL" clId="{0E9D53D6-7EE0-4D89-B800-9BC9A0F65DC1}" dt="2020-07-23T15:05:39.608" v="1069" actId="20577"/>
        <pc:sldMkLst>
          <pc:docMk/>
          <pc:sldMk cId="2983436673" sldId="284"/>
        </pc:sldMkLst>
        <pc:spChg chg="mod">
          <ac:chgData name="Kayhan, Varol" userId="54461c53-d57a-4be8-b103-6f84835b78ff" providerId="ADAL" clId="{0E9D53D6-7EE0-4D89-B800-9BC9A0F65DC1}" dt="2020-07-23T14:58:23.113" v="717" actId="20577"/>
          <ac:spMkLst>
            <pc:docMk/>
            <pc:sldMk cId="2983436673" sldId="284"/>
            <ac:spMk id="2" creationId="{BAD674F2-C760-4AFE-8CC4-2C943A5EC900}"/>
          </ac:spMkLst>
        </pc:spChg>
        <pc:spChg chg="mod">
          <ac:chgData name="Kayhan, Varol" userId="54461c53-d57a-4be8-b103-6f84835b78ff" providerId="ADAL" clId="{0E9D53D6-7EE0-4D89-B800-9BC9A0F65DC1}" dt="2020-07-23T15:05:39.608" v="1069" actId="20577"/>
          <ac:spMkLst>
            <pc:docMk/>
            <pc:sldMk cId="2983436673" sldId="284"/>
            <ac:spMk id="3" creationId="{9FB0A7F1-DBB7-483F-966A-225256294ABB}"/>
          </ac:spMkLst>
        </pc:spChg>
      </pc:sldChg>
      <pc:sldChg chg="modSp new mod">
        <pc:chgData name="Kayhan, Varol" userId="54461c53-d57a-4be8-b103-6f84835b78ff" providerId="ADAL" clId="{0E9D53D6-7EE0-4D89-B800-9BC9A0F65DC1}" dt="2020-07-23T19:49:37.908" v="1560" actId="20577"/>
        <pc:sldMkLst>
          <pc:docMk/>
          <pc:sldMk cId="40335055" sldId="285"/>
        </pc:sldMkLst>
        <pc:spChg chg="mod">
          <ac:chgData name="Kayhan, Varol" userId="54461c53-d57a-4be8-b103-6f84835b78ff" providerId="ADAL" clId="{0E9D53D6-7EE0-4D89-B800-9BC9A0F65DC1}" dt="2020-07-23T19:47:04.628" v="1268" actId="20577"/>
          <ac:spMkLst>
            <pc:docMk/>
            <pc:sldMk cId="40335055" sldId="285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19:49:37.908" v="1560" actId="20577"/>
          <ac:spMkLst>
            <pc:docMk/>
            <pc:sldMk cId="40335055" sldId="285"/>
            <ac:spMk id="3" creationId="{AA43C020-8417-4B3B-A273-C44BB573AAC1}"/>
          </ac:spMkLst>
        </pc:spChg>
      </pc:sldChg>
      <pc:sldChg chg="addSp modSp add mod">
        <pc:chgData name="Kayhan, Varol" userId="54461c53-d57a-4be8-b103-6f84835b78ff" providerId="ADAL" clId="{0E9D53D6-7EE0-4D89-B800-9BC9A0F65DC1}" dt="2020-07-23T20:14:56.857" v="1725" actId="20577"/>
        <pc:sldMkLst>
          <pc:docMk/>
          <pc:sldMk cId="1650245809" sldId="286"/>
        </pc:sldMkLst>
        <pc:spChg chg="mod">
          <ac:chgData name="Kayhan, Varol" userId="54461c53-d57a-4be8-b103-6f84835b78ff" providerId="ADAL" clId="{0E9D53D6-7EE0-4D89-B800-9BC9A0F65DC1}" dt="2020-07-23T20:07:44.101" v="1626" actId="20577"/>
          <ac:spMkLst>
            <pc:docMk/>
            <pc:sldMk cId="1650245809" sldId="286"/>
            <ac:spMk id="3" creationId="{AA43C020-8417-4B3B-A273-C44BB573AAC1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5" creationId="{793C8559-E962-4A85-8859-200C36221987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6" creationId="{F6FF8699-9FF0-4AAF-BAB3-F2F4EE4C4D90}"/>
          </ac:spMkLst>
        </pc:spChg>
        <pc:spChg chg="add mod">
          <ac:chgData name="Kayhan, Varol" userId="54461c53-d57a-4be8-b103-6f84835b78ff" providerId="ADAL" clId="{0E9D53D6-7EE0-4D89-B800-9BC9A0F65DC1}" dt="2020-07-23T20:14:49.249" v="1723" actId="14100"/>
          <ac:spMkLst>
            <pc:docMk/>
            <pc:sldMk cId="1650245809" sldId="286"/>
            <ac:spMk id="7" creationId="{58F6FC22-1FEF-41F4-BAE4-C476127E4440}"/>
          </ac:spMkLst>
        </pc:spChg>
        <pc:spChg chg="add mod">
          <ac:chgData name="Kayhan, Varol" userId="54461c53-d57a-4be8-b103-6f84835b78ff" providerId="ADAL" clId="{0E9D53D6-7EE0-4D89-B800-9BC9A0F65DC1}" dt="2020-07-23T20:14:56.857" v="1725" actId="20577"/>
          <ac:spMkLst>
            <pc:docMk/>
            <pc:sldMk cId="1650245809" sldId="286"/>
            <ac:spMk id="8" creationId="{5ADB83A1-D0A2-4BFF-81CE-07FAA209C994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9" creationId="{F791EEDE-0368-4A09-9A5A-74E20EBD39DE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10" creationId="{8730FE41-D3E0-404E-BEE7-38226DA42D9D}"/>
          </ac:spMkLst>
        </pc:spChg>
        <pc:graphicFrameChg chg="add mod modGraphic">
          <ac:chgData name="Kayhan, Varol" userId="54461c53-d57a-4be8-b103-6f84835b78ff" providerId="ADAL" clId="{0E9D53D6-7EE0-4D89-B800-9BC9A0F65DC1}" dt="2020-07-23T20:14:40.870" v="1721" actId="1076"/>
          <ac:graphicFrameMkLst>
            <pc:docMk/>
            <pc:sldMk cId="1650245809" sldId="286"/>
            <ac:graphicFrameMk id="4" creationId="{A9AE61AD-96A1-4C49-AB71-5CFCA4B701CF}"/>
          </ac:graphicFrameMkLst>
        </pc:graphicFrameChg>
      </pc:sldChg>
      <pc:sldChg chg="delSp modSp add mod">
        <pc:chgData name="Kayhan, Varol" userId="54461c53-d57a-4be8-b103-6f84835b78ff" providerId="ADAL" clId="{0E9D53D6-7EE0-4D89-B800-9BC9A0F65DC1}" dt="2020-07-23T20:19:49.292" v="2023" actId="20577"/>
        <pc:sldMkLst>
          <pc:docMk/>
          <pc:sldMk cId="3876426829" sldId="287"/>
        </pc:sldMkLst>
        <pc:spChg chg="mod">
          <ac:chgData name="Kayhan, Varol" userId="54461c53-d57a-4be8-b103-6f84835b78ff" providerId="ADAL" clId="{0E9D53D6-7EE0-4D89-B800-9BC9A0F65DC1}" dt="2020-07-23T20:19:49.292" v="2023" actId="20577"/>
          <ac:spMkLst>
            <pc:docMk/>
            <pc:sldMk cId="3876426829" sldId="287"/>
            <ac:spMk id="3" creationId="{AA43C020-8417-4B3B-A273-C44BB573AAC1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5" creationId="{793C8559-E962-4A85-8859-200C36221987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6" creationId="{F6FF8699-9FF0-4AAF-BAB3-F2F4EE4C4D9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7" creationId="{58F6FC22-1FEF-41F4-BAE4-C476127E444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8" creationId="{5ADB83A1-D0A2-4BFF-81CE-07FAA209C994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9" creationId="{F791EEDE-0368-4A09-9A5A-74E20EBD39DE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10" creationId="{8730FE41-D3E0-404E-BEE7-38226DA42D9D}"/>
          </ac:spMkLst>
        </pc:spChg>
        <pc:graphicFrameChg chg="del">
          <ac:chgData name="Kayhan, Varol" userId="54461c53-d57a-4be8-b103-6f84835b78ff" providerId="ADAL" clId="{0E9D53D6-7EE0-4D89-B800-9BC9A0F65DC1}" dt="2020-07-23T20:16:23.893" v="1727" actId="478"/>
          <ac:graphicFrameMkLst>
            <pc:docMk/>
            <pc:sldMk cId="3876426829" sldId="287"/>
            <ac:graphicFrameMk id="4" creationId="{A9AE61AD-96A1-4C49-AB71-5CFCA4B701CF}"/>
          </ac:graphicFrameMkLst>
        </pc:graphicFrameChg>
      </pc:sldChg>
      <pc:sldChg chg="addSp modSp add mod">
        <pc:chgData name="Kayhan, Varol" userId="54461c53-d57a-4be8-b103-6f84835b78ff" providerId="ADAL" clId="{0E9D53D6-7EE0-4D89-B800-9BC9A0F65DC1}" dt="2020-07-23T20:22:48.568" v="2144" actId="1076"/>
        <pc:sldMkLst>
          <pc:docMk/>
          <pc:sldMk cId="2170244102" sldId="288"/>
        </pc:sldMkLst>
        <pc:spChg chg="mod">
          <ac:chgData name="Kayhan, Varol" userId="54461c53-d57a-4be8-b103-6f84835b78ff" providerId="ADAL" clId="{0E9D53D6-7EE0-4D89-B800-9BC9A0F65DC1}" dt="2020-07-23T20:20:29.268" v="2033" actId="20577"/>
          <ac:spMkLst>
            <pc:docMk/>
            <pc:sldMk cId="2170244102" sldId="288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20:21:53.582" v="2140"/>
          <ac:spMkLst>
            <pc:docMk/>
            <pc:sldMk cId="2170244102" sldId="288"/>
            <ac:spMk id="3" creationId="{AA43C020-8417-4B3B-A273-C44BB573AAC1}"/>
          </ac:spMkLst>
        </pc:spChg>
        <pc:picChg chg="add mod">
          <ac:chgData name="Kayhan, Varol" userId="54461c53-d57a-4be8-b103-6f84835b78ff" providerId="ADAL" clId="{0E9D53D6-7EE0-4D89-B800-9BC9A0F65DC1}" dt="2020-07-23T20:22:48.568" v="2144" actId="1076"/>
          <ac:picMkLst>
            <pc:docMk/>
            <pc:sldMk cId="2170244102" sldId="288"/>
            <ac:picMk id="4" creationId="{D8947BC2-46B0-4852-B9A0-1D55438D95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19BB-48B0-488F-8D27-1CA1E202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DD2-DB3D-4C8A-9767-36358990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D94-1E18-480D-8E07-BD0D4D8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9E01-FF0C-4200-B0D3-064461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BBE6-1DDF-4AA3-A35C-280FCB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D8BA-FCD5-4C5F-9158-CB8BECC8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057-19D0-4923-9036-7073F073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E04-1E1F-43DF-A26E-A7621FD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F572-E152-43DD-B740-624A87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77A9-D31C-4E90-8FA1-8C7C3DF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9D3EC-EC9A-4048-9125-7C23000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4893-05D8-41B3-9D78-029BCB5A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CBCC-CB8C-4E69-904A-0C56091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E3C-B12D-4045-B262-64C0EB5E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9B3B-7780-45AB-8751-A27B5F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DF-B75E-477C-8580-DF6EEB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0AE7-4E8E-4E46-B95C-5FA095F4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8C2B-BD84-4CDE-BC47-8FD37B2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DDC9-B378-49F6-B1A1-092384A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5E39-F788-4F78-B752-188D12D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5B3-7014-4963-89F5-B23DB3D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A91-0869-4464-A4F4-042F167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CA2F-EA0B-495C-9C60-B08DC4D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FE8A-0042-4166-B0CA-8EE67C6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6A9-69DC-4D9A-8E0B-B8950F6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86B-9A06-4B5E-94F9-118BD665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ADB-F09A-4ED6-8A96-7AC2E5D0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C4C1-C5C0-4036-A867-8303669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D976-7AB7-49D4-8AF9-20B5093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D6F3-6AF4-4445-8502-9AE7318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74FD-9B85-4672-AA00-A1641401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B83-D775-41B1-861C-4371339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CBD9-FAF7-4781-B88E-2E80811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6EC-E0B7-470A-A1A3-162F088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CD0D1-51D6-48F0-8643-38EEB95E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B50A-BADF-46AE-8CDF-B6343D8A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434E0-3EAF-4BD2-B72F-ECC846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EEF-FFF9-4360-9B6C-CC9394F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EE9C-9F01-4A05-8F95-530632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3614-5725-41AB-8F93-EAB842D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AC07-8AE3-4EAC-B6B2-3A66618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0DA1-FCC6-4BE8-B683-8086764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E0A9-3CA3-4085-B26A-2E965FB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49FF-E3AF-4249-8F9F-DB6D364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18CB-9606-4427-B51D-337E16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05B3-BA47-41F8-B7C1-B38D93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F97-19A9-4494-AC51-F0FF049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204-03F0-4188-82FA-3E77DC0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929D-C276-45C2-9E5E-FA109F62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D6A0-2A4A-4C28-94E6-35FEA8F6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F88A-400C-4F9F-8D14-78AF8DB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A1A3-2F4B-43DF-8DBF-0DDEED7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9CD-9C7E-440F-B22A-0F017A9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6C6A-FEFB-49B5-9DDA-9E81954C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670B-5960-4233-BAE0-225124C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37F-9868-486C-B990-39ED8D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231F-9559-44DF-95C0-FA2E2E9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4C67-CAB5-499C-AECF-EE2377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37C9-6350-4231-AAE0-AC9086E5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6407-AD90-4DCD-B0E6-642B8AC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BFB-C459-4C09-AE96-DB576522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E967-458D-4BDD-B602-6D6CB89B8D0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CA5-1893-49A8-9AC5-43090566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67B-6F18-42FC-A7DA-C854342F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5A9-F436-492C-9272-3F4637EA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AC74-81D8-4190-9692-0DB903B2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30945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neuron has a “memory” (so, we call it a “memory cell”)</a:t>
            </a:r>
          </a:p>
          <a:p>
            <a:pPr lvl="1"/>
            <a:r>
              <a:rPr lang="en-US" dirty="0"/>
              <a:t>A neuron’s one "input" comes from the previous time step</a:t>
            </a:r>
          </a:p>
          <a:p>
            <a:r>
              <a:rPr lang="en-US" dirty="0"/>
              <a:t>A single recurrent neuron can learn about 10 time-steps</a:t>
            </a:r>
          </a:p>
          <a:p>
            <a:pPr lvl="1"/>
            <a:r>
              <a:rPr lang="en-US" dirty="0"/>
              <a:t>More advanced recurrent neurons can learn longer</a:t>
            </a:r>
          </a:p>
        </p:txBody>
      </p:sp>
    </p:spTree>
    <p:extLst>
      <p:ext uri="{BB962C8B-B14F-4D97-AF65-F5344CB8AC3E}">
        <p14:creationId xmlns:p14="http://schemas.microsoft.com/office/powerpoint/2010/main" val="140525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cell's state is called h (for hidden)</a:t>
            </a:r>
            <a:endParaRPr lang="en-US" baseline="-25000" dirty="0"/>
          </a:p>
          <a:p>
            <a:r>
              <a:rPr lang="en-US" dirty="0"/>
              <a:t>y (output) is a function of h</a:t>
            </a:r>
            <a:r>
              <a:rPr lang="en-US" baseline="-25000" dirty="0"/>
              <a:t>t-1</a:t>
            </a:r>
            <a:r>
              <a:rPr lang="en-US" dirty="0"/>
              <a:t> (previous state) and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4BC3B-AEC9-4729-A218-974C0748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14" y="3688374"/>
            <a:ext cx="3797350" cy="18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8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different types of RNNs based on inputs and outputs </a:t>
            </a:r>
          </a:p>
          <a:p>
            <a:pPr marL="0" indent="0">
              <a:buNone/>
            </a:pPr>
            <a:r>
              <a:rPr lang="en-US" dirty="0"/>
              <a:t>1) Predict a sequence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a sequence of values</a:t>
            </a:r>
          </a:p>
          <a:p>
            <a:pPr lvl="1"/>
            <a:r>
              <a:rPr lang="en-US" dirty="0"/>
              <a:t>E.g., feed stock prices, </a:t>
            </a:r>
            <a:br>
              <a:rPr lang="en-US" dirty="0"/>
            </a:br>
            <a:r>
              <a:rPr lang="en-US" dirty="0"/>
              <a:t>predict stock prices shifted by one day</a:t>
            </a:r>
          </a:p>
          <a:p>
            <a:pPr marL="0" indent="0">
              <a:buNone/>
            </a:pPr>
            <a:r>
              <a:rPr lang="en-US" dirty="0"/>
              <a:t>2) Predict a single value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one value</a:t>
            </a:r>
          </a:p>
          <a:p>
            <a:pPr lvl="1"/>
            <a:r>
              <a:rPr lang="en-US" dirty="0"/>
              <a:t>E.g., feed a sequence of words, </a:t>
            </a:r>
            <a:br>
              <a:rPr lang="en-US" dirty="0"/>
            </a:br>
            <a:r>
              <a:rPr lang="en-US" dirty="0"/>
              <a:t>predict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74265-AC60-4757-A586-1CE897F3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75" y="2172336"/>
            <a:ext cx="3436918" cy="182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9617F-30A5-4931-93FC-CC2136C1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33" y="4307025"/>
            <a:ext cx="2888230" cy="22328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D9C5C0-84C2-4152-8558-2DA96B2E92BA}"/>
              </a:ext>
            </a:extLst>
          </p:cNvPr>
          <p:cNvCxnSpPr>
            <a:cxnSpLocks/>
          </p:cNvCxnSpPr>
          <p:nvPr/>
        </p:nvCxnSpPr>
        <p:spPr>
          <a:xfrm>
            <a:off x="4262497" y="2503251"/>
            <a:ext cx="2747903" cy="28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65F17-482D-4C38-BEC9-81A64575230B}"/>
              </a:ext>
            </a:extLst>
          </p:cNvPr>
          <p:cNvCxnSpPr>
            <a:cxnSpLocks/>
          </p:cNvCxnSpPr>
          <p:nvPr/>
        </p:nvCxnSpPr>
        <p:spPr>
          <a:xfrm>
            <a:off x="5175115" y="4307025"/>
            <a:ext cx="2023353" cy="44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3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3) Predict a sequence based on a single value</a:t>
            </a:r>
          </a:p>
          <a:p>
            <a:pPr lvl="1"/>
            <a:r>
              <a:rPr lang="en-US" dirty="0"/>
              <a:t>Input: one value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feed an image, predict its caption</a:t>
            </a:r>
          </a:p>
          <a:p>
            <a:pPr marL="0" indent="0">
              <a:buNone/>
            </a:pPr>
            <a:r>
              <a:rPr lang="en-US" dirty="0"/>
              <a:t>4) Predict a sequence based on a sequence</a:t>
            </a:r>
          </a:p>
          <a:p>
            <a:pPr lvl="1"/>
            <a:r>
              <a:rPr lang="en-US" dirty="0"/>
              <a:t>Input: sequence of values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translation (the whole statement is used to </a:t>
            </a:r>
            <a:br>
              <a:rPr lang="en-US" dirty="0"/>
            </a:br>
            <a:r>
              <a:rPr lang="en-US" dirty="0"/>
              <a:t>generate Y' values (translated statement))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F813C-F1F6-4A12-88EE-BC5332F5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40" y="1901904"/>
            <a:ext cx="2667231" cy="185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69784-7178-4265-98E7-BCADD8E4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09" y="4229539"/>
            <a:ext cx="3627434" cy="22633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B5E3BA-1B90-40B7-B14B-BF0446D1CF31}"/>
              </a:ext>
            </a:extLst>
          </p:cNvPr>
          <p:cNvCxnSpPr>
            <a:cxnSpLocks/>
          </p:cNvCxnSpPr>
          <p:nvPr/>
        </p:nvCxnSpPr>
        <p:spPr>
          <a:xfrm>
            <a:off x="7670307" y="2130641"/>
            <a:ext cx="928944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C9AB00-53C6-4397-8B2A-9C330B10FB42}"/>
              </a:ext>
            </a:extLst>
          </p:cNvPr>
          <p:cNvCxnSpPr>
            <a:cxnSpLocks/>
          </p:cNvCxnSpPr>
          <p:nvPr/>
        </p:nvCxnSpPr>
        <p:spPr>
          <a:xfrm>
            <a:off x="7568119" y="3858638"/>
            <a:ext cx="648511" cy="37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D70-6201-427D-BBF8-9265E106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F676-B5CC-4559-8949-C9F9089E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Backpropagation through time (BPTT)</a:t>
            </a:r>
          </a:p>
          <a:p>
            <a:pPr lvl="1"/>
            <a:r>
              <a:rPr lang="en-US" dirty="0"/>
              <a:t>Perform first pass through unrolled network</a:t>
            </a:r>
          </a:p>
          <a:p>
            <a:pPr lvl="1"/>
            <a:r>
              <a:rPr lang="en-US" dirty="0"/>
              <a:t>Evaluate the output sequence using a cost function</a:t>
            </a:r>
          </a:p>
          <a:p>
            <a:pPr lvl="1"/>
            <a:r>
              <a:rPr lang="en-US" dirty="0"/>
              <a:t>Back propagate the gradients through unrolled network</a:t>
            </a:r>
          </a:p>
          <a:p>
            <a:pPr lvl="1"/>
            <a:r>
              <a:rPr lang="en-US" dirty="0"/>
              <a:t>Update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8CD88-1A6F-4BA2-A878-37758783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38" y="3665586"/>
            <a:ext cx="5052498" cy="3025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47B6B-9C3F-4485-983F-9E26552CEE9F}"/>
              </a:ext>
            </a:extLst>
          </p:cNvPr>
          <p:cNvSpPr txBox="1"/>
          <p:nvPr/>
        </p:nvSpPr>
        <p:spPr>
          <a:xfrm>
            <a:off x="9952383" y="3836504"/>
            <a:ext cx="1868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Dashed lines show first pass</a:t>
            </a:r>
          </a:p>
          <a:p>
            <a:endParaRPr lang="en-US" dirty="0"/>
          </a:p>
          <a:p>
            <a:r>
              <a:rPr lang="en-US" dirty="0"/>
              <a:t>Solid lines show backprop. only on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, and Y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455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74F2-C760-4AFE-8CC4-2C943A5E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a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A7F1-DBB7-483F-966A-22525629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time series:</a:t>
            </a:r>
          </a:p>
          <a:p>
            <a:pPr lvl="1"/>
            <a:r>
              <a:rPr lang="en-US" dirty="0"/>
              <a:t>Univariate (a single variable per time step)</a:t>
            </a:r>
          </a:p>
          <a:p>
            <a:pPr lvl="2"/>
            <a:r>
              <a:rPr lang="en-US" dirty="0"/>
              <a:t>Average temperature per day for 30 days</a:t>
            </a:r>
          </a:p>
          <a:p>
            <a:pPr lvl="1"/>
            <a:r>
              <a:rPr lang="en-US" dirty="0"/>
              <a:t>Multivariate (two or more variables per time step)</a:t>
            </a:r>
          </a:p>
          <a:p>
            <a:pPr lvl="2"/>
            <a:r>
              <a:rPr lang="en-US" dirty="0"/>
              <a:t>Average temperature per day, and average humidity per day for 30 days</a:t>
            </a:r>
          </a:p>
          <a:p>
            <a:r>
              <a:rPr lang="en-US" dirty="0"/>
              <a:t>Goal: predict next value (either a single value or sequence)</a:t>
            </a:r>
          </a:p>
          <a:p>
            <a:r>
              <a:rPr lang="en-US" dirty="0"/>
              <a:t>RNNs can perform both tasks</a:t>
            </a:r>
          </a:p>
        </p:txBody>
      </p:sp>
    </p:spTree>
    <p:extLst>
      <p:ext uri="{BB962C8B-B14F-4D97-AF65-F5344CB8AC3E}">
        <p14:creationId xmlns:p14="http://schemas.microsoft.com/office/powerpoint/2010/main" val="298343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vector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6pm, 8pm)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</p:spTree>
    <p:extLst>
      <p:ext uri="{BB962C8B-B14F-4D97-AF65-F5344CB8AC3E}">
        <p14:creationId xmlns:p14="http://schemas.microsoft.com/office/powerpoint/2010/main" val="340872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one value only.</a:t>
            </a:r>
          </a:p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IF YOU HAVE UNEQUAL LENGTH SEQUENCES???</a:t>
            </a:r>
          </a:p>
          <a:p>
            <a:r>
              <a:rPr lang="en-US" dirty="0"/>
              <a:t>Input: (daily temp values)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9896C-4ED7-4768-8D47-B2B48054461B}"/>
              </a:ext>
            </a:extLst>
          </p:cNvPr>
          <p:cNvSpPr txBox="1"/>
          <p:nvPr/>
        </p:nvSpPr>
        <p:spPr>
          <a:xfrm>
            <a:off x="8005207" y="2608564"/>
            <a:ext cx="3169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ZERO–PADDING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 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0E7F8F-2179-41B9-A59F-DC2DD8364E9E}"/>
              </a:ext>
            </a:extLst>
          </p:cNvPr>
          <p:cNvSpPr/>
          <p:nvPr/>
        </p:nvSpPr>
        <p:spPr>
          <a:xfrm>
            <a:off x="6030552" y="3130277"/>
            <a:ext cx="1587578" cy="3421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F6F61-FED4-4182-B93D-FBAB20AFC262}"/>
              </a:ext>
            </a:extLst>
          </p:cNvPr>
          <p:cNvSpPr txBox="1"/>
          <p:nvPr/>
        </p:nvSpPr>
        <p:spPr>
          <a:xfrm>
            <a:off x="5149813" y="4926905"/>
            <a:ext cx="667007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How do you account for zero-padding: at the input layer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model = </a:t>
            </a:r>
            <a:r>
              <a:rPr lang="en-US" sz="1600" dirty="0" err="1">
                <a:cs typeface="Courier New" panose="02070309020205020404" pitchFamily="49" charset="0"/>
              </a:rPr>
              <a:t>tf.keras.models.Sequential</a:t>
            </a:r>
            <a:r>
              <a:rPr lang="en-US" sz="1600" dirty="0">
                <a:cs typeface="Courier New" panose="02070309020205020404" pitchFamily="49" charset="0"/>
              </a:rPr>
              <a:t>([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tf.keras.layers.Masking</a:t>
            </a:r>
            <a:r>
              <a:rPr lang="en-US" sz="1600" dirty="0"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cs typeface="Courier New" panose="02070309020205020404" pitchFamily="49" charset="0"/>
              </a:rPr>
              <a:t>mask_value</a:t>
            </a:r>
            <a:r>
              <a:rPr lang="en-US" sz="1600" b="1" dirty="0">
                <a:cs typeface="Courier New" panose="02070309020205020404" pitchFamily="49" charset="0"/>
              </a:rPr>
              <a:t>=0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input_shape</a:t>
            </a:r>
            <a:r>
              <a:rPr lang="en-US" sz="1600" dirty="0">
                <a:cs typeface="Courier New" panose="02070309020205020404" pitchFamily="49" charset="0"/>
              </a:rPr>
              <a:t>=[</a:t>
            </a:r>
            <a:r>
              <a:rPr lang="en-US" sz="1600" dirty="0" err="1">
                <a:cs typeface="Courier New" panose="02070309020205020404" pitchFamily="49" charset="0"/>
              </a:rPr>
              <a:t>n_steps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n_inputs</a:t>
            </a:r>
            <a:r>
              <a:rPr lang="en-US" sz="1600" dirty="0">
                <a:cs typeface="Courier New" panose="02070309020205020404" pitchFamily="49" charset="0"/>
              </a:rPr>
              <a:t>]),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tf.keras.layers.LSTM</a:t>
            </a:r>
            <a:r>
              <a:rPr lang="en-US" sz="1600" dirty="0">
                <a:cs typeface="Courier New" panose="02070309020205020404" pitchFamily="49" charset="0"/>
              </a:rPr>
              <a:t>(20),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(etc.)</a:t>
            </a:r>
          </a:p>
        </p:txBody>
      </p:sp>
    </p:spTree>
    <p:extLst>
      <p:ext uri="{BB962C8B-B14F-4D97-AF65-F5344CB8AC3E}">
        <p14:creationId xmlns:p14="http://schemas.microsoft.com/office/powerpoint/2010/main" val="109388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neural networks analyze “cross-sectional” data</a:t>
            </a:r>
          </a:p>
          <a:p>
            <a:pPr lvl="1"/>
            <a:r>
              <a:rPr lang="en-US" dirty="0"/>
              <a:t>No “time” dimension</a:t>
            </a:r>
          </a:p>
          <a:p>
            <a:r>
              <a:rPr lang="en-US" dirty="0"/>
              <a:t>RNNs can look at both:</a:t>
            </a:r>
          </a:p>
          <a:p>
            <a:pPr lvl="1"/>
            <a:r>
              <a:rPr lang="en-US" dirty="0"/>
              <a:t>Current state (i.e., cross-section)</a:t>
            </a:r>
          </a:p>
          <a:p>
            <a:pPr lvl="1"/>
            <a:r>
              <a:rPr lang="en-US" dirty="0"/>
              <a:t>Recent past</a:t>
            </a:r>
          </a:p>
          <a:p>
            <a:r>
              <a:rPr lang="en-US" dirty="0"/>
              <a:t>Advantage: information can “persist” in the neural network</a:t>
            </a:r>
          </a:p>
          <a:p>
            <a:r>
              <a:rPr lang="en-US" dirty="0"/>
              <a:t>Similar to “watching a movie”</a:t>
            </a:r>
          </a:p>
        </p:txBody>
      </p:sp>
    </p:spTree>
    <p:extLst>
      <p:ext uri="{BB962C8B-B14F-4D97-AF65-F5344CB8AC3E}">
        <p14:creationId xmlns:p14="http://schemas.microsoft.com/office/powerpoint/2010/main" val="380953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0DA6-6656-49E3-AE91-B464B7C3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0C37-6338-431F-9C2D-0C765477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multiple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3B05D-35D1-476A-8728-14E68C78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68" y="2879549"/>
            <a:ext cx="5183657" cy="29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328B-033B-4DC7-B879-57879E82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B6A3-33B1-4C78-BC27-3C73BF50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Suffer from vanishing/exploding gradients (so are unstable!)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Parameter initialization</a:t>
            </a:r>
          </a:p>
          <a:p>
            <a:pPr lvl="1"/>
            <a:r>
              <a:rPr lang="en-US" dirty="0"/>
              <a:t>Faster optimizers</a:t>
            </a:r>
          </a:p>
          <a:p>
            <a:pPr lvl="1"/>
            <a:r>
              <a:rPr lang="en-US" dirty="0"/>
              <a:t>Dropout layer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Non-saturating activation functions (</a:t>
            </a:r>
            <a:r>
              <a:rPr lang="en-US" dirty="0" err="1"/>
              <a:t>ReLu</a:t>
            </a:r>
            <a:r>
              <a:rPr lang="en-US" dirty="0"/>
              <a:t>) – make things worse</a:t>
            </a:r>
          </a:p>
          <a:p>
            <a:pPr lvl="1"/>
            <a:r>
              <a:rPr lang="en-US" dirty="0"/>
              <a:t>Batch normalization – doesn’t work</a:t>
            </a:r>
          </a:p>
          <a:p>
            <a:r>
              <a:rPr lang="en-US" dirty="0"/>
              <a:t>Take a very long time to train! </a:t>
            </a:r>
          </a:p>
          <a:p>
            <a:pPr lvl="1"/>
            <a:r>
              <a:rPr lang="en-US" dirty="0"/>
              <a:t>Use shorter input sequences (But, what if you lose the pattern?)</a:t>
            </a:r>
          </a:p>
          <a:p>
            <a:r>
              <a:rPr lang="en-US" b="1" dirty="0"/>
              <a:t>Memory of the first inputs fades away</a:t>
            </a:r>
          </a:p>
          <a:p>
            <a:pPr lvl="1"/>
            <a:r>
              <a:rPr lang="en-US" b="1" dirty="0"/>
              <a:t>A long RNN contains no trace of first inputs</a:t>
            </a:r>
          </a:p>
        </p:txBody>
      </p:sp>
    </p:spTree>
    <p:extLst>
      <p:ext uri="{BB962C8B-B14F-4D97-AF65-F5344CB8AC3E}">
        <p14:creationId xmlns:p14="http://schemas.microsoft.com/office/powerpoint/2010/main" val="161822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5C47-5630-4B23-A018-6D0D915A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 cells</a:t>
            </a:r>
          </a:p>
          <a:p>
            <a:r>
              <a:rPr lang="en-US" b="1" dirty="0"/>
              <a:t>Remember the first inputs!</a:t>
            </a:r>
          </a:p>
          <a:p>
            <a:pPr lvl="1"/>
            <a:r>
              <a:rPr lang="en-US" b="1" dirty="0"/>
              <a:t>Can detect long-term dependencies</a:t>
            </a:r>
          </a:p>
          <a:p>
            <a:r>
              <a:rPr lang="en-US" dirty="0"/>
              <a:t>Forget gates remove irrelevant information from "long-term" state</a:t>
            </a:r>
          </a:p>
          <a:p>
            <a:r>
              <a:rPr lang="en-US" dirty="0"/>
              <a:t>Input gates add new memories to the long-term state</a:t>
            </a:r>
          </a:p>
        </p:txBody>
      </p:sp>
    </p:spTree>
    <p:extLst>
      <p:ext uri="{BB962C8B-B14F-4D97-AF65-F5344CB8AC3E}">
        <p14:creationId xmlns:p14="http://schemas.microsoft.com/office/powerpoint/2010/main" val="1513731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CB881-0538-4952-B595-0F9EFA12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49" y="2376518"/>
            <a:ext cx="5267800" cy="3149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07449-9C87-41DE-87C5-5885B0EF1A18}"/>
              </a:ext>
            </a:extLst>
          </p:cNvPr>
          <p:cNvSpPr txBox="1"/>
          <p:nvPr/>
        </p:nvSpPr>
        <p:spPr>
          <a:xfrm>
            <a:off x="772001" y="290222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Long-term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AEABB-14F3-4349-8127-EFA5CF34BFD2}"/>
              </a:ext>
            </a:extLst>
          </p:cNvPr>
          <p:cNvSpPr txBox="1"/>
          <p:nvPr/>
        </p:nvSpPr>
        <p:spPr>
          <a:xfrm>
            <a:off x="772002" y="450103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Short-term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DD620-8789-485C-9980-ADB471A025FB}"/>
              </a:ext>
            </a:extLst>
          </p:cNvPr>
          <p:cNvCxnSpPr/>
          <p:nvPr/>
        </p:nvCxnSpPr>
        <p:spPr>
          <a:xfrm>
            <a:off x="1991201" y="312088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9F1E4-B94B-4C44-864F-6C3EA2DE7A96}"/>
              </a:ext>
            </a:extLst>
          </p:cNvPr>
          <p:cNvCxnSpPr/>
          <p:nvPr/>
        </p:nvCxnSpPr>
        <p:spPr>
          <a:xfrm>
            <a:off x="1991201" y="4736609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0CE92-4B3A-48B8-84D0-98B67D27A3DB}"/>
              </a:ext>
            </a:extLst>
          </p:cNvPr>
          <p:cNvSpPr txBox="1"/>
          <p:nvPr/>
        </p:nvSpPr>
        <p:spPr>
          <a:xfrm>
            <a:off x="6508504" y="5805235"/>
            <a:ext cx="25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FC: fully connected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9E918-FD8B-4FEC-92AD-5BA609B0F04C}"/>
              </a:ext>
            </a:extLst>
          </p:cNvPr>
          <p:cNvSpPr txBox="1"/>
          <p:nvPr/>
        </p:nvSpPr>
        <p:spPr>
          <a:xfrm>
            <a:off x="8984974" y="4356785"/>
            <a:ext cx="243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Logistic outputs either 1 or 0. Since multiplication, it either generates 1 or 0, which controls the gates (open, vs. close)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41438-1164-456E-BF6A-FFFB677FACF1}"/>
              </a:ext>
            </a:extLst>
          </p:cNvPr>
          <p:cNvSpPr txBox="1"/>
          <p:nvPr/>
        </p:nvSpPr>
        <p:spPr>
          <a:xfrm>
            <a:off x="3374442" y="5676018"/>
            <a:ext cx="142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the basic cell we saw in RNN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E5E5C6-5143-4576-A46B-8E7AABDDABB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89178" y="4114800"/>
            <a:ext cx="72005" cy="156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38DE4-D3C5-4B27-AC3A-33DBFBBBAED9}"/>
              </a:ext>
            </a:extLst>
          </p:cNvPr>
          <p:cNvCxnSpPr>
            <a:cxnSpLocks/>
          </p:cNvCxnSpPr>
          <p:nvPr/>
        </p:nvCxnSpPr>
        <p:spPr>
          <a:xfrm>
            <a:off x="7911548" y="4824198"/>
            <a:ext cx="1073426" cy="9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12DCD6-C3AC-431D-BDAC-381702A2496D}"/>
              </a:ext>
            </a:extLst>
          </p:cNvPr>
          <p:cNvSpPr txBox="1"/>
          <p:nvPr/>
        </p:nvSpPr>
        <p:spPr>
          <a:xfrm>
            <a:off x="2995068" y="1713290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forget from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B5EE5-D0C1-4CB2-83F2-137CA2C75E04}"/>
              </a:ext>
            </a:extLst>
          </p:cNvPr>
          <p:cNvCxnSpPr>
            <a:cxnSpLocks/>
          </p:cNvCxnSpPr>
          <p:nvPr/>
        </p:nvCxnSpPr>
        <p:spPr>
          <a:xfrm flipH="1" flipV="1">
            <a:off x="3405809" y="2174956"/>
            <a:ext cx="245165" cy="16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E00472-0959-49C9-8EA6-6C885756878B}"/>
              </a:ext>
            </a:extLst>
          </p:cNvPr>
          <p:cNvSpPr txBox="1"/>
          <p:nvPr/>
        </p:nvSpPr>
        <p:spPr>
          <a:xfrm>
            <a:off x="5234764" y="1722662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add to memory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4C5A8-7869-4A02-BD2B-A23DA93F3871}"/>
              </a:ext>
            </a:extLst>
          </p:cNvPr>
          <p:cNvCxnSpPr>
            <a:cxnSpLocks/>
          </p:cNvCxnSpPr>
          <p:nvPr/>
        </p:nvCxnSpPr>
        <p:spPr>
          <a:xfrm flipV="1">
            <a:off x="4658139" y="2232992"/>
            <a:ext cx="649357" cy="158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9792CE-7E03-4DE4-816A-AE95080D0C4E}"/>
              </a:ext>
            </a:extLst>
          </p:cNvPr>
          <p:cNvSpPr txBox="1"/>
          <p:nvPr/>
        </p:nvSpPr>
        <p:spPr>
          <a:xfrm>
            <a:off x="7209338" y="1745691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output for short-term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AACF4F-8DA6-4FE0-B919-EC04406F48EB}"/>
              </a:ext>
            </a:extLst>
          </p:cNvPr>
          <p:cNvCxnSpPr>
            <a:endCxn id="26" idx="1"/>
          </p:cNvCxnSpPr>
          <p:nvPr/>
        </p:nvCxnSpPr>
        <p:spPr>
          <a:xfrm flipV="1">
            <a:off x="5108713" y="1976524"/>
            <a:ext cx="2100625" cy="184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8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4F5E-F2CE-4850-BB16-25309C3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E4A-3FC4-499A-863C-C13CF6B5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Gated Recurrent Unit</a:t>
            </a:r>
          </a:p>
          <a:p>
            <a:r>
              <a:rPr lang="en-US" dirty="0"/>
              <a:t>A variant of LSTM cell</a:t>
            </a:r>
          </a:p>
          <a:p>
            <a:r>
              <a:rPr lang="en-US" dirty="0"/>
              <a:t>Much simpler than LSTM, but performs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EA05E-034A-4BB5-96AE-818D569A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57" y="3429000"/>
            <a:ext cx="4828911" cy="3310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E8331-3AF2-4DDE-8610-831C704C8C71}"/>
              </a:ext>
            </a:extLst>
          </p:cNvPr>
          <p:cNvSpPr txBox="1"/>
          <p:nvPr/>
        </p:nvSpPr>
        <p:spPr>
          <a:xfrm>
            <a:off x="1522419" y="4622405"/>
            <a:ext cx="297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gate closes the input gate (can't add anything new without removing memory)</a:t>
            </a:r>
          </a:p>
        </p:txBody>
      </p:sp>
    </p:spTree>
    <p:extLst>
      <p:ext uri="{BB962C8B-B14F-4D97-AF65-F5344CB8AC3E}">
        <p14:creationId xmlns:p14="http://schemas.microsoft.com/office/powerpoint/2010/main" val="247727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and GRU cells are still limited:</a:t>
            </a:r>
          </a:p>
          <a:p>
            <a:pPr lvl="1"/>
            <a:r>
              <a:rPr lang="en-US" dirty="0"/>
              <a:t>Have a relatively short-term memory</a:t>
            </a:r>
          </a:p>
          <a:p>
            <a:pPr lvl="1"/>
            <a:r>
              <a:rPr lang="en-US" dirty="0"/>
              <a:t>Have a hard time learning long-term patterns</a:t>
            </a:r>
          </a:p>
          <a:p>
            <a:pPr lvl="1"/>
            <a:r>
              <a:rPr lang="en-US" dirty="0"/>
              <a:t>Take a long time to process</a:t>
            </a:r>
          </a:p>
          <a:p>
            <a:r>
              <a:rPr lang="en-US" dirty="0"/>
              <a:t>Solution: Conv1D layer</a:t>
            </a:r>
          </a:p>
          <a:p>
            <a:pPr lvl="1"/>
            <a:r>
              <a:rPr lang="en-US" dirty="0"/>
              <a:t>Similar to image processing</a:t>
            </a:r>
          </a:p>
          <a:p>
            <a:pPr lvl="1"/>
            <a:r>
              <a:rPr lang="en-US" dirty="0"/>
              <a:t>Convolution layer on a single dimension (which is the sequence)</a:t>
            </a:r>
          </a:p>
        </p:txBody>
      </p:sp>
    </p:spTree>
    <p:extLst>
      <p:ext uri="{BB962C8B-B14F-4D97-AF65-F5344CB8AC3E}">
        <p14:creationId xmlns:p14="http://schemas.microsoft.com/office/powerpoint/2010/main" val="4033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kernel so extract information from a sequence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AE61AD-96A1-4C49-AB71-5CFCA4B7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08900"/>
              </p:ext>
            </p:extLst>
          </p:nvPr>
        </p:nvGraphicFramePr>
        <p:xfrm>
          <a:off x="1055456" y="4113591"/>
          <a:ext cx="8128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30596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7397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417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212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039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71822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180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65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8187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97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004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93C8559-E962-4A85-8859-200C36221987}"/>
              </a:ext>
            </a:extLst>
          </p:cNvPr>
          <p:cNvSpPr/>
          <p:nvPr/>
        </p:nvSpPr>
        <p:spPr>
          <a:xfrm>
            <a:off x="1873188" y="3808520"/>
            <a:ext cx="2441359" cy="1091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8699-9FF0-4AAF-BAB3-F2F4EE4C4D90}"/>
              </a:ext>
            </a:extLst>
          </p:cNvPr>
          <p:cNvSpPr txBox="1"/>
          <p:nvPr/>
        </p:nvSpPr>
        <p:spPr>
          <a:xfrm>
            <a:off x="2121763" y="3462291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6FC22-1FEF-41F4-BAE4-C476127E4440}"/>
              </a:ext>
            </a:extLst>
          </p:cNvPr>
          <p:cNvSpPr/>
          <p:nvPr/>
        </p:nvSpPr>
        <p:spPr>
          <a:xfrm>
            <a:off x="4314547" y="3762235"/>
            <a:ext cx="817732" cy="32161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B83A1-D0A2-4BFF-81CE-07FAA209C994}"/>
              </a:ext>
            </a:extLst>
          </p:cNvPr>
          <p:cNvSpPr txBox="1"/>
          <p:nvPr/>
        </p:nvSpPr>
        <p:spPr>
          <a:xfrm>
            <a:off x="4314547" y="3231380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(by stride value)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91EEDE-0368-4A09-9A5A-74E20EBD39DE}"/>
              </a:ext>
            </a:extLst>
          </p:cNvPr>
          <p:cNvSpPr/>
          <p:nvPr/>
        </p:nvSpPr>
        <p:spPr>
          <a:xfrm>
            <a:off x="2902998" y="4988928"/>
            <a:ext cx="532660" cy="43323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0FE41-D3E0-404E-BEE7-38226DA42D9D}"/>
              </a:ext>
            </a:extLst>
          </p:cNvPr>
          <p:cNvSpPr txBox="1"/>
          <p:nvPr/>
        </p:nvSpPr>
        <p:spPr>
          <a:xfrm>
            <a:off x="2547891" y="552488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value</a:t>
            </a:r>
          </a:p>
        </p:txBody>
      </p:sp>
    </p:spTree>
    <p:extLst>
      <p:ext uri="{BB962C8B-B14F-4D97-AF65-F5344CB8AC3E}">
        <p14:creationId xmlns:p14="http://schemas.microsoft.com/office/powerpoint/2010/main" val="165024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than one kernel</a:t>
            </a:r>
          </a:p>
          <a:p>
            <a:r>
              <a:rPr lang="en-US" dirty="0"/>
              <a:t>Each kernel learns a pattern from a short sequence</a:t>
            </a:r>
          </a:p>
          <a:p>
            <a:r>
              <a:rPr lang="en-US" dirty="0"/>
              <a:t>As a result, reduce the sequence to a shorter sequence with learned patterns</a:t>
            </a:r>
          </a:p>
          <a:p>
            <a:r>
              <a:rPr lang="en-US" dirty="0"/>
              <a:t>Final step: feed this short sequence to a LSTM/GRU layer (to detect the overall pattern)</a:t>
            </a:r>
          </a:p>
        </p:txBody>
      </p:sp>
    </p:spTree>
    <p:extLst>
      <p:ext uri="{BB962C8B-B14F-4D97-AF65-F5344CB8AC3E}">
        <p14:creationId xmlns:p14="http://schemas.microsoft.com/office/powerpoint/2010/main" val="387642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02341-F4D2-435A-197F-D9270616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" y="27622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E1233-DD54-AC66-EFC5-4A3E5C54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2" y="29146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B277D-D4B7-D1B9-1DD2-7E1B2F93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2" y="30670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A7BC9-3CBE-8CD5-A511-5275737C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2" y="32194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368A82-2A4E-E70B-DC2F-C072BEA2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2" y="33718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11FF05-19D3-D4A1-46C6-DE3BBDD6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2" y="35242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FEBADD-C043-9709-E037-DD9B7DA3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72" y="36766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C4EA7D-B0AD-8394-0E89-D546EA85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72" y="38290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EBF51-4533-B411-9005-F9A163AA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72" y="39814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835200-0312-6208-7889-EBE711B0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32" y="2773195"/>
            <a:ext cx="5558468" cy="3307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classification (e.g., Atrial Fibrillation (AF))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688ECE26-8EBB-49BF-B7AE-CD8607597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9005"/>
              </p:ext>
            </p:extLst>
          </p:nvPr>
        </p:nvGraphicFramePr>
        <p:xfrm>
          <a:off x="1140996" y="2730664"/>
          <a:ext cx="8128000" cy="348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4597">
                  <a:extLst>
                    <a:ext uri="{9D8B030D-6E8A-4147-A177-3AD203B41FA5}">
                      <a16:colId xmlns:a16="http://schemas.microsoft.com/office/drawing/2014/main" val="1517483819"/>
                    </a:ext>
                  </a:extLst>
                </a:gridCol>
                <a:gridCol w="2063403">
                  <a:extLst>
                    <a:ext uri="{9D8B030D-6E8A-4147-A177-3AD203B41FA5}">
                      <a16:colId xmlns:a16="http://schemas.microsoft.com/office/drawing/2014/main" val="309937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6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27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273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2F5A6B5-4284-48FF-83D6-AB0490B1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3218348"/>
            <a:ext cx="4834104" cy="987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C38D2-9414-4F1D-9D86-3692E9BF92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4400222"/>
            <a:ext cx="4834104" cy="1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analyze "time-series" data sets</a:t>
            </a:r>
          </a:p>
          <a:p>
            <a:r>
              <a:rPr lang="en-US" dirty="0"/>
              <a:t>Can handle sequences of data!</a:t>
            </a:r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Stock prices?!</a:t>
            </a:r>
          </a:p>
          <a:p>
            <a:pPr lvl="1"/>
            <a:r>
              <a:rPr lang="en-US" dirty="0"/>
              <a:t>What you'll type next</a:t>
            </a:r>
          </a:p>
          <a:p>
            <a:pPr lvl="1"/>
            <a:r>
              <a:rPr lang="en-US" dirty="0"/>
              <a:t>Car trajectory in self-driving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Speech-to-text (i.e., Alexa, Google Assistant)</a:t>
            </a:r>
          </a:p>
          <a:p>
            <a:pPr lvl="1"/>
            <a:r>
              <a:rPr lang="en-US" dirty="0"/>
              <a:t>Audio and songs</a:t>
            </a:r>
          </a:p>
        </p:txBody>
      </p:sp>
    </p:spTree>
    <p:extLst>
      <p:ext uri="{BB962C8B-B14F-4D97-AF65-F5344CB8AC3E}">
        <p14:creationId xmlns:p14="http://schemas.microsoft.com/office/powerpoint/2010/main" val="258304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CD0-EA93-435B-979F-D39E0089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1252-2509-4B4B-8F8D-11AE6A0D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(NLP):</a:t>
            </a:r>
          </a:p>
          <a:p>
            <a:pPr lvl="1"/>
            <a:r>
              <a:rPr lang="en-US" dirty="0"/>
              <a:t>Auto summarization</a:t>
            </a:r>
          </a:p>
          <a:p>
            <a:pPr lvl="1"/>
            <a:r>
              <a:rPr lang="en-US" dirty="0"/>
              <a:t>Predicting the next word/phrase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299578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AB77-C5DB-4EF2-B046-42FE1670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0673-6BD9-405F-9F13-50799E8D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can do time-series and sequence analysis!</a:t>
            </a:r>
          </a:p>
          <a:p>
            <a:r>
              <a:rPr lang="en-US" dirty="0"/>
              <a:t>Needs a new way of thinking about data prep. and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4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238C-73F5-4BD8-837A-24962D8C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watching a movie!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D058-2301-480D-AF91-761A222E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organize the data set?</a:t>
            </a:r>
          </a:p>
          <a:p>
            <a:pPr lvl="1"/>
            <a:r>
              <a:rPr lang="en-US" dirty="0"/>
              <a:t>Inputs: plot highlights at certain “time steps”</a:t>
            </a:r>
          </a:p>
          <a:p>
            <a:pPr lvl="1"/>
            <a:r>
              <a:rPr lang="en-US" dirty="0"/>
              <a:t>Target: “feel good movie” or not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918FE1-0A33-4DD1-AEE2-A7C5A4504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92396"/>
              </p:ext>
            </p:extLst>
          </p:nvPr>
        </p:nvGraphicFramePr>
        <p:xfrm>
          <a:off x="1226705" y="3821352"/>
          <a:ext cx="81828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864">
                  <a:extLst>
                    <a:ext uri="{9D8B030D-6E8A-4147-A177-3AD203B41FA5}">
                      <a16:colId xmlns:a16="http://schemas.microsoft.com/office/drawing/2014/main" val="21552166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0350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43185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89522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7267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27163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68699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833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Movie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4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73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0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1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2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0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73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E98D-AB27-4401-A8EB-CE62FB42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watching a movie!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3881-56A7-4042-B922-BF85B45D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351338"/>
          </a:xfrm>
        </p:spPr>
        <p:txBody>
          <a:bodyPr/>
          <a:lstStyle/>
          <a:p>
            <a:r>
              <a:rPr lang="en-US" dirty="0"/>
              <a:t>I SHOULD process the values “sequentially” (not “cross-sectionally”)</a:t>
            </a:r>
          </a:p>
          <a:p>
            <a:r>
              <a:rPr lang="en-US" dirty="0"/>
              <a:t>Example, consider the first movie: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8A6E2-30A1-4E15-A606-9578D62CA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65453"/>
              </p:ext>
            </p:extLst>
          </p:nvPr>
        </p:nvGraphicFramePr>
        <p:xfrm>
          <a:off x="1700646" y="2976064"/>
          <a:ext cx="81828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864">
                  <a:extLst>
                    <a:ext uri="{9D8B030D-6E8A-4147-A177-3AD203B41FA5}">
                      <a16:colId xmlns:a16="http://schemas.microsoft.com/office/drawing/2014/main" val="41286777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2899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99844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3632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7163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22786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83198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90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Movie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305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38B2D82-F54D-4693-834E-22F7C7D56A3C}"/>
              </a:ext>
            </a:extLst>
          </p:cNvPr>
          <p:cNvSpPr/>
          <p:nvPr/>
        </p:nvSpPr>
        <p:spPr>
          <a:xfrm>
            <a:off x="3210405" y="4989836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1647DB-E521-438F-9519-83C1578D2C47}"/>
              </a:ext>
            </a:extLst>
          </p:cNvPr>
          <p:cNvSpPr/>
          <p:nvPr/>
        </p:nvSpPr>
        <p:spPr>
          <a:xfrm>
            <a:off x="3210405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A8BB91-1DF5-4E6D-ABF3-66618F47B0DD}"/>
              </a:ext>
            </a:extLst>
          </p:cNvPr>
          <p:cNvSpPr/>
          <p:nvPr/>
        </p:nvSpPr>
        <p:spPr>
          <a:xfrm>
            <a:off x="3210404" y="613383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A68A-FDC7-4738-BD71-A2BBE49E9BAD}"/>
              </a:ext>
            </a:extLst>
          </p:cNvPr>
          <p:cNvSpPr txBox="1"/>
          <p:nvPr/>
        </p:nvSpPr>
        <p:spPr>
          <a:xfrm>
            <a:off x="877098" y="4990648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T.S.1 = 0.31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05973-ABBF-44A1-B573-6AEF65FDC4A7}"/>
              </a:ext>
            </a:extLst>
          </p:cNvPr>
          <p:cNvSpPr txBox="1"/>
          <p:nvPr/>
        </p:nvSpPr>
        <p:spPr>
          <a:xfrm>
            <a:off x="683828" y="5560704"/>
            <a:ext cx="153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537E-D586-4132-B58A-0CA3939C4118}"/>
              </a:ext>
            </a:extLst>
          </p:cNvPr>
          <p:cNvSpPr txBox="1"/>
          <p:nvPr/>
        </p:nvSpPr>
        <p:spPr>
          <a:xfrm>
            <a:off x="910278" y="6151542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T.S.(N) =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E05B4-8142-4107-8AA5-274CE7381EA1}"/>
              </a:ext>
            </a:extLst>
          </p:cNvPr>
          <p:cNvCxnSpPr/>
          <p:nvPr/>
        </p:nvCxnSpPr>
        <p:spPr>
          <a:xfrm>
            <a:off x="2217348" y="517450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82D999-C2B7-4B39-873D-3E2FB0E56516}"/>
              </a:ext>
            </a:extLst>
          </p:cNvPr>
          <p:cNvCxnSpPr/>
          <p:nvPr/>
        </p:nvCxnSpPr>
        <p:spPr>
          <a:xfrm>
            <a:off x="2217348" y="5784840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0D39D-12D6-48AD-91A7-66842C577106}"/>
              </a:ext>
            </a:extLst>
          </p:cNvPr>
          <p:cNvCxnSpPr/>
          <p:nvPr/>
        </p:nvCxnSpPr>
        <p:spPr>
          <a:xfrm>
            <a:off x="2217347" y="635260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608E80-744A-495F-9F6E-0A3751D25768}"/>
              </a:ext>
            </a:extLst>
          </p:cNvPr>
          <p:cNvSpPr txBox="1"/>
          <p:nvPr/>
        </p:nvSpPr>
        <p:spPr>
          <a:xfrm>
            <a:off x="2401338" y="3922167"/>
            <a:ext cx="211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Cross-sectional 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D269A-6BA2-4B3F-98D0-96814308E35A}"/>
              </a:ext>
            </a:extLst>
          </p:cNvPr>
          <p:cNvSpPr/>
          <p:nvPr/>
        </p:nvSpPr>
        <p:spPr>
          <a:xfrm>
            <a:off x="3979724" y="4909709"/>
            <a:ext cx="626861" cy="16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F1FB0A-55CF-4ED0-861A-53C29026BE54}"/>
              </a:ext>
            </a:extLst>
          </p:cNvPr>
          <p:cNvSpPr/>
          <p:nvPr/>
        </p:nvSpPr>
        <p:spPr>
          <a:xfrm>
            <a:off x="4091592" y="5114526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E785C1-F78F-46E1-802D-B054BD117B3D}"/>
              </a:ext>
            </a:extLst>
          </p:cNvPr>
          <p:cNvSpPr/>
          <p:nvPr/>
        </p:nvSpPr>
        <p:spPr>
          <a:xfrm>
            <a:off x="4091591" y="5932274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F9EC0C-5A12-47E5-A9D5-8AF25BF19C56}"/>
              </a:ext>
            </a:extLst>
          </p:cNvPr>
          <p:cNvSpPr/>
          <p:nvPr/>
        </p:nvSpPr>
        <p:spPr>
          <a:xfrm>
            <a:off x="3740733" y="5585791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E00B5-6701-4F59-86EB-30FDA794BE06}"/>
              </a:ext>
            </a:extLst>
          </p:cNvPr>
          <p:cNvSpPr/>
          <p:nvPr/>
        </p:nvSpPr>
        <p:spPr>
          <a:xfrm>
            <a:off x="4972782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1C3396E-99AB-4E9A-AEFD-3699CF282EB5}"/>
              </a:ext>
            </a:extLst>
          </p:cNvPr>
          <p:cNvSpPr/>
          <p:nvPr/>
        </p:nvSpPr>
        <p:spPr>
          <a:xfrm>
            <a:off x="4637902" y="5573247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B095D-B4BB-44FB-9F23-1618ED589F74}"/>
              </a:ext>
            </a:extLst>
          </p:cNvPr>
          <p:cNvSpPr txBox="1"/>
          <p:nvPr/>
        </p:nvSpPr>
        <p:spPr>
          <a:xfrm>
            <a:off x="3033034" y="4483911"/>
            <a:ext cx="7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93F4C-5FBC-47CF-880B-75513CC649B6}"/>
              </a:ext>
            </a:extLst>
          </p:cNvPr>
          <p:cNvSpPr txBox="1"/>
          <p:nvPr/>
        </p:nvSpPr>
        <p:spPr>
          <a:xfrm>
            <a:off x="3842995" y="4493060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4316E-2A46-49CC-A677-32D7BCF366F1}"/>
              </a:ext>
            </a:extLst>
          </p:cNvPr>
          <p:cNvSpPr txBox="1"/>
          <p:nvPr/>
        </p:nvSpPr>
        <p:spPr>
          <a:xfrm>
            <a:off x="4721667" y="4483911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ED4BAE-FC95-4838-8B21-7698482BC149}"/>
              </a:ext>
            </a:extLst>
          </p:cNvPr>
          <p:cNvSpPr/>
          <p:nvPr/>
        </p:nvSpPr>
        <p:spPr>
          <a:xfrm>
            <a:off x="818527" y="4415077"/>
            <a:ext cx="5043683" cy="226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E7999-6B38-435C-A4F5-F94DFAC55911}"/>
              </a:ext>
            </a:extLst>
          </p:cNvPr>
          <p:cNvSpPr txBox="1"/>
          <p:nvPr/>
        </p:nvSpPr>
        <p:spPr>
          <a:xfrm>
            <a:off x="8376111" y="3921762"/>
            <a:ext cx="16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Sequential NN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994C36-15BC-48EA-87F7-4C2B54600266}"/>
              </a:ext>
            </a:extLst>
          </p:cNvPr>
          <p:cNvSpPr/>
          <p:nvPr/>
        </p:nvSpPr>
        <p:spPr>
          <a:xfrm>
            <a:off x="8817174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CD0D3-D7CF-49A6-A424-3BC96269D3C6}"/>
              </a:ext>
            </a:extLst>
          </p:cNvPr>
          <p:cNvSpPr txBox="1"/>
          <p:nvPr/>
        </p:nvSpPr>
        <p:spPr>
          <a:xfrm>
            <a:off x="7109523" y="5582246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T.S.1 = 0.31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B910DF-4D55-4338-8BB4-68C1676EC2BE}"/>
              </a:ext>
            </a:extLst>
          </p:cNvPr>
          <p:cNvCxnSpPr>
            <a:cxnSpLocks/>
          </p:cNvCxnSpPr>
          <p:nvPr/>
        </p:nvCxnSpPr>
        <p:spPr>
          <a:xfrm>
            <a:off x="8432228" y="5784840"/>
            <a:ext cx="28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5C6C32F-79D7-486A-9F4E-B91A4DB1A0A1}"/>
              </a:ext>
            </a:extLst>
          </p:cNvPr>
          <p:cNvSpPr/>
          <p:nvPr/>
        </p:nvSpPr>
        <p:spPr>
          <a:xfrm>
            <a:off x="9586493" y="4909709"/>
            <a:ext cx="626861" cy="16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89C19F-C179-477F-BB7A-F9014C924115}"/>
              </a:ext>
            </a:extLst>
          </p:cNvPr>
          <p:cNvSpPr/>
          <p:nvPr/>
        </p:nvSpPr>
        <p:spPr>
          <a:xfrm>
            <a:off x="9694140" y="556876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F31AAEE-EB8B-46CE-A6C5-547686735C91}"/>
              </a:ext>
            </a:extLst>
          </p:cNvPr>
          <p:cNvSpPr/>
          <p:nvPr/>
        </p:nvSpPr>
        <p:spPr>
          <a:xfrm>
            <a:off x="9347502" y="5585791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C7FE84-DF55-4A9E-9981-79C463813BD1}"/>
              </a:ext>
            </a:extLst>
          </p:cNvPr>
          <p:cNvSpPr/>
          <p:nvPr/>
        </p:nvSpPr>
        <p:spPr>
          <a:xfrm>
            <a:off x="10579551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4A323C1-4D0A-4FAB-9863-956BDF6BE1B0}"/>
              </a:ext>
            </a:extLst>
          </p:cNvPr>
          <p:cNvSpPr/>
          <p:nvPr/>
        </p:nvSpPr>
        <p:spPr>
          <a:xfrm>
            <a:off x="10244671" y="5573247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7E596-9519-4395-BD5E-68266C4221D6}"/>
              </a:ext>
            </a:extLst>
          </p:cNvPr>
          <p:cNvSpPr txBox="1"/>
          <p:nvPr/>
        </p:nvSpPr>
        <p:spPr>
          <a:xfrm>
            <a:off x="8639803" y="4483911"/>
            <a:ext cx="7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1CF86B-F213-4771-83F6-F7019AAA4278}"/>
              </a:ext>
            </a:extLst>
          </p:cNvPr>
          <p:cNvSpPr txBox="1"/>
          <p:nvPr/>
        </p:nvSpPr>
        <p:spPr>
          <a:xfrm>
            <a:off x="9449764" y="4493060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C8CDC5-A18E-41E9-943B-F1BB2CA51992}"/>
              </a:ext>
            </a:extLst>
          </p:cNvPr>
          <p:cNvSpPr txBox="1"/>
          <p:nvPr/>
        </p:nvSpPr>
        <p:spPr>
          <a:xfrm>
            <a:off x="10328436" y="4483911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5E541-8252-4A23-A8A9-8DD8A6A8C1DA}"/>
              </a:ext>
            </a:extLst>
          </p:cNvPr>
          <p:cNvSpPr/>
          <p:nvPr/>
        </p:nvSpPr>
        <p:spPr>
          <a:xfrm>
            <a:off x="6425296" y="4415077"/>
            <a:ext cx="5043683" cy="226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FE1721-D46E-4555-A45B-EA74E54208FA}"/>
              </a:ext>
            </a:extLst>
          </p:cNvPr>
          <p:cNvSpPr txBox="1"/>
          <p:nvPr/>
        </p:nvSpPr>
        <p:spPr>
          <a:xfrm>
            <a:off x="6822197" y="519070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T.S.2 = 0.44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AA1DF7-970A-45FA-A12E-7C0F0CD91EA9}"/>
              </a:ext>
            </a:extLst>
          </p:cNvPr>
          <p:cNvSpPr txBox="1"/>
          <p:nvPr/>
        </p:nvSpPr>
        <p:spPr>
          <a:xfrm>
            <a:off x="6410214" y="4798607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T.S.3 = …</a:t>
            </a:r>
          </a:p>
        </p:txBody>
      </p:sp>
    </p:spTree>
    <p:extLst>
      <p:ext uri="{BB962C8B-B14F-4D97-AF65-F5344CB8AC3E}">
        <p14:creationId xmlns:p14="http://schemas.microsoft.com/office/powerpoint/2010/main" val="52254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need a mechanism to “remember past values” in a sequence</a:t>
            </a:r>
          </a:p>
          <a:p>
            <a:r>
              <a:rPr lang="en-US" dirty="0"/>
              <a:t>Neurons have connections from past (i.e., previous) observations</a:t>
            </a:r>
          </a:p>
          <a:p>
            <a:r>
              <a:rPr lang="en-US" dirty="0"/>
              <a:t>Neurons receive an input, generate an output. This output is sent back (and processed together with next input)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EB0B6E-B768-4C62-AB26-E42A18E0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9194" y="3826196"/>
            <a:ext cx="828531" cy="2089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3B30DA-0AEB-47D6-B96E-807583678F39}"/>
              </a:ext>
            </a:extLst>
          </p:cNvPr>
          <p:cNvSpPr/>
          <p:nvPr/>
        </p:nvSpPr>
        <p:spPr>
          <a:xfrm>
            <a:off x="6536988" y="4215302"/>
            <a:ext cx="3450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Recurrent neural networks are “feedforward” networks with backward connections!!!</a:t>
            </a:r>
          </a:p>
        </p:txBody>
      </p:sp>
    </p:spTree>
    <p:extLst>
      <p:ext uri="{BB962C8B-B14F-4D97-AF65-F5344CB8AC3E}">
        <p14:creationId xmlns:p14="http://schemas.microsoft.com/office/powerpoint/2010/main" val="199203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“Unroll the network through time”: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2306" y="2968451"/>
            <a:ext cx="4511440" cy="257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8920554" y="3621626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7653445" y="4109552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4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readings: (each row represents one day)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90, …]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243" b="28092"/>
          <a:stretch/>
        </p:blipFill>
        <p:spPr>
          <a:xfrm>
            <a:off x="3631579" y="4208218"/>
            <a:ext cx="4511440" cy="1512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9419827" y="4520053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8152718" y="5007979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02D2EF-823F-4CE9-AC9C-D5941B588B54}"/>
              </a:ext>
            </a:extLst>
          </p:cNvPr>
          <p:cNvSpPr txBox="1"/>
          <p:nvPr/>
        </p:nvSpPr>
        <p:spPr>
          <a:xfrm>
            <a:off x="4190532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6A6E4-A726-4CC6-8776-E7A5F25D1F60}"/>
              </a:ext>
            </a:extLst>
          </p:cNvPr>
          <p:cNvSpPr txBox="1"/>
          <p:nvPr/>
        </p:nvSpPr>
        <p:spPr>
          <a:xfrm>
            <a:off x="4148458" y="3767519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CE1F-BC87-4F6E-814B-B97F0343C92A}"/>
              </a:ext>
            </a:extLst>
          </p:cNvPr>
          <p:cNvSpPr txBox="1"/>
          <p:nvPr/>
        </p:nvSpPr>
        <p:spPr>
          <a:xfrm>
            <a:off x="4755960" y="5485984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ED8EC-5AA5-4CDA-8F83-7B103C47A54E}"/>
              </a:ext>
            </a:extLst>
          </p:cNvPr>
          <p:cNvSpPr txBox="1"/>
          <p:nvPr/>
        </p:nvSpPr>
        <p:spPr>
          <a:xfrm>
            <a:off x="5165477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B6838-5DB8-4080-9F99-C7E7113CA136}"/>
              </a:ext>
            </a:extLst>
          </p:cNvPr>
          <p:cNvSpPr txBox="1"/>
          <p:nvPr/>
        </p:nvSpPr>
        <p:spPr>
          <a:xfrm>
            <a:off x="5109378" y="3776550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FAFA0-5D43-4609-83B5-7E5061091DEC}"/>
              </a:ext>
            </a:extLst>
          </p:cNvPr>
          <p:cNvSpPr txBox="1"/>
          <p:nvPr/>
        </p:nvSpPr>
        <p:spPr>
          <a:xfrm>
            <a:off x="5705709" y="5483795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05FA9-334F-4D3E-9952-895AEE055C79}"/>
              </a:ext>
            </a:extLst>
          </p:cNvPr>
          <p:cNvSpPr txBox="1"/>
          <p:nvPr/>
        </p:nvSpPr>
        <p:spPr>
          <a:xfrm>
            <a:off x="6115226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40102-9AC8-4B8B-A07C-DEE5C06A6987}"/>
              </a:ext>
            </a:extLst>
          </p:cNvPr>
          <p:cNvSpPr txBox="1"/>
          <p:nvPr/>
        </p:nvSpPr>
        <p:spPr>
          <a:xfrm>
            <a:off x="6017054" y="3783392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6B4FD-7F29-422D-8419-39238496F8FD}"/>
              </a:ext>
            </a:extLst>
          </p:cNvPr>
          <p:cNvSpPr txBox="1"/>
          <p:nvPr/>
        </p:nvSpPr>
        <p:spPr>
          <a:xfrm>
            <a:off x="6655458" y="5484399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E335E9-CD4D-44F8-8269-178B6135D897}"/>
              </a:ext>
            </a:extLst>
          </p:cNvPr>
          <p:cNvSpPr txBox="1"/>
          <p:nvPr/>
        </p:nvSpPr>
        <p:spPr>
          <a:xfrm>
            <a:off x="7124993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63319-D729-4BF2-8A9E-D7BF8CA2A719}"/>
              </a:ext>
            </a:extLst>
          </p:cNvPr>
          <p:cNvSpPr txBox="1"/>
          <p:nvPr/>
        </p:nvSpPr>
        <p:spPr>
          <a:xfrm>
            <a:off x="3500683" y="4588440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84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9C50-9229-4BFE-BAF1-11CF1A8F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70EB-9A01-4CE0-9A02-BA63C45E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multiple neurons in the hidden layer: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A07E46-47BC-48D7-A793-B710D32CE5D6}"/>
              </a:ext>
            </a:extLst>
          </p:cNvPr>
          <p:cNvGrpSpPr/>
          <p:nvPr/>
        </p:nvGrpSpPr>
        <p:grpSpPr>
          <a:xfrm>
            <a:off x="1172114" y="2890524"/>
            <a:ext cx="8965096" cy="3286439"/>
            <a:chOff x="1139687" y="2890524"/>
            <a:chExt cx="8965096" cy="32864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6C17504-8C66-4917-9BDA-8C2D349B64A0}"/>
                </a:ext>
              </a:extLst>
            </p:cNvPr>
            <p:cNvSpPr/>
            <p:nvPr/>
          </p:nvSpPr>
          <p:spPr>
            <a:xfrm>
              <a:off x="1404730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46AAA0-1DE7-4EA2-9DAD-2ADE282DD33D}"/>
                </a:ext>
              </a:extLst>
            </p:cNvPr>
            <p:cNvSpPr/>
            <p:nvPr/>
          </p:nvSpPr>
          <p:spPr>
            <a:xfrm>
              <a:off x="2223051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D88069-7CE5-4367-BF4A-D411642B9139}"/>
                </a:ext>
              </a:extLst>
            </p:cNvPr>
            <p:cNvSpPr/>
            <p:nvPr/>
          </p:nvSpPr>
          <p:spPr>
            <a:xfrm>
              <a:off x="2991677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825B35-16C5-4AED-AADB-CE430FCEB161}"/>
                </a:ext>
              </a:extLst>
            </p:cNvPr>
            <p:cNvSpPr/>
            <p:nvPr/>
          </p:nvSpPr>
          <p:spPr>
            <a:xfrm>
              <a:off x="1139687" y="3429000"/>
              <a:ext cx="2657061" cy="8580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9AE919-AC89-419B-A44F-1FE59D752732}"/>
                </a:ext>
              </a:extLst>
            </p:cNvPr>
            <p:cNvSpPr txBox="1"/>
            <p:nvPr/>
          </p:nvSpPr>
          <p:spPr>
            <a:xfrm>
              <a:off x="2287655" y="49099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FD123-9669-4B38-AD9D-4642CEB14402}"/>
                </a:ext>
              </a:extLst>
            </p:cNvPr>
            <p:cNvSpPr txBox="1"/>
            <p:nvPr/>
          </p:nvSpPr>
          <p:spPr>
            <a:xfrm>
              <a:off x="2276058" y="58076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704263-1120-4A2B-90A7-FF6FC85803D4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1702904" y="4200939"/>
              <a:ext cx="584751" cy="89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A02F5D-7E50-422B-B870-F5D75F052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509" y="4195756"/>
              <a:ext cx="1" cy="80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A10E97-076D-4C2D-8E2B-D1B6E5F8C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3332" y="4198918"/>
              <a:ext cx="499027" cy="93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F8C956-4772-4963-91DB-2F3573E5EDBE}"/>
                </a:ext>
              </a:extLst>
            </p:cNvPr>
            <p:cNvCxnSpPr/>
            <p:nvPr/>
          </p:nvCxnSpPr>
          <p:spPr>
            <a:xfrm flipV="1">
              <a:off x="1656521" y="2977561"/>
              <a:ext cx="631134" cy="55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DD1DC5-86B1-46F8-834B-C4C95943B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217" y="3007345"/>
              <a:ext cx="0" cy="58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266C2B-8948-4802-9C66-DFA6247C09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8780" y="2977561"/>
              <a:ext cx="596761" cy="554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CD8FEF-8B93-4AD3-B5F8-E8240B68BA3E}"/>
                </a:ext>
              </a:extLst>
            </p:cNvPr>
            <p:cNvSpPr/>
            <p:nvPr/>
          </p:nvSpPr>
          <p:spPr>
            <a:xfrm>
              <a:off x="5324888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2E637B-D136-48B0-960D-A1E2D424B5A8}"/>
                </a:ext>
              </a:extLst>
            </p:cNvPr>
            <p:cNvSpPr/>
            <p:nvPr/>
          </p:nvSpPr>
          <p:spPr>
            <a:xfrm>
              <a:off x="6143209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B9E2F7-5AA8-4729-A6F4-D0AC5EF0AF73}"/>
                </a:ext>
              </a:extLst>
            </p:cNvPr>
            <p:cNvSpPr/>
            <p:nvPr/>
          </p:nvSpPr>
          <p:spPr>
            <a:xfrm>
              <a:off x="6911835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7E91379-AAB3-44C1-B662-D45FA6874A2E}"/>
                </a:ext>
              </a:extLst>
            </p:cNvPr>
            <p:cNvSpPr/>
            <p:nvPr/>
          </p:nvSpPr>
          <p:spPr>
            <a:xfrm>
              <a:off x="5059845" y="3429000"/>
              <a:ext cx="2657061" cy="8580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091508-09C1-41A3-8BEB-81FFC47E7CE7}"/>
                </a:ext>
              </a:extLst>
            </p:cNvPr>
            <p:cNvSpPr txBox="1"/>
            <p:nvPr/>
          </p:nvSpPr>
          <p:spPr>
            <a:xfrm>
              <a:off x="6207813" y="49099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0DFAE6-C7C9-438B-9F8C-FB32C5F8529D}"/>
                </a:ext>
              </a:extLst>
            </p:cNvPr>
            <p:cNvSpPr txBox="1"/>
            <p:nvPr/>
          </p:nvSpPr>
          <p:spPr>
            <a:xfrm>
              <a:off x="6196216" y="58076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89E986-95F8-4C6C-9241-5C7DA3184CDC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5623062" y="4200939"/>
              <a:ext cx="584751" cy="89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FCF4D7-726A-452B-BB3C-5F17F02B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7667" y="4195756"/>
              <a:ext cx="1" cy="80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E92D4B-4FD2-4B53-8FB6-DD0165AEC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490" y="4198918"/>
              <a:ext cx="499027" cy="93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5DAEFF-8CB1-49A0-BD44-1F69EA2A18C0}"/>
                </a:ext>
              </a:extLst>
            </p:cNvPr>
            <p:cNvCxnSpPr/>
            <p:nvPr/>
          </p:nvCxnSpPr>
          <p:spPr>
            <a:xfrm flipV="1">
              <a:off x="5576679" y="2977561"/>
              <a:ext cx="631134" cy="55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887522-1F95-450F-AA34-6EF80ECDF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375" y="3007345"/>
              <a:ext cx="0" cy="58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7E827D-D3D1-4D42-A564-B23F6B602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8938" y="2977561"/>
              <a:ext cx="596761" cy="554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EF1FD1-A179-4891-A642-C163EE6C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637" y="4167390"/>
              <a:ext cx="116732" cy="9303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62C410E-2A87-43A5-B8BC-98CCAC721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394" y="4195756"/>
              <a:ext cx="369609" cy="877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75D282D-98EA-478B-8547-8FADDF78B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4441" y="4212395"/>
              <a:ext cx="236469" cy="6771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B83959C-3A17-4974-BAFB-7D6AEF30598A}"/>
                </a:ext>
              </a:extLst>
            </p:cNvPr>
            <p:cNvSpPr/>
            <p:nvPr/>
          </p:nvSpPr>
          <p:spPr>
            <a:xfrm>
              <a:off x="4260574" y="3696907"/>
              <a:ext cx="437322" cy="350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E00F95D3-33A8-4CD2-8ABE-7C445CC9E5D5}"/>
                </a:ext>
              </a:extLst>
            </p:cNvPr>
            <p:cNvSpPr/>
            <p:nvPr/>
          </p:nvSpPr>
          <p:spPr>
            <a:xfrm>
              <a:off x="8078855" y="3696907"/>
              <a:ext cx="437322" cy="350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1BBBD4-B8CA-400D-B95C-B3DC0D7B86BB}"/>
                </a:ext>
              </a:extLst>
            </p:cNvPr>
            <p:cNvSpPr txBox="1"/>
            <p:nvPr/>
          </p:nvSpPr>
          <p:spPr>
            <a:xfrm>
              <a:off x="9203221" y="3687383"/>
              <a:ext cx="901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etc.</a:t>
              </a:r>
              <a:endParaRPr lang="en-US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14EF30-3661-4994-B2F9-17885355C829}"/>
                </a:ext>
              </a:extLst>
            </p:cNvPr>
            <p:cNvSpPr txBox="1"/>
            <p:nvPr/>
          </p:nvSpPr>
          <p:spPr>
            <a:xfrm>
              <a:off x="1564654" y="2890524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7B7B63-6B91-4488-9B83-66E1A8131758}"/>
                </a:ext>
              </a:extLst>
            </p:cNvPr>
            <p:cNvSpPr txBox="1"/>
            <p:nvPr/>
          </p:nvSpPr>
          <p:spPr>
            <a:xfrm>
              <a:off x="2100393" y="3026953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76C783-65EC-4732-A1BB-51EEFC8B9DBD}"/>
                </a:ext>
              </a:extLst>
            </p:cNvPr>
            <p:cNvSpPr txBox="1"/>
            <p:nvPr/>
          </p:nvSpPr>
          <p:spPr>
            <a:xfrm>
              <a:off x="2860756" y="2927260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130F9F-FA28-44E9-85CC-2EAC067593CC}"/>
                </a:ext>
              </a:extLst>
            </p:cNvPr>
            <p:cNvSpPr txBox="1"/>
            <p:nvPr/>
          </p:nvSpPr>
          <p:spPr>
            <a:xfrm>
              <a:off x="5142407" y="5094597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6F2C61-E55F-49A8-999C-B729830856DF}"/>
                </a:ext>
              </a:extLst>
            </p:cNvPr>
            <p:cNvSpPr txBox="1"/>
            <p:nvPr/>
          </p:nvSpPr>
          <p:spPr>
            <a:xfrm>
              <a:off x="6679618" y="5097638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46E33E-4459-40BB-8F2B-ED11DDF729A5}"/>
                </a:ext>
              </a:extLst>
            </p:cNvPr>
            <p:cNvSpPr txBox="1"/>
            <p:nvPr/>
          </p:nvSpPr>
          <p:spPr>
            <a:xfrm>
              <a:off x="7378599" y="4979269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3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892FDCC-2ED0-4A4E-B764-4AF573F1C9AB}"/>
              </a:ext>
            </a:extLst>
          </p:cNvPr>
          <p:cNvSpPr txBox="1"/>
          <p:nvPr/>
        </p:nvSpPr>
        <p:spPr>
          <a:xfrm>
            <a:off x="5465756" y="2880428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B26BA-1223-46F3-88BD-D7A79852D89A}"/>
              </a:ext>
            </a:extLst>
          </p:cNvPr>
          <p:cNvSpPr txBox="1"/>
          <p:nvPr/>
        </p:nvSpPr>
        <p:spPr>
          <a:xfrm>
            <a:off x="6001495" y="3016857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572C9-AD99-4910-9C1C-C111EF17D748}"/>
              </a:ext>
            </a:extLst>
          </p:cNvPr>
          <p:cNvSpPr txBox="1"/>
          <p:nvPr/>
        </p:nvSpPr>
        <p:spPr>
          <a:xfrm>
            <a:off x="6761858" y="2917164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90A5CC-D8DC-4E8D-B9EC-1624202EE75B}"/>
              </a:ext>
            </a:extLst>
          </p:cNvPr>
          <p:cNvSpPr txBox="1"/>
          <p:nvPr/>
        </p:nvSpPr>
        <p:spPr>
          <a:xfrm>
            <a:off x="1688948" y="4578485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388ED-1A9C-4BF9-A02D-2BF601C10F9F}"/>
              </a:ext>
            </a:extLst>
          </p:cNvPr>
          <p:cNvSpPr txBox="1"/>
          <p:nvPr/>
        </p:nvSpPr>
        <p:spPr>
          <a:xfrm>
            <a:off x="2181445" y="4446114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3E278-0F11-4093-B18E-C6CEEB6F457C}"/>
              </a:ext>
            </a:extLst>
          </p:cNvPr>
          <p:cNvSpPr txBox="1"/>
          <p:nvPr/>
        </p:nvSpPr>
        <p:spPr>
          <a:xfrm>
            <a:off x="2616110" y="4413838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CE6BEA-88B2-4F3F-9C35-B4EC9E3E014C}"/>
              </a:ext>
            </a:extLst>
          </p:cNvPr>
          <p:cNvSpPr txBox="1"/>
          <p:nvPr/>
        </p:nvSpPr>
        <p:spPr>
          <a:xfrm>
            <a:off x="5154183" y="4479436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1F775-D93F-412A-8267-408550CF9174}"/>
              </a:ext>
            </a:extLst>
          </p:cNvPr>
          <p:cNvSpPr txBox="1"/>
          <p:nvPr/>
        </p:nvSpPr>
        <p:spPr>
          <a:xfrm>
            <a:off x="5635597" y="4544042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C2C817-1D2B-4F9A-97BB-8BDCD7BB2CBC}"/>
              </a:ext>
            </a:extLst>
          </p:cNvPr>
          <p:cNvSpPr txBox="1"/>
          <p:nvPr/>
        </p:nvSpPr>
        <p:spPr>
          <a:xfrm>
            <a:off x="6091360" y="4436481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D60A50-90F4-4FEB-91DD-3235F27121A2}"/>
              </a:ext>
            </a:extLst>
          </p:cNvPr>
          <p:cNvSpPr txBox="1"/>
          <p:nvPr/>
        </p:nvSpPr>
        <p:spPr>
          <a:xfrm>
            <a:off x="6421227" y="4577421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35F2EF-5B6D-47CA-9AB6-EE5A65C75B0D}"/>
              </a:ext>
            </a:extLst>
          </p:cNvPr>
          <p:cNvSpPr txBox="1"/>
          <p:nvPr/>
        </p:nvSpPr>
        <p:spPr>
          <a:xfrm>
            <a:off x="6849219" y="4454742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82886A-5AFC-4374-8DE2-7F15A3966820}"/>
              </a:ext>
            </a:extLst>
          </p:cNvPr>
          <p:cNvSpPr txBox="1"/>
          <p:nvPr/>
        </p:nvSpPr>
        <p:spPr>
          <a:xfrm>
            <a:off x="7372639" y="4413838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9044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1699</Words>
  <Application>Microsoft Office PowerPoint</Application>
  <PresentationFormat>Widescreen</PresentationFormat>
  <Paragraphs>320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Recurrent Neural Networks</vt:lpstr>
      <vt:lpstr>Recurrent Neural Networks (RNN)</vt:lpstr>
      <vt:lpstr>Recurrent Neural Networks (RNN)</vt:lpstr>
      <vt:lpstr>Note: watching a movie!</vt:lpstr>
      <vt:lpstr>Note: watching a movie!</vt:lpstr>
      <vt:lpstr>Recurrent Neurons</vt:lpstr>
      <vt:lpstr>Recurrent Neurons</vt:lpstr>
      <vt:lpstr>Recurrent Neurons</vt:lpstr>
      <vt:lpstr>Recurrent Neurons</vt:lpstr>
      <vt:lpstr>Memory Cells</vt:lpstr>
      <vt:lpstr>Memory Cells</vt:lpstr>
      <vt:lpstr>Inputs and Outputs</vt:lpstr>
      <vt:lpstr>Inputs and Outputs</vt:lpstr>
      <vt:lpstr>Training RNNs</vt:lpstr>
      <vt:lpstr>Forecasting a Time Series</vt:lpstr>
      <vt:lpstr>Sequence to vector example:</vt:lpstr>
      <vt:lpstr>Sequence to sequence example</vt:lpstr>
      <vt:lpstr>Sequence to scale</vt:lpstr>
      <vt:lpstr>Sequence to scale</vt:lpstr>
      <vt:lpstr>Deep RNN</vt:lpstr>
      <vt:lpstr>Issues with RNNs</vt:lpstr>
      <vt:lpstr>LSTM Cells</vt:lpstr>
      <vt:lpstr>LSTM Cells</vt:lpstr>
      <vt:lpstr>GRU Cells</vt:lpstr>
      <vt:lpstr>Convolution Layer (1D)</vt:lpstr>
      <vt:lpstr>Convolution Layer (1D)</vt:lpstr>
      <vt:lpstr>Convolution Layer (1D)</vt:lpstr>
      <vt:lpstr>How Can We Use RNNs?</vt:lpstr>
      <vt:lpstr>How Can We Use RNNs?</vt:lpstr>
      <vt:lpstr>How Can We Use RNNs?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Recurrent Neural Networks</dc:title>
  <dc:creator>Varol Kayhan</dc:creator>
  <cp:lastModifiedBy>Varol Kayhan</cp:lastModifiedBy>
  <cp:revision>45</cp:revision>
  <dcterms:created xsi:type="dcterms:W3CDTF">2019-03-11T17:34:59Z</dcterms:created>
  <dcterms:modified xsi:type="dcterms:W3CDTF">2022-09-29T17:12:51Z</dcterms:modified>
</cp:coreProperties>
</file>