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7bc25026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27bc25026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27bc25026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b27bc25026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5013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47520" cy="581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1523880" y="1122480"/>
            <a:ext cx="9144000" cy="23874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1523880" y="3602160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880" y="1122120"/>
            <a:ext cx="9144001" cy="46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Arduino board</a:t>
            </a:r>
            <a:br>
              <a:rPr b="0" i="0" lang="en-US" sz="1800" u="none" cap="none" strike="noStrike"/>
            </a:b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840" y="1825560"/>
            <a:ext cx="7858440" cy="435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360" y="1164240"/>
            <a:ext cx="9678240" cy="435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600" y="389520"/>
            <a:ext cx="10320120" cy="521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Connections to arduino</a:t>
            </a:r>
            <a:br>
              <a:rPr b="0" i="0" lang="en-US" sz="1800" u="none" cap="none" strike="noStrike"/>
            </a:b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280" y="1690560"/>
            <a:ext cx="7742160" cy="435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840" y="1253160"/>
            <a:ext cx="8478360" cy="4351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60" y="106200"/>
            <a:ext cx="10798200" cy="592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120" cy="702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