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0963-9C87-4342-815D-1AF966C0A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E2B4F-3EE1-411B-B837-746A36139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9A190-F530-4C3E-B90B-178ABE3C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FE7F-BC54-44E7-86AB-316C6AB01AF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790C-C0D2-4C22-A392-89818D16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759AC-48D9-4916-BFE7-FA9516F5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71F-13AE-42F5-A2AE-C2EAC7AA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BF3F-EB19-4293-9650-1AD9D2D3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A1DBC-125E-48C5-824F-37BA60A4B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70001-1E64-4419-B873-052DC488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FE7F-BC54-44E7-86AB-316C6AB01AF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B6587-8328-497D-9E1F-9881042D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20750-9082-48AC-BE4F-7C60C823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71F-13AE-42F5-A2AE-C2EAC7AA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3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BBEBB-DB25-4CB0-B19C-1D88C894C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65D61-433B-4A44-9CAF-0E126E4EE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18F70-8AF5-453D-873E-38E1A174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FE7F-BC54-44E7-86AB-316C6AB01AF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6C4B7-BBD9-4136-8425-FC4E955D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92A01-42EF-4635-8848-875B3BE7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71F-13AE-42F5-A2AE-C2EAC7AA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4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99CF-4FF0-4CFB-A98E-3C29FA7C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B8B3-7B49-473E-9A92-49EEACAD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959E-ED9E-469C-A4AC-180C9A21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FE7F-BC54-44E7-86AB-316C6AB01AF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D2071-5386-4CA3-AD12-B4DB099A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061C-0B37-4FBC-9772-6D9E8054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71F-13AE-42F5-A2AE-C2EAC7AA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8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6CF9-A4A8-4F77-AD8C-ACF457C5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829A3-EEB4-4AB1-AE89-E96B7D504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00B6B-3266-45D8-939C-03C4221B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FE7F-BC54-44E7-86AB-316C6AB01AF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DDA1-2F58-4F7D-A012-911090C1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B9347-60CF-4C6E-BABB-863E6313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71F-13AE-42F5-A2AE-C2EAC7AA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9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675-1938-4B95-8B9F-5DB964C1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C8B9-DBF0-47FF-9B45-B25335A67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325FF-82F5-41A4-9CA2-0F58DC9BF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C273C-A606-482E-80EC-4798A80A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FE7F-BC54-44E7-86AB-316C6AB01AF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56884-35E4-4776-97F3-D5E56E32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C81DF-BF32-4BAC-8EA4-86BB16D0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71F-13AE-42F5-A2AE-C2EAC7AA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5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8025-A882-4010-AC4F-525E0E50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FA18D-2A9B-4066-B3BF-4DCC868BC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01939-FC0B-4E72-9EB2-D29CAA7F1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2AEAE-BE33-407D-910D-872F1EB3F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CB2E9-59A6-4B0B-954A-374D6E632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7B916-0842-465C-A45B-56CA538F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FE7F-BC54-44E7-86AB-316C6AB01AF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E5005-35A3-48B4-9CB5-9D6E2393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95923-4ABD-4832-9E51-EABE894A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71F-13AE-42F5-A2AE-C2EAC7AA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5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AC0A-2DD6-4CAA-8048-0817B1F2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206B0-A024-49E0-BF45-7A91D0E0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FE7F-BC54-44E7-86AB-316C6AB01AF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E3CE2-7B7D-4255-9E05-9CBBFEC0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276B8-867B-4940-A450-628EA06F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71F-13AE-42F5-A2AE-C2EAC7AA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FA314-40D4-4280-A5FF-6F66DE19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FE7F-BC54-44E7-86AB-316C6AB01AF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BAC23-64C6-4B81-93F2-AC5C6BDD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3C601-14DF-4256-8A9D-47AC8FCA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71F-13AE-42F5-A2AE-C2EAC7AA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8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55B2-21EE-4DF5-8994-9B9B73B7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B989-DECE-4BE3-9743-23EB7A2F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6E822-D7E6-4665-9A08-714E98DD9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0E0AF-D504-4E6A-9524-692BCBC1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FE7F-BC54-44E7-86AB-316C6AB01AF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9AE93-3055-4CFA-8663-88B50F60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0DEE6-8C46-4DCA-9C00-0E91C381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71F-13AE-42F5-A2AE-C2EAC7AA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2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2334-D77B-466C-AB7A-61231E68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D9983-FCDF-4DEE-9229-589D37481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D6174-A0CF-46D2-AB0D-CAB038EB6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5170B-72DD-4CA3-932A-52CA21B5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FE7F-BC54-44E7-86AB-316C6AB01AF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1B658-E384-47CB-BBF9-87525568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16AD3-6341-4188-92B4-4FD45BB6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71F-13AE-42F5-A2AE-C2EAC7AA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3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98BE1-5C14-4A8E-8422-E57D982D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64F40-1681-4AEF-8A8C-4924AF227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0DA51-5C66-44B1-A667-3C90C0675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FFE7F-BC54-44E7-86AB-316C6AB01AF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AC484-3EFF-4F3F-AAD1-9E231B3CB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C7A9-2B6C-44E5-B8CA-2CA191ED5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C71F-13AE-42F5-A2AE-C2EAC7AA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23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84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26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12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</dc:creator>
  <cp:lastModifiedBy>Vu</cp:lastModifiedBy>
  <cp:revision>2</cp:revision>
  <dcterms:created xsi:type="dcterms:W3CDTF">2021-12-05T12:23:32Z</dcterms:created>
  <dcterms:modified xsi:type="dcterms:W3CDTF">2021-12-05T12:42:27Z</dcterms:modified>
</cp:coreProperties>
</file>