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67" r:id="rId3"/>
    <p:sldId id="281" r:id="rId4"/>
    <p:sldId id="297" r:id="rId5"/>
    <p:sldId id="289" r:id="rId6"/>
    <p:sldId id="293" r:id="rId7"/>
    <p:sldId id="282" r:id="rId8"/>
    <p:sldId id="296" r:id="rId9"/>
    <p:sldId id="284" r:id="rId10"/>
    <p:sldId id="298" r:id="rId11"/>
    <p:sldId id="290" r:id="rId12"/>
    <p:sldId id="288" r:id="rId13"/>
    <p:sldId id="283" r:id="rId14"/>
    <p:sldId id="299" r:id="rId15"/>
    <p:sldId id="272" r:id="rId16"/>
    <p:sldId id="274" r:id="rId17"/>
    <p:sldId id="295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3" userDrawn="1">
          <p15:clr>
            <a:srgbClr val="A4A3A4"/>
          </p15:clr>
        </p15:guide>
        <p15:guide id="2" orient="horz" pos="22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38E8E"/>
    <a:srgbClr val="F89E29"/>
    <a:srgbClr val="F06A6A"/>
    <a:srgbClr val="90C250"/>
    <a:srgbClr val="5EABE6"/>
    <a:srgbClr val="EE983A"/>
    <a:srgbClr val="82C836"/>
    <a:srgbClr val="EB8515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88794" autoAdjust="0"/>
  </p:normalViewPr>
  <p:slideViewPr>
    <p:cSldViewPr showGuides="1">
      <p:cViewPr varScale="1">
        <p:scale>
          <a:sx n="70" d="100"/>
          <a:sy n="70" d="100"/>
        </p:scale>
        <p:origin x="912" y="66"/>
      </p:cViewPr>
      <p:guideLst>
        <p:guide orient="horz" pos="3853"/>
        <p:guide orient="horz" pos="2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07598182685755E-2"/>
          <c:y val="0"/>
          <c:w val="0.88613156929377945"/>
          <c:h val="0.9175814764640850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38E8E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>
                <a:outerShdw blurRad="76200" dist="50800" dir="13500000" sx="97000" sy="97000" algn="b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07598182685755E-2"/>
          <c:y val="0"/>
          <c:w val="0.88613156929377945"/>
          <c:h val="0.91758147646408506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effectLst>
              <a:innerShdw blurRad="63500" dist="12700" dir="16200000">
                <a:prstClr val="black">
                  <a:alpha val="10000"/>
                </a:prst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6.9</c:v>
                </c:pt>
                <c:pt idx="1">
                  <c:v>2.1</c:v>
                </c:pt>
                <c:pt idx="2">
                  <c:v>3.5</c:v>
                </c:pt>
                <c:pt idx="3">
                  <c:v>7.3</c:v>
                </c:pt>
                <c:pt idx="4">
                  <c:v>19.2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7"/>
        <c:axId val="224777192"/>
        <c:axId val="227155856"/>
      </c:barChart>
      <c:catAx>
        <c:axId val="224777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 i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defRPr>
            </a:pPr>
            <a:endParaRPr lang="zh-CN"/>
          </a:p>
        </c:txPr>
        <c:crossAx val="227155856"/>
        <c:crosses val="autoZero"/>
        <c:auto val="1"/>
        <c:lblAlgn val="ctr"/>
        <c:lblOffset val="100"/>
        <c:noMultiLvlLbl val="0"/>
      </c:catAx>
      <c:valAx>
        <c:axId val="2271558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24777192"/>
        <c:crosses val="autoZero"/>
        <c:crossBetween val="between"/>
        <c:majorUnit val="5"/>
        <c:min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DA1E46-8F53-47F8-B7BC-A9F0352BF51A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661C89-6876-48A9-B4F8-488C2CF11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B3034-AC56-4B8F-85E2-7159F6ADD5D4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4D00-1C4A-4843-A69F-4230EB0A4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45FF-5269-422B-AEE5-56B8472009B3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6881-02D5-4CBA-B86A-380D02969A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DD1-772C-4457-BA8C-FF29CB85BE86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73FE-7578-46A2-B1D7-46704757B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5707" y="6356351"/>
            <a:ext cx="528058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4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801"/>
            <a:ext cx="10972800" cy="45254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BBA-EFBE-4A22-8798-06DDB9FFB503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4106-C6F4-4655-B7DE-D48D79F37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180AD-5A3B-4143-95F9-A4A8CACA6F26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DC9E6-6DD3-4691-A9C7-D271DA098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9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EE31-1C7C-46BB-9063-CEFF43D399D1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5811-AC7B-4E29-80B8-F7ADF695AE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A80-4E27-4642-BAB6-289FA8DA24D8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4A716-14C9-41DE-A1AD-07CBE4E14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0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88AE4-FBF3-4262-AEC9-E11F842BF496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91AA-1701-4670-82F8-29319F7AD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C5D4E-8744-44BE-A98B-762A4F899E2A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96E4C-A786-42C8-98B7-EB52B4851D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1D7BF-DD11-4F2E-8955-1A9A853CFEB0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8159-6336-4F39-ABDF-0970ED78D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7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4D57-EEF4-463E-85B4-54F4BDE3AFB7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238C-4D9C-4436-A513-4BF035CCA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6A7AAE-4856-4E0E-941F-542B4E7AEDEF}" type="datetime1">
              <a:rPr lang="zh-CN" altLang="en-US" smtClean="0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58473B-3055-42E7-AAA6-D770D9405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/>
          <p:cNvSpPr>
            <a:spLocks/>
          </p:cNvSpPr>
          <p:nvPr/>
        </p:nvSpPr>
        <p:spPr bwMode="auto">
          <a:xfrm>
            <a:off x="7040637" y="2171292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9502714">
            <a:off x="2470776" y="2136796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4026165" y="2193022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9123913">
            <a:off x="8532139" y="2120201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3526558">
            <a:off x="5475671" y="2184730"/>
            <a:ext cx="1388608" cy="1331121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5630" y="2283066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晨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0660" y="2317562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07239" y="2283066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讲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26303" y="2286731"/>
            <a:ext cx="84009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效</a:t>
            </a:r>
            <a:endParaRPr lang="zh-CN" altLang="en-US" sz="5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1325" y="4177728"/>
            <a:ext cx="39948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高大勇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125507" y="441427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5113" y="4414891"/>
            <a:ext cx="13707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9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1" name="燕尾形 60"/>
          <p:cNvSpPr/>
          <p:nvPr/>
        </p:nvSpPr>
        <p:spPr>
          <a:xfrm>
            <a:off x="3784652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7805099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1313327" y="2188363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17952227">
            <a:off x="5297727" y="2258137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42358" y="2542622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38437" y="2598881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526558">
            <a:off x="8938642" y="2388033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09297" y="2626691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84353" y="4389107"/>
            <a:ext cx="10232228" cy="8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80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12" grpId="0" animBg="1"/>
      <p:bldP spid="13" grpId="0" animBg="1"/>
      <p:bldP spid="14" grpId="0"/>
      <p:bldP spid="16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/>
          <p:cNvSpPr>
            <a:spLocks/>
          </p:cNvSpPr>
          <p:nvPr/>
        </p:nvSpPr>
        <p:spPr bwMode="auto">
          <a:xfrm rot="9502714">
            <a:off x="3952685" y="1403436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rot="17952227">
            <a:off x="5736198" y="2860153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7533937" y="1399630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 rot="3526558">
            <a:off x="7461650" y="4564570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>
            <a:off x="3935761" y="4551052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 rot="9502714">
            <a:off x="9583435" y="2872108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 rot="3526558">
            <a:off x="1830015" y="2903413"/>
            <a:ext cx="677255" cy="64921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315580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916407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916407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2315580" y="2108853"/>
            <a:ext cx="3840000" cy="3840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20061" y="143585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7914" y="456912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48109" y="2828934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8541" y="2888941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7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5534" y="2888941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48307" y="1420269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8301" y="4522707"/>
            <a:ext cx="64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sz="3200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0511" y="3581753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66" name="矩形 65"/>
          <p:cNvSpPr/>
          <p:nvPr/>
        </p:nvSpPr>
        <p:spPr>
          <a:xfrm>
            <a:off x="4786527" y="3581753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67" name="矩形 66"/>
          <p:cNvSpPr/>
          <p:nvPr/>
        </p:nvSpPr>
        <p:spPr>
          <a:xfrm>
            <a:off x="8600306" y="3581753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68" name="矩形 67"/>
          <p:cNvSpPr/>
          <p:nvPr/>
        </p:nvSpPr>
        <p:spPr>
          <a:xfrm>
            <a:off x="2995876" y="2081586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69" name="矩形 68"/>
          <p:cNvSpPr/>
          <p:nvPr/>
        </p:nvSpPr>
        <p:spPr>
          <a:xfrm>
            <a:off x="6576054" y="2081586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70" name="矩形 69"/>
          <p:cNvSpPr/>
          <p:nvPr/>
        </p:nvSpPr>
        <p:spPr>
          <a:xfrm>
            <a:off x="2979902" y="5227014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  <p:sp>
        <p:nvSpPr>
          <p:cNvPr id="71" name="矩形 70"/>
          <p:cNvSpPr/>
          <p:nvPr/>
        </p:nvSpPr>
        <p:spPr>
          <a:xfrm>
            <a:off x="6516047" y="5227014"/>
            <a:ext cx="2596261" cy="104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</p:spTree>
    <p:extLst>
      <p:ext uri="{BB962C8B-B14F-4D97-AF65-F5344CB8AC3E}">
        <p14:creationId xmlns:p14="http://schemas.microsoft.com/office/powerpoint/2010/main" val="85913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59" grpId="0" animBg="1"/>
      <p:bldP spid="61" grpId="0" animBg="1"/>
      <p:bldP spid="63" grpId="0" animBg="1"/>
      <p:bldP spid="64" grpId="0" animBg="1"/>
      <p:bldP spid="38" grpId="0"/>
      <p:bldP spid="42" grpId="0"/>
      <p:bldP spid="45" grpId="0"/>
      <p:bldP spid="48" grpId="0"/>
      <p:bldP spid="51" grpId="0"/>
      <p:bldP spid="53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261561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35860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086108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9456373" y="1576537"/>
            <a:ext cx="0" cy="4353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/>
          <p:cNvSpPr>
            <a:spLocks/>
          </p:cNvSpPr>
          <p:nvPr/>
        </p:nvSpPr>
        <p:spPr bwMode="auto">
          <a:xfrm rot="9502714">
            <a:off x="527697" y="146824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17952227">
            <a:off x="2835486" y="15380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01060" y="1822505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7432270" y="1508787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98057" y="1878798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2980" y="1835543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 rot="3526558">
            <a:off x="9661069" y="1547940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890057" y="1786598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 rot="3526558">
            <a:off x="5095074" y="15628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65729" y="180155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240" y="3429000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35628" y="3429000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1955" y="3432737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98648" y="3432737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28253" y="3428999"/>
            <a:ext cx="2048368" cy="2332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733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7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315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 animBg="1"/>
      <p:bldP spid="39" grpId="0"/>
      <p:bldP spid="41" grpId="0"/>
      <p:bldP spid="45" grpId="0" animBg="1"/>
      <p:bldP spid="46" grpId="0"/>
      <p:bldP spid="47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9502714">
            <a:off x="906185" y="2571650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7952227">
            <a:off x="3164725" y="2571649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3526558">
            <a:off x="5333511" y="265849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6"/>
          <p:cNvSpPr txBox="1"/>
          <p:nvPr/>
        </p:nvSpPr>
        <p:spPr>
          <a:xfrm>
            <a:off x="1452143" y="2947635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3672390" y="2976530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926188" y="2976530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64498" y="2994099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整体页面</a:t>
            </a:r>
            <a:endParaRPr lang="en-US" altLang="zh-CN" sz="60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0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 rot="11094828">
            <a:off x="541413" y="-472675"/>
            <a:ext cx="10980475" cy="5695884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575387" y="564924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 rot="11094828">
            <a:off x="760579" y="-474795"/>
            <a:ext cx="10933261" cy="5671393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rot="9502714">
            <a:off x="2496744" y="75911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7952227">
            <a:off x="2509304" y="1923569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3526558">
            <a:off x="2513347" y="303495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97091" y="78032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7091" y="1945033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26314" y="305615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35693" y="668694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35693" y="1781890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35693" y="2883674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23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1627" y="2315125"/>
            <a:ext cx="3120347" cy="3120347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9502714">
            <a:off x="3776166" y="378475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7952227">
            <a:off x="5147179" y="1598064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05197" y="413901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87889" y="1938807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 rot="3526558">
            <a:off x="6300695" y="390029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71350" y="413895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2554" y="1651806"/>
            <a:ext cx="4086655" cy="1126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407" y="3429072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7002" y="4352402"/>
            <a:ext cx="3399625" cy="7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</a:p>
        </p:txBody>
      </p:sp>
    </p:spTree>
    <p:extLst>
      <p:ext uri="{BB962C8B-B14F-4D97-AF65-F5344CB8AC3E}">
        <p14:creationId xmlns:p14="http://schemas.microsoft.com/office/powerpoint/2010/main" val="1192419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7" grpId="0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新月形 2"/>
          <p:cNvSpPr/>
          <p:nvPr/>
        </p:nvSpPr>
        <p:spPr>
          <a:xfrm rot="10800000">
            <a:off x="1849966" y="2317753"/>
            <a:ext cx="1185695" cy="2371388"/>
          </a:xfrm>
          <a:prstGeom prst="moon">
            <a:avLst>
              <a:gd name="adj" fmla="val 0"/>
            </a:avLst>
          </a:prstGeom>
          <a:solidFill>
            <a:srgbClr val="90C250"/>
          </a:solidFill>
          <a:ln w="12700">
            <a:solidFill>
              <a:srgbClr val="90C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55539" y="2228867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735627" y="2768927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55541" y="457025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735627" y="4089074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15647" y="3368994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新月形 37"/>
          <p:cNvSpPr/>
          <p:nvPr/>
        </p:nvSpPr>
        <p:spPr>
          <a:xfrm>
            <a:off x="9156341" y="2348881"/>
            <a:ext cx="1185695" cy="2371388"/>
          </a:xfrm>
          <a:prstGeom prst="moon">
            <a:avLst>
              <a:gd name="adj" fmla="val 0"/>
            </a:avLst>
          </a:prstGeom>
          <a:noFill/>
          <a:ln w="12700">
            <a:solidFill>
              <a:srgbClr val="F06A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056441" y="2288874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56441" y="4629134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096334" y="3669027"/>
            <a:ext cx="180020" cy="180020"/>
          </a:xfrm>
          <a:prstGeom prst="ellipse">
            <a:avLst/>
          </a:prstGeom>
          <a:solidFill>
            <a:srgbClr val="F0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9462414" y="2670252"/>
            <a:ext cx="1914173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773213" y="3064810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 rot="3526558">
            <a:off x="857874" y="2605453"/>
            <a:ext cx="1914172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87373" y="2967043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41134" y="1844875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5" name="矩形 44"/>
          <p:cNvSpPr/>
          <p:nvPr/>
        </p:nvSpPr>
        <p:spPr>
          <a:xfrm>
            <a:off x="7452307" y="2062713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6" name="矩形 45"/>
          <p:cNvSpPr/>
          <p:nvPr/>
        </p:nvSpPr>
        <p:spPr>
          <a:xfrm>
            <a:off x="3095667" y="2528901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7" name="矩形 46"/>
          <p:cNvSpPr/>
          <p:nvPr/>
        </p:nvSpPr>
        <p:spPr>
          <a:xfrm>
            <a:off x="6619435" y="3498003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8" name="矩形 47"/>
          <p:cNvSpPr/>
          <p:nvPr/>
        </p:nvSpPr>
        <p:spPr>
          <a:xfrm>
            <a:off x="2026310" y="4689141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49" name="矩形 48"/>
          <p:cNvSpPr/>
          <p:nvPr/>
        </p:nvSpPr>
        <p:spPr>
          <a:xfrm>
            <a:off x="7596167" y="4672230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50" name="矩形 49"/>
          <p:cNvSpPr/>
          <p:nvPr/>
        </p:nvSpPr>
        <p:spPr>
          <a:xfrm>
            <a:off x="3185651" y="3292077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  <p:sp>
        <p:nvSpPr>
          <p:cNvPr id="51" name="矩形 50"/>
          <p:cNvSpPr/>
          <p:nvPr/>
        </p:nvSpPr>
        <p:spPr>
          <a:xfrm>
            <a:off x="3093818" y="4032407"/>
            <a:ext cx="2786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</a:t>
            </a:r>
          </a:p>
        </p:txBody>
      </p:sp>
    </p:spTree>
    <p:extLst>
      <p:ext uri="{BB962C8B-B14F-4D97-AF65-F5344CB8AC3E}">
        <p14:creationId xmlns:p14="http://schemas.microsoft.com/office/powerpoint/2010/main" val="39714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7" grpId="0" animBg="1"/>
      <p:bldP spid="29" grpId="0"/>
      <p:bldP spid="31" grpId="0" animBg="1"/>
      <p:bldP spid="36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4700845" y="2258870"/>
            <a:ext cx="2640293" cy="253098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5880" y="3113965"/>
            <a:ext cx="27003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Thanks</a:t>
            </a:r>
            <a:r>
              <a:rPr lang="zh-CN" altLang="en-US" sz="42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Calibri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85020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141005" y="1928834"/>
            <a:ext cx="4020445" cy="307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en-US" altLang="zh-CN" sz="2933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en-US" altLang="zh-CN" sz="2933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auto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3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整体页面</a:t>
            </a:r>
            <a:endParaRPr lang="en-US" altLang="zh-CN" sz="2933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394" y="688049"/>
            <a:ext cx="444049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33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CONTENTS</a:t>
            </a:r>
            <a:endParaRPr lang="zh-CN" altLang="en-US" sz="4533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5055841" y="2402646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17952227">
            <a:off x="5068401" y="333842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rot="3526558">
            <a:off x="5072444" y="429509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56188" y="242385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6188" y="3359892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5411" y="431629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54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2" grpId="0" animBg="1"/>
      <p:bldP spid="13" grpId="0" animBg="1"/>
      <p:bldP spid="14" grpId="0" animBg="1"/>
      <p:bldP spid="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3526558">
            <a:off x="9045993" y="2678398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7952227">
            <a:off x="6941822" y="264772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9502714">
            <a:off x="1092141" y="255149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11525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154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6887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702" y="3068960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5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85776" y="1628800"/>
            <a:ext cx="1705599" cy="1744493"/>
            <a:chOff x="6533161" y="3374161"/>
            <a:chExt cx="1349669" cy="1380447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rot="3526558">
              <a:off x="6555811" y="3432877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8653956">
              <a:off x="6533161" y="3374161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91260" y="1699761"/>
            <a:ext cx="1800200" cy="1725673"/>
            <a:chOff x="5157064" y="1671649"/>
            <a:chExt cx="1779709" cy="1706031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小插件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363602302"/>
              </p:ext>
            </p:extLst>
          </p:nvPr>
        </p:nvGraphicFramePr>
        <p:xfrm>
          <a:off x="1371247" y="1529557"/>
          <a:ext cx="2084460" cy="215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4093739108"/>
              </p:ext>
            </p:extLst>
          </p:nvPr>
        </p:nvGraphicFramePr>
        <p:xfrm>
          <a:off x="4025770" y="1519740"/>
          <a:ext cx="2084460" cy="215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631785" y="3551835"/>
            <a:ext cx="15396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30%</a:t>
            </a:r>
            <a:endParaRPr lang="zh-CN" altLang="en-US" sz="26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16254" y="1133745"/>
            <a:ext cx="39103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音量键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饼状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线形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图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条形图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加载页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70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29" grpId="0">
        <p:bldAsOne/>
      </p:bldGraphic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1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58746" y="3471904"/>
            <a:ext cx="1033254" cy="55499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8939383" y="2637313"/>
            <a:ext cx="281746" cy="281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9213010" y="1619151"/>
            <a:ext cx="2978990" cy="110821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9031350" y="2864692"/>
            <a:ext cx="2250940" cy="2157753"/>
            <a:chOff x="5157064" y="1671649"/>
            <a:chExt cx="1779709" cy="1706031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rot="8526872">
            <a:off x="2825189" y="3917468"/>
            <a:ext cx="1323491" cy="1314043"/>
            <a:chOff x="4586765" y="3451546"/>
            <a:chExt cx="1350507" cy="1340867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 rot="1348735">
              <a:off x="4586765" y="3499336"/>
              <a:ext cx="1340867" cy="128535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5EABE6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 rot="17952227">
              <a:off x="4624160" y="3479302"/>
              <a:ext cx="1340867" cy="128535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5EABE6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078902" y="2146861"/>
            <a:ext cx="1705599" cy="1744493"/>
            <a:chOff x="6533161" y="3374161"/>
            <a:chExt cx="1349669" cy="1380447"/>
          </a:xfrm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 rot="3526558">
              <a:off x="6555811" y="3432877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 rot="8653956">
              <a:off x="6533161" y="3374161"/>
              <a:ext cx="1349669" cy="1293794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90C250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2935" y="2848389"/>
            <a:ext cx="1316130" cy="1247029"/>
            <a:chOff x="2212229" y="1461416"/>
            <a:chExt cx="1316130" cy="1247029"/>
          </a:xfrm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 rot="9502714">
              <a:off x="2212229" y="1475109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 rot="13081342">
              <a:off x="2241759" y="1461416"/>
              <a:ext cx="1286600" cy="1233336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89E29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>
            <a:stCxn id="82" idx="10"/>
            <a:endCxn id="77" idx="12"/>
          </p:cNvCxnSpPr>
          <p:nvPr/>
        </p:nvCxnSpPr>
        <p:spPr>
          <a:xfrm>
            <a:off x="1821534" y="3926540"/>
            <a:ext cx="1042893" cy="515434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6" idx="11"/>
            <a:endCxn id="79" idx="13"/>
          </p:cNvCxnSpPr>
          <p:nvPr/>
        </p:nvCxnSpPr>
        <p:spPr>
          <a:xfrm flipV="1">
            <a:off x="4011039" y="3415815"/>
            <a:ext cx="1232143" cy="808879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3" idx="10"/>
          </p:cNvCxnSpPr>
          <p:nvPr/>
        </p:nvCxnSpPr>
        <p:spPr>
          <a:xfrm>
            <a:off x="6823539" y="3146439"/>
            <a:ext cx="2207812" cy="65226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7"/>
          <p:cNvSpPr>
            <a:spLocks noEditPoints="1"/>
          </p:cNvSpPr>
          <p:nvPr/>
        </p:nvSpPr>
        <p:spPr bwMode="auto">
          <a:xfrm>
            <a:off x="1085647" y="3226100"/>
            <a:ext cx="560236" cy="491607"/>
          </a:xfrm>
          <a:custGeom>
            <a:avLst/>
            <a:gdLst>
              <a:gd name="T0" fmla="*/ 512 w 512"/>
              <a:gd name="T1" fmla="*/ 96 h 448"/>
              <a:gd name="T2" fmla="*/ 512 w 512"/>
              <a:gd name="T3" fmla="*/ 416 h 448"/>
              <a:gd name="T4" fmla="*/ 480 w 512"/>
              <a:gd name="T5" fmla="*/ 448 h 448"/>
              <a:gd name="T6" fmla="*/ 32 w 512"/>
              <a:gd name="T7" fmla="*/ 448 h 448"/>
              <a:gd name="T8" fmla="*/ 0 w 512"/>
              <a:gd name="T9" fmla="*/ 416 h 448"/>
              <a:gd name="T10" fmla="*/ 0 w 512"/>
              <a:gd name="T11" fmla="*/ 96 h 448"/>
              <a:gd name="T12" fmla="*/ 32 w 512"/>
              <a:gd name="T13" fmla="*/ 64 h 448"/>
              <a:gd name="T14" fmla="*/ 108 w 512"/>
              <a:gd name="T15" fmla="*/ 64 h 448"/>
              <a:gd name="T16" fmla="*/ 131 w 512"/>
              <a:gd name="T17" fmla="*/ 18 h 448"/>
              <a:gd name="T18" fmla="*/ 160 w 512"/>
              <a:gd name="T19" fmla="*/ 0 h 448"/>
              <a:gd name="T20" fmla="*/ 352 w 512"/>
              <a:gd name="T21" fmla="*/ 0 h 448"/>
              <a:gd name="T22" fmla="*/ 381 w 512"/>
              <a:gd name="T23" fmla="*/ 18 h 448"/>
              <a:gd name="T24" fmla="*/ 404 w 512"/>
              <a:gd name="T25" fmla="*/ 64 h 448"/>
              <a:gd name="T26" fmla="*/ 480 w 512"/>
              <a:gd name="T27" fmla="*/ 64 h 448"/>
              <a:gd name="T28" fmla="*/ 512 w 512"/>
              <a:gd name="T29" fmla="*/ 96 h 448"/>
              <a:gd name="T30" fmla="*/ 256 w 512"/>
              <a:gd name="T31" fmla="*/ 384 h 448"/>
              <a:gd name="T32" fmla="*/ 384 w 512"/>
              <a:gd name="T33" fmla="*/ 256 h 448"/>
              <a:gd name="T34" fmla="*/ 256 w 512"/>
              <a:gd name="T35" fmla="*/ 128 h 448"/>
              <a:gd name="T36" fmla="*/ 128 w 512"/>
              <a:gd name="T37" fmla="*/ 256 h 448"/>
              <a:gd name="T38" fmla="*/ 256 w 512"/>
              <a:gd name="T39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2" h="448">
                <a:moveTo>
                  <a:pt x="512" y="96"/>
                </a:moveTo>
                <a:cubicBezTo>
                  <a:pt x="512" y="416"/>
                  <a:pt x="512" y="416"/>
                  <a:pt x="512" y="416"/>
                </a:cubicBezTo>
                <a:cubicBezTo>
                  <a:pt x="512" y="434"/>
                  <a:pt x="498" y="448"/>
                  <a:pt x="480" y="448"/>
                </a:cubicBezTo>
                <a:cubicBezTo>
                  <a:pt x="32" y="448"/>
                  <a:pt x="32" y="448"/>
                  <a:pt x="32" y="448"/>
                </a:cubicBezTo>
                <a:cubicBezTo>
                  <a:pt x="14" y="448"/>
                  <a:pt x="0" y="434"/>
                  <a:pt x="0" y="41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78"/>
                  <a:pt x="14" y="64"/>
                  <a:pt x="32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31" y="18"/>
                  <a:pt x="131" y="18"/>
                  <a:pt x="131" y="18"/>
                </a:cubicBezTo>
                <a:cubicBezTo>
                  <a:pt x="137" y="7"/>
                  <a:pt x="148" y="0"/>
                  <a:pt x="16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4" y="0"/>
                  <a:pt x="375" y="7"/>
                  <a:pt x="381" y="18"/>
                </a:cubicBezTo>
                <a:cubicBezTo>
                  <a:pt x="404" y="64"/>
                  <a:pt x="404" y="64"/>
                  <a:pt x="404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98" y="64"/>
                  <a:pt x="512" y="78"/>
                  <a:pt x="512" y="96"/>
                </a:cubicBezTo>
                <a:close/>
                <a:moveTo>
                  <a:pt x="256" y="384"/>
                </a:moveTo>
                <a:cubicBezTo>
                  <a:pt x="327" y="384"/>
                  <a:pt x="384" y="327"/>
                  <a:pt x="384" y="256"/>
                </a:cubicBezTo>
                <a:cubicBezTo>
                  <a:pt x="384" y="185"/>
                  <a:pt x="327" y="128"/>
                  <a:pt x="256" y="128"/>
                </a:cubicBezTo>
                <a:cubicBezTo>
                  <a:pt x="185" y="128"/>
                  <a:pt x="128" y="185"/>
                  <a:pt x="128" y="256"/>
                </a:cubicBezTo>
                <a:cubicBezTo>
                  <a:pt x="128" y="327"/>
                  <a:pt x="185" y="384"/>
                  <a:pt x="256" y="3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31"/>
          <p:cNvSpPr>
            <a:spLocks/>
          </p:cNvSpPr>
          <p:nvPr/>
        </p:nvSpPr>
        <p:spPr bwMode="auto">
          <a:xfrm>
            <a:off x="3168427" y="4191602"/>
            <a:ext cx="656885" cy="658528"/>
          </a:xfrm>
          <a:custGeom>
            <a:avLst/>
            <a:gdLst>
              <a:gd name="T0" fmla="*/ 510 w 512"/>
              <a:gd name="T1" fmla="*/ 198 h 512"/>
              <a:gd name="T2" fmla="*/ 485 w 512"/>
              <a:gd name="T3" fmla="*/ 176 h 512"/>
              <a:gd name="T4" fmla="*/ 350 w 512"/>
              <a:gd name="T5" fmla="*/ 155 h 512"/>
              <a:gd name="T6" fmla="*/ 285 w 512"/>
              <a:gd name="T7" fmla="*/ 18 h 512"/>
              <a:gd name="T8" fmla="*/ 256 w 512"/>
              <a:gd name="T9" fmla="*/ 0 h 512"/>
              <a:gd name="T10" fmla="*/ 227 w 512"/>
              <a:gd name="T11" fmla="*/ 18 h 512"/>
              <a:gd name="T12" fmla="*/ 162 w 512"/>
              <a:gd name="T13" fmla="*/ 155 h 512"/>
              <a:gd name="T14" fmla="*/ 27 w 512"/>
              <a:gd name="T15" fmla="*/ 176 h 512"/>
              <a:gd name="T16" fmla="*/ 2 w 512"/>
              <a:gd name="T17" fmla="*/ 198 h 512"/>
              <a:gd name="T18" fmla="*/ 0 w 512"/>
              <a:gd name="T19" fmla="*/ 208 h 512"/>
              <a:gd name="T20" fmla="*/ 9 w 512"/>
              <a:gd name="T21" fmla="*/ 231 h 512"/>
              <a:gd name="T22" fmla="*/ 109 w 512"/>
              <a:gd name="T23" fmla="*/ 331 h 512"/>
              <a:gd name="T24" fmla="*/ 81 w 512"/>
              <a:gd name="T25" fmla="*/ 474 h 512"/>
              <a:gd name="T26" fmla="*/ 93 w 512"/>
              <a:gd name="T27" fmla="*/ 506 h 512"/>
              <a:gd name="T28" fmla="*/ 112 w 512"/>
              <a:gd name="T29" fmla="*/ 512 h 512"/>
              <a:gd name="T30" fmla="*/ 128 w 512"/>
              <a:gd name="T31" fmla="*/ 508 h 512"/>
              <a:gd name="T32" fmla="*/ 256 w 512"/>
              <a:gd name="T33" fmla="*/ 437 h 512"/>
              <a:gd name="T34" fmla="*/ 384 w 512"/>
              <a:gd name="T35" fmla="*/ 508 h 512"/>
              <a:gd name="T36" fmla="*/ 400 w 512"/>
              <a:gd name="T37" fmla="*/ 512 h 512"/>
              <a:gd name="T38" fmla="*/ 419 w 512"/>
              <a:gd name="T39" fmla="*/ 506 h 512"/>
              <a:gd name="T40" fmla="*/ 431 w 512"/>
              <a:gd name="T41" fmla="*/ 474 h 512"/>
              <a:gd name="T42" fmla="*/ 403 w 512"/>
              <a:gd name="T43" fmla="*/ 331 h 512"/>
              <a:gd name="T44" fmla="*/ 503 w 512"/>
              <a:gd name="T45" fmla="*/ 231 h 512"/>
              <a:gd name="T46" fmla="*/ 512 w 512"/>
              <a:gd name="T47" fmla="*/ 208 h 512"/>
              <a:gd name="T48" fmla="*/ 510 w 512"/>
              <a:gd name="T49" fmla="*/ 19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2" h="512">
                <a:moveTo>
                  <a:pt x="510" y="198"/>
                </a:moveTo>
                <a:cubicBezTo>
                  <a:pt x="507" y="187"/>
                  <a:pt x="497" y="178"/>
                  <a:pt x="485" y="176"/>
                </a:cubicBezTo>
                <a:cubicBezTo>
                  <a:pt x="350" y="155"/>
                  <a:pt x="350" y="155"/>
                  <a:pt x="350" y="155"/>
                </a:cubicBezTo>
                <a:cubicBezTo>
                  <a:pt x="285" y="18"/>
                  <a:pt x="285" y="18"/>
                  <a:pt x="285" y="18"/>
                </a:cubicBezTo>
                <a:cubicBezTo>
                  <a:pt x="280" y="7"/>
                  <a:pt x="268" y="0"/>
                  <a:pt x="256" y="0"/>
                </a:cubicBezTo>
                <a:cubicBezTo>
                  <a:pt x="244" y="0"/>
                  <a:pt x="232" y="7"/>
                  <a:pt x="227" y="18"/>
                </a:cubicBezTo>
                <a:cubicBezTo>
                  <a:pt x="162" y="155"/>
                  <a:pt x="162" y="155"/>
                  <a:pt x="162" y="155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15" y="178"/>
                  <a:pt x="5" y="187"/>
                  <a:pt x="2" y="198"/>
                </a:cubicBezTo>
                <a:cubicBezTo>
                  <a:pt x="1" y="201"/>
                  <a:pt x="0" y="205"/>
                  <a:pt x="0" y="208"/>
                </a:cubicBezTo>
                <a:cubicBezTo>
                  <a:pt x="0" y="216"/>
                  <a:pt x="3" y="225"/>
                  <a:pt x="9" y="231"/>
                </a:cubicBezTo>
                <a:cubicBezTo>
                  <a:pt x="109" y="331"/>
                  <a:pt x="109" y="331"/>
                  <a:pt x="109" y="331"/>
                </a:cubicBezTo>
                <a:cubicBezTo>
                  <a:pt x="81" y="474"/>
                  <a:pt x="81" y="474"/>
                  <a:pt x="81" y="474"/>
                </a:cubicBezTo>
                <a:cubicBezTo>
                  <a:pt x="78" y="486"/>
                  <a:pt x="83" y="498"/>
                  <a:pt x="93" y="506"/>
                </a:cubicBezTo>
                <a:cubicBezTo>
                  <a:pt x="99" y="510"/>
                  <a:pt x="105" y="512"/>
                  <a:pt x="112" y="512"/>
                </a:cubicBezTo>
                <a:cubicBezTo>
                  <a:pt x="117" y="512"/>
                  <a:pt x="123" y="511"/>
                  <a:pt x="128" y="508"/>
                </a:cubicBezTo>
                <a:cubicBezTo>
                  <a:pt x="256" y="437"/>
                  <a:pt x="256" y="437"/>
                  <a:pt x="256" y="437"/>
                </a:cubicBezTo>
                <a:cubicBezTo>
                  <a:pt x="384" y="508"/>
                  <a:pt x="384" y="508"/>
                  <a:pt x="384" y="508"/>
                </a:cubicBezTo>
                <a:cubicBezTo>
                  <a:pt x="389" y="511"/>
                  <a:pt x="395" y="512"/>
                  <a:pt x="400" y="512"/>
                </a:cubicBezTo>
                <a:cubicBezTo>
                  <a:pt x="407" y="512"/>
                  <a:pt x="413" y="510"/>
                  <a:pt x="419" y="506"/>
                </a:cubicBezTo>
                <a:cubicBezTo>
                  <a:pt x="429" y="498"/>
                  <a:pt x="434" y="486"/>
                  <a:pt x="431" y="474"/>
                </a:cubicBezTo>
                <a:cubicBezTo>
                  <a:pt x="403" y="331"/>
                  <a:pt x="403" y="331"/>
                  <a:pt x="403" y="331"/>
                </a:cubicBezTo>
                <a:cubicBezTo>
                  <a:pt x="503" y="231"/>
                  <a:pt x="503" y="231"/>
                  <a:pt x="503" y="231"/>
                </a:cubicBezTo>
                <a:cubicBezTo>
                  <a:pt x="509" y="225"/>
                  <a:pt x="512" y="216"/>
                  <a:pt x="512" y="208"/>
                </a:cubicBezTo>
                <a:cubicBezTo>
                  <a:pt x="512" y="205"/>
                  <a:pt x="511" y="201"/>
                  <a:pt x="510" y="1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34"/>
          <p:cNvSpPr>
            <a:spLocks/>
          </p:cNvSpPr>
          <p:nvPr/>
        </p:nvSpPr>
        <p:spPr bwMode="auto">
          <a:xfrm>
            <a:off x="5555766" y="2642884"/>
            <a:ext cx="855269" cy="641452"/>
          </a:xfrm>
          <a:custGeom>
            <a:avLst/>
            <a:gdLst>
              <a:gd name="T0" fmla="*/ 480 w 512"/>
              <a:gd name="T1" fmla="*/ 64 h 384"/>
              <a:gd name="T2" fmla="*/ 244 w 512"/>
              <a:gd name="T3" fmla="*/ 64 h 384"/>
              <a:gd name="T4" fmla="*/ 221 w 512"/>
              <a:gd name="T5" fmla="*/ 18 h 384"/>
              <a:gd name="T6" fmla="*/ 192 w 512"/>
              <a:gd name="T7" fmla="*/ 0 h 384"/>
              <a:gd name="T8" fmla="*/ 32 w 512"/>
              <a:gd name="T9" fmla="*/ 0 h 384"/>
              <a:gd name="T10" fmla="*/ 0 w 512"/>
              <a:gd name="T11" fmla="*/ 32 h 384"/>
              <a:gd name="T12" fmla="*/ 0 w 512"/>
              <a:gd name="T13" fmla="*/ 352 h 384"/>
              <a:gd name="T14" fmla="*/ 32 w 512"/>
              <a:gd name="T15" fmla="*/ 384 h 384"/>
              <a:gd name="T16" fmla="*/ 480 w 512"/>
              <a:gd name="T17" fmla="*/ 384 h 384"/>
              <a:gd name="T18" fmla="*/ 512 w 512"/>
              <a:gd name="T19" fmla="*/ 352 h 384"/>
              <a:gd name="T20" fmla="*/ 512 w 512"/>
              <a:gd name="T21" fmla="*/ 96 h 384"/>
              <a:gd name="T22" fmla="*/ 480 w 512"/>
              <a:gd name="T23" fmla="*/ 6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384">
                <a:moveTo>
                  <a:pt x="480" y="64"/>
                </a:moveTo>
                <a:cubicBezTo>
                  <a:pt x="244" y="64"/>
                  <a:pt x="244" y="64"/>
                  <a:pt x="244" y="64"/>
                </a:cubicBezTo>
                <a:cubicBezTo>
                  <a:pt x="221" y="18"/>
                  <a:pt x="221" y="18"/>
                  <a:pt x="221" y="18"/>
                </a:cubicBezTo>
                <a:cubicBezTo>
                  <a:pt x="215" y="7"/>
                  <a:pt x="204" y="0"/>
                  <a:pt x="19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14" y="384"/>
                  <a:pt x="32" y="384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498" y="384"/>
                  <a:pt x="512" y="370"/>
                  <a:pt x="512" y="352"/>
                </a:cubicBezTo>
                <a:cubicBezTo>
                  <a:pt x="512" y="96"/>
                  <a:pt x="512" y="96"/>
                  <a:pt x="512" y="96"/>
                </a:cubicBezTo>
                <a:cubicBezTo>
                  <a:pt x="512" y="78"/>
                  <a:pt x="498" y="64"/>
                  <a:pt x="48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44"/>
          <p:cNvSpPr>
            <a:spLocks noEditPoints="1"/>
          </p:cNvSpPr>
          <p:nvPr/>
        </p:nvSpPr>
        <p:spPr bwMode="auto">
          <a:xfrm>
            <a:off x="9741503" y="3367448"/>
            <a:ext cx="870205" cy="997008"/>
          </a:xfrm>
          <a:custGeom>
            <a:avLst/>
            <a:gdLst>
              <a:gd name="T0" fmla="*/ 448 w 448"/>
              <a:gd name="T1" fmla="*/ 96 h 512"/>
              <a:gd name="T2" fmla="*/ 448 w 448"/>
              <a:gd name="T3" fmla="*/ 480 h 512"/>
              <a:gd name="T4" fmla="*/ 416 w 448"/>
              <a:gd name="T5" fmla="*/ 512 h 512"/>
              <a:gd name="T6" fmla="*/ 32 w 448"/>
              <a:gd name="T7" fmla="*/ 512 h 512"/>
              <a:gd name="T8" fmla="*/ 0 w 448"/>
              <a:gd name="T9" fmla="*/ 480 h 512"/>
              <a:gd name="T10" fmla="*/ 0 w 448"/>
              <a:gd name="T11" fmla="*/ 96 h 512"/>
              <a:gd name="T12" fmla="*/ 32 w 448"/>
              <a:gd name="T13" fmla="*/ 64 h 512"/>
              <a:gd name="T14" fmla="*/ 64 w 448"/>
              <a:gd name="T15" fmla="*/ 64 h 512"/>
              <a:gd name="T16" fmla="*/ 64 w 448"/>
              <a:gd name="T17" fmla="*/ 32 h 512"/>
              <a:gd name="T18" fmla="*/ 96 w 448"/>
              <a:gd name="T19" fmla="*/ 0 h 512"/>
              <a:gd name="T20" fmla="*/ 128 w 448"/>
              <a:gd name="T21" fmla="*/ 32 h 512"/>
              <a:gd name="T22" fmla="*/ 128 w 448"/>
              <a:gd name="T23" fmla="*/ 64 h 512"/>
              <a:gd name="T24" fmla="*/ 192 w 448"/>
              <a:gd name="T25" fmla="*/ 64 h 512"/>
              <a:gd name="T26" fmla="*/ 192 w 448"/>
              <a:gd name="T27" fmla="*/ 32 h 512"/>
              <a:gd name="T28" fmla="*/ 224 w 448"/>
              <a:gd name="T29" fmla="*/ 0 h 512"/>
              <a:gd name="T30" fmla="*/ 256 w 448"/>
              <a:gd name="T31" fmla="*/ 32 h 512"/>
              <a:gd name="T32" fmla="*/ 256 w 448"/>
              <a:gd name="T33" fmla="*/ 64 h 512"/>
              <a:gd name="T34" fmla="*/ 320 w 448"/>
              <a:gd name="T35" fmla="*/ 64 h 512"/>
              <a:gd name="T36" fmla="*/ 320 w 448"/>
              <a:gd name="T37" fmla="*/ 32 h 512"/>
              <a:gd name="T38" fmla="*/ 352 w 448"/>
              <a:gd name="T39" fmla="*/ 0 h 512"/>
              <a:gd name="T40" fmla="*/ 384 w 448"/>
              <a:gd name="T41" fmla="*/ 32 h 512"/>
              <a:gd name="T42" fmla="*/ 384 w 448"/>
              <a:gd name="T43" fmla="*/ 64 h 512"/>
              <a:gd name="T44" fmla="*/ 416 w 448"/>
              <a:gd name="T45" fmla="*/ 64 h 512"/>
              <a:gd name="T46" fmla="*/ 448 w 448"/>
              <a:gd name="T47" fmla="*/ 96 h 512"/>
              <a:gd name="T48" fmla="*/ 384 w 448"/>
              <a:gd name="T49" fmla="*/ 192 h 512"/>
              <a:gd name="T50" fmla="*/ 64 w 448"/>
              <a:gd name="T51" fmla="*/ 192 h 512"/>
              <a:gd name="T52" fmla="*/ 64 w 448"/>
              <a:gd name="T53" fmla="*/ 224 h 512"/>
              <a:gd name="T54" fmla="*/ 384 w 448"/>
              <a:gd name="T55" fmla="*/ 224 h 512"/>
              <a:gd name="T56" fmla="*/ 384 w 448"/>
              <a:gd name="T57" fmla="*/ 192 h 512"/>
              <a:gd name="T58" fmla="*/ 384 w 448"/>
              <a:gd name="T59" fmla="*/ 288 h 512"/>
              <a:gd name="T60" fmla="*/ 64 w 448"/>
              <a:gd name="T61" fmla="*/ 288 h 512"/>
              <a:gd name="T62" fmla="*/ 64 w 448"/>
              <a:gd name="T63" fmla="*/ 320 h 512"/>
              <a:gd name="T64" fmla="*/ 384 w 448"/>
              <a:gd name="T65" fmla="*/ 320 h 512"/>
              <a:gd name="T66" fmla="*/ 384 w 448"/>
              <a:gd name="T67" fmla="*/ 288 h 512"/>
              <a:gd name="T68" fmla="*/ 384 w 448"/>
              <a:gd name="T69" fmla="*/ 384 h 512"/>
              <a:gd name="T70" fmla="*/ 64 w 448"/>
              <a:gd name="T71" fmla="*/ 384 h 512"/>
              <a:gd name="T72" fmla="*/ 64 w 448"/>
              <a:gd name="T73" fmla="*/ 416 h 512"/>
              <a:gd name="T74" fmla="*/ 384 w 448"/>
              <a:gd name="T75" fmla="*/ 416 h 512"/>
              <a:gd name="T76" fmla="*/ 384 w 448"/>
              <a:gd name="T77" fmla="*/ 38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8" h="512">
                <a:moveTo>
                  <a:pt x="448" y="96"/>
                </a:moveTo>
                <a:cubicBezTo>
                  <a:pt x="448" y="480"/>
                  <a:pt x="448" y="480"/>
                  <a:pt x="448" y="480"/>
                </a:cubicBezTo>
                <a:cubicBezTo>
                  <a:pt x="448" y="498"/>
                  <a:pt x="434" y="512"/>
                  <a:pt x="416" y="512"/>
                </a:cubicBezTo>
                <a:cubicBezTo>
                  <a:pt x="32" y="512"/>
                  <a:pt x="32" y="512"/>
                  <a:pt x="32" y="512"/>
                </a:cubicBezTo>
                <a:cubicBezTo>
                  <a:pt x="14" y="512"/>
                  <a:pt x="0" y="498"/>
                  <a:pt x="0" y="480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78"/>
                  <a:pt x="14" y="64"/>
                  <a:pt x="3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78" y="0"/>
                  <a:pt x="96" y="0"/>
                </a:cubicBezTo>
                <a:cubicBezTo>
                  <a:pt x="114" y="0"/>
                  <a:pt x="128" y="14"/>
                  <a:pt x="128" y="3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14"/>
                  <a:pt x="206" y="0"/>
                  <a:pt x="224" y="0"/>
                </a:cubicBezTo>
                <a:cubicBezTo>
                  <a:pt x="242" y="0"/>
                  <a:pt x="256" y="14"/>
                  <a:pt x="256" y="32"/>
                </a:cubicBezTo>
                <a:cubicBezTo>
                  <a:pt x="256" y="64"/>
                  <a:pt x="256" y="64"/>
                  <a:pt x="256" y="64"/>
                </a:cubicBezTo>
                <a:cubicBezTo>
                  <a:pt x="320" y="64"/>
                  <a:pt x="320" y="64"/>
                  <a:pt x="320" y="64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320" y="14"/>
                  <a:pt x="334" y="0"/>
                  <a:pt x="352" y="0"/>
                </a:cubicBezTo>
                <a:cubicBezTo>
                  <a:pt x="370" y="0"/>
                  <a:pt x="384" y="14"/>
                  <a:pt x="384" y="32"/>
                </a:cubicBezTo>
                <a:cubicBezTo>
                  <a:pt x="384" y="64"/>
                  <a:pt x="384" y="64"/>
                  <a:pt x="384" y="64"/>
                </a:cubicBezTo>
                <a:cubicBezTo>
                  <a:pt x="416" y="64"/>
                  <a:pt x="416" y="64"/>
                  <a:pt x="416" y="64"/>
                </a:cubicBezTo>
                <a:cubicBezTo>
                  <a:pt x="434" y="64"/>
                  <a:pt x="448" y="78"/>
                  <a:pt x="448" y="96"/>
                </a:cubicBezTo>
                <a:close/>
                <a:moveTo>
                  <a:pt x="38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384" y="224"/>
                  <a:pt x="384" y="224"/>
                  <a:pt x="384" y="224"/>
                </a:cubicBezTo>
                <a:lnTo>
                  <a:pt x="384" y="192"/>
                </a:lnTo>
                <a:close/>
                <a:moveTo>
                  <a:pt x="384" y="288"/>
                </a:moveTo>
                <a:cubicBezTo>
                  <a:pt x="64" y="288"/>
                  <a:pt x="64" y="288"/>
                  <a:pt x="64" y="288"/>
                </a:cubicBezTo>
                <a:cubicBezTo>
                  <a:pt x="64" y="320"/>
                  <a:pt x="64" y="320"/>
                  <a:pt x="64" y="320"/>
                </a:cubicBezTo>
                <a:cubicBezTo>
                  <a:pt x="384" y="320"/>
                  <a:pt x="384" y="320"/>
                  <a:pt x="384" y="320"/>
                </a:cubicBezTo>
                <a:lnTo>
                  <a:pt x="384" y="288"/>
                </a:lnTo>
                <a:close/>
                <a:moveTo>
                  <a:pt x="384" y="384"/>
                </a:moveTo>
                <a:cubicBezTo>
                  <a:pt x="64" y="384"/>
                  <a:pt x="64" y="384"/>
                  <a:pt x="64" y="384"/>
                </a:cubicBezTo>
                <a:cubicBezTo>
                  <a:pt x="64" y="416"/>
                  <a:pt x="64" y="416"/>
                  <a:pt x="64" y="416"/>
                </a:cubicBezTo>
                <a:cubicBezTo>
                  <a:pt x="384" y="416"/>
                  <a:pt x="384" y="416"/>
                  <a:pt x="384" y="416"/>
                </a:cubicBezTo>
                <a:lnTo>
                  <a:pt x="384" y="3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135560" y="5333192"/>
            <a:ext cx="2727547" cy="75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</a:t>
            </a: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720844" y="5139190"/>
            <a:ext cx="2727547" cy="75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</a:t>
            </a: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1979" y="1887291"/>
            <a:ext cx="2727547" cy="75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</a:t>
            </a: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10835" y="1282742"/>
            <a:ext cx="2727547" cy="75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</a:t>
            </a: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UI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93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 rot="11094828">
            <a:off x="541413" y="-472675"/>
            <a:ext cx="10980475" cy="5695884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TextBox 10"/>
          <p:cNvSpPr txBox="1"/>
          <p:nvPr/>
        </p:nvSpPr>
        <p:spPr>
          <a:xfrm>
            <a:off x="575387" y="564924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>
            <a:spLocks/>
          </p:cNvSpPr>
          <p:nvPr/>
        </p:nvSpPr>
        <p:spPr bwMode="auto">
          <a:xfrm rot="11094828">
            <a:off x="760579" y="-474795"/>
            <a:ext cx="10933261" cy="5671393"/>
          </a:xfrm>
          <a:custGeom>
            <a:avLst/>
            <a:gdLst>
              <a:gd name="connsiteX0" fmla="*/ 8147754 w 8160895"/>
              <a:gd name="connsiteY0" fmla="*/ 3538645 h 4233288"/>
              <a:gd name="connsiteX1" fmla="*/ 67962 w 8160895"/>
              <a:gd name="connsiteY1" fmla="*/ 4233288 h 4233288"/>
              <a:gd name="connsiteX2" fmla="*/ 51982 w 8160895"/>
              <a:gd name="connsiteY2" fmla="*/ 4145960 h 4233288"/>
              <a:gd name="connsiteX3" fmla="*/ 0 w 8160895"/>
              <a:gd name="connsiteY3" fmla="*/ 3447455 h 4233288"/>
              <a:gd name="connsiteX4" fmla="*/ 309800 w 8160895"/>
              <a:gd name="connsiteY4" fmla="*/ 1871475 h 4233288"/>
              <a:gd name="connsiteX5" fmla="*/ 408373 w 8160895"/>
              <a:gd name="connsiteY5" fmla="*/ 1674478 h 4233288"/>
              <a:gd name="connsiteX6" fmla="*/ 816746 w 8160895"/>
              <a:gd name="connsiteY6" fmla="*/ 1111628 h 4233288"/>
              <a:gd name="connsiteX7" fmla="*/ 2478401 w 8160895"/>
              <a:gd name="connsiteY7" fmla="*/ 196997 h 4233288"/>
              <a:gd name="connsiteX8" fmla="*/ 3689438 w 8160895"/>
              <a:gd name="connsiteY8" fmla="*/ 14071 h 4233288"/>
              <a:gd name="connsiteX9" fmla="*/ 4069647 w 8160895"/>
              <a:gd name="connsiteY9" fmla="*/ 0 h 4233288"/>
              <a:gd name="connsiteX10" fmla="*/ 4590675 w 8160895"/>
              <a:gd name="connsiteY10" fmla="*/ 28142 h 4233288"/>
              <a:gd name="connsiteX11" fmla="*/ 4604757 w 8160895"/>
              <a:gd name="connsiteY11" fmla="*/ 28142 h 4233288"/>
              <a:gd name="connsiteX12" fmla="*/ 5998857 w 8160895"/>
              <a:gd name="connsiteY12" fmla="*/ 351781 h 4233288"/>
              <a:gd name="connsiteX13" fmla="*/ 7407040 w 8160895"/>
              <a:gd name="connsiteY13" fmla="*/ 1294554 h 4233288"/>
              <a:gd name="connsiteX14" fmla="*/ 8155576 w 8160895"/>
              <a:gd name="connsiteY14" fmla="*/ 3445476 h 423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60895" h="4233288">
                <a:moveTo>
                  <a:pt x="8147754" y="3538645"/>
                </a:moveTo>
                <a:lnTo>
                  <a:pt x="67962" y="4233288"/>
                </a:lnTo>
                <a:lnTo>
                  <a:pt x="51982" y="4145960"/>
                </a:lnTo>
                <a:cubicBezTo>
                  <a:pt x="17822" y="3924998"/>
                  <a:pt x="-1" y="3690184"/>
                  <a:pt x="0" y="3447455"/>
                </a:cubicBezTo>
                <a:cubicBezTo>
                  <a:pt x="0" y="2842391"/>
                  <a:pt x="112654" y="2293613"/>
                  <a:pt x="309800" y="1871475"/>
                </a:cubicBezTo>
                <a:cubicBezTo>
                  <a:pt x="337964" y="1801119"/>
                  <a:pt x="366127" y="1744834"/>
                  <a:pt x="408373" y="1674478"/>
                </a:cubicBezTo>
                <a:cubicBezTo>
                  <a:pt x="521028" y="1463409"/>
                  <a:pt x="661846" y="1280483"/>
                  <a:pt x="816746" y="1111628"/>
                </a:cubicBezTo>
                <a:cubicBezTo>
                  <a:pt x="1070219" y="759847"/>
                  <a:pt x="1703901" y="408066"/>
                  <a:pt x="2478401" y="196997"/>
                </a:cubicBezTo>
                <a:cubicBezTo>
                  <a:pt x="2914938" y="70356"/>
                  <a:pt x="3337392" y="14071"/>
                  <a:pt x="3689438" y="14071"/>
                </a:cubicBezTo>
                <a:cubicBezTo>
                  <a:pt x="3816174" y="14071"/>
                  <a:pt x="3942910" y="0"/>
                  <a:pt x="4069647" y="0"/>
                </a:cubicBezTo>
                <a:cubicBezTo>
                  <a:pt x="4266792" y="0"/>
                  <a:pt x="4435775" y="14071"/>
                  <a:pt x="4590675" y="28142"/>
                </a:cubicBezTo>
                <a:cubicBezTo>
                  <a:pt x="4604757" y="28142"/>
                  <a:pt x="4604757" y="28142"/>
                  <a:pt x="4604757" y="28142"/>
                </a:cubicBezTo>
                <a:cubicBezTo>
                  <a:pt x="5083538" y="70356"/>
                  <a:pt x="5548238" y="168855"/>
                  <a:pt x="5998857" y="351781"/>
                </a:cubicBezTo>
                <a:cubicBezTo>
                  <a:pt x="6533966" y="562850"/>
                  <a:pt x="7012748" y="858346"/>
                  <a:pt x="7407040" y="1294554"/>
                </a:cubicBezTo>
                <a:cubicBezTo>
                  <a:pt x="7977353" y="1938314"/>
                  <a:pt x="8199142" y="2669139"/>
                  <a:pt x="8155576" y="3445476"/>
                </a:cubicBezTo>
                <a:close/>
              </a:path>
            </a:pathLst>
          </a:custGeom>
          <a:solidFill>
            <a:srgbClr val="F89E29">
              <a:alpha val="70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 rot="9502714">
            <a:off x="2496744" y="759117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 rot="17952227">
            <a:off x="2509304" y="1923569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 rot="3526558">
            <a:off x="2513347" y="3034950"/>
            <a:ext cx="600763" cy="575892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97091" y="780321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7091" y="1945033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26314" y="3056155"/>
            <a:ext cx="5400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i="1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2667" i="1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35693" y="668694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35693" y="1781890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335693" y="2883674"/>
            <a:ext cx="7080787" cy="81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21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21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40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/>
        </p:nvSpPr>
        <p:spPr bwMode="auto">
          <a:xfrm rot="9502714">
            <a:off x="989535" y="2604074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17952227">
            <a:off x="3248075" y="2604073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526558">
            <a:off x="9043717" y="2690917"/>
            <a:ext cx="1878756" cy="18009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5493" y="2980059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41" y="3008954"/>
            <a:ext cx="53773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393" y="3008954"/>
            <a:ext cx="600067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33" b="1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sz="5333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62561" y="3045730"/>
            <a:ext cx="3346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en-US" altLang="zh-CN" sz="6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216013" y="1208754"/>
            <a:ext cx="5072531" cy="4862533"/>
            <a:chOff x="5157064" y="1671649"/>
            <a:chExt cx="1779709" cy="1706031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5157065" y="1671650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rot="1493204">
              <a:off x="5157064" y="1671649"/>
              <a:ext cx="1779708" cy="1706030"/>
            </a:xfrm>
            <a:custGeom>
              <a:avLst/>
              <a:gdLst>
                <a:gd name="T0" fmla="*/ 526 w 590"/>
                <a:gd name="T1" fmla="*/ 92 h 566"/>
                <a:gd name="T2" fmla="*/ 426 w 590"/>
                <a:gd name="T3" fmla="*/ 25 h 566"/>
                <a:gd name="T4" fmla="*/ 327 w 590"/>
                <a:gd name="T5" fmla="*/ 2 h 566"/>
                <a:gd name="T6" fmla="*/ 326 w 590"/>
                <a:gd name="T7" fmla="*/ 2 h 566"/>
                <a:gd name="T8" fmla="*/ 289 w 590"/>
                <a:gd name="T9" fmla="*/ 0 h 566"/>
                <a:gd name="T10" fmla="*/ 262 w 590"/>
                <a:gd name="T11" fmla="*/ 1 h 566"/>
                <a:gd name="T12" fmla="*/ 176 w 590"/>
                <a:gd name="T13" fmla="*/ 14 h 566"/>
                <a:gd name="T14" fmla="*/ 58 w 590"/>
                <a:gd name="T15" fmla="*/ 79 h 566"/>
                <a:gd name="T16" fmla="*/ 29 w 590"/>
                <a:gd name="T17" fmla="*/ 119 h 566"/>
                <a:gd name="T18" fmla="*/ 22 w 590"/>
                <a:gd name="T19" fmla="*/ 133 h 566"/>
                <a:gd name="T20" fmla="*/ 0 w 590"/>
                <a:gd name="T21" fmla="*/ 245 h 566"/>
                <a:gd name="T22" fmla="*/ 25 w 590"/>
                <a:gd name="T23" fmla="*/ 363 h 566"/>
                <a:gd name="T24" fmla="*/ 187 w 590"/>
                <a:gd name="T25" fmla="*/ 538 h 566"/>
                <a:gd name="T26" fmla="*/ 278 w 590"/>
                <a:gd name="T27" fmla="*/ 563 h 566"/>
                <a:gd name="T28" fmla="*/ 382 w 590"/>
                <a:gd name="T29" fmla="*/ 550 h 566"/>
                <a:gd name="T30" fmla="*/ 480 w 590"/>
                <a:gd name="T31" fmla="*/ 476 h 566"/>
                <a:gd name="T32" fmla="*/ 570 w 590"/>
                <a:gd name="T33" fmla="*/ 301 h 566"/>
                <a:gd name="T34" fmla="*/ 526 w 590"/>
                <a:gd name="T35" fmla="*/ 9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" h="566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F06A6A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局部效果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8163" y="2739313"/>
            <a:ext cx="4857784" cy="7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照片墙</a:t>
            </a:r>
            <a:endParaRPr lang="en-US" altLang="zh-CN" sz="1867" dirty="0" smtClean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49949744"/>
              </p:ext>
            </p:extLst>
          </p:nvPr>
        </p:nvGraphicFramePr>
        <p:xfrm>
          <a:off x="6696067" y="1928834"/>
          <a:ext cx="3929131" cy="3342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65842" y="1858002"/>
            <a:ext cx="669652" cy="730905"/>
            <a:chOff x="337730" y="224999"/>
            <a:chExt cx="502239" cy="548179"/>
          </a:xfrm>
          <a:solidFill>
            <a:srgbClr val="F89E29"/>
          </a:solidFill>
        </p:grpSpPr>
        <p:sp>
          <p:nvSpPr>
            <p:cNvPr id="17" name="圆角矩形 16"/>
            <p:cNvSpPr/>
            <p:nvPr/>
          </p:nvSpPr>
          <p:spPr>
            <a:xfrm>
              <a:off x="337730" y="521354"/>
              <a:ext cx="117978" cy="251824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93444" y="598590"/>
              <a:ext cx="117978" cy="174588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51535" y="669369"/>
              <a:ext cx="117978" cy="103809"/>
            </a:xfrm>
            <a:prstGeom prst="round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6980000">
              <a:off x="444287" y="140117"/>
              <a:ext cx="310800" cy="480564"/>
            </a:xfrm>
            <a:custGeom>
              <a:avLst/>
              <a:gdLst>
                <a:gd name="connsiteX0" fmla="*/ 286810 w 310800"/>
                <a:gd name="connsiteY0" fmla="*/ 285910 h 480564"/>
                <a:gd name="connsiteX1" fmla="*/ 310800 w 310800"/>
                <a:gd name="connsiteY1" fmla="*/ 458363 h 480564"/>
                <a:gd name="connsiteX2" fmla="*/ 138108 w 310800"/>
                <a:gd name="connsiteY2" fmla="*/ 480564 h 480564"/>
                <a:gd name="connsiteX3" fmla="*/ 183535 w 310800"/>
                <a:gd name="connsiteY3" fmla="*/ 421099 h 480564"/>
                <a:gd name="connsiteX4" fmla="*/ 0 w 310800"/>
                <a:gd name="connsiteY4" fmla="*/ 280892 h 480564"/>
                <a:gd name="connsiteX5" fmla="*/ 2550 w 310800"/>
                <a:gd name="connsiteY5" fmla="*/ 277554 h 480564"/>
                <a:gd name="connsiteX6" fmla="*/ 2186 w 310800"/>
                <a:gd name="connsiteY6" fmla="*/ 277554 h 480564"/>
                <a:gd name="connsiteX7" fmla="*/ 107841 w 310800"/>
                <a:gd name="connsiteY7" fmla="*/ 138777 h 480564"/>
                <a:gd name="connsiteX8" fmla="*/ 2186 w 310800"/>
                <a:gd name="connsiteY8" fmla="*/ 0 h 480564"/>
                <a:gd name="connsiteX9" fmla="*/ 107841 w 310800"/>
                <a:gd name="connsiteY9" fmla="*/ 0 h 480564"/>
                <a:gd name="connsiteX10" fmla="*/ 213495 w 310800"/>
                <a:gd name="connsiteY10" fmla="*/ 138777 h 480564"/>
                <a:gd name="connsiteX11" fmla="*/ 124301 w 310800"/>
                <a:gd name="connsiteY11" fmla="*/ 255933 h 480564"/>
                <a:gd name="connsiteX12" fmla="*/ 241383 w 310800"/>
                <a:gd name="connsiteY12" fmla="*/ 345375 h 48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800" h="480564">
                  <a:moveTo>
                    <a:pt x="286810" y="285910"/>
                  </a:moveTo>
                  <a:lnTo>
                    <a:pt x="310800" y="458363"/>
                  </a:lnTo>
                  <a:lnTo>
                    <a:pt x="138108" y="480564"/>
                  </a:lnTo>
                  <a:lnTo>
                    <a:pt x="183535" y="421099"/>
                  </a:lnTo>
                  <a:lnTo>
                    <a:pt x="0" y="280892"/>
                  </a:lnTo>
                  <a:lnTo>
                    <a:pt x="2550" y="277554"/>
                  </a:lnTo>
                  <a:lnTo>
                    <a:pt x="2186" y="277554"/>
                  </a:lnTo>
                  <a:lnTo>
                    <a:pt x="107841" y="138777"/>
                  </a:lnTo>
                  <a:lnTo>
                    <a:pt x="2186" y="0"/>
                  </a:lnTo>
                  <a:lnTo>
                    <a:pt x="107841" y="0"/>
                  </a:lnTo>
                  <a:lnTo>
                    <a:pt x="213495" y="138777"/>
                  </a:lnTo>
                  <a:lnTo>
                    <a:pt x="124301" y="255933"/>
                  </a:lnTo>
                  <a:lnTo>
                    <a:pt x="241383" y="345375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34787" y="2058524"/>
            <a:ext cx="276161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texe here</a:t>
            </a:r>
            <a:endParaRPr lang="zh-CN" altLang="en-US" sz="18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581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9502714">
            <a:off x="1472129" y="1824575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7952227">
            <a:off x="5292185" y="1838091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rot="3526558">
            <a:off x="8787749" y="1940176"/>
            <a:ext cx="1724071" cy="1652696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5387" y="428667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TITLE HERE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1160" y="217883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96E4C-A786-42C8-98B7-EB52B4851D5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433" y="3932060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32894" y="217883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58404" y="2178834"/>
            <a:ext cx="1242648" cy="1011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altLang="zh-CN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ext</a:t>
            </a:r>
            <a:endParaRPr lang="en-US" altLang="zh-CN" sz="3733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0" algn="ctr">
              <a:lnSpc>
                <a:spcPct val="80000"/>
              </a:lnSpc>
            </a:pPr>
            <a:r>
              <a:rPr lang="zh-CN" altLang="en-US" sz="3733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here</a:t>
            </a:r>
            <a:endParaRPr lang="zh-CN" altLang="en-US" sz="373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55840" y="3932060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16247" y="3932060"/>
            <a:ext cx="2880320" cy="181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Add the text here,font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is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arial or segoe UI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,you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do have the option of installing other types of font.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867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8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712</Words>
  <Application>Microsoft Office PowerPoint</Application>
  <PresentationFormat>宽屏</PresentationFormat>
  <Paragraphs>141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华文细黑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demon</dc:creator>
  <cp:lastModifiedBy>web-01</cp:lastModifiedBy>
  <cp:revision>625</cp:revision>
  <dcterms:modified xsi:type="dcterms:W3CDTF">2017-11-15T02:57:17Z</dcterms:modified>
</cp:coreProperties>
</file>