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4" r:id="rId3"/>
    <p:sldId id="295" r:id="rId4"/>
    <p:sldId id="296" r:id="rId5"/>
    <p:sldId id="324" r:id="rId6"/>
    <p:sldId id="325" r:id="rId7"/>
    <p:sldId id="326" r:id="rId8"/>
    <p:sldId id="327" r:id="rId9"/>
    <p:sldId id="298" r:id="rId10"/>
    <p:sldId id="328" r:id="rId11"/>
    <p:sldId id="329" r:id="rId12"/>
    <p:sldId id="332" r:id="rId13"/>
    <p:sldId id="330" r:id="rId14"/>
    <p:sldId id="331" r:id="rId15"/>
    <p:sldId id="333" r:id="rId16"/>
    <p:sldId id="29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9E9E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62"/>
    <p:restoredTop sz="96041"/>
  </p:normalViewPr>
  <p:slideViewPr>
    <p:cSldViewPr snapToGrid="0" snapToObjects="1">
      <p:cViewPr varScale="1">
        <p:scale>
          <a:sx n="118" d="100"/>
          <a:sy n="118" d="100"/>
        </p:scale>
        <p:origin x="7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E68AC-80F8-7545-9D27-08E20006B874}" type="datetimeFigureOut">
              <a:rPr kumimoji="1" lang="zh-CN" altLang="en-US" smtClean="0"/>
              <a:pPr/>
              <a:t>16/5/31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1A0D-FAF2-554A-97DD-EEA04E813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31A0D-FAF2-554A-97DD-EEA04E813B08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i="0">
                <a:latin typeface="Lantinghei SC Demibold" charset="-122"/>
                <a:ea typeface="Lantinghei SC Demibold" charset="-122"/>
                <a:cs typeface="Lantinghei SC Demibold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05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55950"/>
            <a:ext cx="2688771" cy="586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79" y="5070663"/>
            <a:ext cx="692442" cy="556669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48561" y="5148943"/>
            <a:ext cx="3052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 err="1" smtClean="0">
                <a:latin typeface="Heiti SC Medium" charset="-122"/>
                <a:ea typeface="Heiti SC Medium" charset="-122"/>
                <a:cs typeface="Heiti SC Medium" charset="-122"/>
              </a:rPr>
              <a:t>shipin@chuangen.com</a:t>
            </a:r>
            <a:endParaRPr kumimoji="1" lang="zh-CN" altLang="en-US" sz="2000" b="1" i="0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>
            <a:cxnSpLocks/>
          </p:cNvCxnSpPr>
          <p:nvPr userDrawn="1"/>
        </p:nvCxnSpPr>
        <p:spPr>
          <a:xfrm>
            <a:off x="0" y="1534884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-10886" y="642257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8650" y="498763"/>
            <a:ext cx="2696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i="0" dirty="0" smtClean="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本课目标</a:t>
            </a:r>
            <a:endParaRPr kumimoji="1" lang="zh-CN" altLang="en-US" sz="4400" b="1" i="0" dirty="0">
              <a:solidFill>
                <a:srgbClr val="92D050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628650" y="1924050"/>
            <a:ext cx="7826375" cy="4405313"/>
          </a:xfrm>
        </p:spPr>
        <p:txBody>
          <a:bodyPr/>
          <a:lstStyle>
            <a:lvl1pPr marL="228600" indent="-228600">
              <a:buFont typeface="Wingdings" charset="2"/>
              <a:buChar char="u"/>
              <a:defRPr>
                <a:solidFill>
                  <a:schemeClr val="accent1"/>
                </a:solidFill>
                <a:latin typeface="Lantinghei SC Demibold" charset="-122"/>
                <a:ea typeface="Lantinghei SC Demibold" charset="-122"/>
                <a:cs typeface="Lantinghei SC Demibold" charset="-122"/>
              </a:defRPr>
            </a:lvl1pPr>
            <a:lvl2pPr marL="685800" indent="-228600">
              <a:buFont typeface="Wingdings" charset="2"/>
              <a:buChar char="u"/>
              <a:defRPr>
                <a:solidFill>
                  <a:schemeClr val="accent1"/>
                </a:solidFill>
                <a:latin typeface="Lantinghei SC Demibold" charset="-122"/>
                <a:ea typeface="Lantinghei SC Demibold" charset="-122"/>
                <a:cs typeface="Lantinghei SC Demibold" charset="-122"/>
              </a:defRPr>
            </a:lvl2pPr>
            <a:lvl3pPr marL="1143000" indent="-228600">
              <a:buFont typeface="Wingdings" charset="2"/>
              <a:buChar char="u"/>
              <a:defRPr>
                <a:solidFill>
                  <a:schemeClr val="accent1"/>
                </a:solidFill>
                <a:latin typeface="Lantinghei SC Demibold" charset="-122"/>
                <a:ea typeface="Lantinghei SC Demibold" charset="-122"/>
                <a:cs typeface="Lantinghei SC Demibold" charset="-122"/>
              </a:defRPr>
            </a:lvl3pPr>
            <a:lvl4pPr marL="1600200" indent="-228600">
              <a:buFont typeface="Wingdings" charset="2"/>
              <a:buChar char="u"/>
              <a:defRPr>
                <a:solidFill>
                  <a:schemeClr val="accent1"/>
                </a:solidFill>
                <a:latin typeface="Lantinghei SC Demibold" charset="-122"/>
                <a:ea typeface="Lantinghei SC Demibold" charset="-122"/>
                <a:cs typeface="Lantinghei SC Demibold" charset="-122"/>
              </a:defRPr>
            </a:lvl4pPr>
            <a:lvl5pPr marL="2057400" indent="-228600">
              <a:buFont typeface="Wingdings" charset="2"/>
              <a:buChar char="u"/>
              <a:defRPr>
                <a:solidFill>
                  <a:schemeClr val="accent1"/>
                </a:solidFill>
                <a:latin typeface="Lantinghei SC Demibold" charset="-122"/>
                <a:ea typeface="Lantinghei SC Demibold" charset="-122"/>
                <a:cs typeface="Lantinghei SC Demibold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latin typeface="+mj-ea"/>
                <a:ea typeface="+mj-ea"/>
                <a:cs typeface="Lantinghei SC Demibold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457200">
              <a:lnSpc>
                <a:spcPct val="150000"/>
              </a:lnSpc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6457" y="6356351"/>
            <a:ext cx="938892" cy="365125"/>
          </a:xfrm>
          <a:solidFill>
            <a:schemeClr val="accent1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fld id="{B5F68FB1-2E4F-7A4A-9F8F-D93A23B6B1F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8" name="直线连接符 7"/>
          <p:cNvCxnSpPr>
            <a:cxnSpLocks/>
          </p:cNvCxnSpPr>
          <p:nvPr userDrawn="1"/>
        </p:nvCxnSpPr>
        <p:spPr>
          <a:xfrm>
            <a:off x="0" y="153488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0886" y="642257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326732"/>
            <a:ext cx="1809750" cy="3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396343" y="2002971"/>
            <a:ext cx="261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 smtClean="0">
                <a:solidFill>
                  <a:srgbClr val="00B0F0"/>
                </a:solidFill>
              </a:rPr>
              <a:t>Thinks</a:t>
            </a:r>
            <a:endParaRPr kumimoji="1" lang="zh-CN" altLang="en-US" sz="7200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176408" y="3657600"/>
            <a:ext cx="305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i="0" dirty="0" err="1" smtClean="0">
                <a:latin typeface="Heiti SC Medium" charset="-122"/>
                <a:ea typeface="Heiti SC Medium" charset="-122"/>
                <a:cs typeface="Heiti SC Medium" charset="-122"/>
              </a:rPr>
              <a:t>shipin@chuangen.com</a:t>
            </a:r>
            <a:endParaRPr kumimoji="1" lang="zh-CN" altLang="en-US" sz="2000" b="1" i="0" dirty="0" smtClean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E476-C2F4-5A40-A9AE-82BB7AE635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基本使用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创建版本库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首先，进入需要有版本控制的地方或者可以创建一个新的项目文件夹，并进入。</a:t>
            </a:r>
            <a:endParaRPr lang="en-US" altLang="zh-CN" dirty="0" smtClean="0"/>
          </a:p>
          <a:p>
            <a:r>
              <a:rPr lang="zh-CN" altLang="en-US" dirty="0" smtClean="0"/>
              <a:t>进入后通过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的命令行执行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init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这样就创建了一个空的版本库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9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基本使用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添加、提交版本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命令    </a:t>
            </a:r>
            <a:r>
              <a:rPr lang="zh-CN" altLang="en-US" dirty="0" smtClean="0"/>
              <a:t>将文件添加到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的暂存区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命令   将文暂存区的文件提交到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命令   查看当前仓库的状态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 命令   查看当前工作区文件和版本库中文件的区别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2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基本使用</a:t>
            </a:r>
            <a:r>
              <a:rPr lang="en-US" altLang="zh-CN" sz="3200" dirty="0" smtClean="0"/>
              <a:t>[</a:t>
            </a:r>
            <a:r>
              <a:rPr lang="zh-CN" altLang="en-US" sz="3200" dirty="0" smtClean="0"/>
              <a:t>工作区、暂存区和版本库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我们可以看到目录结构的</a:t>
            </a:r>
            <a:r>
              <a:rPr lang="zh-CN" altLang="en-US" dirty="0"/>
              <a:t>目录叫工作区，在工作区中用户可以创建、修改、删除文件。在操作完成后用户需要通过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命令将对工作区的修改添加到暂存区，然后再通过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命令提交到版本库中。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基本使用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历史和退回版本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zh-CN" altLang="en-US" dirty="0"/>
              <a:t>命令 查看文件历史记录</a:t>
            </a:r>
          </a:p>
          <a:p>
            <a:r>
              <a:rPr lang="en-US" altLang="zh-CN" dirty="0"/>
              <a:t>--pretty=</a:t>
            </a:r>
            <a:r>
              <a:rPr lang="en-US" altLang="zh-CN" dirty="0" err="1"/>
              <a:t>oneline</a:t>
            </a:r>
            <a:r>
              <a:rPr lang="en-US" altLang="zh-CN" dirty="0"/>
              <a:t> </a:t>
            </a:r>
            <a:r>
              <a:rPr lang="zh-CN" altLang="en-US" dirty="0"/>
              <a:t>一行显示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r>
              <a:rPr lang="zh-CN" altLang="en-US" dirty="0"/>
              <a:t>命令 向前退回一个版本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--hard HEAD^^ </a:t>
            </a:r>
            <a:r>
              <a:rPr lang="zh-CN" altLang="en-US" dirty="0"/>
              <a:t>命令 向前退回两个版本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--hard </a:t>
            </a:r>
            <a:r>
              <a:rPr lang="en-US" altLang="zh-CN" dirty="0" err="1"/>
              <a:t>HEAD~n</a:t>
            </a:r>
            <a:r>
              <a:rPr lang="en-US" altLang="zh-CN" dirty="0"/>
              <a:t> </a:t>
            </a:r>
            <a:r>
              <a:rPr lang="zh-CN" altLang="en-US" dirty="0"/>
              <a:t>命令 向前退回</a:t>
            </a:r>
            <a:r>
              <a:rPr lang="en-US" altLang="zh-CN" dirty="0"/>
              <a:t>N</a:t>
            </a:r>
            <a:r>
              <a:rPr lang="zh-CN" altLang="en-US" dirty="0"/>
              <a:t>个版本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--hard </a:t>
            </a:r>
            <a:r>
              <a:rPr lang="zh-CN" altLang="en-US" dirty="0"/>
              <a:t>版本号 命令 向前退回到指定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zh-CN" altLang="en-US" dirty="0"/>
              <a:t> 命令 查询历史命令记录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1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基本使用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撤销修改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checkout -- file </a:t>
            </a:r>
            <a:r>
              <a:rPr lang="zh-CN" altLang="en-US" dirty="0"/>
              <a:t>命令 放弃当前工作区的修改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2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基本使用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删除文件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r>
              <a:rPr lang="zh-CN" altLang="en-US" dirty="0" smtClean="0"/>
              <a:t>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的介绍</a:t>
            </a:r>
            <a:endParaRPr lang="en-US" altLang="zh-CN" sz="3200" dirty="0" smtClean="0"/>
          </a:p>
          <a:p>
            <a:pPr indent="0">
              <a:lnSpc>
                <a:spcPct val="150000"/>
              </a:lnSpc>
            </a:pPr>
            <a:r>
              <a:rPr lang="zh-CN" altLang="en-US" sz="3200" dirty="0" smtClean="0"/>
              <a:t>分布式和集中式的区别</a:t>
            </a:r>
            <a:endParaRPr lang="en-US" altLang="zh-CN" sz="3200" dirty="0" smtClean="0"/>
          </a:p>
          <a:p>
            <a:pPr indent="0">
              <a:lnSpc>
                <a:spcPct val="150000"/>
              </a:lnSpc>
            </a:pPr>
            <a:r>
              <a:rPr lang="zh-CN" altLang="en-US" sz="3200" dirty="0" smtClean="0"/>
              <a:t>安装、配置</a:t>
            </a:r>
            <a:r>
              <a:rPr lang="en-US" altLang="zh-CN" sz="3200" dirty="0" err="1" smtClean="0"/>
              <a:t>Git</a:t>
            </a:r>
            <a:endParaRPr lang="en-US" altLang="zh-CN" sz="3200" dirty="0" smtClean="0"/>
          </a:p>
          <a:p>
            <a:pPr indent="0">
              <a:lnSpc>
                <a:spcPct val="150000"/>
              </a:lnSpc>
            </a:pP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的基本命令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940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是一款免费、开源的分布式版本控制系统，用于敏捷高效地处理任何或小或大的项目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是一个开源的分布式版本控制系统，可以有效、高速的处理从很小到非常大的项目版本管理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Linus Torvalds </a:t>
            </a:r>
            <a:r>
              <a:rPr lang="zh-CN" altLang="en-US" dirty="0"/>
              <a:t>为了帮助管理 </a:t>
            </a:r>
            <a:r>
              <a:rPr lang="en-US" altLang="zh-CN" dirty="0"/>
              <a:t>Linux </a:t>
            </a:r>
            <a:r>
              <a:rPr lang="zh-CN" altLang="en-US" dirty="0"/>
              <a:t>内核开发而开发的一个开放源码的版本控制软件。</a:t>
            </a:r>
          </a:p>
          <a:p>
            <a:r>
              <a:rPr lang="en-US" altLang="zh-CN" dirty="0"/>
              <a:t>Torvalds </a:t>
            </a:r>
            <a:r>
              <a:rPr lang="zh-CN" altLang="en-US" dirty="0"/>
              <a:t>开始着手开发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是为了作为一种过渡方案来替代 </a:t>
            </a:r>
            <a:r>
              <a:rPr lang="en-US" altLang="zh-CN" dirty="0" err="1"/>
              <a:t>BitKeeper</a:t>
            </a:r>
            <a:r>
              <a:rPr lang="zh-CN" altLang="en-US" dirty="0"/>
              <a:t>，后者之前一直是 </a:t>
            </a:r>
            <a:r>
              <a:rPr lang="en-US" altLang="zh-CN" dirty="0"/>
              <a:t>Linux </a:t>
            </a:r>
            <a:r>
              <a:rPr lang="zh-CN" altLang="en-US" dirty="0"/>
              <a:t>内核开发人员在全球使用的主要源代码工具。开放源码社区中的有些人觉得</a:t>
            </a:r>
            <a:r>
              <a:rPr lang="en-US" altLang="zh-CN" dirty="0" err="1"/>
              <a:t>BitKeeper</a:t>
            </a:r>
            <a:r>
              <a:rPr lang="en-US" altLang="zh-CN" dirty="0"/>
              <a:t> </a:t>
            </a:r>
            <a:r>
              <a:rPr lang="zh-CN" altLang="en-US" dirty="0"/>
              <a:t>的许可证并不适合开放源码社区的工作，因此 </a:t>
            </a:r>
            <a:r>
              <a:rPr lang="en-US" altLang="zh-CN" dirty="0"/>
              <a:t>Torvalds </a:t>
            </a:r>
            <a:r>
              <a:rPr lang="zh-CN" altLang="en-US" dirty="0"/>
              <a:t>决定着手研究许可证更为灵活的版本控制系统。尽管最初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的开发是为了辅助 </a:t>
            </a:r>
            <a:r>
              <a:rPr lang="en-US" altLang="zh-CN" dirty="0"/>
              <a:t>Linux </a:t>
            </a:r>
            <a:r>
              <a:rPr lang="zh-CN" altLang="en-US" dirty="0"/>
              <a:t>内核开发的过程，但是我们已经发现在很多其他自由软件项目中也使用了 </a:t>
            </a:r>
            <a:r>
              <a:rPr lang="en-US" altLang="zh-CN" dirty="0" err="1"/>
              <a:t>Git</a:t>
            </a:r>
            <a:r>
              <a:rPr lang="zh-CN" altLang="en-US" dirty="0" smtClean="0"/>
              <a:t>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分布式和</a:t>
            </a:r>
            <a:r>
              <a:rPr lang="zh-CN" altLang="en-US" dirty="0"/>
              <a:t>集中式版本</a:t>
            </a:r>
            <a:r>
              <a:rPr lang="zh-CN" altLang="en-US" dirty="0" smtClean="0"/>
              <a:t>控制器的</a:t>
            </a:r>
            <a:r>
              <a:rPr lang="zh-CN" altLang="en-US" dirty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</a:t>
            </a:r>
            <a:r>
              <a:rPr lang="zh-CN" altLang="en-US" dirty="0"/>
              <a:t>版本控制系统，版本库是集中存放</a:t>
            </a:r>
            <a:r>
              <a:rPr lang="zh-CN" altLang="en-US" dirty="0" smtClean="0"/>
              <a:t>在服务器端的</a:t>
            </a:r>
            <a:r>
              <a:rPr lang="zh-CN" altLang="en-US" dirty="0"/>
              <a:t>，</a:t>
            </a:r>
            <a:r>
              <a:rPr lang="zh-CN" altLang="en-US" dirty="0" smtClean="0"/>
              <a:t>而工作的</a:t>
            </a:r>
            <a:r>
              <a:rPr lang="zh-CN" altLang="en-US" dirty="0"/>
              <a:t>时候，用的都是自己的电脑，所以要先从中央服务器取得最新的版本，然后开始干活，干完活了，再把自己</a:t>
            </a:r>
            <a:r>
              <a:rPr lang="zh-CN" altLang="en-US" dirty="0" smtClean="0"/>
              <a:t>的代码推送给服务器端。</a:t>
            </a:r>
            <a:endParaRPr lang="en-US" altLang="zh-CN" dirty="0" smtClean="0"/>
          </a:p>
          <a:p>
            <a:r>
              <a:rPr lang="zh-CN" altLang="en-US" dirty="0"/>
              <a:t>集中式版本控制系统最大</a:t>
            </a:r>
            <a:r>
              <a:rPr lang="zh-CN" altLang="en-US" dirty="0" smtClean="0"/>
              <a:t>的问题就在于必须有网络的情况下才</a:t>
            </a:r>
            <a:r>
              <a:rPr lang="zh-CN" altLang="en-US" dirty="0"/>
              <a:t>能工作，</a:t>
            </a:r>
            <a:r>
              <a:rPr lang="zh-CN" altLang="en-US" dirty="0" smtClean="0"/>
              <a:t>如果服务器是架设在局域网内的话还</a:t>
            </a:r>
            <a:r>
              <a:rPr lang="zh-CN" altLang="en-US" dirty="0"/>
              <a:t>好，带宽够大，速度够快，可如果在互联网上，遇到网速慢</a:t>
            </a:r>
            <a:r>
              <a:rPr lang="zh-CN" altLang="en-US" dirty="0" smtClean="0"/>
              <a:t>的情况的话，</a:t>
            </a:r>
            <a:r>
              <a:rPr lang="zh-CN" altLang="en-US" dirty="0"/>
              <a:t>可能提交一</a:t>
            </a:r>
            <a:r>
              <a:rPr lang="zh-CN" altLang="en-US" dirty="0" smtClean="0"/>
              <a:t>个很小的文件</a:t>
            </a:r>
            <a:r>
              <a:rPr lang="zh-CN" altLang="en-US" dirty="0"/>
              <a:t>就</a:t>
            </a:r>
            <a:r>
              <a:rPr lang="zh-CN" altLang="en-US" dirty="0" smtClean="0"/>
              <a:t>需要很长时间。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3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分布式和</a:t>
            </a:r>
            <a:r>
              <a:rPr lang="zh-CN" altLang="en-US" dirty="0"/>
              <a:t>集中式版本</a:t>
            </a:r>
            <a:r>
              <a:rPr lang="zh-CN" altLang="en-US" dirty="0" smtClean="0"/>
              <a:t>控制器的</a:t>
            </a:r>
            <a:r>
              <a:rPr lang="zh-CN" altLang="en-US" dirty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那分布式版本控制系统与集中式版本控制系统</a:t>
            </a:r>
            <a:r>
              <a:rPr lang="zh-CN" altLang="en-US" dirty="0" smtClean="0"/>
              <a:t>有什么不同</a:t>
            </a:r>
            <a:r>
              <a:rPr lang="zh-CN" altLang="en-US" dirty="0"/>
              <a:t>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首先</a:t>
            </a:r>
            <a:r>
              <a:rPr lang="zh-CN" altLang="en-US" dirty="0"/>
              <a:t>，分布式版本控制</a:t>
            </a:r>
            <a:r>
              <a:rPr lang="zh-CN" altLang="en-US" dirty="0" smtClean="0"/>
              <a:t>系统可以说根本没有服务器端，</a:t>
            </a:r>
            <a:r>
              <a:rPr lang="zh-CN" altLang="en-US" dirty="0"/>
              <a:t>每个人的电脑上都是一个完整的版本库，这样，你工作的时候，就不需要联网了，因为版本库就在你自己的电脑上。既然每个人电脑上都有一个完整的</a:t>
            </a:r>
            <a:r>
              <a:rPr lang="zh-CN" altLang="en-US" dirty="0" smtClean="0"/>
              <a:t>版本库。</a:t>
            </a:r>
            <a:endParaRPr lang="en-US" altLang="zh-CN" dirty="0" smtClean="0"/>
          </a:p>
          <a:p>
            <a:r>
              <a:rPr lang="zh-CN" altLang="en-US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</a:t>
            </a:r>
            <a:r>
              <a:rPr lang="zh-CN" altLang="en-US" dirty="0" smtClean="0"/>
              <a:t>的服务器</a:t>
            </a:r>
            <a:r>
              <a:rPr lang="zh-CN" altLang="en-US" dirty="0"/>
              <a:t>要是出了问题，所有人都没法干活了。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[Linux]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Ubuntu/</a:t>
            </a:r>
            <a:r>
              <a:rPr lang="en-US" altLang="zh-CN" dirty="0" err="1"/>
              <a:t>Debian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apt-get install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Centos/Red Hat: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yum install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4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[Mac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OS]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第一种办法是通过</a:t>
            </a:r>
            <a:r>
              <a:rPr lang="en-US" altLang="zh-CN" dirty="0"/>
              <a:t>homebrew</a:t>
            </a:r>
            <a:r>
              <a:rPr lang="zh-CN" altLang="en-US" dirty="0"/>
              <a:t>来进行安装</a:t>
            </a:r>
            <a:r>
              <a:rPr lang="en-US" altLang="zh-CN" dirty="0"/>
              <a:t>GIT brew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zh-CN" altLang="en-US" dirty="0"/>
              <a:t>第二种办法是通过安装</a:t>
            </a:r>
            <a:r>
              <a:rPr lang="en-US" altLang="zh-CN" dirty="0" err="1"/>
              <a:t>xcode</a:t>
            </a:r>
            <a:r>
              <a:rPr lang="zh-CN" altLang="en-US" dirty="0"/>
              <a:t>来安装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  <a:p>
            <a:r>
              <a:rPr lang="en-US" altLang="zh-CN" dirty="0" err="1" smtClean="0"/>
              <a:t>xcode</a:t>
            </a:r>
            <a:r>
              <a:rPr lang="zh-CN" altLang="en-US" dirty="0"/>
              <a:t>中自带</a:t>
            </a:r>
            <a:r>
              <a:rPr lang="en-US" altLang="zh-CN" dirty="0"/>
              <a:t>GIT</a:t>
            </a:r>
            <a:r>
              <a:rPr lang="zh-CN" altLang="en-US" dirty="0"/>
              <a:t>，所以当你安装完</a:t>
            </a:r>
            <a:r>
              <a:rPr lang="en-US" altLang="zh-CN" dirty="0" err="1"/>
              <a:t>xcode</a:t>
            </a:r>
            <a:r>
              <a:rPr lang="zh-CN" altLang="en-US" dirty="0"/>
              <a:t>以后</a:t>
            </a:r>
            <a:r>
              <a:rPr lang="en-US" altLang="zh-CN" dirty="0" err="1"/>
              <a:t>git</a:t>
            </a:r>
            <a:r>
              <a:rPr lang="zh-CN" altLang="en-US" dirty="0"/>
              <a:t>就已经可以使用了。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[Windows]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下安装可以去官网下载安装包安装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git-scm.com</a:t>
            </a:r>
            <a:r>
              <a:rPr lang="en-US" altLang="zh-CN" dirty="0"/>
              <a:t>/download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下安装的客户端实际上是模拟了</a:t>
            </a:r>
            <a:r>
              <a:rPr lang="en-US" altLang="zh-CN" dirty="0"/>
              <a:t>Linux</a:t>
            </a:r>
            <a:r>
              <a:rPr lang="zh-CN" altLang="en-US" dirty="0"/>
              <a:t>系统环境来使用</a:t>
            </a:r>
            <a:r>
              <a:rPr lang="en-US" altLang="zh-CN" dirty="0"/>
              <a:t>GIT</a:t>
            </a:r>
            <a:r>
              <a:rPr lang="zh-CN" altLang="en-US" dirty="0"/>
              <a:t>，所以其实你还是在使用</a:t>
            </a:r>
            <a:r>
              <a:rPr lang="en-US" altLang="zh-CN" dirty="0"/>
              <a:t>Linux</a:t>
            </a:r>
            <a:r>
              <a:rPr lang="zh-CN" altLang="en-US" dirty="0"/>
              <a:t>版本的</a:t>
            </a:r>
            <a:r>
              <a:rPr lang="en-US" altLang="zh-CN" dirty="0"/>
              <a:t>GIT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[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Git</a:t>
            </a:r>
            <a:r>
              <a:rPr lang="zh-CN" altLang="en-US" dirty="0"/>
              <a:t>是分布式版本控制系统，所以，每个机器在推送版本的时候都必须告诉服务器你是谁。所以我们在安装完</a:t>
            </a:r>
            <a:r>
              <a:rPr lang="en-US" altLang="zh-CN" dirty="0"/>
              <a:t>GIT</a:t>
            </a:r>
            <a:r>
              <a:rPr lang="zh-CN" altLang="en-US" dirty="0"/>
              <a:t>之后首先要配置一下</a:t>
            </a:r>
            <a:r>
              <a:rPr lang="en-US" altLang="zh-CN" dirty="0"/>
              <a:t>GIT</a:t>
            </a:r>
            <a:r>
              <a:rPr lang="zh-CN" altLang="en-US" dirty="0"/>
              <a:t>的两个信息：你的名字和你的</a:t>
            </a:r>
            <a:r>
              <a:rPr lang="en-US" altLang="zh-CN" dirty="0"/>
              <a:t>E-mail</a:t>
            </a:r>
            <a:r>
              <a:rPr lang="zh-CN" altLang="en-US" dirty="0"/>
              <a:t>地址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en-US" altLang="zh-CN" dirty="0">
                <a:solidFill>
                  <a:srgbClr val="FF0000"/>
                </a:solidFill>
              </a:rPr>
              <a:t> --global </a:t>
            </a:r>
            <a:r>
              <a:rPr lang="en-US" altLang="zh-CN" dirty="0" err="1">
                <a:solidFill>
                  <a:srgbClr val="FF0000"/>
                </a:solidFill>
              </a:rPr>
              <a:t>user.name</a:t>
            </a:r>
            <a:r>
              <a:rPr lang="en-US" altLang="zh-CN" dirty="0">
                <a:solidFill>
                  <a:srgbClr val="FF0000"/>
                </a:solidFill>
              </a:rPr>
              <a:t> "</a:t>
            </a:r>
            <a:r>
              <a:rPr lang="zh-CN" altLang="en-US" dirty="0">
                <a:solidFill>
                  <a:srgbClr val="FF0000"/>
                </a:solidFill>
              </a:rPr>
              <a:t>你的</a:t>
            </a:r>
            <a:r>
              <a:rPr lang="zh-CN" altLang="en-US" dirty="0" smtClean="0">
                <a:solidFill>
                  <a:srgbClr val="FF0000"/>
                </a:solidFill>
              </a:rPr>
              <a:t>名字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en-US" altLang="zh-CN" dirty="0">
                <a:solidFill>
                  <a:srgbClr val="FF0000"/>
                </a:solidFill>
              </a:rPr>
              <a:t> --global </a:t>
            </a:r>
            <a:r>
              <a:rPr lang="en-US" altLang="zh-CN" dirty="0" err="1">
                <a:solidFill>
                  <a:srgbClr val="FF0000"/>
                </a:solidFill>
              </a:rPr>
              <a:t>user.email</a:t>
            </a:r>
            <a:r>
              <a:rPr lang="en-US" altLang="zh-CN" dirty="0">
                <a:solidFill>
                  <a:srgbClr val="FF0000"/>
                </a:solidFill>
              </a:rPr>
              <a:t> "</a:t>
            </a:r>
            <a:r>
              <a:rPr lang="zh-CN" altLang="en-US" dirty="0">
                <a:solidFill>
                  <a:srgbClr val="FF0000"/>
                </a:solidFill>
              </a:rPr>
              <a:t>你的</a:t>
            </a:r>
            <a:r>
              <a:rPr lang="en-US" altLang="zh-CN" dirty="0">
                <a:solidFill>
                  <a:srgbClr val="FF0000"/>
                </a:solidFill>
              </a:rPr>
              <a:t>E-mail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en-US" altLang="zh-CN" dirty="0">
                <a:solidFill>
                  <a:srgbClr val="FF0000"/>
                </a:solidFill>
              </a:rPr>
              <a:t>" </a:t>
            </a:r>
          </a:p>
          <a:p>
            <a:r>
              <a:rPr lang="zh-CN" altLang="en-US" dirty="0"/>
              <a:t>为</a:t>
            </a:r>
            <a:r>
              <a:rPr lang="en-US" altLang="zh-CN" dirty="0"/>
              <a:t>GIT</a:t>
            </a:r>
            <a:r>
              <a:rPr lang="zh-CN" altLang="en-US" dirty="0"/>
              <a:t>配置显示不同的颜色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en-US" altLang="zh-CN" dirty="0">
                <a:solidFill>
                  <a:srgbClr val="FF0000"/>
                </a:solidFill>
              </a:rPr>
              <a:t> --global </a:t>
            </a:r>
            <a:r>
              <a:rPr lang="en-US" altLang="zh-CN" dirty="0" err="1">
                <a:solidFill>
                  <a:srgbClr val="FF0000"/>
                </a:solidFill>
              </a:rPr>
              <a:t>color.ui</a:t>
            </a:r>
            <a:r>
              <a:rPr lang="en-US" altLang="zh-CN" dirty="0">
                <a:solidFill>
                  <a:srgbClr val="FF0000"/>
                </a:solidFill>
              </a:rPr>
              <a:t> 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PAGE</a:t>
            </a:r>
            <a:r>
              <a:rPr kumimoji="1" lang="zh-CN" altLang="en-US" smtClean="0"/>
              <a:t> </a:t>
            </a:r>
            <a:fld id="{B5F68FB1-2E4F-7A4A-9F8F-D93A23B6B1F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843</Words>
  <Application>Microsoft Macintosh PowerPoint</Application>
  <PresentationFormat>全屏显示(4:3)</PresentationFormat>
  <Paragraphs>75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Heiti SC Medium</vt:lpstr>
      <vt:lpstr>Lantinghei SC Demibold</vt:lpstr>
      <vt:lpstr>Wingdings</vt:lpstr>
      <vt:lpstr>宋体</vt:lpstr>
      <vt:lpstr>Arial</vt:lpstr>
      <vt:lpstr>Office 主题</vt:lpstr>
      <vt:lpstr>Git</vt:lpstr>
      <vt:lpstr>PowerPoint 演示文稿</vt:lpstr>
      <vt:lpstr>Git的介绍</vt:lpstr>
      <vt:lpstr>分布式和集中式版本控制器的区别</vt:lpstr>
      <vt:lpstr>分布式和集中式版本控制器的区别</vt:lpstr>
      <vt:lpstr>Git的安装[Linux]</vt:lpstr>
      <vt:lpstr>Git的安装[Mac OS]</vt:lpstr>
      <vt:lpstr>Git的安装[Windows]</vt:lpstr>
      <vt:lpstr>Git的安装[配置]</vt:lpstr>
      <vt:lpstr>Git基本使用[创建版本库]</vt:lpstr>
      <vt:lpstr>Git基本使用[添加、提交版本]</vt:lpstr>
      <vt:lpstr>Git基本使用[工作区、暂存区和版本库]</vt:lpstr>
      <vt:lpstr>Git基本使用[历史和退回版本]</vt:lpstr>
      <vt:lpstr>Git基本使用[撤销修改]</vt:lpstr>
      <vt:lpstr>Git基本使用[删除文件]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袁佳伟</cp:lastModifiedBy>
  <cp:revision>125</cp:revision>
  <dcterms:created xsi:type="dcterms:W3CDTF">2015-10-24T13:04:03Z</dcterms:created>
  <dcterms:modified xsi:type="dcterms:W3CDTF">2016-05-31T06:18:15Z</dcterms:modified>
</cp:coreProperties>
</file>