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Barlow Condensed"/>
      <p:regular r:id="rId12"/>
      <p:bold r:id="rId13"/>
      <p:italic r:id="rId14"/>
      <p:boldItalic r:id="rId15"/>
    </p:embeddedFont>
    <p:embeddedFont>
      <p:font typeface="Rozha One"/>
      <p:regular r:id="rId16"/>
    </p:embeddedFont>
    <p:embeddedFont>
      <p:font typeface="Barlow Condensed Light"/>
      <p:regular r:id="rId17"/>
      <p:bold r:id="rId18"/>
      <p:italic r:id="rId19"/>
      <p:boldItalic r:id="rId20"/>
    </p:embeddedFont>
    <p:embeddedFont>
      <p:font typeface="Manjari"/>
      <p:regular r:id="rId21"/>
      <p:bold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IJJLOz84mHecRCI1s1IlHo0LW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DD47F5-0161-49A8-9EDE-7F475631FBEB}">
  <a:tblStyle styleId="{3ADD47F5-0161-49A8-9EDE-7F475631FBE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9FC"/>
          </a:solidFill>
        </a:fill>
      </a:tcStyle>
    </a:wholeTbl>
    <a:band1H>
      <a:tcTxStyle/>
      <a:tcStyle>
        <a:fill>
          <a:solidFill>
            <a:srgbClr val="DEF2F9"/>
          </a:solidFill>
        </a:fill>
      </a:tcStyle>
    </a:band1H>
    <a:band2H>
      <a:tcTxStyle/>
    </a:band2H>
    <a:band1V>
      <a:tcTxStyle/>
      <a:tcStyle>
        <a:fill>
          <a:solidFill>
            <a:srgbClr val="DEF2F9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Relationship Id="rId20" Type="http://schemas.openxmlformats.org/officeDocument/2006/relationships/font" Target="fonts/BarlowCondensedLight-boldItalic.fntdata"/><Relationship Id="rId22" Type="http://schemas.openxmlformats.org/officeDocument/2006/relationships/font" Target="fonts/Manjari-bold.fntdata"/><Relationship Id="rId21" Type="http://schemas.openxmlformats.org/officeDocument/2006/relationships/font" Target="fonts/Manjari-regular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27" Type="http://customschemas.google.com/relationships/presentationmetadata" Target="meta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BarlowCondensed-bold.fntdata"/><Relationship Id="rId12" Type="http://schemas.openxmlformats.org/officeDocument/2006/relationships/font" Target="fonts/BarlowCondensed-regular.fntdata"/><Relationship Id="rId15" Type="http://schemas.openxmlformats.org/officeDocument/2006/relationships/font" Target="fonts/BarlowCondensed-boldItalic.fntdata"/><Relationship Id="rId14" Type="http://schemas.openxmlformats.org/officeDocument/2006/relationships/font" Target="fonts/BarlowCondensed-italic.fntdata"/><Relationship Id="rId17" Type="http://schemas.openxmlformats.org/officeDocument/2006/relationships/font" Target="fonts/BarlowCondensedLight-regular.fntdata"/><Relationship Id="rId16" Type="http://schemas.openxmlformats.org/officeDocument/2006/relationships/font" Target="fonts/RozhaOne-regular.fntdata"/><Relationship Id="rId19" Type="http://schemas.openxmlformats.org/officeDocument/2006/relationships/font" Target="fonts/BarlowCondensedLight-italic.fntdata"/><Relationship Id="rId18" Type="http://schemas.openxmlformats.org/officeDocument/2006/relationships/font" Target="fonts/BarlowCondense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slide" Target="/ppt/slides/slide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"/>
          <p:cNvSpPr/>
          <p:nvPr/>
        </p:nvSpPr>
        <p:spPr>
          <a:xfrm>
            <a:off x="-48100" y="-5308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" name="Google Shape;10;p4"/>
          <p:cNvSpPr/>
          <p:nvPr/>
        </p:nvSpPr>
        <p:spPr>
          <a:xfrm>
            <a:off x="-48100" y="240490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" name="Google Shape;11;p4"/>
          <p:cNvSpPr/>
          <p:nvPr/>
        </p:nvSpPr>
        <p:spPr>
          <a:xfrm>
            <a:off x="3200731" y="-701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" name="Google Shape;12;p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" name="Google Shape;15;p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6" name="Google Shape;106;p14"/>
          <p:cNvSpPr/>
          <p:nvPr/>
        </p:nvSpPr>
        <p:spPr>
          <a:xfrm>
            <a:off x="611000" y="2609200"/>
            <a:ext cx="8639800" cy="2759025"/>
          </a:xfrm>
          <a:custGeom>
            <a:rect b="b" l="l" r="r" t="t"/>
            <a:pathLst>
              <a:path extrusionOk="0" h="110361" w="345592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810975" y="-199750"/>
            <a:ext cx="4193925" cy="1398225"/>
          </a:xfrm>
          <a:custGeom>
            <a:rect b="b" l="l" r="r" t="t"/>
            <a:pathLst>
              <a:path extrusionOk="0" h="55929" w="167757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08" name="Google Shape;108;p14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09" name="Google Shape;109;p1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>
            <p:ph hasCustomPrompt="1" type="title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3" name="Google Shape;113;p1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18" name="Google Shape;118;p16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9" name="Google Shape;119;p16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0" name="Google Shape;120;p1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title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title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title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title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title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7" type="title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8" type="title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9" type="subTitle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3" type="subTitle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4" type="subTitle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4" name="Google Shape;134;p1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38" name="Google Shape;138;p17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39" name="Google Shape;139;p17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40" name="Google Shape;140;p1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2" name="Google Shape;142;p1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7"/>
          <p:cNvSpPr txBox="1"/>
          <p:nvPr>
            <p:ph idx="2" type="title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3" type="title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4" type="subTitle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5" type="title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6" type="subTitle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52" name="Google Shape;152;p18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53" name="Google Shape;153;p18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54" name="Google Shape;154;p1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56" name="Google Shape;156;p1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8"/>
          <p:cNvSpPr txBox="1"/>
          <p:nvPr>
            <p:ph idx="2" type="title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3" type="title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4" type="title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62" name="Google Shape;162;p18"/>
          <p:cNvSpPr txBox="1"/>
          <p:nvPr>
            <p:ph idx="5" type="title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6" type="subTitle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7" type="title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8" type="title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9" type="subTitle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13" type="title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14" type="title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15" type="subTitle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16" type="title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17" type="title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18" type="subTitle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19" type="title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4" name="Google Shape;174;p18"/>
          <p:cNvSpPr txBox="1"/>
          <p:nvPr>
            <p:ph idx="20" type="title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21" type="subTitle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9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78" name="Google Shape;178;p19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79" name="Google Shape;179;p19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80" name="Google Shape;180;p19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181" name="Google Shape;181;p1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3" name="Google Shape;183;p1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87" name="Google Shape;187;p20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88" name="Google Shape;188;p20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title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title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97" name="Google Shape;197;p2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1" name="Google Shape;201;p21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02" name="Google Shape;202;p21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03" name="Google Shape;203;p2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>
            <a:hlinkClick action="ppaction://hlinksldjump" r:id="rId3"/>
          </p:cNvPr>
          <p:cNvSpPr txBox="1"/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2" type="title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3" type="subTitle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4" type="title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5" type="subTitle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1" name="Google Shape;211;p2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15" name="Google Shape;215;p22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16" name="Google Shape;216;p22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7" name="Google Shape;217;p2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idx="1" type="subTitle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2"/>
          <p:cNvSpPr txBox="1"/>
          <p:nvPr>
            <p:ph idx="2" type="title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1" name="Google Shape;221;p22"/>
          <p:cNvSpPr txBox="1"/>
          <p:nvPr>
            <p:ph idx="3" type="subTitle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2"/>
          <p:cNvSpPr txBox="1"/>
          <p:nvPr>
            <p:ph idx="4" type="title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3" name="Google Shape;223;p22"/>
          <p:cNvSpPr txBox="1"/>
          <p:nvPr>
            <p:ph idx="5" type="subTitle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5" name="Google Shape;225;p2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9" name="Google Shape;19;p5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" name="Google Shape;20;p5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1" name="Google Shape;21;p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29" name="Google Shape;229;p23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31" name="Google Shape;231;p2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23"/>
          <p:cNvSpPr txBox="1"/>
          <p:nvPr>
            <p:ph idx="2" type="title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1" type="subTitle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3" type="title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5" type="title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6" type="subTitle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7" type="title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40" name="Google Shape;240;p23"/>
          <p:cNvSpPr txBox="1"/>
          <p:nvPr>
            <p:ph idx="8" type="subTitle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41" name="Google Shape;241;p2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45" name="Google Shape;245;p24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46" name="Google Shape;246;p24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47" name="Google Shape;247;p2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subTitle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0" name="Google Shape;250;p2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2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54" name="Google Shape;254;p25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55" name="Google Shape;255;p2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/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8" name="Google Shape;258;p2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2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-112366" y="-74900"/>
            <a:ext cx="4455825" cy="3945000"/>
          </a:xfrm>
          <a:custGeom>
            <a:rect b="b" l="l" r="r" t="t"/>
            <a:pathLst>
              <a:path extrusionOk="0" h="157800" w="178233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62" name="Google Shape;262;p26"/>
          <p:cNvSpPr/>
          <p:nvPr/>
        </p:nvSpPr>
        <p:spPr>
          <a:xfrm>
            <a:off x="3096091" y="-74900"/>
            <a:ext cx="6204650" cy="4232150"/>
          </a:xfrm>
          <a:custGeom>
            <a:rect b="b" l="l" r="r" t="t"/>
            <a:pathLst>
              <a:path extrusionOk="0" h="169286" w="248186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63" name="Google Shape;263;p26"/>
          <p:cNvSpPr/>
          <p:nvPr/>
        </p:nvSpPr>
        <p:spPr>
          <a:xfrm>
            <a:off x="-124825" y="2696600"/>
            <a:ext cx="6564300" cy="2559275"/>
          </a:xfrm>
          <a:custGeom>
            <a:rect b="b" l="l" r="r" t="t"/>
            <a:pathLst>
              <a:path extrusionOk="0" h="102371" w="262572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64" name="Google Shape;264;p26"/>
          <p:cNvSpPr/>
          <p:nvPr/>
        </p:nvSpPr>
        <p:spPr>
          <a:xfrm>
            <a:off x="5930009" y="3160026"/>
            <a:ext cx="3395700" cy="2134800"/>
          </a:xfrm>
          <a:custGeom>
            <a:rect b="b" l="l" r="r" t="t"/>
            <a:pathLst>
              <a:path extrusionOk="0" h="85392" w="135828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265" name="Google Shape;265;p2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267" name="Google Shape;267;p2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2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7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271" name="Google Shape;271;p27"/>
            <p:cNvSpPr/>
            <p:nvPr/>
          </p:nvSpPr>
          <p:spPr>
            <a:xfrm>
              <a:off x="-112366" y="-74900"/>
              <a:ext cx="4455825" cy="3945000"/>
            </a:xfrm>
            <a:custGeom>
              <a:rect b="b" l="l" r="r" t="t"/>
              <a:pathLst>
                <a:path extrusionOk="0" h="157800" w="178233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272" name="Google Shape;272;p27"/>
            <p:cNvSpPr/>
            <p:nvPr/>
          </p:nvSpPr>
          <p:spPr>
            <a:xfrm>
              <a:off x="3096091" y="-74900"/>
              <a:ext cx="6204650" cy="4232150"/>
            </a:xfrm>
            <a:custGeom>
              <a:rect b="b" l="l" r="r" t="t"/>
              <a:pathLst>
                <a:path extrusionOk="0" h="169286" w="248186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273" name="Google Shape;273;p27"/>
            <p:cNvSpPr/>
            <p:nvPr/>
          </p:nvSpPr>
          <p:spPr>
            <a:xfrm>
              <a:off x="-124834" y="2696591"/>
              <a:ext cx="6579175" cy="2559275"/>
            </a:xfrm>
            <a:custGeom>
              <a:rect b="b" l="l" r="r" t="t"/>
              <a:pathLst>
                <a:path extrusionOk="0" h="102371" w="263167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274" name="Google Shape;274;p27"/>
            <p:cNvSpPr/>
            <p:nvPr/>
          </p:nvSpPr>
          <p:spPr>
            <a:xfrm>
              <a:off x="5887625" y="3176625"/>
              <a:ext cx="3449500" cy="2129175"/>
            </a:xfrm>
            <a:custGeom>
              <a:rect b="b" l="l" r="r" t="t"/>
              <a:pathLst>
                <a:path extrusionOk="0" h="85167" w="13798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</p:grpSp>
      <p:sp>
        <p:nvSpPr>
          <p:cNvPr id="275" name="Google Shape;275;p2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277" name="Google Shape;277;p2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1" name="Google Shape;281;p28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82" name="Google Shape;282;p28"/>
          <p:cNvSpPr/>
          <p:nvPr/>
        </p:nvSpPr>
        <p:spPr>
          <a:xfrm>
            <a:off x="3387250" y="-62425"/>
            <a:ext cx="5826100" cy="5343250"/>
          </a:xfrm>
          <a:custGeom>
            <a:rect b="b" l="l" r="r" t="t"/>
            <a:pathLst>
              <a:path extrusionOk="0" h="213730" w="233044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83" name="Google Shape;283;p2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85" name="Google Shape;285;p2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/>
          <p:nvPr/>
        </p:nvSpPr>
        <p:spPr>
          <a:xfrm>
            <a:off x="4919975" y="-87400"/>
            <a:ext cx="4293375" cy="5280825"/>
          </a:xfrm>
          <a:custGeom>
            <a:rect b="b" l="l" r="r" t="t"/>
            <a:pathLst>
              <a:path extrusionOk="0" h="211233" w="171735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9" name="Google Shape;289;p29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0" name="Google Shape;290;p29"/>
          <p:cNvSpPr/>
          <p:nvPr/>
        </p:nvSpPr>
        <p:spPr>
          <a:xfrm>
            <a:off x="-62425" y="-62425"/>
            <a:ext cx="5755225" cy="5343250"/>
          </a:xfrm>
          <a:custGeom>
            <a:rect b="b" l="l" r="r" t="t"/>
            <a:pathLst>
              <a:path extrusionOk="0" h="213730" w="230209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91" name="Google Shape;291;p2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93" name="Google Shape;293;p2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2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3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30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8" name="Google Shape;298;p30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299" name="Google Shape;299;p30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00" name="Google Shape;300;p3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2" name="Google Shape;302;p30"/>
          <p:cNvSpPr txBox="1"/>
          <p:nvPr>
            <p:ph idx="1" type="subTitle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30"/>
          <p:cNvSpPr txBox="1"/>
          <p:nvPr>
            <p:ph idx="2" type="title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4" name="Google Shape;304;p30"/>
          <p:cNvSpPr txBox="1"/>
          <p:nvPr>
            <p:ph idx="3" type="subTitle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30"/>
          <p:cNvSpPr txBox="1"/>
          <p:nvPr>
            <p:ph idx="4" type="title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6" name="Google Shape;306;p30"/>
          <p:cNvSpPr txBox="1"/>
          <p:nvPr>
            <p:ph idx="5" type="subTitle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30"/>
          <p:cNvSpPr txBox="1"/>
          <p:nvPr>
            <p:ph idx="6" type="title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8" name="Google Shape;308;p30"/>
          <p:cNvSpPr txBox="1"/>
          <p:nvPr>
            <p:ph idx="7" type="subTitle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30"/>
          <p:cNvSpPr txBox="1"/>
          <p:nvPr>
            <p:ph idx="8" type="title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10" name="Google Shape;310;p30"/>
          <p:cNvSpPr txBox="1"/>
          <p:nvPr>
            <p:ph idx="9" type="subTitle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30"/>
          <p:cNvSpPr txBox="1"/>
          <p:nvPr>
            <p:ph idx="13" type="title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12" name="Google Shape;312;p30"/>
          <p:cNvSpPr txBox="1"/>
          <p:nvPr>
            <p:ph idx="14" type="subTitle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3" name="Google Shape;313;p3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3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30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18" name="Google Shape;318;p31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19" name="Google Shape;319;p31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20" name="Google Shape;320;p3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 txBox="1"/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2" name="Google Shape;322;p31"/>
          <p:cNvSpPr txBox="1"/>
          <p:nvPr>
            <p:ph idx="1" type="subTitle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3" name="Google Shape;323;p31"/>
          <p:cNvSpPr txBox="1"/>
          <p:nvPr>
            <p:ph idx="2" type="title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4" name="Google Shape;324;p31"/>
          <p:cNvSpPr txBox="1"/>
          <p:nvPr>
            <p:ph idx="3" type="subTitle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5" name="Google Shape;325;p31"/>
          <p:cNvSpPr txBox="1"/>
          <p:nvPr>
            <p:ph idx="4" type="title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6" name="Google Shape;326;p31"/>
          <p:cNvSpPr txBox="1"/>
          <p:nvPr>
            <p:ph idx="5" type="subTitle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7" name="Google Shape;327;p31"/>
          <p:cNvSpPr txBox="1"/>
          <p:nvPr>
            <p:ph idx="6" type="title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8" name="Google Shape;328;p31"/>
          <p:cNvSpPr txBox="1"/>
          <p:nvPr>
            <p:ph idx="7" type="subTitle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9" name="Google Shape;329;p31"/>
          <p:cNvSpPr txBox="1"/>
          <p:nvPr>
            <p:ph idx="8" type="title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0" name="Google Shape;330;p31"/>
          <p:cNvSpPr txBox="1"/>
          <p:nvPr>
            <p:ph idx="9" type="subTitle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31"/>
          <p:cNvSpPr txBox="1"/>
          <p:nvPr>
            <p:ph idx="13" type="title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4" type="subTitle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3" name="Google Shape;333;p31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4" name="Google Shape;334;p3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3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-55980" y="-27995"/>
            <a:ext cx="5691450" cy="5224950"/>
          </a:xfrm>
          <a:custGeom>
            <a:rect b="b" l="l" r="r" t="t"/>
            <a:pathLst>
              <a:path extrusionOk="0" h="208998" w="227658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38" name="Google Shape;338;p32"/>
          <p:cNvSpPr/>
          <p:nvPr/>
        </p:nvSpPr>
        <p:spPr>
          <a:xfrm flipH="1">
            <a:off x="4881322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39" name="Google Shape;339;p32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40" name="Google Shape;340;p3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32"/>
          <p:cNvSpPr txBox="1"/>
          <p:nvPr>
            <p:ph idx="2" type="title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3" name="Google Shape;343;p32"/>
          <p:cNvSpPr txBox="1"/>
          <p:nvPr>
            <p:ph idx="1" type="subTitle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32"/>
          <p:cNvSpPr txBox="1"/>
          <p:nvPr>
            <p:ph idx="3" type="title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5" name="Google Shape;345;p32"/>
          <p:cNvSpPr txBox="1"/>
          <p:nvPr>
            <p:ph idx="4" type="subTitle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6" name="Google Shape;346;p32"/>
          <p:cNvSpPr txBox="1"/>
          <p:nvPr>
            <p:ph idx="5" type="title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7" name="Google Shape;347;p32"/>
          <p:cNvSpPr txBox="1"/>
          <p:nvPr>
            <p:ph idx="6" type="subTitle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32"/>
          <p:cNvSpPr txBox="1"/>
          <p:nvPr>
            <p:ph idx="7" type="title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9" name="Google Shape;349;p32"/>
          <p:cNvSpPr txBox="1"/>
          <p:nvPr>
            <p:ph idx="8" type="subTitle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50" name="Google Shape;350;p3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3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rot="10800000">
            <a:off x="4919006" y="205783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 rot="10800000">
            <a:off x="2472431" y="-7015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" name="Google Shape;29;p6"/>
          <p:cNvSpPr/>
          <p:nvPr/>
        </p:nvSpPr>
        <p:spPr>
          <a:xfrm rot="10800000">
            <a:off x="-48100" y="21545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0" name="Google Shape;30;p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6"/>
          <p:cNvSpPr txBox="1"/>
          <p:nvPr>
            <p:ph idx="2" type="title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54" name="Google Shape;354;p33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55" name="Google Shape;355;p33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56" name="Google Shape;356;p33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57" name="Google Shape;357;p3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9" name="Google Shape;359;p3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3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33"/>
          <p:cNvSpPr txBox="1"/>
          <p:nvPr>
            <p:ph idx="1" type="subTitle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64" name="Google Shape;364;p34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65" name="Google Shape;365;p3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67" name="Google Shape;367;p3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3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34"/>
          <p:cNvSpPr txBox="1"/>
          <p:nvPr>
            <p:ph idx="1" type="subTitle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72" name="Google Shape;372;p35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73" name="Google Shape;373;p3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3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3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3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80" name="Google Shape;380;p36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81" name="Google Shape;381;p3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3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3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7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388" name="Google Shape;388;p37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389" name="Google Shape;389;p37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390" name="Google Shape;390;p37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391" name="Google Shape;391;p3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3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37"/>
          <p:cNvSpPr txBox="1"/>
          <p:nvPr>
            <p:ph idx="1" type="body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37"/>
          <p:cNvSpPr txBox="1"/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2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98" name="Google Shape;398;p38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99" name="Google Shape;399;p38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0" name="Google Shape;400;p3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3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38"/>
          <p:cNvSpPr txBox="1"/>
          <p:nvPr>
            <p:ph idx="1" type="body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3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07" name="Google Shape;407;p39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8" name="Google Shape;408;p39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9" name="Google Shape;409;p39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10" name="Google Shape;410;p3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12" name="Google Shape;412;p3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3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/>
          <p:nvPr/>
        </p:nvSpPr>
        <p:spPr>
          <a:xfrm>
            <a:off x="1974642" y="3927350"/>
            <a:ext cx="4028750" cy="1428400"/>
          </a:xfrm>
          <a:custGeom>
            <a:rect b="b" l="l" r="r" t="t"/>
            <a:pathLst>
              <a:path extrusionOk="0" h="57136" w="16115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16" name="Google Shape;416;p40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17" name="Google Shape;417;p40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18" name="Google Shape;418;p40"/>
          <p:cNvSpPr/>
          <p:nvPr/>
        </p:nvSpPr>
        <p:spPr>
          <a:xfrm>
            <a:off x="-237200" y="-212225"/>
            <a:ext cx="3422675" cy="5580450"/>
          </a:xfrm>
          <a:custGeom>
            <a:rect b="b" l="l" r="r" t="t"/>
            <a:pathLst>
              <a:path extrusionOk="0" h="223218" w="136907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19" name="Google Shape;419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21" name="Google Shape;421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25" name="Google Shape;425;p41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6" name="Google Shape;426;p41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27" name="Google Shape;427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29" name="Google Shape;429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33" name="Google Shape;433;p42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34" name="Google Shape;434;p42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35" name="Google Shape;435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37" name="Google Shape;43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1" name="Google Shape;41;p7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41" name="Google Shape;441;p43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2" name="Google Shape;442;p43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43" name="Google Shape;443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5" name="Google Shape;445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9" name="Google Shape;449;p44"/>
          <p:cNvSpPr/>
          <p:nvPr/>
        </p:nvSpPr>
        <p:spPr>
          <a:xfrm>
            <a:off x="545550" y="2596700"/>
            <a:ext cx="8694300" cy="2781500"/>
          </a:xfrm>
          <a:custGeom>
            <a:rect b="b" l="l" r="r" t="t"/>
            <a:pathLst>
              <a:path extrusionOk="0" h="111260" w="347772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0" name="Google Shape;450;p44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51" name="Google Shape;451;p44"/>
          <p:cNvSpPr/>
          <p:nvPr/>
        </p:nvSpPr>
        <p:spPr>
          <a:xfrm>
            <a:off x="-226275" y="-287950"/>
            <a:ext cx="3383225" cy="5656175"/>
          </a:xfrm>
          <a:custGeom>
            <a:rect b="b" l="l" r="r" t="t"/>
            <a:pathLst>
              <a:path extrusionOk="0" h="226247" w="135329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52" name="Google Shape;452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4" name="Google Shape;454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_1_1_1_1_1_2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/>
          <p:nvPr/>
        </p:nvSpPr>
        <p:spPr>
          <a:xfrm flipH="1" rot="10800000">
            <a:off x="-111375" y="-1747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58" name="Google Shape;458;p45"/>
          <p:cNvSpPr/>
          <p:nvPr/>
        </p:nvSpPr>
        <p:spPr>
          <a:xfrm rot="10800000">
            <a:off x="-98900" y="-212225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9" name="Google Shape;459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1" name="Google Shape;461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_1_1_1_1_1_2_1_1_1_1_1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46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465" name="Google Shape;465;p46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66" name="Google Shape;466;p46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467" name="Google Shape;467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9" name="Google Shape;469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1_1_1_1_1_1_2_1_1_1_1_1_1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73" name="Google Shape;473;p47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74" name="Google Shape;474;p47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75" name="Google Shape;475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77" name="Google Shape;477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1_1_1_1_1_1_2_1_1_1_1_1_1_1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81" name="Google Shape;481;p48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82" name="Google Shape;482;p4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8"/>
          <p:cNvSpPr txBox="1"/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84" name="Google Shape;484;p4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4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1_1_1_1_1_1_2_1_1_1_1_1_1_1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/>
          <p:nvPr/>
        </p:nvSpPr>
        <p:spPr>
          <a:xfrm flipH="1" rot="10800000">
            <a:off x="-74909" y="-62416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88" name="Google Shape;488;p49"/>
          <p:cNvSpPr/>
          <p:nvPr/>
        </p:nvSpPr>
        <p:spPr>
          <a:xfrm flipH="1" rot="10800000">
            <a:off x="1672891" y="1398241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89" name="Google Shape;489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p4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1_1_1_1_1_1_2_1_1_1_1_1_1_1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95" name="Google Shape;495;p50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96" name="Google Shape;496;p5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5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5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9" name="Google Shape;499;p5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_1_1_1_1_2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2" name="Google Shape;502;p51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3" name="Google Shape;503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1"/>
          <p:cNvSpPr txBox="1"/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51"/>
          <p:cNvSpPr txBox="1"/>
          <p:nvPr>
            <p:ph idx="2" type="title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06" name="Google Shape;506;p51"/>
          <p:cNvSpPr txBox="1"/>
          <p:nvPr>
            <p:ph idx="1" type="subTitle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7" name="Google Shape;507;p51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08" name="Google Shape;508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_1_1_1_1_2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2" name="Google Shape;512;p52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13" name="Google Shape;513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2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5" name="Google Shape;515;p52"/>
          <p:cNvSpPr txBox="1"/>
          <p:nvPr>
            <p:ph idx="2" type="title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6" name="Google Shape;516;p52"/>
          <p:cNvSpPr txBox="1"/>
          <p:nvPr>
            <p:ph idx="1" type="subTitle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7" name="Google Shape;517;p52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18" name="Google Shape;518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-77225" y="-142700"/>
            <a:ext cx="5097150" cy="4065975"/>
          </a:xfrm>
          <a:custGeom>
            <a:rect b="b" l="l" r="r" t="t"/>
            <a:pathLst>
              <a:path extrusionOk="0" h="162639" w="203886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0" name="Google Shape;50;p8"/>
          <p:cNvSpPr/>
          <p:nvPr/>
        </p:nvSpPr>
        <p:spPr>
          <a:xfrm>
            <a:off x="1884466" y="-196909"/>
            <a:ext cx="4243962" cy="4121888"/>
          </a:xfrm>
          <a:custGeom>
            <a:rect b="b" l="l" r="r" t="t"/>
            <a:pathLst>
              <a:path extrusionOk="0" h="164530" w="169099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2" name="Google Shape;52;p8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3" name="Google Shape;53;p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5" name="Google Shape;55;p8"/>
          <p:cNvSpPr txBox="1"/>
          <p:nvPr>
            <p:ph idx="2" type="subTitle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title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9" name="Google Shape;59;p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_1_1_1_2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22" name="Google Shape;522;p53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23" name="Google Shape;523;p53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4" name="Google Shape;524;p53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525" name="Google Shape;525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3"/>
          <p:cNvSpPr txBox="1"/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53"/>
          <p:cNvSpPr txBox="1"/>
          <p:nvPr>
            <p:ph idx="2" type="title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28" name="Google Shape;528;p53"/>
          <p:cNvSpPr txBox="1"/>
          <p:nvPr>
            <p:ph idx="1" type="subTitle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9" name="Google Shape;529;p53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30" name="Google Shape;530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_1_1_1_1_1_2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34" name="Google Shape;534;p54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35" name="Google Shape;535;p54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36" name="Google Shape;536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4"/>
          <p:cNvSpPr txBox="1"/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8" name="Google Shape;538;p54"/>
          <p:cNvSpPr txBox="1"/>
          <p:nvPr>
            <p:ph idx="2" type="title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39" name="Google Shape;539;p54"/>
          <p:cNvSpPr txBox="1"/>
          <p:nvPr>
            <p:ph idx="1" type="subTitle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54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41" name="Google Shape;541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_1_1_1_1_1_2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45" name="Google Shape;545;p55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6" name="Google Shape;546;p55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7" name="Google Shape;547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5"/>
          <p:cNvSpPr txBox="1"/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55"/>
          <p:cNvSpPr txBox="1"/>
          <p:nvPr>
            <p:ph idx="2" type="title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0" name="Google Shape;550;p55"/>
          <p:cNvSpPr txBox="1"/>
          <p:nvPr>
            <p:ph idx="1" type="subTitle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1" name="Google Shape;551;p55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52" name="Google Shape;552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1_1_1_1_1_1_2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56" name="Google Shape;556;p56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7" name="Google Shape;557;p56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8" name="Google Shape;558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6"/>
          <p:cNvSpPr txBox="1"/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0" name="Google Shape;560;p56"/>
          <p:cNvSpPr txBox="1"/>
          <p:nvPr>
            <p:ph idx="2" type="title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1" name="Google Shape;561;p56"/>
          <p:cNvSpPr txBox="1"/>
          <p:nvPr>
            <p:ph idx="1" type="subTitle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2" name="Google Shape;562;p56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3" name="Google Shape;563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1_1_1_1_1_1_2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7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7" name="Google Shape;567;p57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68" name="Google Shape;568;p57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9" name="Google Shape;569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7"/>
          <p:cNvSpPr txBox="1"/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1" name="Google Shape;571;p57"/>
          <p:cNvSpPr txBox="1"/>
          <p:nvPr>
            <p:ph idx="2" type="title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72" name="Google Shape;572;p57"/>
          <p:cNvSpPr txBox="1"/>
          <p:nvPr>
            <p:ph idx="1" type="subTitle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3" name="Google Shape;573;p57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74" name="Google Shape;574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>
  <p:cSld name="CUSTOM_1_1_1_1_1_1_2_1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8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78" name="Google Shape;578;p58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79" name="Google Shape;579;p58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80" name="Google Shape;580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8"/>
          <p:cNvSpPr txBox="1"/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2" name="Google Shape;582;p58"/>
          <p:cNvSpPr txBox="1"/>
          <p:nvPr>
            <p:ph idx="2" type="title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83" name="Google Shape;583;p58"/>
          <p:cNvSpPr txBox="1"/>
          <p:nvPr>
            <p:ph idx="1" type="subTitle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4" name="Google Shape;584;p58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85" name="Google Shape;585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9">
  <p:cSld name="CUSTOM_1_1_1_1_1_1_2_1_1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89" name="Google Shape;589;p59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90" name="Google Shape;590;p59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91" name="Google Shape;591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9"/>
          <p:cNvSpPr txBox="1"/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3" name="Google Shape;593;p59"/>
          <p:cNvSpPr txBox="1"/>
          <p:nvPr>
            <p:ph idx="2" type="title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94" name="Google Shape;594;p59"/>
          <p:cNvSpPr txBox="1"/>
          <p:nvPr>
            <p:ph idx="1" type="subTitle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5" name="Google Shape;595;p59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96" name="Google Shape;596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60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600" name="Google Shape;600;p60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01" name="Google Shape;601;p60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02" name="Google Shape;602;p60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603" name="Google Shape;603;p60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</p:grpSp>
      <p:sp>
        <p:nvSpPr>
          <p:cNvPr id="604" name="Google Shape;604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0"/>
          <p:cNvSpPr txBox="1"/>
          <p:nvPr>
            <p:ph idx="1" type="subTitle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6" name="Google Shape;606;p60"/>
          <p:cNvSpPr txBox="1"/>
          <p:nvPr>
            <p:ph idx="2" type="subTitle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7" name="Google Shape;607;p60"/>
          <p:cNvSpPr txBox="1"/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08" name="Google Shape;608;p60"/>
          <p:cNvSpPr txBox="1"/>
          <p:nvPr>
            <p:ph idx="3" type="title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09" name="Google Shape;609;p60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610" name="Google Shape;610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"/>
          <p:cNvSpPr/>
          <p:nvPr/>
        </p:nvSpPr>
        <p:spPr>
          <a:xfrm rot="10800000">
            <a:off x="1791252" y="3021182"/>
            <a:ext cx="7428100" cy="2272125"/>
          </a:xfrm>
          <a:custGeom>
            <a:rect b="b" l="l" r="r" t="t"/>
            <a:pathLst>
              <a:path extrusionOk="0" h="90885" w="297124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14" name="Google Shape;614;p61"/>
          <p:cNvSpPr/>
          <p:nvPr/>
        </p:nvSpPr>
        <p:spPr>
          <a:xfrm rot="10800000">
            <a:off x="3710841" y="-90416"/>
            <a:ext cx="5480575" cy="4128825"/>
          </a:xfrm>
          <a:custGeom>
            <a:rect b="b" l="l" r="r" t="t"/>
            <a:pathLst>
              <a:path extrusionOk="0" h="165153" w="219223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15" name="Google Shape;615;p61"/>
          <p:cNvSpPr/>
          <p:nvPr/>
        </p:nvSpPr>
        <p:spPr>
          <a:xfrm>
            <a:off x="-137325" y="961300"/>
            <a:ext cx="3731225" cy="4344500"/>
          </a:xfrm>
          <a:custGeom>
            <a:rect b="b" l="l" r="r" t="t"/>
            <a:pathLst>
              <a:path extrusionOk="0" h="173780" w="149249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16" name="Google Shape;616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1"/>
          <p:cNvSpPr txBox="1"/>
          <p:nvPr>
            <p:ph idx="1" type="body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618" name="Google Shape;618;p6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61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20" name="Google Shape;620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62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624" name="Google Shape;624;p62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25" name="Google Shape;625;p62"/>
            <p:cNvSpPr/>
            <p:nvPr/>
          </p:nvSpPr>
          <p:spPr>
            <a:xfrm>
              <a:off x="-152625" y="1148825"/>
              <a:ext cx="5483400" cy="4144475"/>
            </a:xfrm>
            <a:custGeom>
              <a:rect b="b" l="l" r="r" t="t"/>
              <a:pathLst>
                <a:path extrusionOk="0" h="165779" w="219336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26" name="Google Shape;626;p62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27" name="Google Shape;627;p62"/>
            <p:cNvSpPr/>
            <p:nvPr/>
          </p:nvSpPr>
          <p:spPr>
            <a:xfrm>
              <a:off x="2972758" y="401008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28" name="Google Shape;628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2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0" name="Google Shape;630;p62"/>
          <p:cNvSpPr txBox="1"/>
          <p:nvPr>
            <p:ph idx="1" type="body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631" name="Google Shape;631;p62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sr-Latn-R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i="0" lang="sr-Latn-R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sr-Latn-R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sr-Latn-R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sr-Latn-R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sr-Latn-R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sr-Latn-R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32" name="Google Shape;632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rot="10800000">
            <a:off x="4185871" y="1390129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3" name="Google Shape;63;p9"/>
          <p:cNvSpPr/>
          <p:nvPr/>
        </p:nvSpPr>
        <p:spPr>
          <a:xfrm>
            <a:off x="3047333" y="1337291"/>
            <a:ext cx="4169975" cy="4047325"/>
          </a:xfrm>
          <a:custGeom>
            <a:rect b="b" l="l" r="r" t="t"/>
            <a:pathLst>
              <a:path extrusionOk="0" h="161893" w="166799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4" name="Google Shape;64;p9"/>
          <p:cNvSpPr/>
          <p:nvPr/>
        </p:nvSpPr>
        <p:spPr>
          <a:xfrm rot="10800000">
            <a:off x="4340321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5" name="Google Shape;65;p9"/>
          <p:cNvSpPr/>
          <p:nvPr/>
        </p:nvSpPr>
        <p:spPr>
          <a:xfrm rot="10800000">
            <a:off x="-77229" y="-108125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6" name="Google Shape;66;p9"/>
          <p:cNvSpPr/>
          <p:nvPr/>
        </p:nvSpPr>
        <p:spPr>
          <a:xfrm rot="10800000">
            <a:off x="-30883" y="-68915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67" name="Google Shape;67;p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9" name="Google Shape;69;p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63"/>
          <p:cNvGrpSpPr/>
          <p:nvPr/>
        </p:nvGrpSpPr>
        <p:grpSpPr>
          <a:xfrm flipH="1" rot="10800000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636" name="Google Shape;636;p63"/>
            <p:cNvSpPr/>
            <p:nvPr/>
          </p:nvSpPr>
          <p:spPr>
            <a:xfrm>
              <a:off x="-138833" y="1175449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37" name="Google Shape;637;p63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38" name="Google Shape;638;p63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39" name="Google Shape;639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3"/>
          <p:cNvSpPr txBox="1"/>
          <p:nvPr>
            <p:ph idx="1" type="body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1" name="Google Shape;641;p63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2" name="Google Shape;642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"/>
          <p:cNvSpPr/>
          <p:nvPr/>
        </p:nvSpPr>
        <p:spPr>
          <a:xfrm>
            <a:off x="-124850" y="-126358"/>
            <a:ext cx="8626600" cy="3433150"/>
          </a:xfrm>
          <a:custGeom>
            <a:rect b="b" l="l" r="r" t="t"/>
            <a:pathLst>
              <a:path extrusionOk="0" h="137326" w="345064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46" name="Google Shape;646;p64"/>
          <p:cNvSpPr/>
          <p:nvPr/>
        </p:nvSpPr>
        <p:spPr>
          <a:xfrm>
            <a:off x="5836207" y="-82490"/>
            <a:ext cx="3445650" cy="5180950"/>
          </a:xfrm>
          <a:custGeom>
            <a:rect b="b" l="l" r="r" t="t"/>
            <a:pathLst>
              <a:path extrusionOk="0" h="207238" w="137826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47" name="Google Shape;647;p64"/>
          <p:cNvSpPr/>
          <p:nvPr/>
        </p:nvSpPr>
        <p:spPr>
          <a:xfrm>
            <a:off x="-137325" y="-124850"/>
            <a:ext cx="3770225" cy="3870125"/>
          </a:xfrm>
          <a:custGeom>
            <a:rect b="b" l="l" r="r" t="t"/>
            <a:pathLst>
              <a:path extrusionOk="0" h="154805" w="150809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48" name="Google Shape;648;p64"/>
          <p:cNvSpPr/>
          <p:nvPr/>
        </p:nvSpPr>
        <p:spPr>
          <a:xfrm>
            <a:off x="-65800" y="2281125"/>
            <a:ext cx="5351875" cy="2917200"/>
          </a:xfrm>
          <a:custGeom>
            <a:rect b="b" l="l" r="r" t="t"/>
            <a:pathLst>
              <a:path extrusionOk="0" h="116688" w="214075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5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1" name="Google Shape;651;p65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2" name="Google Shape;652;p65"/>
          <p:cNvSpPr/>
          <p:nvPr/>
        </p:nvSpPr>
        <p:spPr>
          <a:xfrm>
            <a:off x="-87400" y="-112350"/>
            <a:ext cx="3932550" cy="5318275"/>
          </a:xfrm>
          <a:custGeom>
            <a:rect b="b" l="l" r="r" t="t"/>
            <a:pathLst>
              <a:path extrusionOk="0" h="212731" w="157302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53" name="Google Shape;653;p65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6" name="Google Shape;656;p66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57" name="Google Shape;657;p66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8" name="Google Shape;658;p66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3" name="Google Shape;73;p10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6" name="Google Shape;76;p10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77" name="Google Shape;77;p1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>
            <a:off x="-77229" y="-108125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2012454" y="-24395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87" name="Google Shape;87;p11"/>
          <p:cNvSpPr/>
          <p:nvPr/>
        </p:nvSpPr>
        <p:spPr>
          <a:xfrm>
            <a:off x="5472333" y="-13449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2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94" name="Google Shape;94;p12"/>
            <p:cNvSpPr/>
            <p:nvPr/>
          </p:nvSpPr>
          <p:spPr>
            <a:xfrm>
              <a:off x="-237175" y="2127600"/>
              <a:ext cx="8462695" cy="3196882"/>
            </a:xfrm>
            <a:custGeom>
              <a:rect b="b" l="l" r="r" t="t"/>
              <a:pathLst>
                <a:path extrusionOk="0" h="110361" w="345064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95" name="Google Shape;95;p12"/>
            <p:cNvSpPr/>
            <p:nvPr/>
          </p:nvSpPr>
          <p:spPr>
            <a:xfrm>
              <a:off x="1623100" y="-210720"/>
              <a:ext cx="5122507" cy="1387179"/>
            </a:xfrm>
            <a:custGeom>
              <a:rect b="b" l="l" r="r" t="t"/>
              <a:pathLst>
                <a:path extrusionOk="0" h="55929" w="166789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96" name="Google Shape;96;p12"/>
            <p:cNvSpPr/>
            <p:nvPr/>
          </p:nvSpPr>
          <p:spPr>
            <a:xfrm>
              <a:off x="5094677" y="-212225"/>
              <a:ext cx="4156292" cy="5536364"/>
            </a:xfrm>
            <a:custGeom>
              <a:rect b="b" l="l" r="r" t="t"/>
              <a:pathLst>
                <a:path extrusionOk="0" h="223218" w="135329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97" name="Google Shape;97;p1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2"/>
          <p:cNvSpPr txBox="1"/>
          <p:nvPr>
            <p:ph idx="1" type="subTitle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00" name="Google Shape;100;p1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6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b="0" i="0" sz="2800" u="none" cap="none" strike="noStrike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b="0" i="0" sz="18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 sz="4000">
                <a:solidFill>
                  <a:schemeClr val="dk1"/>
                </a:solidFill>
              </a:rPr>
              <a:t>202</a:t>
            </a:r>
            <a:r>
              <a:rPr lang="sr-Latn-RS" sz="4000"/>
              <a:t>4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 sz="4000">
                <a:solidFill>
                  <a:schemeClr val="dk1"/>
                </a:solidFill>
              </a:rPr>
              <a:t>Raspored vežbi po terminima i predispitne obaveze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5" name="Google Shape;675;p2"/>
          <p:cNvGraphicFramePr/>
          <p:nvPr/>
        </p:nvGraphicFramePr>
        <p:xfrm>
          <a:off x="371680" y="254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{3ADD47F5-0161-49A8-9EDE-7F475631FBEB}</a:tableStyleId>
              </a:tblPr>
              <a:tblGrid>
                <a:gridCol w="2310100"/>
                <a:gridCol w="2569475"/>
                <a:gridCol w="1579000"/>
                <a:gridCol w="1942075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sr-Latn-RS" sz="1200" u="none" cap="none" strike="noStrike">
                          <a:solidFill>
                            <a:schemeClr val="dk1"/>
                          </a:solidFill>
                        </a:rPr>
                        <a:t>Datum održavanja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3EA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sr-Latn-RS" sz="1200" u="none" cap="none" strike="noStrike">
                          <a:solidFill>
                            <a:schemeClr val="dk1"/>
                          </a:solidFill>
                        </a:rPr>
                        <a:t>Tema vežbi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3EA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sr-Latn-RS" sz="1200" u="none" cap="none" strike="noStrike">
                          <a:solidFill>
                            <a:schemeClr val="dk1"/>
                          </a:solidFill>
                        </a:rPr>
                        <a:t>Bodovi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3EA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sr-Latn-RS" sz="1200" u="none" cap="none" strike="noStrike">
                          <a:solidFill>
                            <a:schemeClr val="dk1"/>
                          </a:solidFill>
                        </a:rPr>
                        <a:t>Obavezan termin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3EAF5"/>
                    </a:solidFill>
                  </a:tcPr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cap="none" strike="noStrike"/>
                        <a:t>0</a:t>
                      </a:r>
                      <a:r>
                        <a:rPr lang="sr-Latn-RS" sz="1200"/>
                        <a:t>4</a:t>
                      </a:r>
                      <a:r>
                        <a:rPr lang="sr-Latn-RS" sz="1200" u="none" cap="none" strike="noStrike"/>
                        <a:t>.03. - </a:t>
                      </a:r>
                      <a:r>
                        <a:rPr lang="sr-Latn-RS" sz="1200"/>
                        <a:t>8</a:t>
                      </a:r>
                      <a:r>
                        <a:rPr lang="sr-Latn-RS" sz="1200" u="none" cap="none" strike="noStrike"/>
                        <a:t>.03.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Drools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cap="none" strike="noStrike"/>
                        <a:t>1</a:t>
                      </a:r>
                      <a:r>
                        <a:rPr lang="sr-Latn-RS" sz="1200"/>
                        <a:t>1</a:t>
                      </a:r>
                      <a:r>
                        <a:rPr lang="sr-Latn-RS" sz="1200" u="none" cap="none" strike="noStrike"/>
                        <a:t>.03. - 1</a:t>
                      </a:r>
                      <a:r>
                        <a:rPr lang="sr-Latn-RS" sz="1200"/>
                        <a:t>5</a:t>
                      </a:r>
                      <a:r>
                        <a:rPr lang="sr-Latn-RS" sz="1200" u="none" cap="none" strike="noStrike"/>
                        <a:t>.03.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Integracija projekata/ CEP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</a:tr>
              <a:tr h="33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18</a:t>
                      </a:r>
                      <a:r>
                        <a:rPr lang="sr-Latn-RS" sz="1200" u="none" cap="none" strike="noStrike"/>
                        <a:t>.03. - 2</a:t>
                      </a:r>
                      <a:r>
                        <a:rPr lang="sr-Latn-RS" sz="1200"/>
                        <a:t>2</a:t>
                      </a:r>
                      <a:r>
                        <a:rPr lang="sr-Latn-RS" sz="1200" u="none" cap="none" strike="noStrike"/>
                        <a:t>.03.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Backward Chaining/ Template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Složeni oblik vežbi 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cap="none" strike="noStrike"/>
                        <a:t>2</a:t>
                      </a:r>
                      <a:r>
                        <a:rPr lang="sr-Latn-RS" sz="1200"/>
                        <a:t>5</a:t>
                      </a:r>
                      <a:r>
                        <a:rPr lang="sr-Latn-RS" sz="1200" u="none" cap="none" strike="noStrike"/>
                        <a:t>.03. - </a:t>
                      </a:r>
                      <a:r>
                        <a:rPr lang="sr-Latn-RS" sz="1200"/>
                        <a:t>29</a:t>
                      </a:r>
                      <a:r>
                        <a:rPr lang="sr-Latn-RS" sz="1200" u="none" cap="none" strike="noStrike"/>
                        <a:t>.03.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Diskusija o projektima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Složeni oblik vežbi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cap="none" strike="noStrike"/>
                        <a:t>0</a:t>
                      </a:r>
                      <a:r>
                        <a:rPr lang="sr-Latn-RS" sz="1200"/>
                        <a:t>1</a:t>
                      </a:r>
                      <a:r>
                        <a:rPr lang="sr-Latn-RS" sz="1200" u="none" cap="none" strike="noStrike"/>
                        <a:t>.04. - 0</a:t>
                      </a:r>
                      <a:r>
                        <a:rPr lang="sr-Latn-RS" sz="1200"/>
                        <a:t>5</a:t>
                      </a:r>
                      <a:r>
                        <a:rPr lang="sr-Latn-RS" sz="1200" u="none" cap="none" strike="noStrike"/>
                        <a:t>.04. 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08</a:t>
                      </a:r>
                      <a:r>
                        <a:rPr lang="sr-Latn-RS" sz="1200" u="none" cap="none" strike="noStrike"/>
                        <a:t>.04. </a:t>
                      </a:r>
                      <a:r>
                        <a:rPr lang="sr-Latn-RS" sz="1200"/>
                        <a:t>- </a:t>
                      </a:r>
                      <a:r>
                        <a:rPr lang="sr-Latn-RS" sz="1200" u="none" cap="none" strike="noStrike"/>
                        <a:t>1</a:t>
                      </a:r>
                      <a:r>
                        <a:rPr lang="sr-Latn-RS" sz="1200"/>
                        <a:t>2</a:t>
                      </a:r>
                      <a:r>
                        <a:rPr lang="sr-Latn-RS" sz="1200" u="none" cap="none" strike="noStrike"/>
                        <a:t>.04. 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solidFill>
                      <a:srgbClr val="EBF8FB"/>
                    </a:solidFill>
                  </a:tcPr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cap="none" strike="noStrike"/>
                        <a:t>1</a:t>
                      </a:r>
                      <a:r>
                        <a:rPr lang="sr-Latn-RS" sz="1200"/>
                        <a:t>5</a:t>
                      </a:r>
                      <a:r>
                        <a:rPr lang="sr-Latn-RS" sz="1200" u="none" cap="none" strike="noStrike"/>
                        <a:t>.04. </a:t>
                      </a:r>
                      <a:r>
                        <a:rPr lang="sr-Latn-RS" sz="1200"/>
                        <a:t>- </a:t>
                      </a:r>
                      <a:r>
                        <a:rPr lang="sr-Latn-RS" sz="1200" u="none" cap="none" strike="noStrike"/>
                        <a:t>1</a:t>
                      </a:r>
                      <a:r>
                        <a:rPr lang="sr-Latn-RS" sz="1200"/>
                        <a:t>9</a:t>
                      </a:r>
                      <a:r>
                        <a:rPr lang="sr-Latn-RS" sz="1200" u="none" cap="none" strike="noStrike"/>
                        <a:t>.04.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Konsultativna nedelja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22</a:t>
                      </a:r>
                      <a:r>
                        <a:rPr lang="sr-Latn-RS" sz="1200" u="none" cap="none" strike="noStrike"/>
                        <a:t>.0</a:t>
                      </a:r>
                      <a:r>
                        <a:rPr lang="sr-Latn-RS" sz="1200"/>
                        <a:t>4</a:t>
                      </a:r>
                      <a:r>
                        <a:rPr lang="sr-Latn-RS" sz="1200" u="none" cap="none" strike="noStrike"/>
                        <a:t>. </a:t>
                      </a:r>
                      <a:r>
                        <a:rPr lang="sr-Latn-RS" sz="1200"/>
                        <a:t>-</a:t>
                      </a:r>
                      <a:r>
                        <a:rPr lang="sr-Latn-RS" sz="1200" u="none" cap="none" strike="noStrike"/>
                        <a:t> </a:t>
                      </a:r>
                      <a:r>
                        <a:rPr lang="sr-Latn-RS" sz="1200"/>
                        <a:t>26</a:t>
                      </a:r>
                      <a:r>
                        <a:rPr lang="sr-Latn-RS" sz="1200" u="none" cap="none" strike="noStrike"/>
                        <a:t>.0</a:t>
                      </a:r>
                      <a:r>
                        <a:rPr lang="sr-Latn-RS" sz="1200"/>
                        <a:t>4</a:t>
                      </a:r>
                      <a:r>
                        <a:rPr lang="sr-Latn-RS" sz="1200" u="none" cap="none" strike="noStrike"/>
                        <a:t>.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Project proposal 1/2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Da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</a:tr>
              <a:tr h="2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29</a:t>
                      </a:r>
                      <a:r>
                        <a:rPr lang="sr-Latn-RS" sz="1200" u="none" cap="none" strike="noStrike"/>
                        <a:t>.0</a:t>
                      </a:r>
                      <a:r>
                        <a:rPr lang="sr-Latn-RS" sz="1200"/>
                        <a:t>4</a:t>
                      </a:r>
                      <a:r>
                        <a:rPr lang="sr-Latn-RS" sz="1200" u="none" cap="none" strike="noStrike"/>
                        <a:t>. - </a:t>
                      </a:r>
                      <a:r>
                        <a:rPr lang="sr-Latn-RS" sz="1200"/>
                        <a:t>04</a:t>
                      </a:r>
                      <a:r>
                        <a:rPr lang="sr-Latn-RS" sz="1200" u="none" cap="none" strike="noStrike"/>
                        <a:t>.05.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Konsultativna nedelja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06</a:t>
                      </a:r>
                      <a:r>
                        <a:rPr lang="sr-Latn-RS" sz="1200" u="none" cap="none" strike="noStrike"/>
                        <a:t>.05. - 1</a:t>
                      </a:r>
                      <a:r>
                        <a:rPr lang="sr-Latn-RS" sz="1200"/>
                        <a:t>0</a:t>
                      </a:r>
                      <a:r>
                        <a:rPr lang="sr-Latn-RS" sz="1200" u="none" cap="none" strike="noStrike"/>
                        <a:t>.05.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(Dopunjen) Project proposal 2/2 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Da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</a:tr>
              <a:tr h="24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13</a:t>
                      </a:r>
                      <a:r>
                        <a:rPr lang="sr-Latn-RS" sz="1200" u="none" cap="none" strike="noStrike"/>
                        <a:t>.05. - </a:t>
                      </a:r>
                      <a:r>
                        <a:rPr lang="sr-Latn-RS" sz="1200"/>
                        <a:t>17</a:t>
                      </a:r>
                      <a:r>
                        <a:rPr lang="sr-Latn-RS" sz="1200" u="none" cap="none" strike="noStrike"/>
                        <a:t>.05.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Osnovna pravila i Pojo klase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Da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rgbClr val="EBF8FB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20</a:t>
                      </a:r>
                      <a:r>
                        <a:rPr lang="sr-Latn-RS" sz="1200" u="none" cap="none" strike="noStrike"/>
                        <a:t>.05. - </a:t>
                      </a:r>
                      <a:r>
                        <a:rPr lang="sr-Latn-RS" sz="1200"/>
                        <a:t>24</a:t>
                      </a:r>
                      <a:r>
                        <a:rPr lang="sr-Latn-RS" sz="1200" u="none" cap="none" strike="noStrike"/>
                        <a:t>.05.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Kompleksna pravila (bar 1)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cap="none" strike="noStrike"/>
                        <a:t>Da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8FB"/>
                    </a:solidFill>
                  </a:tcPr>
                </a:tc>
              </a:tr>
              <a:tr h="2427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cap="none" strike="noStrike"/>
                        <a:t>ODBRANA PROJEKTA:      Polovina juna 40 bodova 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8FB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676" name="Google Shape;676;p2"/>
          <p:cNvSpPr txBox="1"/>
          <p:nvPr/>
        </p:nvSpPr>
        <p:spPr>
          <a:xfrm>
            <a:off x="6760210" y="775335"/>
            <a:ext cx="198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2023-02-15T10:59:00Z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217E60542B7D45548F221D69961DF994</vt:lpwstr>
  </property>
  <property fmtid="{D5CDD505-2E9C-101B-9397-08002B2CF9AE}" pid="3" name="KSOProductBuildVer">
    <vt:lpwstr>1033-11.2.0.11486</vt:lpwstr>
  </property>
</Properties>
</file>