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embeddedFontLst>
    <p:embeddedFont>
      <p:font typeface="Poppins"/>
      <p:regular r:id="rId58"/>
      <p:bold r:id="rId59"/>
      <p:italic r:id="rId60"/>
      <p:boldItalic r:id="rId61"/>
    </p:embeddedFont>
    <p:embeddedFont>
      <p:font typeface="Barlow Condensed"/>
      <p:regular r:id="rId62"/>
      <p:bold r:id="rId63"/>
      <p:italic r:id="rId64"/>
      <p:boldItalic r:id="rId65"/>
    </p:embeddedFont>
    <p:embeddedFont>
      <p:font typeface="Rozha One"/>
      <p:regular r:id="rId66"/>
    </p:embeddedFont>
    <p:embeddedFont>
      <p:font typeface="Barlow Condensed Light"/>
      <p:regular r:id="rId67"/>
      <p:bold r:id="rId68"/>
      <p:italic r:id="rId69"/>
      <p:boldItalic r:id="rId70"/>
    </p:embeddedFont>
    <p:embeddedFont>
      <p:font typeface="Manjari"/>
      <p:regular r:id="rId71"/>
      <p:bold r:id="rId72"/>
    </p:embeddedFont>
    <p:embeddedFont>
      <p:font typeface="Barlow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7" roundtripDataSignature="AMtx7mjICxy4CdBR3IHCF/yU4lVh3wcw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Barlow-regular.fntdata"/><Relationship Id="rId72" Type="http://schemas.openxmlformats.org/officeDocument/2006/relationships/font" Target="fonts/Manjari-bold.fntdata"/><Relationship Id="rId31" Type="http://schemas.openxmlformats.org/officeDocument/2006/relationships/slide" Target="slides/slide27.xml"/><Relationship Id="rId75" Type="http://schemas.openxmlformats.org/officeDocument/2006/relationships/font" Target="fonts/Barlow-italic.fntdata"/><Relationship Id="rId30" Type="http://schemas.openxmlformats.org/officeDocument/2006/relationships/slide" Target="slides/slide26.xml"/><Relationship Id="rId74" Type="http://schemas.openxmlformats.org/officeDocument/2006/relationships/font" Target="fonts/Barlow-bold.fntdata"/><Relationship Id="rId33" Type="http://schemas.openxmlformats.org/officeDocument/2006/relationships/slide" Target="slides/slide29.xml"/><Relationship Id="rId77" Type="http://customschemas.google.com/relationships/presentationmetadata" Target="metadata"/><Relationship Id="rId32" Type="http://schemas.openxmlformats.org/officeDocument/2006/relationships/slide" Target="slides/slide28.xml"/><Relationship Id="rId76" Type="http://schemas.openxmlformats.org/officeDocument/2006/relationships/font" Target="fonts/Barlow-bold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anjari-regular.fntdata"/><Relationship Id="rId70" Type="http://schemas.openxmlformats.org/officeDocument/2006/relationships/font" Target="fonts/BarlowCondensedLigh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Condensed-regular.fntdata"/><Relationship Id="rId61" Type="http://schemas.openxmlformats.org/officeDocument/2006/relationships/font" Target="fonts/Poppins-boldItalic.fntdata"/><Relationship Id="rId20" Type="http://schemas.openxmlformats.org/officeDocument/2006/relationships/slide" Target="slides/slide16.xml"/><Relationship Id="rId64" Type="http://schemas.openxmlformats.org/officeDocument/2006/relationships/font" Target="fonts/BarlowCondensed-italic.fntdata"/><Relationship Id="rId63" Type="http://schemas.openxmlformats.org/officeDocument/2006/relationships/font" Target="fonts/BarlowCondensed-bold.fntdata"/><Relationship Id="rId22" Type="http://schemas.openxmlformats.org/officeDocument/2006/relationships/slide" Target="slides/slide18.xml"/><Relationship Id="rId66" Type="http://schemas.openxmlformats.org/officeDocument/2006/relationships/font" Target="fonts/RozhaOne-regular.fntdata"/><Relationship Id="rId21" Type="http://schemas.openxmlformats.org/officeDocument/2006/relationships/slide" Target="slides/slide17.xml"/><Relationship Id="rId65" Type="http://schemas.openxmlformats.org/officeDocument/2006/relationships/font" Target="fonts/BarlowCondensed-boldItalic.fntdata"/><Relationship Id="rId24" Type="http://schemas.openxmlformats.org/officeDocument/2006/relationships/slide" Target="slides/slide20.xml"/><Relationship Id="rId68" Type="http://schemas.openxmlformats.org/officeDocument/2006/relationships/font" Target="fonts/BarlowCondensedLight-bold.fntdata"/><Relationship Id="rId23" Type="http://schemas.openxmlformats.org/officeDocument/2006/relationships/slide" Target="slides/slide19.xml"/><Relationship Id="rId67" Type="http://schemas.openxmlformats.org/officeDocument/2006/relationships/font" Target="fonts/BarlowCondensedLight-regular.fntdata"/><Relationship Id="rId60" Type="http://schemas.openxmlformats.org/officeDocument/2006/relationships/font" Target="fonts/Poppins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BarlowCondensed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Poppins-bold.fntdata"/><Relationship Id="rId14" Type="http://schemas.openxmlformats.org/officeDocument/2006/relationships/slide" Target="slides/slide10.xml"/><Relationship Id="rId58" Type="http://schemas.openxmlformats.org/officeDocument/2006/relationships/font" Target="fonts/Poppins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bef6ca1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2bef6ca1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6" name="Google Shape;10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7" name="Google Shape;10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7" name="Google Shape;10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7" name="Google Shape;10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8" name="Google Shape;10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1" name="Google Shape;11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2" name="Google Shape;114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6" name="Google Shape;11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7" name="Google Shape;117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8" name="Google Shape;119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0" name="Google Shape;122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0" name="Google Shape;123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0" name="Google Shape;124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0" name="Google Shape;126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slide" Target="/ppt/slides/slide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/>
          <p:nvPr/>
        </p:nvSpPr>
        <p:spPr>
          <a:xfrm>
            <a:off x="-48100" y="-5308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" name="Google Shape;10;p55"/>
          <p:cNvSpPr/>
          <p:nvPr/>
        </p:nvSpPr>
        <p:spPr>
          <a:xfrm>
            <a:off x="-48100" y="240490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1" name="Google Shape;11;p55"/>
          <p:cNvSpPr/>
          <p:nvPr/>
        </p:nvSpPr>
        <p:spPr>
          <a:xfrm>
            <a:off x="3200731" y="-701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2" name="Google Shape;12;p5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5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55"/>
          <p:cNvSpPr txBox="1"/>
          <p:nvPr>
            <p:ph idx="1" type="subTitle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5" name="Google Shape;15;p5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5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4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14" name="Google Shape;114;p64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15" name="Google Shape;115;p64"/>
          <p:cNvSpPr/>
          <p:nvPr/>
        </p:nvSpPr>
        <p:spPr>
          <a:xfrm>
            <a:off x="-77229" y="-108125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16" name="Google Shape;116;p64"/>
          <p:cNvSpPr/>
          <p:nvPr/>
        </p:nvSpPr>
        <p:spPr>
          <a:xfrm>
            <a:off x="2012454" y="-24395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17" name="Google Shape;117;p64"/>
          <p:cNvSpPr/>
          <p:nvPr/>
        </p:nvSpPr>
        <p:spPr>
          <a:xfrm>
            <a:off x="5472333" y="-13449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18" name="Google Shape;118;p64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6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6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6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65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124" name="Google Shape;124;p65"/>
            <p:cNvSpPr/>
            <p:nvPr/>
          </p:nvSpPr>
          <p:spPr>
            <a:xfrm>
              <a:off x="-237175" y="2127600"/>
              <a:ext cx="8462695" cy="3196882"/>
            </a:xfrm>
            <a:custGeom>
              <a:rect b="b" l="l" r="r" t="t"/>
              <a:pathLst>
                <a:path extrusionOk="0" h="110361" w="345064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25" name="Google Shape;125;p65"/>
            <p:cNvSpPr/>
            <p:nvPr/>
          </p:nvSpPr>
          <p:spPr>
            <a:xfrm>
              <a:off x="1623100" y="-210720"/>
              <a:ext cx="5122507" cy="1387179"/>
            </a:xfrm>
            <a:custGeom>
              <a:rect b="b" l="l" r="r" t="t"/>
              <a:pathLst>
                <a:path extrusionOk="0" h="55929" w="166789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26" name="Google Shape;126;p65"/>
            <p:cNvSpPr/>
            <p:nvPr/>
          </p:nvSpPr>
          <p:spPr>
            <a:xfrm>
              <a:off x="5094677" y="-212225"/>
              <a:ext cx="4156292" cy="5536364"/>
            </a:xfrm>
            <a:custGeom>
              <a:rect b="b" l="l" r="r" t="t"/>
              <a:pathLst>
                <a:path extrusionOk="0" h="223218" w="135329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127" name="Google Shape;127;p6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5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65"/>
          <p:cNvSpPr txBox="1"/>
          <p:nvPr>
            <p:ph idx="1" type="subTitle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0" name="Google Shape;130;p6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6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/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7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36" name="Google Shape;136;p67"/>
          <p:cNvSpPr/>
          <p:nvPr/>
        </p:nvSpPr>
        <p:spPr>
          <a:xfrm>
            <a:off x="611000" y="2609200"/>
            <a:ext cx="8639800" cy="2759025"/>
          </a:xfrm>
          <a:custGeom>
            <a:rect b="b" l="l" r="r" t="t"/>
            <a:pathLst>
              <a:path extrusionOk="0" h="110361" w="345592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37" name="Google Shape;137;p67"/>
          <p:cNvSpPr/>
          <p:nvPr/>
        </p:nvSpPr>
        <p:spPr>
          <a:xfrm>
            <a:off x="1810975" y="-199750"/>
            <a:ext cx="4193925" cy="1398225"/>
          </a:xfrm>
          <a:custGeom>
            <a:rect b="b" l="l" r="r" t="t"/>
            <a:pathLst>
              <a:path extrusionOk="0" h="55929" w="167757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38" name="Google Shape;138;p67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39" name="Google Shape;139;p6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7"/>
          <p:cNvSpPr txBox="1"/>
          <p:nvPr>
            <p:ph hasCustomPrompt="1" type="title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67"/>
          <p:cNvSpPr txBox="1"/>
          <p:nvPr>
            <p:ph idx="1" type="body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67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3" name="Google Shape;143;p6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6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9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48" name="Google Shape;148;p69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49" name="Google Shape;149;p69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50" name="Google Shape;150;p6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2" name="Google Shape;152;p6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6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69"/>
          <p:cNvSpPr txBox="1"/>
          <p:nvPr>
            <p:ph idx="2" type="title"/>
          </p:nvPr>
        </p:nvSpPr>
        <p:spPr>
          <a:xfrm>
            <a:off x="4203751" y="1315750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55" name="Google Shape;155;p69"/>
          <p:cNvSpPr txBox="1"/>
          <p:nvPr>
            <p:ph idx="1" type="subTitle"/>
          </p:nvPr>
        </p:nvSpPr>
        <p:spPr>
          <a:xfrm>
            <a:off x="4203751" y="1813683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69"/>
          <p:cNvSpPr txBox="1"/>
          <p:nvPr>
            <p:ph idx="3" type="title"/>
          </p:nvPr>
        </p:nvSpPr>
        <p:spPr>
          <a:xfrm>
            <a:off x="4203751" y="2444625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57" name="Google Shape;157;p69"/>
          <p:cNvSpPr txBox="1"/>
          <p:nvPr>
            <p:ph idx="4" type="subTitle"/>
          </p:nvPr>
        </p:nvSpPr>
        <p:spPr>
          <a:xfrm>
            <a:off x="4203751" y="2942624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69"/>
          <p:cNvSpPr txBox="1"/>
          <p:nvPr>
            <p:ph idx="5" type="title"/>
          </p:nvPr>
        </p:nvSpPr>
        <p:spPr>
          <a:xfrm>
            <a:off x="4203751" y="3573573"/>
            <a:ext cx="3577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Rozha One"/>
              <a:buNone/>
              <a:defRPr sz="62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59" name="Google Shape;159;p69"/>
          <p:cNvSpPr txBox="1"/>
          <p:nvPr>
            <p:ph idx="6" type="subTitle"/>
          </p:nvPr>
        </p:nvSpPr>
        <p:spPr>
          <a:xfrm>
            <a:off x="4203751" y="4071576"/>
            <a:ext cx="3577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0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62" name="Google Shape;162;p70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63" name="Google Shape;163;p70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64" name="Google Shape;164;p7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66" name="Google Shape;166;p7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70"/>
          <p:cNvSpPr txBox="1"/>
          <p:nvPr>
            <p:ph idx="2" type="title"/>
          </p:nvPr>
        </p:nvSpPr>
        <p:spPr>
          <a:xfrm>
            <a:off x="707656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69" name="Google Shape;169;p70"/>
          <p:cNvSpPr txBox="1"/>
          <p:nvPr>
            <p:ph idx="3" type="title"/>
          </p:nvPr>
        </p:nvSpPr>
        <p:spPr>
          <a:xfrm>
            <a:off x="707650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0" name="Google Shape;170;p70"/>
          <p:cNvSpPr txBox="1"/>
          <p:nvPr>
            <p:ph idx="1" type="subTitle"/>
          </p:nvPr>
        </p:nvSpPr>
        <p:spPr>
          <a:xfrm>
            <a:off x="707650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70"/>
          <p:cNvSpPr txBox="1"/>
          <p:nvPr>
            <p:ph idx="4" type="title"/>
          </p:nvPr>
        </p:nvSpPr>
        <p:spPr>
          <a:xfrm>
            <a:off x="3397294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2" name="Google Shape;172;p70"/>
          <p:cNvSpPr txBox="1"/>
          <p:nvPr>
            <p:ph idx="5" type="title"/>
          </p:nvPr>
        </p:nvSpPr>
        <p:spPr>
          <a:xfrm>
            <a:off x="3397288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3" name="Google Shape;173;p70"/>
          <p:cNvSpPr txBox="1"/>
          <p:nvPr>
            <p:ph idx="6" type="subTitle"/>
          </p:nvPr>
        </p:nvSpPr>
        <p:spPr>
          <a:xfrm>
            <a:off x="3397288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70"/>
          <p:cNvSpPr txBox="1"/>
          <p:nvPr>
            <p:ph idx="7" type="title"/>
          </p:nvPr>
        </p:nvSpPr>
        <p:spPr>
          <a:xfrm>
            <a:off x="6086882" y="18815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5" name="Google Shape;175;p70"/>
          <p:cNvSpPr txBox="1"/>
          <p:nvPr>
            <p:ph idx="8" type="title"/>
          </p:nvPr>
        </p:nvSpPr>
        <p:spPr>
          <a:xfrm>
            <a:off x="6086875" y="14548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6" name="Google Shape;176;p70"/>
          <p:cNvSpPr txBox="1"/>
          <p:nvPr>
            <p:ph idx="9" type="subTitle"/>
          </p:nvPr>
        </p:nvSpPr>
        <p:spPr>
          <a:xfrm>
            <a:off x="6086875" y="22276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70"/>
          <p:cNvSpPr txBox="1"/>
          <p:nvPr>
            <p:ph idx="13" type="title"/>
          </p:nvPr>
        </p:nvSpPr>
        <p:spPr>
          <a:xfrm>
            <a:off x="707656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8" name="Google Shape;178;p70"/>
          <p:cNvSpPr txBox="1"/>
          <p:nvPr>
            <p:ph idx="14" type="title"/>
          </p:nvPr>
        </p:nvSpPr>
        <p:spPr>
          <a:xfrm>
            <a:off x="707650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9" name="Google Shape;179;p70"/>
          <p:cNvSpPr txBox="1"/>
          <p:nvPr>
            <p:ph idx="15" type="subTitle"/>
          </p:nvPr>
        </p:nvSpPr>
        <p:spPr>
          <a:xfrm>
            <a:off x="707650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70"/>
          <p:cNvSpPr txBox="1"/>
          <p:nvPr>
            <p:ph idx="16" type="title"/>
          </p:nvPr>
        </p:nvSpPr>
        <p:spPr>
          <a:xfrm>
            <a:off x="3397294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1" name="Google Shape;181;p70"/>
          <p:cNvSpPr txBox="1"/>
          <p:nvPr>
            <p:ph idx="17" type="title"/>
          </p:nvPr>
        </p:nvSpPr>
        <p:spPr>
          <a:xfrm>
            <a:off x="3397288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2" name="Google Shape;182;p70"/>
          <p:cNvSpPr txBox="1"/>
          <p:nvPr>
            <p:ph idx="18" type="subTitle"/>
          </p:nvPr>
        </p:nvSpPr>
        <p:spPr>
          <a:xfrm>
            <a:off x="3397288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70"/>
          <p:cNvSpPr txBox="1"/>
          <p:nvPr>
            <p:ph idx="19" type="title"/>
          </p:nvPr>
        </p:nvSpPr>
        <p:spPr>
          <a:xfrm>
            <a:off x="6086882" y="3292463"/>
            <a:ext cx="2343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4" name="Google Shape;184;p70"/>
          <p:cNvSpPr txBox="1"/>
          <p:nvPr>
            <p:ph idx="20" type="title"/>
          </p:nvPr>
        </p:nvSpPr>
        <p:spPr>
          <a:xfrm>
            <a:off x="6086875" y="2865725"/>
            <a:ext cx="23439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5" name="Google Shape;185;p70"/>
          <p:cNvSpPr txBox="1"/>
          <p:nvPr>
            <p:ph idx="21" type="subTitle"/>
          </p:nvPr>
        </p:nvSpPr>
        <p:spPr>
          <a:xfrm>
            <a:off x="6086875" y="3638500"/>
            <a:ext cx="2343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71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88" name="Google Shape;188;p71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189" name="Google Shape;189;p71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190" name="Google Shape;190;p71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191" name="Google Shape;191;p7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93" name="Google Shape;193;p7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7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2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97" name="Google Shape;197;p72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98" name="Google Shape;198;p72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99" name="Google Shape;199;p7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2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01" name="Google Shape;201;p72"/>
          <p:cNvSpPr txBox="1"/>
          <p:nvPr>
            <p:ph idx="1" type="subTitle"/>
          </p:nvPr>
        </p:nvSpPr>
        <p:spPr>
          <a:xfrm>
            <a:off x="1557925" y="1849666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72"/>
          <p:cNvSpPr txBox="1"/>
          <p:nvPr>
            <p:ph idx="2" type="title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03" name="Google Shape;203;p72"/>
          <p:cNvSpPr txBox="1"/>
          <p:nvPr>
            <p:ph idx="3" type="subTitle"/>
          </p:nvPr>
        </p:nvSpPr>
        <p:spPr>
          <a:xfrm>
            <a:off x="5173352" y="1849660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72"/>
          <p:cNvSpPr txBox="1"/>
          <p:nvPr>
            <p:ph idx="4" type="title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05" name="Google Shape;205;p72"/>
          <p:cNvSpPr txBox="1"/>
          <p:nvPr>
            <p:ph idx="5" type="subTitle"/>
          </p:nvPr>
        </p:nvSpPr>
        <p:spPr>
          <a:xfrm>
            <a:off x="3252150" y="3219961"/>
            <a:ext cx="2639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72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7" name="Google Shape;207;p7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7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3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11" name="Google Shape;211;p73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12" name="Google Shape;212;p73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3" name="Google Shape;213;p7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3">
            <a:hlinkClick action="ppaction://hlinksldjump" r:id="rId3"/>
          </p:cNvPr>
          <p:cNvSpPr txBox="1"/>
          <p:nvPr>
            <p:ph type="title"/>
          </p:nvPr>
        </p:nvSpPr>
        <p:spPr>
          <a:xfrm>
            <a:off x="713236" y="2503799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5" name="Google Shape;215;p73"/>
          <p:cNvSpPr txBox="1"/>
          <p:nvPr>
            <p:ph idx="1" type="subTitle"/>
          </p:nvPr>
        </p:nvSpPr>
        <p:spPr>
          <a:xfrm>
            <a:off x="713235" y="2996207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73"/>
          <p:cNvSpPr txBox="1"/>
          <p:nvPr>
            <p:ph idx="2" type="title"/>
          </p:nvPr>
        </p:nvSpPr>
        <p:spPr>
          <a:xfrm>
            <a:off x="6097308" y="2503800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7" name="Google Shape;217;p73"/>
          <p:cNvSpPr txBox="1"/>
          <p:nvPr>
            <p:ph idx="3" type="subTitle"/>
          </p:nvPr>
        </p:nvSpPr>
        <p:spPr>
          <a:xfrm>
            <a:off x="6097311" y="2996202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73"/>
          <p:cNvSpPr txBox="1"/>
          <p:nvPr>
            <p:ph idx="4" type="title"/>
          </p:nvPr>
        </p:nvSpPr>
        <p:spPr>
          <a:xfrm>
            <a:off x="3405610" y="2503801"/>
            <a:ext cx="2332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9" name="Google Shape;219;p73"/>
          <p:cNvSpPr txBox="1"/>
          <p:nvPr>
            <p:ph idx="5" type="subTitle"/>
          </p:nvPr>
        </p:nvSpPr>
        <p:spPr>
          <a:xfrm>
            <a:off x="3405609" y="3000768"/>
            <a:ext cx="23328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73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1" name="Google Shape;221;p7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7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9" name="Google Shape;19;p56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0" name="Google Shape;20;p56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1" name="Google Shape;21;p5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6"/>
          <p:cNvSpPr txBox="1"/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" name="Google Shape;23;p56"/>
          <p:cNvSpPr txBox="1"/>
          <p:nvPr>
            <p:ph idx="2" type="title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4" name="Google Shape;24;p56"/>
          <p:cNvSpPr txBox="1"/>
          <p:nvPr>
            <p:ph idx="3" type="title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5" name="Google Shape;25;p56"/>
          <p:cNvSpPr txBox="1"/>
          <p:nvPr>
            <p:ph idx="4" type="title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6" name="Google Shape;26;p56"/>
          <p:cNvSpPr txBox="1"/>
          <p:nvPr>
            <p:ph idx="5" type="title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7" name="Google Shape;27;p56"/>
          <p:cNvSpPr txBox="1"/>
          <p:nvPr>
            <p:ph idx="6" type="title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8" name="Google Shape;28;p56"/>
          <p:cNvSpPr txBox="1"/>
          <p:nvPr>
            <p:ph idx="7" type="title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9" name="Google Shape;29;p56"/>
          <p:cNvSpPr txBox="1"/>
          <p:nvPr>
            <p:ph idx="8" type="title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1" type="subTitle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9" type="subTitle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6"/>
          <p:cNvSpPr txBox="1"/>
          <p:nvPr>
            <p:ph idx="13" type="subTitle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4" type="subTitle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6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" name="Google Shape;35;p5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4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25" name="Google Shape;225;p74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26" name="Google Shape;226;p74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27" name="Google Shape;227;p7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4"/>
          <p:cNvSpPr txBox="1"/>
          <p:nvPr>
            <p:ph type="title"/>
          </p:nvPr>
        </p:nvSpPr>
        <p:spPr>
          <a:xfrm>
            <a:off x="5200938" y="345947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29" name="Google Shape;229;p74"/>
          <p:cNvSpPr txBox="1"/>
          <p:nvPr>
            <p:ph idx="1" type="subTitle"/>
          </p:nvPr>
        </p:nvSpPr>
        <p:spPr>
          <a:xfrm>
            <a:off x="5200924" y="3799476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74"/>
          <p:cNvSpPr txBox="1"/>
          <p:nvPr>
            <p:ph idx="2" type="title"/>
          </p:nvPr>
        </p:nvSpPr>
        <p:spPr>
          <a:xfrm>
            <a:off x="5200935" y="1353000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1" name="Google Shape;231;p74"/>
          <p:cNvSpPr txBox="1"/>
          <p:nvPr>
            <p:ph idx="3" type="subTitle"/>
          </p:nvPr>
        </p:nvSpPr>
        <p:spPr>
          <a:xfrm>
            <a:off x="5200924" y="1693001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74"/>
          <p:cNvSpPr txBox="1"/>
          <p:nvPr>
            <p:ph idx="4" type="title"/>
          </p:nvPr>
        </p:nvSpPr>
        <p:spPr>
          <a:xfrm>
            <a:off x="5200938" y="2427412"/>
            <a:ext cx="3229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3" name="Google Shape;233;p74"/>
          <p:cNvSpPr txBox="1"/>
          <p:nvPr>
            <p:ph idx="5" type="subTitle"/>
          </p:nvPr>
        </p:nvSpPr>
        <p:spPr>
          <a:xfrm>
            <a:off x="5200921" y="2769273"/>
            <a:ext cx="3229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74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35" name="Google Shape;235;p7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7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5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39" name="Google Shape;239;p75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40" name="Google Shape;240;p75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41" name="Google Shape;241;p7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5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75"/>
          <p:cNvSpPr txBox="1"/>
          <p:nvPr>
            <p:ph idx="2" type="title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44" name="Google Shape;244;p75"/>
          <p:cNvSpPr txBox="1"/>
          <p:nvPr>
            <p:ph idx="1" type="subTitle"/>
          </p:nvPr>
        </p:nvSpPr>
        <p:spPr>
          <a:xfrm>
            <a:off x="149617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75"/>
          <p:cNvSpPr txBox="1"/>
          <p:nvPr>
            <p:ph idx="3" type="title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46" name="Google Shape;246;p75"/>
          <p:cNvSpPr txBox="1"/>
          <p:nvPr>
            <p:ph idx="4" type="subTitle"/>
          </p:nvPr>
        </p:nvSpPr>
        <p:spPr>
          <a:xfrm>
            <a:off x="1496175" y="3391207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75"/>
          <p:cNvSpPr txBox="1"/>
          <p:nvPr>
            <p:ph idx="5" type="title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48" name="Google Shape;248;p75"/>
          <p:cNvSpPr txBox="1"/>
          <p:nvPr>
            <p:ph idx="6" type="subTitle"/>
          </p:nvPr>
        </p:nvSpPr>
        <p:spPr>
          <a:xfrm>
            <a:off x="4915125" y="1871730"/>
            <a:ext cx="2732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75"/>
          <p:cNvSpPr txBox="1"/>
          <p:nvPr>
            <p:ph idx="7" type="title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50" name="Google Shape;250;p75"/>
          <p:cNvSpPr txBox="1"/>
          <p:nvPr>
            <p:ph idx="8" type="subTitle"/>
          </p:nvPr>
        </p:nvSpPr>
        <p:spPr>
          <a:xfrm>
            <a:off x="4915125" y="3389946"/>
            <a:ext cx="2732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1" name="Google Shape;251;p7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7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6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55" name="Google Shape;255;p76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56" name="Google Shape;256;p76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57" name="Google Shape;257;p7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6"/>
          <p:cNvSpPr txBox="1"/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76"/>
          <p:cNvSpPr txBox="1"/>
          <p:nvPr>
            <p:ph idx="1" type="subTitle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0" name="Google Shape;260;p7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7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7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64" name="Google Shape;264;p77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65" name="Google Shape;265;p7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7"/>
          <p:cNvSpPr txBox="1"/>
          <p:nvPr>
            <p:ph type="title"/>
          </p:nvPr>
        </p:nvSpPr>
        <p:spPr>
          <a:xfrm>
            <a:off x="4215400" y="1558650"/>
            <a:ext cx="3888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77"/>
          <p:cNvSpPr txBox="1"/>
          <p:nvPr>
            <p:ph idx="1" type="subTitle"/>
          </p:nvPr>
        </p:nvSpPr>
        <p:spPr>
          <a:xfrm>
            <a:off x="4215396" y="3247925"/>
            <a:ext cx="3888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8" name="Google Shape;268;p7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7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8"/>
          <p:cNvSpPr/>
          <p:nvPr/>
        </p:nvSpPr>
        <p:spPr>
          <a:xfrm>
            <a:off x="-112366" y="-74900"/>
            <a:ext cx="4455825" cy="3945000"/>
          </a:xfrm>
          <a:custGeom>
            <a:rect b="b" l="l" r="r" t="t"/>
            <a:pathLst>
              <a:path extrusionOk="0" h="157800" w="178233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72" name="Google Shape;272;p78"/>
          <p:cNvSpPr/>
          <p:nvPr/>
        </p:nvSpPr>
        <p:spPr>
          <a:xfrm>
            <a:off x="3096091" y="-74900"/>
            <a:ext cx="6204650" cy="4232150"/>
          </a:xfrm>
          <a:custGeom>
            <a:rect b="b" l="l" r="r" t="t"/>
            <a:pathLst>
              <a:path extrusionOk="0" h="169286" w="248186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73" name="Google Shape;273;p78"/>
          <p:cNvSpPr/>
          <p:nvPr/>
        </p:nvSpPr>
        <p:spPr>
          <a:xfrm>
            <a:off x="-124825" y="2696600"/>
            <a:ext cx="6564300" cy="2559275"/>
          </a:xfrm>
          <a:custGeom>
            <a:rect b="b" l="l" r="r" t="t"/>
            <a:pathLst>
              <a:path extrusionOk="0" h="102371" w="262572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74" name="Google Shape;274;p78"/>
          <p:cNvSpPr/>
          <p:nvPr/>
        </p:nvSpPr>
        <p:spPr>
          <a:xfrm>
            <a:off x="5930009" y="3160026"/>
            <a:ext cx="3395700" cy="2134800"/>
          </a:xfrm>
          <a:custGeom>
            <a:rect b="b" l="l" r="r" t="t"/>
            <a:pathLst>
              <a:path extrusionOk="0" h="85392" w="135828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275" name="Google Shape;275;p7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277" name="Google Shape;277;p7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7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9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1" name="Google Shape;281;p79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82" name="Google Shape;282;p79"/>
          <p:cNvSpPr/>
          <p:nvPr/>
        </p:nvSpPr>
        <p:spPr>
          <a:xfrm>
            <a:off x="3387250" y="-62425"/>
            <a:ext cx="5826100" cy="5343250"/>
          </a:xfrm>
          <a:custGeom>
            <a:rect b="b" l="l" r="r" t="t"/>
            <a:pathLst>
              <a:path extrusionOk="0" h="213730" w="233044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83" name="Google Shape;283;p7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85" name="Google Shape;285;p7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7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0"/>
          <p:cNvSpPr/>
          <p:nvPr/>
        </p:nvSpPr>
        <p:spPr>
          <a:xfrm>
            <a:off x="4919975" y="-87400"/>
            <a:ext cx="4293375" cy="5280825"/>
          </a:xfrm>
          <a:custGeom>
            <a:rect b="b" l="l" r="r" t="t"/>
            <a:pathLst>
              <a:path extrusionOk="0" h="211233" w="171735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289" name="Google Shape;289;p80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0" name="Google Shape;290;p80"/>
          <p:cNvSpPr/>
          <p:nvPr/>
        </p:nvSpPr>
        <p:spPr>
          <a:xfrm>
            <a:off x="-62425" y="-62425"/>
            <a:ext cx="5755225" cy="5343250"/>
          </a:xfrm>
          <a:custGeom>
            <a:rect b="b" l="l" r="r" t="t"/>
            <a:pathLst>
              <a:path extrusionOk="0" h="213730" w="230209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291" name="Google Shape;291;p8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93" name="Google Shape;293;p8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8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8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81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298" name="Google Shape;298;p81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299" name="Google Shape;299;p81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00" name="Google Shape;300;p8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1"/>
          <p:cNvSpPr txBox="1"/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2" name="Google Shape;302;p81"/>
          <p:cNvSpPr txBox="1"/>
          <p:nvPr>
            <p:ph idx="1" type="subTitle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81"/>
          <p:cNvSpPr txBox="1"/>
          <p:nvPr>
            <p:ph idx="2" type="title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4" name="Google Shape;304;p81"/>
          <p:cNvSpPr txBox="1"/>
          <p:nvPr>
            <p:ph idx="3" type="subTitle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81"/>
          <p:cNvSpPr txBox="1"/>
          <p:nvPr>
            <p:ph idx="4" type="title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6" name="Google Shape;306;p81"/>
          <p:cNvSpPr txBox="1"/>
          <p:nvPr>
            <p:ph idx="5" type="subTitle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81"/>
          <p:cNvSpPr txBox="1"/>
          <p:nvPr>
            <p:ph idx="6" type="title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8" name="Google Shape;308;p81"/>
          <p:cNvSpPr txBox="1"/>
          <p:nvPr>
            <p:ph idx="7" type="subTitle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81"/>
          <p:cNvSpPr txBox="1"/>
          <p:nvPr>
            <p:ph idx="8" type="title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10" name="Google Shape;310;p81"/>
          <p:cNvSpPr txBox="1"/>
          <p:nvPr>
            <p:ph idx="9" type="subTitle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81"/>
          <p:cNvSpPr txBox="1"/>
          <p:nvPr>
            <p:ph idx="13" type="title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12" name="Google Shape;312;p81"/>
          <p:cNvSpPr txBox="1"/>
          <p:nvPr>
            <p:ph idx="14" type="subTitle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3" name="Google Shape;313;p8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8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81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2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18" name="Google Shape;318;p82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19" name="Google Shape;319;p82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20" name="Google Shape;320;p8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2"/>
          <p:cNvSpPr txBox="1"/>
          <p:nvPr>
            <p:ph type="title"/>
          </p:nvPr>
        </p:nvSpPr>
        <p:spPr>
          <a:xfrm>
            <a:off x="713229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2" name="Google Shape;322;p82"/>
          <p:cNvSpPr txBox="1"/>
          <p:nvPr>
            <p:ph idx="1" type="subTitle"/>
          </p:nvPr>
        </p:nvSpPr>
        <p:spPr>
          <a:xfrm>
            <a:off x="713231" y="17930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3" name="Google Shape;323;p82"/>
          <p:cNvSpPr txBox="1"/>
          <p:nvPr>
            <p:ph idx="2" type="title"/>
          </p:nvPr>
        </p:nvSpPr>
        <p:spPr>
          <a:xfrm>
            <a:off x="713244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4" name="Google Shape;324;p82"/>
          <p:cNvSpPr txBox="1"/>
          <p:nvPr>
            <p:ph idx="3" type="subTitle"/>
          </p:nvPr>
        </p:nvSpPr>
        <p:spPr>
          <a:xfrm>
            <a:off x="713231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5" name="Google Shape;325;p82"/>
          <p:cNvSpPr txBox="1"/>
          <p:nvPr>
            <p:ph idx="4" type="title"/>
          </p:nvPr>
        </p:nvSpPr>
        <p:spPr>
          <a:xfrm>
            <a:off x="713247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6" name="Google Shape;326;p82"/>
          <p:cNvSpPr txBox="1"/>
          <p:nvPr>
            <p:ph idx="5" type="subTitle"/>
          </p:nvPr>
        </p:nvSpPr>
        <p:spPr>
          <a:xfrm>
            <a:off x="713250" y="2799005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7" name="Google Shape;327;p82"/>
          <p:cNvSpPr txBox="1"/>
          <p:nvPr>
            <p:ph idx="6" type="title"/>
          </p:nvPr>
        </p:nvSpPr>
        <p:spPr>
          <a:xfrm>
            <a:off x="5895420" y="2397903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8" name="Google Shape;328;p82"/>
          <p:cNvSpPr txBox="1"/>
          <p:nvPr>
            <p:ph idx="7" type="subTitle"/>
          </p:nvPr>
        </p:nvSpPr>
        <p:spPr>
          <a:xfrm>
            <a:off x="5895424" y="2798996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9" name="Google Shape;329;p82"/>
          <p:cNvSpPr txBox="1"/>
          <p:nvPr>
            <p:ph idx="8" type="title"/>
          </p:nvPr>
        </p:nvSpPr>
        <p:spPr>
          <a:xfrm>
            <a:off x="5895437" y="1392000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0" name="Google Shape;330;p82"/>
          <p:cNvSpPr txBox="1"/>
          <p:nvPr>
            <p:ph idx="9" type="subTitle"/>
          </p:nvPr>
        </p:nvSpPr>
        <p:spPr>
          <a:xfrm>
            <a:off x="5895435" y="1793090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82"/>
          <p:cNvSpPr txBox="1"/>
          <p:nvPr>
            <p:ph idx="13" type="title"/>
          </p:nvPr>
        </p:nvSpPr>
        <p:spPr>
          <a:xfrm>
            <a:off x="5895437" y="3403806"/>
            <a:ext cx="2535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2" name="Google Shape;332;p82"/>
          <p:cNvSpPr txBox="1"/>
          <p:nvPr>
            <p:ph idx="14" type="subTitle"/>
          </p:nvPr>
        </p:nvSpPr>
        <p:spPr>
          <a:xfrm>
            <a:off x="5895435" y="3804899"/>
            <a:ext cx="2535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3" name="Google Shape;333;p82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4" name="Google Shape;334;p8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8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3"/>
          <p:cNvSpPr/>
          <p:nvPr/>
        </p:nvSpPr>
        <p:spPr>
          <a:xfrm>
            <a:off x="-55980" y="-27995"/>
            <a:ext cx="5691450" cy="5224950"/>
          </a:xfrm>
          <a:custGeom>
            <a:rect b="b" l="l" r="r" t="t"/>
            <a:pathLst>
              <a:path extrusionOk="0" h="208998" w="227658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38" name="Google Shape;338;p83"/>
          <p:cNvSpPr/>
          <p:nvPr/>
        </p:nvSpPr>
        <p:spPr>
          <a:xfrm flipH="1">
            <a:off x="4881322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39" name="Google Shape;339;p83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40" name="Google Shape;340;p8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83"/>
          <p:cNvSpPr txBox="1"/>
          <p:nvPr>
            <p:ph idx="2" type="title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3" name="Google Shape;343;p83"/>
          <p:cNvSpPr txBox="1"/>
          <p:nvPr>
            <p:ph idx="1" type="subTitle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83"/>
          <p:cNvSpPr txBox="1"/>
          <p:nvPr>
            <p:ph idx="3" type="title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5" name="Google Shape;345;p83"/>
          <p:cNvSpPr txBox="1"/>
          <p:nvPr>
            <p:ph idx="4" type="subTitle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6" name="Google Shape;346;p83"/>
          <p:cNvSpPr txBox="1"/>
          <p:nvPr>
            <p:ph idx="5" type="title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7" name="Google Shape;347;p83"/>
          <p:cNvSpPr txBox="1"/>
          <p:nvPr>
            <p:ph idx="6" type="subTitle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83"/>
          <p:cNvSpPr txBox="1"/>
          <p:nvPr>
            <p:ph idx="7" type="title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49" name="Google Shape;349;p83"/>
          <p:cNvSpPr txBox="1"/>
          <p:nvPr>
            <p:ph idx="8" type="subTitle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50" name="Google Shape;350;p8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8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7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39" name="Google Shape;39;p57"/>
            <p:cNvSpPr/>
            <p:nvPr/>
          </p:nvSpPr>
          <p:spPr>
            <a:xfrm>
              <a:off x="-112366" y="-74900"/>
              <a:ext cx="4455825" cy="3945000"/>
            </a:xfrm>
            <a:custGeom>
              <a:rect b="b" l="l" r="r" t="t"/>
              <a:pathLst>
                <a:path extrusionOk="0" h="157800" w="178233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40" name="Google Shape;40;p57"/>
            <p:cNvSpPr/>
            <p:nvPr/>
          </p:nvSpPr>
          <p:spPr>
            <a:xfrm>
              <a:off x="3096091" y="-74900"/>
              <a:ext cx="6204650" cy="4232150"/>
            </a:xfrm>
            <a:custGeom>
              <a:rect b="b" l="l" r="r" t="t"/>
              <a:pathLst>
                <a:path extrusionOk="0" h="169286" w="248186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41" name="Google Shape;41;p57"/>
            <p:cNvSpPr/>
            <p:nvPr/>
          </p:nvSpPr>
          <p:spPr>
            <a:xfrm>
              <a:off x="-124834" y="2696591"/>
              <a:ext cx="6579175" cy="2559275"/>
            </a:xfrm>
            <a:custGeom>
              <a:rect b="b" l="l" r="r" t="t"/>
              <a:pathLst>
                <a:path extrusionOk="0" h="102371" w="263167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42" name="Google Shape;42;p57"/>
            <p:cNvSpPr/>
            <p:nvPr/>
          </p:nvSpPr>
          <p:spPr>
            <a:xfrm>
              <a:off x="5887625" y="3176625"/>
              <a:ext cx="3449500" cy="2129175"/>
            </a:xfrm>
            <a:custGeom>
              <a:rect b="b" l="l" r="r" t="t"/>
              <a:pathLst>
                <a:path extrusionOk="0" h="85167" w="13798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</p:grpSp>
      <p:sp>
        <p:nvSpPr>
          <p:cNvPr id="43" name="Google Shape;43;p5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45" name="Google Shape;45;p5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5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4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54" name="Google Shape;354;p84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55" name="Google Shape;355;p84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56" name="Google Shape;356;p84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357" name="Google Shape;357;p8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9" name="Google Shape;359;p8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8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84"/>
          <p:cNvSpPr txBox="1"/>
          <p:nvPr>
            <p:ph idx="1" type="subTitle"/>
          </p:nvPr>
        </p:nvSpPr>
        <p:spPr>
          <a:xfrm>
            <a:off x="2014850" y="1937938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5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64" name="Google Shape;364;p85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65" name="Google Shape;365;p8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8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67" name="Google Shape;367;p8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8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85"/>
          <p:cNvSpPr txBox="1"/>
          <p:nvPr>
            <p:ph idx="1" type="subTitle"/>
          </p:nvPr>
        </p:nvSpPr>
        <p:spPr>
          <a:xfrm>
            <a:off x="5163175" y="1938025"/>
            <a:ext cx="24276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6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72" name="Google Shape;372;p86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73" name="Google Shape;373;p8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8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8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86"/>
          <p:cNvSpPr txBox="1"/>
          <p:nvPr>
            <p:ph idx="1" type="body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8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7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380" name="Google Shape;380;p87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81" name="Google Shape;381;p8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8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8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87"/>
          <p:cNvSpPr txBox="1"/>
          <p:nvPr>
            <p:ph idx="1" type="body"/>
          </p:nvPr>
        </p:nvSpPr>
        <p:spPr>
          <a:xfrm>
            <a:off x="713225" y="1348475"/>
            <a:ext cx="77175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8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88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388" name="Google Shape;388;p88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389" name="Google Shape;389;p88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390" name="Google Shape;390;p88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391" name="Google Shape;391;p8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8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8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88"/>
          <p:cNvSpPr txBox="1"/>
          <p:nvPr>
            <p:ph idx="1" type="body"/>
          </p:nvPr>
        </p:nvSpPr>
        <p:spPr>
          <a:xfrm>
            <a:off x="713225" y="1348475"/>
            <a:ext cx="77175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88"/>
          <p:cNvSpPr txBox="1"/>
          <p:nvPr>
            <p:ph type="title"/>
          </p:nvPr>
        </p:nvSpPr>
        <p:spPr>
          <a:xfrm>
            <a:off x="713250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2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9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398" name="Google Shape;398;p89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399" name="Google Shape;399;p89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0" name="Google Shape;400;p8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8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8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89"/>
          <p:cNvSpPr txBox="1"/>
          <p:nvPr>
            <p:ph idx="1" type="body"/>
          </p:nvPr>
        </p:nvSpPr>
        <p:spPr>
          <a:xfrm>
            <a:off x="713225" y="1348475"/>
            <a:ext cx="77175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8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0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07" name="Google Shape;407;p90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08" name="Google Shape;408;p90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09" name="Google Shape;409;p90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10" name="Google Shape;410;p9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9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12" name="Google Shape;412;p9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9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1"/>
          <p:cNvSpPr/>
          <p:nvPr/>
        </p:nvSpPr>
        <p:spPr>
          <a:xfrm>
            <a:off x="1974642" y="3927350"/>
            <a:ext cx="4028750" cy="1428400"/>
          </a:xfrm>
          <a:custGeom>
            <a:rect b="b" l="l" r="r" t="t"/>
            <a:pathLst>
              <a:path extrusionOk="0" h="57136" w="16115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16" name="Google Shape;416;p91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17" name="Google Shape;417;p91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18" name="Google Shape;418;p91"/>
          <p:cNvSpPr/>
          <p:nvPr/>
        </p:nvSpPr>
        <p:spPr>
          <a:xfrm>
            <a:off x="-237200" y="-212225"/>
            <a:ext cx="3422675" cy="5580450"/>
          </a:xfrm>
          <a:custGeom>
            <a:rect b="b" l="l" r="r" t="t"/>
            <a:pathLst>
              <a:path extrusionOk="0" h="223218" w="136907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19" name="Google Shape;419;p9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9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21" name="Google Shape;421;p9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9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2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25" name="Google Shape;425;p92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26" name="Google Shape;426;p92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27" name="Google Shape;427;p9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29" name="Google Shape;429;p9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9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3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33" name="Google Shape;433;p93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34" name="Google Shape;434;p93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35" name="Google Shape;435;p9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37" name="Google Shape;437;p9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9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9" name="Google Shape;49;p58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0" name="Google Shape;50;p58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1" name="Google Shape;51;p5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8"/>
          <p:cNvSpPr txBox="1"/>
          <p:nvPr>
            <p:ph idx="1" type="body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5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" name="Google Shape;54;p5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5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4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41" name="Google Shape;441;p94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2" name="Google Shape;442;p94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43" name="Google Shape;443;p9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5" name="Google Shape;445;p9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9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5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49" name="Google Shape;449;p95"/>
          <p:cNvSpPr/>
          <p:nvPr/>
        </p:nvSpPr>
        <p:spPr>
          <a:xfrm>
            <a:off x="545550" y="2596700"/>
            <a:ext cx="8694300" cy="2781500"/>
          </a:xfrm>
          <a:custGeom>
            <a:rect b="b" l="l" r="r" t="t"/>
            <a:pathLst>
              <a:path extrusionOk="0" h="111260" w="347772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0" name="Google Shape;450;p95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51" name="Google Shape;451;p95"/>
          <p:cNvSpPr/>
          <p:nvPr/>
        </p:nvSpPr>
        <p:spPr>
          <a:xfrm>
            <a:off x="-226275" y="-287950"/>
            <a:ext cx="3383225" cy="5656175"/>
          </a:xfrm>
          <a:custGeom>
            <a:rect b="b" l="l" r="r" t="t"/>
            <a:pathLst>
              <a:path extrusionOk="0" h="226247" w="135329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452" name="Google Shape;452;p9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4" name="Google Shape;454;p9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9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_1_1_1_1_1_2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6"/>
          <p:cNvSpPr/>
          <p:nvPr/>
        </p:nvSpPr>
        <p:spPr>
          <a:xfrm flipH="1" rot="10800000">
            <a:off x="-111375" y="-1747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58" name="Google Shape;458;p96"/>
          <p:cNvSpPr/>
          <p:nvPr/>
        </p:nvSpPr>
        <p:spPr>
          <a:xfrm rot="10800000">
            <a:off x="-98900" y="-212225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59" name="Google Shape;459;p9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1" name="Google Shape;461;p9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9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_1_1_1_1_1_2_1_1_1_1_1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97"/>
          <p:cNvGrpSpPr/>
          <p:nvPr/>
        </p:nvGrpSpPr>
        <p:grpSpPr>
          <a:xfrm>
            <a:off x="-149800" y="-124843"/>
            <a:ext cx="9350666" cy="5418150"/>
            <a:chOff x="-149800" y="-124843"/>
            <a:chExt cx="9350666" cy="5418150"/>
          </a:xfrm>
        </p:grpSpPr>
        <p:sp>
          <p:nvSpPr>
            <p:cNvPr id="465" name="Google Shape;465;p97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466" name="Google Shape;466;p97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467" name="Google Shape;467;p9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9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9" name="Google Shape;469;p9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p9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1_1_1_1_1_1_2_1_1_1_1_1_1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8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473" name="Google Shape;473;p98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74" name="Google Shape;474;p98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75" name="Google Shape;475;p9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77" name="Google Shape;477;p9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9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1_1_1_1_1_1_2_1_1_1_1_1_1_1_1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9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81" name="Google Shape;481;p99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82" name="Google Shape;482;p9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99"/>
          <p:cNvSpPr txBox="1"/>
          <p:nvPr>
            <p:ph type="title"/>
          </p:nvPr>
        </p:nvSpPr>
        <p:spPr>
          <a:xfrm>
            <a:off x="713275" y="683125"/>
            <a:ext cx="771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84" name="Google Shape;484;p9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9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1_1_1_1_1_1_2_1_1_1_1_1_1_1_1_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00"/>
          <p:cNvSpPr/>
          <p:nvPr/>
        </p:nvSpPr>
        <p:spPr>
          <a:xfrm flipH="1" rot="10800000">
            <a:off x="-74909" y="-62416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88" name="Google Shape;488;p100"/>
          <p:cNvSpPr/>
          <p:nvPr/>
        </p:nvSpPr>
        <p:spPr>
          <a:xfrm flipH="1" rot="10800000">
            <a:off x="1672891" y="1398241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89" name="Google Shape;489;p10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10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10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2" name="Google Shape;492;p10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CUSTOM_1_1_1_1_1_1_2_1_1_1_1_1_1_1_1_2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1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495" name="Google Shape;495;p101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496" name="Google Shape;496;p10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10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10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9" name="Google Shape;499;p10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_1_1_1_1_2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2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02" name="Google Shape;502;p102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03" name="Google Shape;503;p10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02"/>
          <p:cNvSpPr txBox="1"/>
          <p:nvPr>
            <p:ph type="title"/>
          </p:nvPr>
        </p:nvSpPr>
        <p:spPr>
          <a:xfrm>
            <a:off x="1042450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102"/>
          <p:cNvSpPr txBox="1"/>
          <p:nvPr>
            <p:ph idx="2" type="title"/>
          </p:nvPr>
        </p:nvSpPr>
        <p:spPr>
          <a:xfrm>
            <a:off x="1042504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06" name="Google Shape;506;p102"/>
          <p:cNvSpPr txBox="1"/>
          <p:nvPr>
            <p:ph idx="1" type="subTitle"/>
          </p:nvPr>
        </p:nvSpPr>
        <p:spPr>
          <a:xfrm>
            <a:off x="1042450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7" name="Google Shape;507;p102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08" name="Google Shape;508;p10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p10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_1_1_1_1_2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3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12" name="Google Shape;512;p103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13" name="Google Shape;513;p10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03"/>
          <p:cNvSpPr txBox="1"/>
          <p:nvPr>
            <p:ph type="title"/>
          </p:nvPr>
        </p:nvSpPr>
        <p:spPr>
          <a:xfrm>
            <a:off x="4444188" y="2874242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5" name="Google Shape;515;p103"/>
          <p:cNvSpPr txBox="1"/>
          <p:nvPr>
            <p:ph idx="2" type="title"/>
          </p:nvPr>
        </p:nvSpPr>
        <p:spPr>
          <a:xfrm>
            <a:off x="4444242" y="1276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6" name="Google Shape;516;p103"/>
          <p:cNvSpPr txBox="1"/>
          <p:nvPr>
            <p:ph idx="1" type="subTitle"/>
          </p:nvPr>
        </p:nvSpPr>
        <p:spPr>
          <a:xfrm>
            <a:off x="4444188" y="37182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7" name="Google Shape;517;p103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18" name="Google Shape;518;p10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10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9"/>
          <p:cNvSpPr/>
          <p:nvPr/>
        </p:nvSpPr>
        <p:spPr>
          <a:xfrm rot="10800000">
            <a:off x="4919006" y="205783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8" name="Google Shape;58;p59"/>
          <p:cNvSpPr/>
          <p:nvPr/>
        </p:nvSpPr>
        <p:spPr>
          <a:xfrm rot="10800000">
            <a:off x="2472431" y="-7015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9" name="Google Shape;59;p59"/>
          <p:cNvSpPr/>
          <p:nvPr/>
        </p:nvSpPr>
        <p:spPr>
          <a:xfrm rot="10800000">
            <a:off x="-48100" y="21545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0" name="Google Shape;60;p5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9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59"/>
          <p:cNvSpPr txBox="1"/>
          <p:nvPr>
            <p:ph idx="2" type="title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3" name="Google Shape;63;p59"/>
          <p:cNvSpPr txBox="1"/>
          <p:nvPr>
            <p:ph idx="1" type="subTitle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9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5" name="Google Shape;65;p5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5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_1_1_1_1_1_2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4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22" name="Google Shape;522;p104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23" name="Google Shape;523;p104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24" name="Google Shape;524;p104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525" name="Google Shape;525;p10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04"/>
          <p:cNvSpPr txBox="1"/>
          <p:nvPr>
            <p:ph type="title"/>
          </p:nvPr>
        </p:nvSpPr>
        <p:spPr>
          <a:xfrm>
            <a:off x="2764312" y="2746230"/>
            <a:ext cx="3615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104"/>
          <p:cNvSpPr txBox="1"/>
          <p:nvPr>
            <p:ph idx="2" type="title"/>
          </p:nvPr>
        </p:nvSpPr>
        <p:spPr>
          <a:xfrm>
            <a:off x="2764365" y="1148900"/>
            <a:ext cx="3615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28" name="Google Shape;528;p104"/>
          <p:cNvSpPr txBox="1"/>
          <p:nvPr>
            <p:ph idx="1" type="subTitle"/>
          </p:nvPr>
        </p:nvSpPr>
        <p:spPr>
          <a:xfrm>
            <a:off x="2764312" y="3590275"/>
            <a:ext cx="3615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9" name="Google Shape;529;p104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30" name="Google Shape;530;p10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10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_1_1_1_1_1_2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5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34" name="Google Shape;534;p105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35" name="Google Shape;535;p105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36" name="Google Shape;536;p10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05"/>
          <p:cNvSpPr txBox="1"/>
          <p:nvPr>
            <p:ph type="title"/>
          </p:nvPr>
        </p:nvSpPr>
        <p:spPr>
          <a:xfrm>
            <a:off x="4319913" y="2618205"/>
            <a:ext cx="37023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8" name="Google Shape;538;p105"/>
          <p:cNvSpPr txBox="1"/>
          <p:nvPr>
            <p:ph idx="2" type="title"/>
          </p:nvPr>
        </p:nvSpPr>
        <p:spPr>
          <a:xfrm>
            <a:off x="4319967" y="1148888"/>
            <a:ext cx="37023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39" name="Google Shape;539;p105"/>
          <p:cNvSpPr txBox="1"/>
          <p:nvPr>
            <p:ph idx="1" type="subTitle"/>
          </p:nvPr>
        </p:nvSpPr>
        <p:spPr>
          <a:xfrm>
            <a:off x="4319913" y="3437863"/>
            <a:ext cx="37023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105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41" name="Google Shape;541;p10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10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_1_1_1_1_1_2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6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45" name="Google Shape;545;p106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6" name="Google Shape;546;p106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47" name="Google Shape;547;p10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06"/>
          <p:cNvSpPr txBox="1"/>
          <p:nvPr>
            <p:ph type="title"/>
          </p:nvPr>
        </p:nvSpPr>
        <p:spPr>
          <a:xfrm>
            <a:off x="839825" y="2798905"/>
            <a:ext cx="35691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106"/>
          <p:cNvSpPr txBox="1"/>
          <p:nvPr>
            <p:ph idx="2" type="title"/>
          </p:nvPr>
        </p:nvSpPr>
        <p:spPr>
          <a:xfrm>
            <a:off x="839877" y="1201575"/>
            <a:ext cx="35691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0" name="Google Shape;550;p106"/>
          <p:cNvSpPr txBox="1"/>
          <p:nvPr>
            <p:ph idx="1" type="subTitle"/>
          </p:nvPr>
        </p:nvSpPr>
        <p:spPr>
          <a:xfrm>
            <a:off x="839825" y="3642950"/>
            <a:ext cx="3569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1" name="Google Shape;551;p106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52" name="Google Shape;552;p10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10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1_1_1_1_1_1_2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7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56" name="Google Shape;556;p107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7" name="Google Shape;557;p107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58" name="Google Shape;558;p10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07"/>
          <p:cNvSpPr txBox="1"/>
          <p:nvPr>
            <p:ph type="title"/>
          </p:nvPr>
        </p:nvSpPr>
        <p:spPr>
          <a:xfrm>
            <a:off x="3150162" y="2536338"/>
            <a:ext cx="28437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0" name="Google Shape;560;p107"/>
          <p:cNvSpPr txBox="1"/>
          <p:nvPr>
            <p:ph idx="2" type="title"/>
          </p:nvPr>
        </p:nvSpPr>
        <p:spPr>
          <a:xfrm>
            <a:off x="3150226" y="1104400"/>
            <a:ext cx="28437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61" name="Google Shape;561;p107"/>
          <p:cNvSpPr txBox="1"/>
          <p:nvPr>
            <p:ph idx="1" type="subTitle"/>
          </p:nvPr>
        </p:nvSpPr>
        <p:spPr>
          <a:xfrm>
            <a:off x="3150162" y="3791875"/>
            <a:ext cx="2843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2" name="Google Shape;562;p107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3" name="Google Shape;563;p10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10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1_1_1_1_1_1_2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8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7" name="Google Shape;567;p108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68" name="Google Shape;568;p108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69" name="Google Shape;569;p10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08"/>
          <p:cNvSpPr txBox="1"/>
          <p:nvPr>
            <p:ph type="title"/>
          </p:nvPr>
        </p:nvSpPr>
        <p:spPr>
          <a:xfrm>
            <a:off x="3024350" y="2536338"/>
            <a:ext cx="30954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1" name="Google Shape;571;p108"/>
          <p:cNvSpPr txBox="1"/>
          <p:nvPr>
            <p:ph idx="2" type="title"/>
          </p:nvPr>
        </p:nvSpPr>
        <p:spPr>
          <a:xfrm>
            <a:off x="3024420" y="1104400"/>
            <a:ext cx="30954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72" name="Google Shape;572;p108"/>
          <p:cNvSpPr txBox="1"/>
          <p:nvPr>
            <p:ph idx="1" type="subTitle"/>
          </p:nvPr>
        </p:nvSpPr>
        <p:spPr>
          <a:xfrm>
            <a:off x="3024350" y="3791875"/>
            <a:ext cx="30954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3" name="Google Shape;573;p108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74" name="Google Shape;574;p10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10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8">
  <p:cSld name="CUSTOM_1_1_1_1_1_1_2_1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9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78" name="Google Shape;578;p109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79" name="Google Shape;579;p109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80" name="Google Shape;580;p10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9"/>
          <p:cNvSpPr txBox="1"/>
          <p:nvPr>
            <p:ph type="title"/>
          </p:nvPr>
        </p:nvSpPr>
        <p:spPr>
          <a:xfrm>
            <a:off x="4416625" y="2536338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2" name="Google Shape;582;p109"/>
          <p:cNvSpPr txBox="1"/>
          <p:nvPr>
            <p:ph idx="2" type="title"/>
          </p:nvPr>
        </p:nvSpPr>
        <p:spPr>
          <a:xfrm>
            <a:off x="4416715" y="1104400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83" name="Google Shape;583;p109"/>
          <p:cNvSpPr txBox="1"/>
          <p:nvPr>
            <p:ph idx="1" type="subTitle"/>
          </p:nvPr>
        </p:nvSpPr>
        <p:spPr>
          <a:xfrm>
            <a:off x="4416625" y="3791875"/>
            <a:ext cx="4014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4" name="Google Shape;584;p109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85" name="Google Shape;585;p10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0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9">
  <p:cSld name="CUSTOM_1_1_1_1_1_1_2_1_1_1_1_1_1_1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10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589" name="Google Shape;589;p110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590" name="Google Shape;590;p110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591" name="Google Shape;591;p11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10"/>
          <p:cNvSpPr txBox="1"/>
          <p:nvPr>
            <p:ph type="title"/>
          </p:nvPr>
        </p:nvSpPr>
        <p:spPr>
          <a:xfrm>
            <a:off x="811150" y="2524950"/>
            <a:ext cx="40140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3" name="Google Shape;593;p110"/>
          <p:cNvSpPr txBox="1"/>
          <p:nvPr>
            <p:ph idx="2" type="title"/>
          </p:nvPr>
        </p:nvSpPr>
        <p:spPr>
          <a:xfrm>
            <a:off x="811240" y="1093013"/>
            <a:ext cx="40140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94" name="Google Shape;594;p110"/>
          <p:cNvSpPr txBox="1"/>
          <p:nvPr>
            <p:ph idx="1" type="subTitle"/>
          </p:nvPr>
        </p:nvSpPr>
        <p:spPr>
          <a:xfrm>
            <a:off x="811150" y="3780488"/>
            <a:ext cx="4014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5" name="Google Shape;595;p110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96" name="Google Shape;596;p11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11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11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600" name="Google Shape;600;p111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01" name="Google Shape;601;p111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02" name="Google Shape;602;p111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  <p:sp>
          <p:nvSpPr>
            <p:cNvPr id="603" name="Google Shape;603;p111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</p:grpSp>
      <p:sp>
        <p:nvSpPr>
          <p:cNvPr id="604" name="Google Shape;604;p11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11"/>
          <p:cNvSpPr txBox="1"/>
          <p:nvPr>
            <p:ph idx="1" type="subTitle"/>
          </p:nvPr>
        </p:nvSpPr>
        <p:spPr>
          <a:xfrm>
            <a:off x="136732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6" name="Google Shape;606;p111"/>
          <p:cNvSpPr txBox="1"/>
          <p:nvPr>
            <p:ph idx="2" type="subTitle"/>
          </p:nvPr>
        </p:nvSpPr>
        <p:spPr>
          <a:xfrm>
            <a:off x="4675875" y="3680301"/>
            <a:ext cx="3100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7" name="Google Shape;607;p111"/>
          <p:cNvSpPr txBox="1"/>
          <p:nvPr>
            <p:ph type="title"/>
          </p:nvPr>
        </p:nvSpPr>
        <p:spPr>
          <a:xfrm>
            <a:off x="1371550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08" name="Google Shape;608;p111"/>
          <p:cNvSpPr txBox="1"/>
          <p:nvPr>
            <p:ph idx="3" type="title"/>
          </p:nvPr>
        </p:nvSpPr>
        <p:spPr>
          <a:xfrm>
            <a:off x="4675875" y="3400650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609" name="Google Shape;609;p111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610" name="Google Shape;610;p11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11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/>
          <p:nvPr/>
        </p:nvSpPr>
        <p:spPr>
          <a:xfrm rot="10800000">
            <a:off x="1791252" y="3021182"/>
            <a:ext cx="7428100" cy="2272125"/>
          </a:xfrm>
          <a:custGeom>
            <a:rect b="b" l="l" r="r" t="t"/>
            <a:pathLst>
              <a:path extrusionOk="0" h="90885" w="297124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14" name="Google Shape;614;p112"/>
          <p:cNvSpPr/>
          <p:nvPr/>
        </p:nvSpPr>
        <p:spPr>
          <a:xfrm rot="10800000">
            <a:off x="3710841" y="-90416"/>
            <a:ext cx="5480575" cy="4128825"/>
          </a:xfrm>
          <a:custGeom>
            <a:rect b="b" l="l" r="r" t="t"/>
            <a:pathLst>
              <a:path extrusionOk="0" h="165153" w="219223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15" name="Google Shape;615;p112"/>
          <p:cNvSpPr/>
          <p:nvPr/>
        </p:nvSpPr>
        <p:spPr>
          <a:xfrm>
            <a:off x="-137325" y="961300"/>
            <a:ext cx="3731225" cy="4344500"/>
          </a:xfrm>
          <a:custGeom>
            <a:rect b="b" l="l" r="r" t="t"/>
            <a:pathLst>
              <a:path extrusionOk="0" h="173780" w="149249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16" name="Google Shape;616;p11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12"/>
          <p:cNvSpPr txBox="1"/>
          <p:nvPr>
            <p:ph idx="1" type="body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618" name="Google Shape;618;p11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112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20" name="Google Shape;620;p11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11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11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624" name="Google Shape;624;p113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549"/>
              </a:srgbClr>
            </a:solidFill>
            <a:ln>
              <a:noFill/>
            </a:ln>
          </p:spPr>
        </p:sp>
        <p:sp>
          <p:nvSpPr>
            <p:cNvPr id="625" name="Google Shape;625;p113"/>
            <p:cNvSpPr/>
            <p:nvPr/>
          </p:nvSpPr>
          <p:spPr>
            <a:xfrm>
              <a:off x="-152625" y="1148825"/>
              <a:ext cx="5483400" cy="4144475"/>
            </a:xfrm>
            <a:custGeom>
              <a:rect b="b" l="l" r="r" t="t"/>
              <a:pathLst>
                <a:path extrusionOk="0" h="165779" w="219336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26" name="Google Shape;626;p113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27" name="Google Shape;627;p113"/>
            <p:cNvSpPr/>
            <p:nvPr/>
          </p:nvSpPr>
          <p:spPr>
            <a:xfrm>
              <a:off x="2972758" y="401008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28" name="Google Shape;628;p11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13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0" name="Google Shape;630;p113"/>
          <p:cNvSpPr txBox="1"/>
          <p:nvPr>
            <p:ph idx="1" type="body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631" name="Google Shape;631;p113"/>
          <p:cNvSpPr txBox="1"/>
          <p:nvPr/>
        </p:nvSpPr>
        <p:spPr>
          <a:xfrm>
            <a:off x="2308225" y="3221200"/>
            <a:ext cx="4525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i="0" lang="en-US" sz="1100" u="none" cap="none" strike="noStrik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-US" sz="1100" u="none" cap="none" strike="noStrik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-US" sz="1100" u="none" cap="none" strike="noStrike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1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32" name="Google Shape;632;p11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11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9" name="Google Shape;69;p60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70" name="Google Shape;70;p60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71" name="Google Shape;71;p60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72" name="Google Shape;72;p60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73" name="Google Shape;73;p6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6" name="Google Shape;76;p6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6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14"/>
          <p:cNvGrpSpPr/>
          <p:nvPr/>
        </p:nvGrpSpPr>
        <p:grpSpPr>
          <a:xfrm flipH="1" rot="10800000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636" name="Google Shape;636;p114"/>
            <p:cNvSpPr/>
            <p:nvPr/>
          </p:nvSpPr>
          <p:spPr>
            <a:xfrm>
              <a:off x="-138833" y="1175449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23"/>
              </a:srgbClr>
            </a:solidFill>
            <a:ln>
              <a:noFill/>
            </a:ln>
          </p:spPr>
        </p:sp>
        <p:sp>
          <p:nvSpPr>
            <p:cNvPr id="637" name="Google Shape;637;p114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862"/>
              </a:srgbClr>
            </a:solidFill>
            <a:ln>
              <a:noFill/>
            </a:ln>
          </p:spPr>
        </p:sp>
        <p:sp>
          <p:nvSpPr>
            <p:cNvPr id="638" name="Google Shape;638;p114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11"/>
              </a:srgbClr>
            </a:solidFill>
            <a:ln>
              <a:noFill/>
            </a:ln>
          </p:spPr>
        </p:sp>
      </p:grpSp>
      <p:sp>
        <p:nvSpPr>
          <p:cNvPr id="639" name="Google Shape;639;p11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14"/>
          <p:cNvSpPr txBox="1"/>
          <p:nvPr>
            <p:ph idx="1" type="body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1" name="Google Shape;641;p11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2" name="Google Shape;642;p11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11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5"/>
          <p:cNvSpPr/>
          <p:nvPr/>
        </p:nvSpPr>
        <p:spPr>
          <a:xfrm>
            <a:off x="-124850" y="-126358"/>
            <a:ext cx="8626600" cy="3433150"/>
          </a:xfrm>
          <a:custGeom>
            <a:rect b="b" l="l" r="r" t="t"/>
            <a:pathLst>
              <a:path extrusionOk="0" h="137326" w="345064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46" name="Google Shape;646;p115"/>
          <p:cNvSpPr/>
          <p:nvPr/>
        </p:nvSpPr>
        <p:spPr>
          <a:xfrm>
            <a:off x="5836207" y="-82490"/>
            <a:ext cx="3445650" cy="5180950"/>
          </a:xfrm>
          <a:custGeom>
            <a:rect b="b" l="l" r="r" t="t"/>
            <a:pathLst>
              <a:path extrusionOk="0" h="207238" w="137826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47" name="Google Shape;647;p115"/>
          <p:cNvSpPr/>
          <p:nvPr/>
        </p:nvSpPr>
        <p:spPr>
          <a:xfrm>
            <a:off x="-137325" y="-124850"/>
            <a:ext cx="3770225" cy="3870125"/>
          </a:xfrm>
          <a:custGeom>
            <a:rect b="b" l="l" r="r" t="t"/>
            <a:pathLst>
              <a:path extrusionOk="0" h="154805" w="150809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48" name="Google Shape;648;p115"/>
          <p:cNvSpPr/>
          <p:nvPr/>
        </p:nvSpPr>
        <p:spPr>
          <a:xfrm>
            <a:off x="-65800" y="2281125"/>
            <a:ext cx="5351875" cy="2917200"/>
          </a:xfrm>
          <a:custGeom>
            <a:rect b="b" l="l" r="r" t="t"/>
            <a:pathLst>
              <a:path extrusionOk="0" h="116688" w="214075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6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1" name="Google Shape;651;p116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2" name="Google Shape;652;p116"/>
          <p:cNvSpPr/>
          <p:nvPr/>
        </p:nvSpPr>
        <p:spPr>
          <a:xfrm>
            <a:off x="-87400" y="-112350"/>
            <a:ext cx="3932550" cy="5318275"/>
          </a:xfrm>
          <a:custGeom>
            <a:rect b="b" l="l" r="r" t="t"/>
            <a:pathLst>
              <a:path extrusionOk="0" h="212731" w="157302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  <p:sp>
        <p:nvSpPr>
          <p:cNvPr id="653" name="Google Shape;653;p116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7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656" name="Google Shape;656;p117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657" name="Google Shape;657;p117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658" name="Google Shape;658;p117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862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/>
          <p:nvPr/>
        </p:nvSpPr>
        <p:spPr>
          <a:xfrm>
            <a:off x="-77225" y="-142700"/>
            <a:ext cx="5097150" cy="4065975"/>
          </a:xfrm>
          <a:custGeom>
            <a:rect b="b" l="l" r="r" t="t"/>
            <a:pathLst>
              <a:path extrusionOk="0" h="162639" w="203886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80" name="Google Shape;80;p61"/>
          <p:cNvSpPr/>
          <p:nvPr/>
        </p:nvSpPr>
        <p:spPr>
          <a:xfrm>
            <a:off x="1884466" y="-196909"/>
            <a:ext cx="4243962" cy="4121888"/>
          </a:xfrm>
          <a:custGeom>
            <a:rect b="b" l="l" r="r" t="t"/>
            <a:pathLst>
              <a:path extrusionOk="0" h="164530" w="169099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81" name="Google Shape;81;p61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82" name="Google Shape;82;p61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83" name="Google Shape;83;p6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1"/>
          <p:cNvSpPr txBox="1"/>
          <p:nvPr>
            <p:ph idx="1" type="subTitle"/>
          </p:nvPr>
        </p:nvSpPr>
        <p:spPr>
          <a:xfrm>
            <a:off x="1422550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85" name="Google Shape;85;p61"/>
          <p:cNvSpPr txBox="1"/>
          <p:nvPr>
            <p:ph idx="2" type="subTitle"/>
          </p:nvPr>
        </p:nvSpPr>
        <p:spPr>
          <a:xfrm>
            <a:off x="5035899" y="2343550"/>
            <a:ext cx="2734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sp>
        <p:nvSpPr>
          <p:cNvPr id="86" name="Google Shape;86;p61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7" name="Google Shape;87;p61"/>
          <p:cNvSpPr txBox="1"/>
          <p:nvPr>
            <p:ph idx="3" type="title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8" name="Google Shape;88;p61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9" name="Google Shape;89;p6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6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2"/>
          <p:cNvSpPr/>
          <p:nvPr/>
        </p:nvSpPr>
        <p:spPr>
          <a:xfrm rot="10800000">
            <a:off x="4185871" y="1390129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93" name="Google Shape;93;p62"/>
          <p:cNvSpPr/>
          <p:nvPr/>
        </p:nvSpPr>
        <p:spPr>
          <a:xfrm>
            <a:off x="3047333" y="1337291"/>
            <a:ext cx="4169975" cy="4047325"/>
          </a:xfrm>
          <a:custGeom>
            <a:rect b="b" l="l" r="r" t="t"/>
            <a:pathLst>
              <a:path extrusionOk="0" h="161893" w="166799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94" name="Google Shape;94;p62"/>
          <p:cNvSpPr/>
          <p:nvPr/>
        </p:nvSpPr>
        <p:spPr>
          <a:xfrm rot="10800000">
            <a:off x="4340321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95" name="Google Shape;95;p62"/>
          <p:cNvSpPr/>
          <p:nvPr/>
        </p:nvSpPr>
        <p:spPr>
          <a:xfrm rot="10800000">
            <a:off x="-77229" y="-108125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96" name="Google Shape;96;p62"/>
          <p:cNvSpPr/>
          <p:nvPr/>
        </p:nvSpPr>
        <p:spPr>
          <a:xfrm rot="10800000">
            <a:off x="-30883" y="-68915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97" name="Google Shape;97;p6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9" name="Google Shape;99;p6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6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3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03" name="Google Shape;103;p63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549"/>
            </a:srgbClr>
          </a:solidFill>
          <a:ln>
            <a:noFill/>
          </a:ln>
        </p:spPr>
      </p:sp>
      <p:sp>
        <p:nvSpPr>
          <p:cNvPr id="104" name="Google Shape;104;p63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23"/>
            </a:srgbClr>
          </a:solidFill>
          <a:ln>
            <a:noFill/>
          </a:ln>
        </p:spPr>
      </p:sp>
      <p:sp>
        <p:nvSpPr>
          <p:cNvPr id="105" name="Google Shape;105;p63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11"/>
            </a:srgbClr>
          </a:solidFill>
          <a:ln>
            <a:noFill/>
          </a:ln>
        </p:spPr>
      </p:sp>
      <p:sp>
        <p:nvSpPr>
          <p:cNvPr id="106" name="Google Shape;106;p63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764"/>
            </a:srgbClr>
          </a:solidFill>
          <a:ln>
            <a:noFill/>
          </a:ln>
        </p:spPr>
      </p:sp>
      <p:sp>
        <p:nvSpPr>
          <p:cNvPr id="107" name="Google Shape;107;p6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09" name="Google Shape;109;p63"/>
          <p:cNvSpPr txBox="1"/>
          <p:nvPr>
            <p:ph idx="1" type="body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10" name="Google Shape;110;p6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65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b="0" i="0" sz="2800" u="none" cap="none" strike="noStrike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b="0" i="0" sz="3000" u="none" cap="none" strike="noStrike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b="0" i="0" sz="18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chemeClr val="dk1"/>
                </a:solidFill>
              </a:rPr>
              <a:t>2023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/>
              <a:t>DRL- DROOLS Rule Language </a:t>
            </a:r>
            <a:br>
              <a:rPr lang="en-US" sz="4000"/>
            </a:br>
            <a:r>
              <a:rPr lang="en-US" sz="4000"/>
              <a:t>sintaksa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65" name="Google Shape;665;p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"/>
          <p:cNvSpPr txBox="1"/>
          <p:nvPr/>
        </p:nvSpPr>
        <p:spPr>
          <a:xfrm>
            <a:off x="3275965" y="3651885"/>
            <a:ext cx="38627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based systems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"/>
          <p:cNvSpPr txBox="1"/>
          <p:nvPr>
            <p:ph idx="1" type="body"/>
          </p:nvPr>
        </p:nvSpPr>
        <p:spPr>
          <a:xfrm>
            <a:off x="1692275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delete briše činjenice iz radne memorije</a:t>
            </a:r>
            <a:endParaRPr/>
          </a:p>
        </p:txBody>
      </p:sp>
      <p:sp>
        <p:nvSpPr>
          <p:cNvPr id="796" name="Google Shape;796;p1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04    Delete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1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0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0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" id="801" name="Google Shape;801;p10"/>
          <p:cNvPicPr preferRelativeResize="0"/>
          <p:nvPr/>
        </p:nvPicPr>
        <p:blipFill rotWithShape="1">
          <a:blip r:embed="rId3">
            <a:alphaModFix/>
          </a:blip>
          <a:srcRect b="0" l="8866" r="0" t="0"/>
          <a:stretch/>
        </p:blipFill>
        <p:spPr>
          <a:xfrm>
            <a:off x="2468880" y="2428240"/>
            <a:ext cx="428815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1"/>
          <p:cNvSpPr txBox="1"/>
          <p:nvPr>
            <p:ph idx="1" type="body"/>
          </p:nvPr>
        </p:nvSpPr>
        <p:spPr>
          <a:xfrm>
            <a:off x="1692275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Drools pravila su data-driven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Jedini način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 se pravilo aktivira je da se rule enginu</a:t>
            </a:r>
            <a:r>
              <a:rPr lang="en-US"/>
              <a:t> </a:t>
            </a: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dodaju podaci koji odgovaraju uslovima tog pravila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 određenim slučajevima želimo da se pravila čiji su uslovi zadovoljeni filtriraju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Jedan od mehanizama koji omogućava to su atributi</a:t>
            </a:r>
            <a:endParaRPr/>
          </a:p>
        </p:txBody>
      </p:sp>
      <p:sp>
        <p:nvSpPr>
          <p:cNvPr id="807" name="Google Shape;807;p1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05    Rule attributes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8" name="Google Shape;808;p1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1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2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Atributi predstavljaju dodatak pravilima koji omogućava njihovu modifikaciju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Opcioni su, pravilo može imati proizvoljan broj atributa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Navode se posle imena pravila, pre when dela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Evaluiraju se nakon što je when deo nekog pravila zadovoljen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Moguće je koristiti podatke iz when dela kao i globalne varijable za postavljanje njihovih vrednosti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Često korišćeni atributi: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enabled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salience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no-loop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lock-on-active</a:t>
            </a:r>
            <a:endParaRPr/>
          </a:p>
        </p:txBody>
      </p:sp>
      <p:sp>
        <p:nvSpPr>
          <p:cNvPr id="817" name="Google Shape;817;p1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05    Rule attributes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8" name="Google Shape;818;p1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ss12" id="822" name="Google Shape;822;p12"/>
          <p:cNvPicPr preferRelativeResize="0"/>
          <p:nvPr/>
        </p:nvPicPr>
        <p:blipFill rotWithShape="1">
          <a:blip r:embed="rId3">
            <a:alphaModFix/>
          </a:blip>
          <a:srcRect b="0" l="7157" r="0" t="0"/>
          <a:stretch/>
        </p:blipFill>
        <p:spPr>
          <a:xfrm>
            <a:off x="5272405" y="3291840"/>
            <a:ext cx="3459480" cy="99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bef6ca1a02_0_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05    Rule attributes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Dinamički saliance</a:t>
            </a:r>
            <a:endParaRPr/>
          </a:p>
        </p:txBody>
      </p:sp>
      <p:sp>
        <p:nvSpPr>
          <p:cNvPr id="828" name="Google Shape;828;g2bef6ca1a02_0_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2bef6ca1a02_0_0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2bef6ca1a02_0_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2bef6ca1a02_0_0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2" name="Google Shape;832;g2bef6ca1a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2057400"/>
            <a:ext cx="20955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3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Pravila mogu da se aktiviraju na osnovu rezultata izvršavanja drugih pravila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Time je omogućeno razbijanje kompleksnosti u jednostavna pravila koja međusobno interaguju pomoću podataka u radnoj memoriji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Zbog toga potrebno je voditi računa da ne dođe do neželjenog aktiviranja pravila</a:t>
            </a:r>
            <a:endParaRPr/>
          </a:p>
        </p:txBody>
      </p:sp>
      <p:sp>
        <p:nvSpPr>
          <p:cNvPr id="838" name="Google Shape;838;p1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Kontrolisanje petlji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4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Najjednostavniji slučaj neželjene aktivacije – beskonačna petlja kada pravilo modifikuje podatke u radnoj memoriji koje izazove njegovu ponovnu aktivaciju</a:t>
            </a:r>
            <a:endParaRPr/>
          </a:p>
        </p:txBody>
      </p:sp>
      <p:sp>
        <p:nvSpPr>
          <p:cNvPr id="848" name="Google Shape;848;p1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Kontrolisanje petlji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9" name="Google Shape;849;p1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234" id="853" name="Google Shape;8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20" y="2859405"/>
            <a:ext cx="41783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5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no-loop atribut sprečava da pravilo neposredno aktivira samo sebe</a:t>
            </a:r>
            <a:endParaRPr/>
          </a:p>
        </p:txBody>
      </p:sp>
      <p:sp>
        <p:nvSpPr>
          <p:cNvPr id="859" name="Google Shape;859;p1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Kontrolisanje petlji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no-loop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1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2345" id="864" name="Google Shape;8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0" y="2283460"/>
            <a:ext cx="4635500" cy="14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6"/>
          <p:cNvSpPr txBox="1"/>
          <p:nvPr>
            <p:ph idx="1" type="body"/>
          </p:nvPr>
        </p:nvSpPr>
        <p:spPr>
          <a:xfrm>
            <a:off x="1678725" y="1491615"/>
            <a:ext cx="5577300" cy="3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Ukoliko neko drugo pravilo ponovo izmeni podatke čija će  izmena rezultovati aktivacijom prvog pravila no-loop atribut neće sprečiti ponovno aktiviranje prvog pravila</a:t>
            </a:r>
            <a:endParaRPr/>
          </a:p>
        </p:txBody>
      </p:sp>
      <p:sp>
        <p:nvSpPr>
          <p:cNvPr id="870" name="Google Shape;870;p1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Kontrolisanje petlji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no-loop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1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6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6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234A" id="875" name="Google Shape;8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550" y="2221188"/>
            <a:ext cx="4079149" cy="23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7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lock-on-active atribut sprečava da se pravilo ponovo izvrši za isti objekat/fact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Promena aktivne agenda grupe će omogućiti ponovno izvršavanje pravila</a:t>
            </a:r>
            <a:endParaRPr/>
          </a:p>
        </p:txBody>
      </p:sp>
      <p:sp>
        <p:nvSpPr>
          <p:cNvPr id="881" name="Google Shape;881;p1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Kontrolisanje petlji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lock-on-active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2" name="Google Shape;882;p1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7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7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2345A" id="886" name="Google Shape;8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685" y="2499360"/>
            <a:ext cx="4902200" cy="1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8"/>
          <p:cNvSpPr txBox="1"/>
          <p:nvPr>
            <p:ph idx="1" type="body"/>
          </p:nvPr>
        </p:nvSpPr>
        <p:spPr>
          <a:xfrm>
            <a:off x="1665225" y="1613415"/>
            <a:ext cx="5577300" cy="3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Mana no-loop i lock-on-active atributa je što se odnose na  cele objekte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Nekad je poželjno da se pravila ponovo izvrše kada se izmene određena svojstva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Jedan od načina je da se u modelu dodaju odgovarajući flag-ovi</a:t>
            </a:r>
            <a:endParaRPr/>
          </a:p>
        </p:txBody>
      </p:sp>
      <p:sp>
        <p:nvSpPr>
          <p:cNvPr id="892" name="Google Shape;892;p1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Kontrolisanje petlji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model properties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3" name="Google Shape;893;p1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8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8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SADRŽAJ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3" name="Google Shape;673;p2"/>
          <p:cNvSpPr txBox="1"/>
          <p:nvPr>
            <p:ph idx="5" type="title"/>
          </p:nvPr>
        </p:nvSpPr>
        <p:spPr>
          <a:xfrm>
            <a:off x="1835785" y="133032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Global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74" name="Google Shape;674;p2"/>
          <p:cNvSpPr txBox="1"/>
          <p:nvPr>
            <p:ph idx="2" type="title"/>
          </p:nvPr>
        </p:nvSpPr>
        <p:spPr>
          <a:xfrm>
            <a:off x="1116012" y="134764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75" name="Google Shape;675;p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"/>
          <p:cNvSpPr txBox="1"/>
          <p:nvPr/>
        </p:nvSpPr>
        <p:spPr>
          <a:xfrm>
            <a:off x="1116012" y="163847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0" name="Google Shape;680;p2"/>
          <p:cNvSpPr txBox="1"/>
          <p:nvPr/>
        </p:nvSpPr>
        <p:spPr>
          <a:xfrm>
            <a:off x="1835785" y="160401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Insert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1" name="Google Shape;681;p2"/>
          <p:cNvSpPr txBox="1"/>
          <p:nvPr/>
        </p:nvSpPr>
        <p:spPr>
          <a:xfrm>
            <a:off x="1835785" y="192341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Modify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2" name="Google Shape;682;p2"/>
          <p:cNvSpPr txBox="1"/>
          <p:nvPr/>
        </p:nvSpPr>
        <p:spPr>
          <a:xfrm>
            <a:off x="1116012" y="192930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03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3" name="Google Shape;683;p2"/>
          <p:cNvSpPr txBox="1"/>
          <p:nvPr/>
        </p:nvSpPr>
        <p:spPr>
          <a:xfrm>
            <a:off x="1116012" y="226140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04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4" name="Google Shape;684;p2"/>
          <p:cNvSpPr txBox="1"/>
          <p:nvPr/>
        </p:nvSpPr>
        <p:spPr>
          <a:xfrm>
            <a:off x="1835785" y="224409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Delete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5" name="Google Shape;685;p2"/>
          <p:cNvSpPr txBox="1"/>
          <p:nvPr/>
        </p:nvSpPr>
        <p:spPr>
          <a:xfrm>
            <a:off x="1835785" y="257175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Rule Attributes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6" name="Google Shape;686;p2"/>
          <p:cNvSpPr txBox="1"/>
          <p:nvPr/>
        </p:nvSpPr>
        <p:spPr>
          <a:xfrm>
            <a:off x="1116012" y="258906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05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7" name="Google Shape;687;p2"/>
          <p:cNvSpPr txBox="1"/>
          <p:nvPr/>
        </p:nvSpPr>
        <p:spPr>
          <a:xfrm>
            <a:off x="1116012" y="287989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06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8" name="Google Shape;688;p2"/>
          <p:cNvSpPr txBox="1"/>
          <p:nvPr/>
        </p:nvSpPr>
        <p:spPr>
          <a:xfrm>
            <a:off x="1835785" y="284543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Agenda-group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89" name="Google Shape;689;p2"/>
          <p:cNvSpPr txBox="1"/>
          <p:nvPr/>
        </p:nvSpPr>
        <p:spPr>
          <a:xfrm>
            <a:off x="1835785" y="3164840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Kontrolisanje petlji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0" name="Google Shape;690;p2"/>
          <p:cNvSpPr txBox="1"/>
          <p:nvPr/>
        </p:nvSpPr>
        <p:spPr>
          <a:xfrm>
            <a:off x="1116012" y="317072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07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1" name="Google Shape;691;p2"/>
          <p:cNvSpPr txBox="1"/>
          <p:nvPr/>
        </p:nvSpPr>
        <p:spPr>
          <a:xfrm>
            <a:off x="1116012" y="3502830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08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2" name="Google Shape;692;p2"/>
          <p:cNvSpPr txBox="1"/>
          <p:nvPr/>
        </p:nvSpPr>
        <p:spPr>
          <a:xfrm>
            <a:off x="1835785" y="3485515"/>
            <a:ext cx="2863850" cy="32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Declarative types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3" name="Google Shape;693;p2"/>
          <p:cNvSpPr txBox="1"/>
          <p:nvPr/>
        </p:nvSpPr>
        <p:spPr>
          <a:xfrm>
            <a:off x="1679625" y="3834920"/>
            <a:ext cx="3249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Property-reactive beans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4" name="Google Shape;694;p2"/>
          <p:cNvSpPr txBox="1"/>
          <p:nvPr/>
        </p:nvSpPr>
        <p:spPr>
          <a:xfrm>
            <a:off x="5007602" y="1318678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10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5" name="Google Shape;695;p2"/>
          <p:cNvSpPr txBox="1"/>
          <p:nvPr/>
        </p:nvSpPr>
        <p:spPr>
          <a:xfrm>
            <a:off x="5727375" y="1279793"/>
            <a:ext cx="286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Java expressions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6" name="Google Shape;696;p2"/>
          <p:cNvSpPr txBox="1"/>
          <p:nvPr/>
        </p:nvSpPr>
        <p:spPr>
          <a:xfrm>
            <a:off x="5727375" y="1599197"/>
            <a:ext cx="286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contains, memberOf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7" name="Google Shape;697;p2"/>
          <p:cNvSpPr txBox="1"/>
          <p:nvPr/>
        </p:nvSpPr>
        <p:spPr>
          <a:xfrm>
            <a:off x="5007602" y="1605083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11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8" name="Google Shape;698;p2"/>
          <p:cNvSpPr txBox="1"/>
          <p:nvPr/>
        </p:nvSpPr>
        <p:spPr>
          <a:xfrm>
            <a:off x="5007602" y="1937188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12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699" name="Google Shape;699;p2"/>
          <p:cNvSpPr txBox="1"/>
          <p:nvPr/>
        </p:nvSpPr>
        <p:spPr>
          <a:xfrm>
            <a:off x="5727375" y="1919873"/>
            <a:ext cx="286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from clause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0" name="Google Shape;700;p2"/>
          <p:cNvSpPr txBox="1"/>
          <p:nvPr/>
        </p:nvSpPr>
        <p:spPr>
          <a:xfrm>
            <a:off x="5727375" y="2247533"/>
            <a:ext cx="286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collect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1" name="Google Shape;701;p2"/>
          <p:cNvSpPr txBox="1"/>
          <p:nvPr/>
        </p:nvSpPr>
        <p:spPr>
          <a:xfrm>
            <a:off x="5007602" y="2264848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13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2" name="Google Shape;702;p2"/>
          <p:cNvSpPr txBox="1"/>
          <p:nvPr/>
        </p:nvSpPr>
        <p:spPr>
          <a:xfrm>
            <a:off x="5007602" y="2555678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14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3" name="Google Shape;703;p2"/>
          <p:cNvSpPr txBox="1"/>
          <p:nvPr/>
        </p:nvSpPr>
        <p:spPr>
          <a:xfrm>
            <a:off x="5727375" y="2521218"/>
            <a:ext cx="286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accumulate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4" name="Google Shape;704;p2"/>
          <p:cNvSpPr txBox="1"/>
          <p:nvPr/>
        </p:nvSpPr>
        <p:spPr>
          <a:xfrm>
            <a:off x="5727375" y="2840623"/>
            <a:ext cx="286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exists, forAll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5" name="Google Shape;705;p2"/>
          <p:cNvSpPr txBox="1"/>
          <p:nvPr/>
        </p:nvSpPr>
        <p:spPr>
          <a:xfrm>
            <a:off x="5007602" y="2846508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15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6" name="Google Shape;706;p2"/>
          <p:cNvSpPr txBox="1"/>
          <p:nvPr/>
        </p:nvSpPr>
        <p:spPr>
          <a:xfrm>
            <a:off x="5007602" y="3178613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16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7" name="Google Shape;707;p2"/>
          <p:cNvSpPr txBox="1"/>
          <p:nvPr/>
        </p:nvSpPr>
        <p:spPr>
          <a:xfrm>
            <a:off x="5727375" y="3161298"/>
            <a:ext cx="286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Traits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8" name="Google Shape;708;p2"/>
          <p:cNvSpPr txBox="1"/>
          <p:nvPr/>
        </p:nvSpPr>
        <p:spPr>
          <a:xfrm>
            <a:off x="5727375" y="3538488"/>
            <a:ext cx="286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Nasleđivanje pravila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09" name="Google Shape;709;p2"/>
          <p:cNvSpPr txBox="1"/>
          <p:nvPr/>
        </p:nvSpPr>
        <p:spPr>
          <a:xfrm>
            <a:off x="5782755" y="3852070"/>
            <a:ext cx="286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Debugging</a:t>
            </a:r>
            <a:endParaRPr b="0" i="0" sz="2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10" name="Google Shape;710;p2"/>
          <p:cNvSpPr txBox="1"/>
          <p:nvPr/>
        </p:nvSpPr>
        <p:spPr>
          <a:xfrm>
            <a:off x="1116002" y="3834935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09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11" name="Google Shape;711;p2"/>
          <p:cNvSpPr txBox="1"/>
          <p:nvPr/>
        </p:nvSpPr>
        <p:spPr>
          <a:xfrm>
            <a:off x="5007602" y="3515338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lang="en-US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17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712" name="Google Shape;712;p2"/>
          <p:cNvSpPr txBox="1"/>
          <p:nvPr/>
        </p:nvSpPr>
        <p:spPr>
          <a:xfrm>
            <a:off x="5007590" y="3852063"/>
            <a:ext cx="641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</a:pPr>
            <a:r>
              <a:rPr lang="en-US" sz="20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18</a:t>
            </a:r>
            <a:endParaRPr b="0" i="0" sz="2000" u="none" cap="none" strike="noStrike"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9"/>
          <p:cNvSpPr txBox="1"/>
          <p:nvPr>
            <p:ph type="title"/>
          </p:nvPr>
        </p:nvSpPr>
        <p:spPr>
          <a:xfrm>
            <a:off x="1974300" y="683125"/>
            <a:ext cx="5474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Kontrolisanje petlji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model properties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2" name="Google Shape;902;p1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9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9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2345B" id="906" name="Google Shape;9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524" y="1603275"/>
            <a:ext cx="3990375" cy="28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0"/>
          <p:cNvSpPr txBox="1"/>
          <p:nvPr>
            <p:ph idx="1" type="body"/>
          </p:nvPr>
        </p:nvSpPr>
        <p:spPr>
          <a:xfrm>
            <a:off x="1746250" y="1789415"/>
            <a:ext cx="5577300" cy="3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Dodavanje flag-ova ima dva osnova problema: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Vremenom će doći do saturacije modela sa dodanim svojstima koje nemaju direktnu relaciju sa stvarnim sadržajem modela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Char char="○"/>
            </a:pPr>
            <a:r>
              <a:rPr lang="en-US"/>
              <a:t>Sa velikim brojem pravila broj flag-ova koje treba proveriti, da bi pravila funkcionisala na jednostavan način, može biti ogroman</a:t>
            </a:r>
            <a:endParaRPr/>
          </a:p>
        </p:txBody>
      </p:sp>
      <p:sp>
        <p:nvSpPr>
          <p:cNvPr id="912" name="Google Shape;912;p2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06    Kontrolisanje petlji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model properties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3" name="Google Shape;913;p2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0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0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2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U projektima pravila se obično mogu razvrstati po grupama, pri čemu ima smisla u jednom trenutku aktivirati samo pravila iz neke određene grupe, npr.: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pravila za validaciju unosa,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pravila za primenu sniženja,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pravila za korisnike i sl.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Grupisanjem pravila se sprečava da rule engine u svakom trenutku izvršava sva pravila koja su definisana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Drools omogućava grupisanje pravila pomoć agenda-group atributa</a:t>
            </a:r>
            <a:endParaRPr/>
          </a:p>
        </p:txBody>
      </p:sp>
      <p:sp>
        <p:nvSpPr>
          <p:cNvPr id="922" name="Google Shape;922;p2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Agenda group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3" name="Google Shape;923;p2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3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agenda-group atribut definiše ključ, koji se može aktivirati pozivom odgovarajuće metode KieSession objekta</a:t>
            </a:r>
            <a:endParaRPr/>
          </a:p>
        </p:txBody>
      </p:sp>
      <p:sp>
        <p:nvSpPr>
          <p:cNvPr id="932" name="Google Shape;932;p2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07    Agenda group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3" name="Google Shape;933;p2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1" id="937" name="Google Shape;9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685" y="2283460"/>
            <a:ext cx="45529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k1" id="938" name="Google Shape;9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0535" y="3795395"/>
            <a:ext cx="5588000" cy="59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9" name="Google Shape;939;p23"/>
          <p:cNvCxnSpPr/>
          <p:nvPr/>
        </p:nvCxnSpPr>
        <p:spPr>
          <a:xfrm flipH="1" rot="10800000">
            <a:off x="1958975" y="3796030"/>
            <a:ext cx="5205095" cy="10795"/>
          </a:xfrm>
          <a:prstGeom prst="straightConnector1">
            <a:avLst/>
          </a:prstGeom>
          <a:noFill/>
          <a:ln cap="flat" cmpd="sng" w="9525">
            <a:solidFill>
              <a:srgbClr val="98D8E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0" name="Google Shape;940;p23"/>
          <p:cNvSpPr/>
          <p:nvPr/>
        </p:nvSpPr>
        <p:spPr>
          <a:xfrm>
            <a:off x="899160" y="2715895"/>
            <a:ext cx="864235" cy="2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3"/>
          <p:cNvSpPr/>
          <p:nvPr/>
        </p:nvSpPr>
        <p:spPr>
          <a:xfrm>
            <a:off x="899160" y="3886835"/>
            <a:ext cx="864235" cy="2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3"/>
          <p:cNvSpPr txBox="1"/>
          <p:nvPr/>
        </p:nvSpPr>
        <p:spPr>
          <a:xfrm>
            <a:off x="178435" y="2670810"/>
            <a:ext cx="9112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drl fajl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3"/>
          <p:cNvSpPr txBox="1"/>
          <p:nvPr/>
        </p:nvSpPr>
        <p:spPr>
          <a:xfrm>
            <a:off x="107315" y="3841750"/>
            <a:ext cx="9112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kod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4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Drools omogućava definisanje modela na dva načina: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Upotrebom Java klasa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Definisanjem u DRL fajlovima (declared types)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Declared types se definišu pre pravila u DRL fajlovima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None/>
            </a:pPr>
            <a:r>
              <a:t/>
            </a:r>
            <a:endParaRPr/>
          </a:p>
        </p:txBody>
      </p:sp>
      <p:sp>
        <p:nvSpPr>
          <p:cNvPr id="949" name="Google Shape;949;p2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08    Declared types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0" name="Google Shape;950;p2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kl1" id="954" name="Google Shape;9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775" y="3003550"/>
            <a:ext cx="316865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5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Declared types: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Definišu se između declare i end ključnih reči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Mogu da definišu objektne atribute (poput String) i primitivne atribute (poput long)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Mogu da nasleđuju druge tipove, uključujući Java klase i druge declared types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Geteri/Seteri za atribute se automatski generišu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None/>
            </a:pPr>
            <a:r>
              <a:t/>
            </a:r>
            <a:endParaRPr/>
          </a:p>
        </p:txBody>
      </p:sp>
      <p:sp>
        <p:nvSpPr>
          <p:cNvPr id="960" name="Google Shape;960;p2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08    Declared types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1" name="Google Shape;961;p2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2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2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2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Declared types objektima moguće je pristupiti u java kodu korišćenjem refleksije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Preporuka je da se koriste samo ako će im se pristupati u okviru pravila</a:t>
            </a:r>
            <a:endParaRPr/>
          </a:p>
        </p:txBody>
      </p:sp>
      <p:sp>
        <p:nvSpPr>
          <p:cNvPr id="970" name="Google Shape;970;p2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08    Declared types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1" name="Google Shape;971;p2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26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2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26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clr" id="975" name="Google Shape;9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3086735"/>
            <a:ext cx="542925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7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Upotrebom modify/update ključnih reči notifikuje se rule engine da pravila koja rade sa sličnim tipovima objekata treba da re-evaluiraju taj objekat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Re-evaluacija se obično odnosi na čitav objekat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Kada se promeni neko svojstvo objekta, pravila taj objekat tretiraju kao novi objekat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Problemi nastaju kada ne želimo da se re-evaluacija desi za neke promene</a:t>
            </a:r>
            <a:endParaRPr/>
          </a:p>
        </p:txBody>
      </p:sp>
      <p:sp>
        <p:nvSpPr>
          <p:cNvPr id="981" name="Google Shape;981;p2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09    Property-reactive beans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2" name="Google Shape;982;p2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7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7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8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Drools poseduje mehanizam za praćenje promena atributa bean-ova i reakciju na njihove promene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Potrebno je anotirati Java klasu ili Declared type anotacijom @PropertyReactive</a:t>
            </a:r>
            <a:endParaRPr/>
          </a:p>
        </p:txBody>
      </p:sp>
      <p:sp>
        <p:nvSpPr>
          <p:cNvPr id="991" name="Google Shape;991;p2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09    Property-reactive beans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2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28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2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28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vapr" id="996" name="Google Shape;9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40" y="3428365"/>
            <a:ext cx="434975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2222222222222" id="997" name="Google Shape;9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4835" y="3219450"/>
            <a:ext cx="3067050" cy="124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8" name="Google Shape;998;p28"/>
          <p:cNvCxnSpPr/>
          <p:nvPr/>
        </p:nvCxnSpPr>
        <p:spPr>
          <a:xfrm>
            <a:off x="5139690" y="3166110"/>
            <a:ext cx="8890" cy="1205865"/>
          </a:xfrm>
          <a:prstGeom prst="straightConnector1">
            <a:avLst/>
          </a:prstGeom>
          <a:noFill/>
          <a:ln cap="flat" cmpd="sng" w="9525">
            <a:solidFill>
              <a:srgbClr val="98D8E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9"/>
          <p:cNvSpPr txBox="1"/>
          <p:nvPr>
            <p:ph idx="1" type="body"/>
          </p:nvPr>
        </p:nvSpPr>
        <p:spPr>
          <a:xfrm>
            <a:off x="1783350" y="1427082"/>
            <a:ext cx="55773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Nakon obilježavanja property reactive bean-a u pravilma je  moguće obeležiti atribute koji se filtriraju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Obeležavanje se vrši uz pomoć @Watch anotacije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@Watch anotacija navodi se na kraju svakog uslova koje treba filtrirati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U RHS obavezno koristiti modify keyword</a:t>
            </a:r>
            <a:endParaRPr/>
          </a:p>
        </p:txBody>
      </p:sp>
      <p:sp>
        <p:nvSpPr>
          <p:cNvPr id="1004" name="Google Shape;1004;p2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09    Property-reactive beans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5" name="Google Shape;1005;p2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9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2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29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29"/>
          <p:cNvSpPr/>
          <p:nvPr/>
        </p:nvSpPr>
        <p:spPr>
          <a:xfrm>
            <a:off x="3693763" y="3409725"/>
            <a:ext cx="227100" cy="8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10" name="Google Shape;1010;p29"/>
          <p:cNvSpPr/>
          <p:nvPr/>
        </p:nvSpPr>
        <p:spPr>
          <a:xfrm>
            <a:off x="5704413" y="3409725"/>
            <a:ext cx="227100" cy="8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11" name="Google Shape;1011;p29"/>
          <p:cNvSpPr txBox="1"/>
          <p:nvPr/>
        </p:nvSpPr>
        <p:spPr>
          <a:xfrm>
            <a:off x="1974300" y="3204075"/>
            <a:ext cx="1655400" cy="492600"/>
          </a:xfrm>
          <a:prstGeom prst="rect">
            <a:avLst/>
          </a:prstGeom>
          <a:noFill/>
          <a:ln cap="flat" cmpd="sng" w="1905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$p: Person()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Car( owner == $p.name)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12" name="Google Shape;1012;p29"/>
          <p:cNvSpPr txBox="1"/>
          <p:nvPr/>
        </p:nvSpPr>
        <p:spPr>
          <a:xfrm>
            <a:off x="3984950" y="3204075"/>
            <a:ext cx="1655400" cy="492600"/>
          </a:xfrm>
          <a:prstGeom prst="rect">
            <a:avLst/>
          </a:prstGeom>
          <a:noFill/>
          <a:ln cap="flat" cmpd="sng" w="1905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Person( $name : name )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Car( owner == $name)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013" name="Google Shape;1013;p29"/>
          <p:cNvSpPr txBox="1"/>
          <p:nvPr/>
        </p:nvSpPr>
        <p:spPr>
          <a:xfrm>
            <a:off x="5995600" y="3204075"/>
            <a:ext cx="1950600" cy="492600"/>
          </a:xfrm>
          <a:prstGeom prst="rect">
            <a:avLst/>
          </a:prstGeom>
          <a:noFill/>
          <a:ln cap="flat" cmpd="sng" w="19050">
            <a:solidFill>
              <a:srgbClr val="73A1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$p: </a:t>
            </a:r>
            <a:r>
              <a:rPr lang="en-US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Person( ) @watch ( name )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Car( owner == $p.name)</a:t>
            </a:r>
            <a:endParaRPr sz="10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Dokumentacija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3"/>
          <p:cNvSpPr txBox="1"/>
          <p:nvPr/>
        </p:nvSpPr>
        <p:spPr>
          <a:xfrm>
            <a:off x="3238500" y="1837690"/>
            <a:ext cx="5780405" cy="108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handbook:</a:t>
            </a:r>
            <a:r>
              <a:rPr b="0" i="0" lang="en-US" sz="14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 https://kiegroup.github.io/dmn-feel-handbook/#dmn-feel-handbook</a:t>
            </a:r>
            <a:endParaRPr b="0" i="0" sz="1400" u="none" cap="none" strike="noStrike">
              <a:solidFill>
                <a:srgbClr val="0070C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: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Barlow"/>
                <a:ea typeface="Barlow"/>
                <a:cs typeface="Barlow"/>
                <a:sym typeface="Barlow"/>
              </a:rPr>
              <a:t>https://docs.drools.org/7.73.0.Final/drools-docs/html_single/#_droolsreleasenoteschapter</a:t>
            </a:r>
            <a:endParaRPr b="0" i="0" sz="1400" u="none" cap="none" strike="noStrike">
              <a:solidFill>
                <a:srgbClr val="0070C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70C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9" name="Google Shape;719;p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aaa" id="723" name="Google Shape;7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610" y="1275715"/>
            <a:ext cx="1795145" cy="26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0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Primeri korišćenja: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@Watch(discount, total): This only monitors changes in the discount and total attributes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@Watch(!discount): This means that we should disregard changes to the discount attribute of the bean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@Watch(!*, total): This means that we should disregard all the attributes of the bean, except for the total attribute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Char char="○"/>
            </a:pPr>
            <a:r>
              <a:rPr lang="en-US"/>
              <a:t>@Watch(!*, total, totalItems): This means that we should only pay attention to changes of the total and totalItemsattributes, other changes are disregarded</a:t>
            </a:r>
            <a:endParaRPr/>
          </a:p>
        </p:txBody>
      </p:sp>
      <p:sp>
        <p:nvSpPr>
          <p:cNvPr id="1019" name="Google Shape;1019;p3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09    Property-reactive beans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@Watch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0" name="Google Shape;1020;p3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0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0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1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U condition delu pravila moguće je koristiti Java expressions koji vraćaju boolean vrednosti: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Person( age == 50 )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Person( age &gt; 100 &amp;&amp; ( age % 10 == 0 ) 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Person( Math.round( weight / ( height * height ) ) &lt; 25.0 )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Napomena: sve metode u LHS delu pravila treba da budu read only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Pogrešno: Person( incrementAndGetAge() == 10 )</a:t>
            </a:r>
            <a:endParaRPr/>
          </a:p>
        </p:txBody>
      </p:sp>
      <p:sp>
        <p:nvSpPr>
          <p:cNvPr id="1029" name="Google Shape;1029;p3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10    Java expressions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0" name="Google Shape;1030;p3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1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2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Zarez (‘,’) predstavlja implicitni AND: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Person( age &gt; 50, weight &gt; 80 )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Person( age &gt; 50 &amp;&amp; weight &gt; 80 )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Iako &amp;&amp; i ‘,’ imaju istu semantiku imaju različite prioritete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&amp;&amp; je prioritetnije od ||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&amp;&amp; i || imaju veći prioritet od ‘,’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039" name="Google Shape;1039;p3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10    Java expressions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AND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0" name="Google Shape;1040;p3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3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3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3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Pravila bi trebalo da budu što jednostavnija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Ukoliko se u pravilima koristi OR potrebno je proveriti da li je moguće rastaviti pravilo</a:t>
            </a:r>
            <a:endParaRPr/>
          </a:p>
        </p:txBody>
      </p:sp>
      <p:sp>
        <p:nvSpPr>
          <p:cNvPr id="1049" name="Google Shape;1049;p3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10    Java expressions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0" name="Google Shape;1050;p3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3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r1" id="1054" name="Google Shape;10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685" y="2859405"/>
            <a:ext cx="4883150" cy="1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10    Java expressions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0" name="Google Shape;1060;p3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3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3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r2" id="1064" name="Google Shape;10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20" y="1563370"/>
            <a:ext cx="4204970" cy="296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10    Java expressions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0" name="Google Shape;1070;p3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3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3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3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t" id="1074" name="Google Shape;10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265" y="1708150"/>
            <a:ext cx="37909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10    Java expressions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NOT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0" name="Google Shape;1080;p3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6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6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ot" id="1084" name="Google Shape;10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265" y="1708150"/>
            <a:ext cx="37909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7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Pripadnost objekta činjenice kolekciji može se proveriti uz pomoć contains i memberOf operatora:</a:t>
            </a:r>
            <a:endParaRPr/>
          </a:p>
        </p:txBody>
      </p:sp>
      <p:sp>
        <p:nvSpPr>
          <p:cNvPr id="1090" name="Google Shape;1090;p3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11    contains, memberOf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1" name="Google Shape;1091;p3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7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7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" id="1095" name="Google Shape;10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930" y="2376170"/>
            <a:ext cx="4286250" cy="2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8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Drools omogućava proveru uslova nad objektima / činjenicama koje se ne nalaze u radnoj memoriji uz pomoć from klauzula: </a:t>
            </a:r>
            <a:endParaRPr/>
          </a:p>
        </p:txBody>
      </p:sp>
      <p:sp>
        <p:nvSpPr>
          <p:cNvPr id="1101" name="Google Shape;1101;p3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12    from clause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2" name="Google Shape;1102;p3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8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8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aaaaaaaaaaaaaaaaaaaaaa" id="1106" name="Google Shape;11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30" y="2139315"/>
            <a:ext cx="4476750" cy="2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9"/>
          <p:cNvSpPr txBox="1"/>
          <p:nvPr>
            <p:ph idx="1" type="body"/>
          </p:nvPr>
        </p:nvSpPr>
        <p:spPr>
          <a:xfrm>
            <a:off x="1692275" y="1491615"/>
            <a:ext cx="55772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collect se koristi da pronađe i grupuše sve činjenice koje zadovoljavaju određeni uslov u kolekciju:</a:t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Ako ne postoje činjenice koje odgovaraju filteru vratiće praznu listu. To se može sprečiti dodavanjem uslova listi:</a:t>
            </a:r>
            <a:endParaRPr/>
          </a:p>
        </p:txBody>
      </p:sp>
      <p:sp>
        <p:nvSpPr>
          <p:cNvPr id="1112" name="Google Shape;1112;p3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13    collect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3" name="Google Shape;1113;p3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9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39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sta" id="1117" name="Google Shape;1117;p39"/>
          <p:cNvPicPr preferRelativeResize="0"/>
          <p:nvPr/>
        </p:nvPicPr>
        <p:blipFill rotWithShape="1">
          <a:blip r:embed="rId3">
            <a:alphaModFix/>
          </a:blip>
          <a:srcRect b="24520" l="0" r="0" t="0"/>
          <a:stretch/>
        </p:blipFill>
        <p:spPr>
          <a:xfrm>
            <a:off x="1692275" y="1995170"/>
            <a:ext cx="46037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a2" id="1118" name="Google Shape;111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5830" y="3795395"/>
            <a:ext cx="32639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"/>
          <p:cNvSpPr txBox="1"/>
          <p:nvPr>
            <p:ph idx="1" type="body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Služe za interakciju između pravila i koda/podataka koje se nalaze van konteksta Rule Engine-a.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Definišu se u okviru DRL pravila, sintaksa:</a:t>
            </a:r>
            <a:endParaRPr/>
          </a:p>
          <a:p>
            <a:pPr indent="0" lvl="4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None/>
            </a:pPr>
            <a:r>
              <a:rPr lang="en-US"/>
              <a:t>global {tip} {naziv};</a:t>
            </a:r>
            <a:endParaRPr/>
          </a:p>
          <a:p>
            <a:pPr indent="0" lvl="4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None/>
            </a:pPr>
            <a:r>
              <a:rPr lang="en-US"/>
              <a:t>Npr:      global ServiceClass someService;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Mogu da budu bilo šta što se može definisati u Java kodu, poput: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Web servisi, DAO, Parametarske vrednosti za konfigurisanje pravila,...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29" name="Google Shape;729;p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01     Global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0" name="Google Shape;730;p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0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accumulate omogućava primenu transformacija nad objektima koji zadovoljavaju određeni uslov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Najčešći scenariji korišćenja pronalazak prosečne, minimalne, maksimalne vrednosti određenog atributa objekata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Korišćenjem predefinisanih accumulate funkcija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b="1" lang="en-US">
                <a:solidFill>
                  <a:srgbClr val="FF0000"/>
                </a:solidFill>
              </a:rPr>
              <a:t>Napomena: Rad sa funkcijama init,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rPr b="1" lang="en-US">
                <a:solidFill>
                  <a:srgbClr val="FF0000"/>
                </a:solidFill>
              </a:rPr>
              <a:t>        action, reverse i result se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None/>
            </a:pPr>
            <a:r>
              <a:rPr b="1" lang="en-US">
                <a:solidFill>
                  <a:srgbClr val="FF0000"/>
                </a:solidFill>
              </a:rPr>
              <a:t>        neće priznavati.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24" name="Google Shape;1124;p4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14    accumulate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5" name="Google Shape;1125;p4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0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0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cc1" id="1129" name="Google Shape;11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435" y="2859405"/>
            <a:ext cx="3700145" cy="216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1"/>
          <p:cNvSpPr txBox="1"/>
          <p:nvPr>
            <p:ph idx="1" type="body"/>
          </p:nvPr>
        </p:nvSpPr>
        <p:spPr>
          <a:xfrm>
            <a:off x="1548130" y="1131570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accumulate  funkcije: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>
                <a:solidFill>
                  <a:schemeClr val="dk2"/>
                </a:solidFill>
              </a:rPr>
              <a:t>count: This keeps a count of a variable that matches a condition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>
                <a:solidFill>
                  <a:schemeClr val="dk2"/>
                </a:solidFill>
              </a:rPr>
              <a:t>sum: This sums up a variable, as shown in the previous example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>
                <a:solidFill>
                  <a:schemeClr val="dk2"/>
                </a:solidFill>
              </a:rPr>
              <a:t>average: This gets the average value of a variable for all the matches in the accumulate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>
                <a:solidFill>
                  <a:schemeClr val="dk2"/>
                </a:solidFill>
              </a:rPr>
              <a:t>min: From all the variable values obtained in the accumulate condition, this returns the minimal one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>
                <a:solidFill>
                  <a:schemeClr val="dk2"/>
                </a:solidFill>
              </a:rPr>
              <a:t>max: From all the variable values obtained in the accumulate condition, this returns the maximum one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>
                <a:solidFill>
                  <a:schemeClr val="dk2"/>
                </a:solidFill>
              </a:rPr>
              <a:t>collectList: This stores all the values of a specified variable in the condition in an ordered list and returns them at the end of the accumulate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>
                <a:solidFill>
                  <a:schemeClr val="dk2"/>
                </a:solidFill>
              </a:rPr>
              <a:t>collectSet: This stores all the values of a specified variable in the condition in a unique 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Char char="○"/>
            </a:pPr>
            <a:r>
              <a:rPr lang="en-US">
                <a:solidFill>
                  <a:schemeClr val="dk2"/>
                </a:solidFill>
              </a:rPr>
              <a:t>elements' set and returns them at the end of the accumulate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5" name="Google Shape;1135;p4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14    accumulate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6" name="Google Shape;1136;p4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1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4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2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Moguće je iskoristiti više accumulate funkcija odjednom:</a:t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45" name="Google Shape;1145;p4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14    accumulate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6" name="Google Shape;1146;p4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4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cc1234" id="1150" name="Google Shape;11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20" y="2042160"/>
            <a:ext cx="4017645" cy="243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3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700"/>
              <a:buChar char="●"/>
            </a:pPr>
            <a:r>
              <a:rPr lang="en-US"/>
              <a:t>exists proverava da li se određeni objekti nalaze u radnoj memoriji:</a:t>
            </a:r>
            <a:endParaRPr/>
          </a:p>
        </p:txBody>
      </p:sp>
      <p:sp>
        <p:nvSpPr>
          <p:cNvPr id="1156" name="Google Shape;1156;p4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15    exists,  forAll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7" name="Google Shape;1157;p4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x1" id="1161" name="Google Shape;11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5" y="2499360"/>
            <a:ext cx="4400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2" id="1162" name="Google Shape;116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950" y="2308860"/>
            <a:ext cx="4210050" cy="126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3" name="Google Shape;1163;p43"/>
          <p:cNvCxnSpPr/>
          <p:nvPr/>
        </p:nvCxnSpPr>
        <p:spPr>
          <a:xfrm flipH="1">
            <a:off x="4644390" y="2205990"/>
            <a:ext cx="28575" cy="1445895"/>
          </a:xfrm>
          <a:prstGeom prst="straightConnector1">
            <a:avLst/>
          </a:prstGeom>
          <a:noFill/>
          <a:ln cap="flat" cmpd="sng" w="9525">
            <a:solidFill>
              <a:srgbClr val="98D8E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forAll proverava dva uslova, vraća true ukoliko postoji  objekat koji zadovoljava oba uslova, ili ako ne postoje  objekti koji zadovoljavaju uslove</a:t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169" name="Google Shape;1169;p4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15    exists,  forAll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0" name="Google Shape;1170;p44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44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4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4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x3" id="1174" name="Google Shape;11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20" y="2499360"/>
            <a:ext cx="4705350" cy="18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5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Dodavanje novih osobina činjenicama, bez izmene modela, je moguće upotrebom Trait-ova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Iz OO prespektive Trait bi predstavljao pridev koji dodatno opisuje objekat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Za korišćenje potrebno je: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 definisati trait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Char char="○"/>
            </a:pPr>
            <a:r>
              <a:rPr lang="en-US"/>
              <a:t> označiti (odgovarajuće) klase model anotacijom @Traitable</a:t>
            </a:r>
            <a:endParaRPr/>
          </a:p>
        </p:txBody>
      </p:sp>
      <p:sp>
        <p:nvSpPr>
          <p:cNvPr id="1180" name="Google Shape;1180;p4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16    Traits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1" name="Google Shape;1181;p4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4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4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6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Definisanje je moguće odraditi na dva načina: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Pomoću Java klase koja je označena @Trait anotacijom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Pomoću declared tipa dodavanjem modifikatora trait</a:t>
            </a:r>
            <a:endParaRPr/>
          </a:p>
          <a:p>
            <a:pPr indent="-2476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None/>
            </a:pPr>
            <a:r>
              <a:t/>
            </a:r>
            <a:endParaRPr/>
          </a:p>
        </p:txBody>
      </p:sp>
      <p:sp>
        <p:nvSpPr>
          <p:cNvPr id="1190" name="Google Shape;1190;p4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16    Traits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1" name="Google Shape;1191;p4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46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6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it1" id="1195" name="Google Shape;11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110" y="3147695"/>
            <a:ext cx="21209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7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Dodavanje trait-ova se vrši upotrebnom ključne reči don:</a:t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Uklanjanje trait-ova se vrši upotrebnom ključne reči shed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None/>
            </a:pPr>
            <a:r>
              <a:t/>
            </a:r>
            <a:endParaRPr/>
          </a:p>
        </p:txBody>
      </p:sp>
      <p:sp>
        <p:nvSpPr>
          <p:cNvPr id="1201" name="Google Shape;1201;p4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16    Traits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2" name="Google Shape;1202;p4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7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47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it2" id="1206" name="Google Shape;12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5875" y="1923415"/>
            <a:ext cx="3609975" cy="154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8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SzPts val="600"/>
              <a:buNone/>
            </a:pPr>
            <a:r>
              <a:t/>
            </a:r>
            <a:endParaRPr/>
          </a:p>
        </p:txBody>
      </p:sp>
      <p:sp>
        <p:nvSpPr>
          <p:cNvPr id="1212" name="Google Shape;1212;p4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Nasleđivanje pravila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3" name="Google Shape;1213;p4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48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4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48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sl" id="1217" name="Google Shape;121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" y="1203325"/>
            <a:ext cx="7263130" cy="325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9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Debug RHS pravila moguće je odraditi na klasičan način kao u JAVI.</a:t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223" name="Google Shape;1223;p4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DEBUGGING - RHS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4" name="Google Shape;1224;p4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49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4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49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"/>
          <p:cNvSpPr txBox="1"/>
          <p:nvPr>
            <p:ph idx="1" type="body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T</a:t>
            </a: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ipični scenariji korišćenja: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U LHS pravila, kao način da se parametrizuje uslov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U LHS pravila, kao način da se unesu nove informacije u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sesiju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U RHS pravila, kao način da se „pokupe“ informacije iz 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sesije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U RHS pravila, kao način za interakciju sa eksternim sistemima</a:t>
            </a:r>
            <a:endParaRPr/>
          </a:p>
        </p:txBody>
      </p:sp>
      <p:sp>
        <p:nvSpPr>
          <p:cNvPr id="739" name="Google Shape;739;p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01     Global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0" name="Google Shape;740;p5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0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Prepurke: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DRL resurse razdvajati po celinama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Ukoliko aplikacija se sastoji od nezavisnih komponenti, 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razdvojiti ih u posebne KieBase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Koristiti KieHelper umesto KieContainer classpath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Ukoliko aplikacija uz pomoć globala poziva servise, napraviti mock varijante tih servisa</a:t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1233" name="Google Shape;1233;p5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DEBUGGING - LHS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4" name="Google Shape;1234;p50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0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50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0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1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Tipično se javljaju tri tipa problema u LHS: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Compilation errors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Runtime errors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Char char="○"/>
            </a:pPr>
            <a:r>
              <a:rPr lang="en-US"/>
              <a:t>Rules not being triggered when they should</a:t>
            </a:r>
            <a:endParaRPr/>
          </a:p>
        </p:txBody>
      </p:sp>
      <p:sp>
        <p:nvSpPr>
          <p:cNvPr id="1243" name="Google Shape;1243;p5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DEBUGGING - LHS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4" name="Google Shape;1244;p51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51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51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51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2"/>
          <p:cNvSpPr txBox="1"/>
          <p:nvPr>
            <p:ph idx="1" type="body"/>
          </p:nvPr>
        </p:nvSpPr>
        <p:spPr>
          <a:xfrm>
            <a:off x="1692275" y="1491615"/>
            <a:ext cx="6301105" cy="39389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Kako bi ispratili ponašanje pravila moguće je dodati odgovarajući Event Listener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 RuleRuntimeEventListener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DebugRuleRuntimeEventListener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AgendaEventListener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600"/>
              <a:buChar char="○"/>
            </a:pPr>
            <a:r>
              <a:rPr lang="en-US"/>
              <a:t>DebugAgendaEventListener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RuleRuntimeEventListener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600"/>
              <a:buChar char="○"/>
            </a:pPr>
            <a:r>
              <a:rPr lang="en-US"/>
              <a:t>DebugRuleRuntimeEventListener</a:t>
            </a:r>
            <a:endParaRPr/>
          </a:p>
        </p:txBody>
      </p:sp>
      <p:sp>
        <p:nvSpPr>
          <p:cNvPr id="1253" name="Google Shape;1253;p5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DEBUGGING - LHS - Event Listener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4" name="Google Shape;1254;p52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52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5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52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53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5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53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53"/>
          <p:cNvSpPr txBox="1"/>
          <p:nvPr/>
        </p:nvSpPr>
        <p:spPr>
          <a:xfrm>
            <a:off x="713250" y="7489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</a:pPr>
            <a:r>
              <a:rPr b="0" i="0" lang="en-US" sz="7000" u="none" cap="none" strike="noStrik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Pitanja?</a:t>
            </a:r>
            <a:endParaRPr b="0" i="0" sz="7000" u="none" cap="none" strike="noStrike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"/>
          <p:cNvSpPr txBox="1"/>
          <p:nvPr>
            <p:ph idx="1" type="body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700"/>
              <a:buChar char="●"/>
            </a:pPr>
            <a:r>
              <a:rPr lang="en-US"/>
              <a:t>Kako bi koristili globalnu promenljivu u sesiji potrebno je postaviti vrednost globalne promenjive upotrebom setGlobal metode:</a:t>
            </a:r>
            <a:endParaRPr/>
          </a:p>
        </p:txBody>
      </p:sp>
      <p:sp>
        <p:nvSpPr>
          <p:cNvPr id="749" name="Google Shape;749;p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01     Global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0" name="Google Shape;750;p6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lob" id="754" name="Google Shape;7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475" y="2931795"/>
            <a:ext cx="56070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"/>
          <p:cNvSpPr txBox="1"/>
          <p:nvPr>
            <p:ph idx="1" type="body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KieSession metode za rad sa globalnim promenljivim: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void setGlobal(String indentifier, Object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value)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Globals getGlobals()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○"/>
            </a:pPr>
            <a:r>
              <a:rPr lang="en-US" sz="1200">
                <a:solidFill>
                  <a:schemeClr val="dk1"/>
                </a:solidFill>
              </a:rPr>
              <a:t>Object getGlobal(String indentifier)</a:t>
            </a:r>
            <a:endParaRPr/>
          </a:p>
        </p:txBody>
      </p:sp>
      <p:sp>
        <p:nvSpPr>
          <p:cNvPr id="760" name="Google Shape;760;p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01     Global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1" name="Google Shape;761;p7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"/>
          <p:cNvSpPr txBox="1"/>
          <p:nvPr>
            <p:ph idx="1" type="body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 then delu pravila nove podatke (činjenice) moguće je ubaciti sa ključnom reči insert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Tako uneti podaci će biti evaluirani od strane svih pravila</a:t>
            </a:r>
            <a:endParaRPr/>
          </a:p>
          <a:p>
            <a:pPr indent="-24130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None/>
            </a:pPr>
            <a:r>
              <a:t/>
            </a:r>
            <a:endParaRPr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70" name="Google Shape;770;p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02    Insert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1" name="Google Shape;771;p8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8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8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8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ssss" id="775" name="Google Shape;775;p8"/>
          <p:cNvPicPr preferRelativeResize="0"/>
          <p:nvPr/>
        </p:nvPicPr>
        <p:blipFill rotWithShape="1">
          <a:blip r:embed="rId3">
            <a:alphaModFix/>
          </a:blip>
          <a:srcRect b="0" l="8378" r="0" t="0"/>
          <a:stretch/>
        </p:blipFill>
        <p:spPr>
          <a:xfrm>
            <a:off x="1617980" y="2931795"/>
            <a:ext cx="6277610" cy="15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8"/>
          <p:cNvSpPr txBox="1"/>
          <p:nvPr/>
        </p:nvSpPr>
        <p:spPr>
          <a:xfrm>
            <a:off x="7183100" y="3173725"/>
            <a:ext cx="119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8D8EA"/>
                </a:solidFill>
                <a:latin typeface="Manjari"/>
                <a:ea typeface="Manjari"/>
                <a:cs typeface="Manjari"/>
                <a:sym typeface="Manjari"/>
              </a:rPr>
              <a:t>binding</a:t>
            </a:r>
            <a:endParaRPr sz="1300">
              <a:solidFill>
                <a:srgbClr val="98D8EA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77" name="Google Shape;777;p8"/>
          <p:cNvSpPr txBox="1"/>
          <p:nvPr/>
        </p:nvSpPr>
        <p:spPr>
          <a:xfrm>
            <a:off x="7169700" y="3366125"/>
            <a:ext cx="197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8D8EA"/>
                </a:solidFill>
                <a:latin typeface="Manjari"/>
                <a:ea typeface="Manjari"/>
                <a:cs typeface="Manjari"/>
                <a:sym typeface="Manjari"/>
              </a:rPr>
              <a:t>constraint expression</a:t>
            </a:r>
            <a:endParaRPr sz="1300">
              <a:solidFill>
                <a:srgbClr val="98D8EA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778" name="Google Shape;778;p8"/>
          <p:cNvCxnSpPr/>
          <p:nvPr/>
        </p:nvCxnSpPr>
        <p:spPr>
          <a:xfrm flipH="1" rot="10800000">
            <a:off x="4626200" y="3355075"/>
            <a:ext cx="25569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8"/>
          <p:cNvCxnSpPr>
            <a:endCxn id="777" idx="1"/>
          </p:cNvCxnSpPr>
          <p:nvPr/>
        </p:nvCxnSpPr>
        <p:spPr>
          <a:xfrm flipH="1" rot="10800000">
            <a:off x="6791400" y="3558575"/>
            <a:ext cx="3783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"/>
          <p:cNvSpPr txBox="1"/>
          <p:nvPr>
            <p:ph idx="1" type="body"/>
          </p:nvPr>
        </p:nvSpPr>
        <p:spPr>
          <a:xfrm>
            <a:off x="1691640" y="1491615"/>
            <a:ext cx="5577205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Upotrebom ključnih reči modify i update moguće je izmeniti postojeće činjenice u radnoj memoriji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Char char="●"/>
            </a:pPr>
            <a:r>
              <a:rPr lang="en-US"/>
              <a:t>O</a:t>
            </a: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pšta preporuka je da se uvek koriste modify blokovi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Char char="●"/>
            </a:pPr>
            <a:r>
              <a:rPr lang="en-US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Izmenjeni podaci će biti ponovo evaluirani od strane svih pravila</a:t>
            </a:r>
            <a:endParaRPr/>
          </a:p>
        </p:txBody>
      </p:sp>
      <p:sp>
        <p:nvSpPr>
          <p:cNvPr id="785" name="Google Shape;785;p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1"/>
                </a:solidFill>
              </a:rPr>
              <a:t>03    Modify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6" name="Google Shape;786;p9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9">
            <a:hlinkClick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9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9">
            <a:hlinkClick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fmla="val 51031" name="adj1"/>
              <a:gd fmla="val 623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k1" id="790" name="Google Shape;790;p9"/>
          <p:cNvPicPr preferRelativeResize="0"/>
          <p:nvPr/>
        </p:nvPicPr>
        <p:blipFill rotWithShape="1">
          <a:blip r:embed="rId3">
            <a:alphaModFix/>
          </a:blip>
          <a:srcRect b="19269" l="6090" r="0" t="0"/>
          <a:stretch/>
        </p:blipFill>
        <p:spPr>
          <a:xfrm>
            <a:off x="2018665" y="2934970"/>
            <a:ext cx="503301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2023-02-15T10:59:00Z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217E60542B7D45548F221D69961DF994</vt:lpwstr>
  </property>
  <property fmtid="{D5CDD505-2E9C-101B-9397-08002B2CF9AE}" pid="3" name="KSOProductBuildVer">
    <vt:lpwstr>1033-11.2.0.11486</vt:lpwstr>
  </property>
</Properties>
</file>