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Barlow Condensed Light" charset="0"/>
      <p:regular r:id="rId5"/>
      <p:bold r:id="rId6"/>
      <p:italic r:id="rId7"/>
      <p:boldItalic r:id="rId8"/>
    </p:embeddedFont>
    <p:embeddedFont>
      <p:font typeface="Poppins" charset="0"/>
      <p:regular r:id="rId9"/>
      <p:bold r:id="rId10"/>
      <p:italic r:id="rId11"/>
      <p:boldItalic r:id="rId12"/>
    </p:embeddedFont>
    <p:embeddedFont>
      <p:font typeface="Rozha One" charset="0"/>
      <p:regular r:id="rId13"/>
    </p:embeddedFont>
    <p:embeddedFont>
      <p:font typeface="Barlow Condensed" charset="0"/>
      <p:regular r:id="rId14"/>
      <p:bold r:id="rId15"/>
      <p:italic r:id="rId16"/>
      <p:boldItalic r:id="rId17"/>
    </p:embeddedFont>
    <p:embeddedFont>
      <p:font typeface="Manjari" charset="0"/>
      <p:regular r:id="rId18"/>
      <p:bold r:id="rId19"/>
    </p:embeddedFont>
    <p:embeddedFont>
      <p:font typeface="Barlow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IJJLOz84mHecRCI1s1IlHo0LW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ADD47F5-0161-49A8-9EDE-7F475631FBEB}">
  <a:tblStyle styleId="{3ADD47F5-0161-49A8-9EDE-7F475631FBE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9FC"/>
          </a:solidFill>
        </a:fill>
      </a:tcStyle>
    </a:wholeTbl>
    <a:band1H>
      <a:tcTxStyle/>
      <a:tcStyle>
        <a:tcBdr/>
        <a:fill>
          <a:solidFill>
            <a:srgbClr val="DEF2F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F2F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presProps" Target="pres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31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9788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2" name="Google Shape;6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9" name="Google Shape;6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0" name="Google Shape;10;p4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1" name="Google Shape;11;p4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2" name="Google Shape;12;p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"/>
          <p:cNvSpPr txBox="1">
            <a:spLocks noGrp="1"/>
          </p:cNvSpPr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ubTitle" idx="1"/>
          </p:nvPr>
        </p:nvSpPr>
        <p:spPr>
          <a:xfrm>
            <a:off x="2515500" y="3128650"/>
            <a:ext cx="41130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5" name="Google Shape;15;p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621650" y="1143139"/>
            <a:ext cx="5900700" cy="14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06" name="Google Shape;106;p14"/>
          <p:cNvSpPr/>
          <p:nvPr/>
        </p:nvSpPr>
        <p:spPr>
          <a:xfrm>
            <a:off x="611000" y="2609200"/>
            <a:ext cx="8639800" cy="2759025"/>
          </a:xfrm>
          <a:custGeom>
            <a:avLst/>
            <a:gdLst/>
            <a:ahLst/>
            <a:cxnLst/>
            <a:rect l="l" t="t" r="r" b="b"/>
            <a:pathLst>
              <a:path w="345592" h="110361" extrusionOk="0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07" name="Google Shape;107;p14"/>
          <p:cNvSpPr/>
          <p:nvPr/>
        </p:nvSpPr>
        <p:spPr>
          <a:xfrm>
            <a:off x="1810975" y="-199750"/>
            <a:ext cx="4193925" cy="1398225"/>
          </a:xfrm>
          <a:custGeom>
            <a:avLst/>
            <a:gdLst/>
            <a:ahLst/>
            <a:cxnLst/>
            <a:rect l="l" t="t" r="r" b="b"/>
            <a:pathLst>
              <a:path w="167757" h="55929" extrusionOk="0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08" name="Google Shape;108;p14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09" name="Google Shape;109;p1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hasCustomPrompt="1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3" name="Google Shape;113;p1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1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18" name="Google Shape;118;p16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19" name="Google Shape;119;p16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20" name="Google Shape;120;p1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1484927" y="3341975"/>
            <a:ext cx="22902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 idx="2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3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4"/>
          </p:nvPr>
        </p:nvSpPr>
        <p:spPr>
          <a:xfrm>
            <a:off x="5405023" y="3341975"/>
            <a:ext cx="2217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title" idx="5"/>
          </p:nvPr>
        </p:nvSpPr>
        <p:spPr>
          <a:xfrm>
            <a:off x="1484927" y="2022675"/>
            <a:ext cx="22902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6"/>
          </p:nvPr>
        </p:nvSpPr>
        <p:spPr>
          <a:xfrm>
            <a:off x="5405023" y="2022675"/>
            <a:ext cx="2217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 idx="7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 idx="8"/>
          </p:nvPr>
        </p:nvSpPr>
        <p:spPr>
          <a:xfrm>
            <a:off x="6193123" y="2989672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1"/>
          </p:nvPr>
        </p:nvSpPr>
        <p:spPr>
          <a:xfrm>
            <a:off x="1403027" y="23687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9"/>
          </p:nvPr>
        </p:nvSpPr>
        <p:spPr>
          <a:xfrm>
            <a:off x="5286973" y="23687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13"/>
          </p:nvPr>
        </p:nvSpPr>
        <p:spPr>
          <a:xfrm>
            <a:off x="1403027" y="3688123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4"/>
          </p:nvPr>
        </p:nvSpPr>
        <p:spPr>
          <a:xfrm>
            <a:off x="5286973" y="3688123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1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1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38" name="Google Shape;138;p17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39" name="Google Shape;139;p17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40" name="Google Shape;140;p1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42" name="Google Shape;142;p1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17"/>
          <p:cNvSpPr txBox="1">
            <a:spLocks noGrp="1"/>
          </p:cNvSpPr>
          <p:nvPr>
            <p:ph type="title" idx="2"/>
          </p:nvPr>
        </p:nvSpPr>
        <p:spPr>
          <a:xfrm>
            <a:off x="4203751" y="1315750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1"/>
          </p:nvPr>
        </p:nvSpPr>
        <p:spPr>
          <a:xfrm>
            <a:off x="4203751" y="1813683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 idx="3"/>
          </p:nvPr>
        </p:nvSpPr>
        <p:spPr>
          <a:xfrm>
            <a:off x="4203751" y="2444625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4"/>
          </p:nvPr>
        </p:nvSpPr>
        <p:spPr>
          <a:xfrm>
            <a:off x="4203751" y="2942624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 idx="5"/>
          </p:nvPr>
        </p:nvSpPr>
        <p:spPr>
          <a:xfrm>
            <a:off x="4203751" y="3573573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6"/>
          </p:nvPr>
        </p:nvSpPr>
        <p:spPr>
          <a:xfrm>
            <a:off x="4203751" y="4071576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52" name="Google Shape;152;p18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53" name="Google Shape;153;p18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54" name="Google Shape;154;p1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1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18"/>
          <p:cNvSpPr txBox="1">
            <a:spLocks noGrp="1"/>
          </p:cNvSpPr>
          <p:nvPr>
            <p:ph type="title" idx="2"/>
          </p:nvPr>
        </p:nvSpPr>
        <p:spPr>
          <a:xfrm>
            <a:off x="707656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title" idx="3"/>
          </p:nvPr>
        </p:nvSpPr>
        <p:spPr>
          <a:xfrm>
            <a:off x="707650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1"/>
          </p:nvPr>
        </p:nvSpPr>
        <p:spPr>
          <a:xfrm>
            <a:off x="707650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 idx="4"/>
          </p:nvPr>
        </p:nvSpPr>
        <p:spPr>
          <a:xfrm>
            <a:off x="3397294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title" idx="5"/>
          </p:nvPr>
        </p:nvSpPr>
        <p:spPr>
          <a:xfrm>
            <a:off x="3397288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6"/>
          </p:nvPr>
        </p:nvSpPr>
        <p:spPr>
          <a:xfrm>
            <a:off x="3397288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 idx="7"/>
          </p:nvPr>
        </p:nvSpPr>
        <p:spPr>
          <a:xfrm>
            <a:off x="6086882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8"/>
          </p:nvPr>
        </p:nvSpPr>
        <p:spPr>
          <a:xfrm>
            <a:off x="6086875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9"/>
          </p:nvPr>
        </p:nvSpPr>
        <p:spPr>
          <a:xfrm>
            <a:off x="6086875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title" idx="13"/>
          </p:nvPr>
        </p:nvSpPr>
        <p:spPr>
          <a:xfrm>
            <a:off x="707656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 idx="14"/>
          </p:nvPr>
        </p:nvSpPr>
        <p:spPr>
          <a:xfrm>
            <a:off x="707650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15"/>
          </p:nvPr>
        </p:nvSpPr>
        <p:spPr>
          <a:xfrm>
            <a:off x="707650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 idx="16"/>
          </p:nvPr>
        </p:nvSpPr>
        <p:spPr>
          <a:xfrm>
            <a:off x="3397294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title" idx="17"/>
          </p:nvPr>
        </p:nvSpPr>
        <p:spPr>
          <a:xfrm>
            <a:off x="3397288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8"/>
          </p:nvPr>
        </p:nvSpPr>
        <p:spPr>
          <a:xfrm>
            <a:off x="3397288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title" idx="19"/>
          </p:nvPr>
        </p:nvSpPr>
        <p:spPr>
          <a:xfrm>
            <a:off x="6086882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 idx="20"/>
          </p:nvPr>
        </p:nvSpPr>
        <p:spPr>
          <a:xfrm>
            <a:off x="6086875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21"/>
          </p:nvPr>
        </p:nvSpPr>
        <p:spPr>
          <a:xfrm>
            <a:off x="6086875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9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178" name="Google Shape;178;p19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179" name="Google Shape;179;p19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180" name="Google Shape;180;p19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181" name="Google Shape;181;p1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83" name="Google Shape;183;p1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87" name="Google Shape;187;p20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88" name="Google Shape;188;p20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89" name="Google Shape;189;p2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1557925" y="1849666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3"/>
          </p:nvPr>
        </p:nvSpPr>
        <p:spPr>
          <a:xfrm>
            <a:off x="5173352" y="1849660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title" idx="4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5"/>
          </p:nvPr>
        </p:nvSpPr>
        <p:spPr>
          <a:xfrm>
            <a:off x="3252150" y="3219961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97" name="Google Shape;197;p2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2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01" name="Google Shape;201;p21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02" name="Google Shape;202;p21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03" name="Google Shape;203;p2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713236" y="2503799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"/>
          </p:nvPr>
        </p:nvSpPr>
        <p:spPr>
          <a:xfrm>
            <a:off x="713235" y="2996207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title" idx="2"/>
          </p:nvPr>
        </p:nvSpPr>
        <p:spPr>
          <a:xfrm>
            <a:off x="6097308" y="2503800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3"/>
          </p:nvPr>
        </p:nvSpPr>
        <p:spPr>
          <a:xfrm>
            <a:off x="6097311" y="2996202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title" idx="4"/>
          </p:nvPr>
        </p:nvSpPr>
        <p:spPr>
          <a:xfrm>
            <a:off x="3405610" y="2503801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5"/>
          </p:nvPr>
        </p:nvSpPr>
        <p:spPr>
          <a:xfrm>
            <a:off x="3405609" y="3000768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11" name="Google Shape;211;p2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2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15" name="Google Shape;215;p22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16" name="Google Shape;216;p22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17" name="Google Shape;217;p2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5200938" y="3459472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ubTitle" idx="1"/>
          </p:nvPr>
        </p:nvSpPr>
        <p:spPr>
          <a:xfrm>
            <a:off x="5200924" y="3799476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title" idx="2"/>
          </p:nvPr>
        </p:nvSpPr>
        <p:spPr>
          <a:xfrm>
            <a:off x="5200935" y="1353000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ubTitle" idx="3"/>
          </p:nvPr>
        </p:nvSpPr>
        <p:spPr>
          <a:xfrm>
            <a:off x="5200924" y="1693001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title" idx="4"/>
          </p:nvPr>
        </p:nvSpPr>
        <p:spPr>
          <a:xfrm>
            <a:off x="5200938" y="2427412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5"/>
          </p:nvPr>
        </p:nvSpPr>
        <p:spPr>
          <a:xfrm>
            <a:off x="5200921" y="2769273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title" idx="6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25" name="Google Shape;225;p2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2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9" name="Google Shape;19;p5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0" name="Google Shape;20;p5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1" name="Google Shape;21;p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29" name="Google Shape;229;p23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30" name="Google Shape;230;p23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31" name="Google Shape;231;p2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title" idx="2"/>
          </p:nvPr>
        </p:nvSpPr>
        <p:spPr>
          <a:xfrm>
            <a:off x="2271525" y="15852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1496175" y="1871730"/>
            <a:ext cx="2732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 idx="3"/>
          </p:nvPr>
        </p:nvSpPr>
        <p:spPr>
          <a:xfrm>
            <a:off x="2271525" y="30969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subTitle" idx="4"/>
          </p:nvPr>
        </p:nvSpPr>
        <p:spPr>
          <a:xfrm>
            <a:off x="1496175" y="3391207"/>
            <a:ext cx="2732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23"/>
          <p:cNvSpPr txBox="1">
            <a:spLocks noGrp="1"/>
          </p:cNvSpPr>
          <p:nvPr>
            <p:ph type="title" idx="5"/>
          </p:nvPr>
        </p:nvSpPr>
        <p:spPr>
          <a:xfrm>
            <a:off x="5601525" y="15852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subTitle" idx="6"/>
          </p:nvPr>
        </p:nvSpPr>
        <p:spPr>
          <a:xfrm>
            <a:off x="4915125" y="1871730"/>
            <a:ext cx="2732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 idx="7"/>
          </p:nvPr>
        </p:nvSpPr>
        <p:spPr>
          <a:xfrm>
            <a:off x="5601525" y="309712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8"/>
          </p:nvPr>
        </p:nvSpPr>
        <p:spPr>
          <a:xfrm>
            <a:off x="4915125" y="3389946"/>
            <a:ext cx="2732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41" name="Google Shape;241;p2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2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45" name="Google Shape;245;p24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46" name="Google Shape;246;p24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47" name="Google Shape;247;p2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/>
          <p:cNvSpPr txBox="1">
            <a:spLocks noGrp="1"/>
          </p:cNvSpPr>
          <p:nvPr>
            <p:ph type="title"/>
          </p:nvPr>
        </p:nvSpPr>
        <p:spPr>
          <a:xfrm>
            <a:off x="1695750" y="1784933"/>
            <a:ext cx="57525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24"/>
          <p:cNvSpPr txBox="1">
            <a:spLocks noGrp="1"/>
          </p:cNvSpPr>
          <p:nvPr>
            <p:ph type="subTitle" idx="1"/>
          </p:nvPr>
        </p:nvSpPr>
        <p:spPr>
          <a:xfrm>
            <a:off x="2607250" y="2837758"/>
            <a:ext cx="36993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0" name="Google Shape;250;p2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p2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54" name="Google Shape;254;p25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55" name="Google Shape;255;p2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5"/>
          <p:cNvSpPr txBox="1">
            <a:spLocks noGrp="1"/>
          </p:cNvSpPr>
          <p:nvPr>
            <p:ph type="title"/>
          </p:nvPr>
        </p:nvSpPr>
        <p:spPr>
          <a:xfrm>
            <a:off x="4215400" y="1558650"/>
            <a:ext cx="38883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subTitle" idx="1"/>
          </p:nvPr>
        </p:nvSpPr>
        <p:spPr>
          <a:xfrm>
            <a:off x="4215396" y="3247925"/>
            <a:ext cx="38883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8" name="Google Shape;258;p2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p2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-112366" y="-74900"/>
            <a:ext cx="4455825" cy="3945000"/>
          </a:xfrm>
          <a:custGeom>
            <a:avLst/>
            <a:gdLst/>
            <a:ahLst/>
            <a:cxnLst/>
            <a:rect l="l" t="t" r="r" b="b"/>
            <a:pathLst>
              <a:path w="178233" h="157800" extrusionOk="0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62" name="Google Shape;262;p26"/>
          <p:cNvSpPr/>
          <p:nvPr/>
        </p:nvSpPr>
        <p:spPr>
          <a:xfrm>
            <a:off x="3096091" y="-74900"/>
            <a:ext cx="6204650" cy="4232150"/>
          </a:xfrm>
          <a:custGeom>
            <a:avLst/>
            <a:gdLst/>
            <a:ahLst/>
            <a:cxnLst/>
            <a:rect l="l" t="t" r="r" b="b"/>
            <a:pathLst>
              <a:path w="248186" h="169286" extrusionOk="0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63" name="Google Shape;263;p26"/>
          <p:cNvSpPr/>
          <p:nvPr/>
        </p:nvSpPr>
        <p:spPr>
          <a:xfrm>
            <a:off x="-124825" y="2696600"/>
            <a:ext cx="6564300" cy="2559275"/>
          </a:xfrm>
          <a:custGeom>
            <a:avLst/>
            <a:gdLst/>
            <a:ahLst/>
            <a:cxnLst/>
            <a:rect l="l" t="t" r="r" b="b"/>
            <a:pathLst>
              <a:path w="262572" h="102371" extrusionOk="0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64" name="Google Shape;264;p26"/>
          <p:cNvSpPr/>
          <p:nvPr/>
        </p:nvSpPr>
        <p:spPr>
          <a:xfrm>
            <a:off x="5930009" y="3160026"/>
            <a:ext cx="3395700" cy="2134800"/>
          </a:xfrm>
          <a:custGeom>
            <a:avLst/>
            <a:gdLst/>
            <a:ahLst/>
            <a:cxnLst/>
            <a:rect l="l" t="t" r="r" b="b"/>
            <a:pathLst>
              <a:path w="135828" h="85392" extrusionOk="0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265" name="Google Shape;265;p2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cxnSp>
        <p:nvCxnSpPr>
          <p:cNvPr id="267" name="Google Shape;267;p2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2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7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271" name="Google Shape;271;p27"/>
            <p:cNvSpPr/>
            <p:nvPr/>
          </p:nvSpPr>
          <p:spPr>
            <a:xfrm>
              <a:off x="-112366" y="-74900"/>
              <a:ext cx="4455825" cy="3945000"/>
            </a:xfrm>
            <a:custGeom>
              <a:avLst/>
              <a:gdLst/>
              <a:ahLst/>
              <a:cxnLst/>
              <a:rect l="l" t="t" r="r" b="b"/>
              <a:pathLst>
                <a:path w="178233" h="157800" extrusionOk="0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  <p:sp>
          <p:nvSpPr>
            <p:cNvPr id="272" name="Google Shape;272;p27"/>
            <p:cNvSpPr/>
            <p:nvPr/>
          </p:nvSpPr>
          <p:spPr>
            <a:xfrm>
              <a:off x="3096091" y="-74900"/>
              <a:ext cx="6204650" cy="4232150"/>
            </a:xfrm>
            <a:custGeom>
              <a:avLst/>
              <a:gdLst/>
              <a:ahLst/>
              <a:cxnLst/>
              <a:rect l="l" t="t" r="r" b="b"/>
              <a:pathLst>
                <a:path w="248186" h="169286" extrusionOk="0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273" name="Google Shape;273;p27"/>
            <p:cNvSpPr/>
            <p:nvPr/>
          </p:nvSpPr>
          <p:spPr>
            <a:xfrm>
              <a:off x="-124834" y="2696591"/>
              <a:ext cx="6579175" cy="2559275"/>
            </a:xfrm>
            <a:custGeom>
              <a:avLst/>
              <a:gdLst/>
              <a:ahLst/>
              <a:cxnLst/>
              <a:rect l="l" t="t" r="r" b="b"/>
              <a:pathLst>
                <a:path w="263167" h="102371" extrusionOk="0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274" name="Google Shape;274;p27"/>
            <p:cNvSpPr/>
            <p:nvPr/>
          </p:nvSpPr>
          <p:spPr>
            <a:xfrm>
              <a:off x="5887625" y="3176625"/>
              <a:ext cx="3449500" cy="2129175"/>
            </a:xfrm>
            <a:custGeom>
              <a:avLst/>
              <a:gdLst/>
              <a:ahLst/>
              <a:cxnLst/>
              <a:rect l="l" t="t" r="r" b="b"/>
              <a:pathLst>
                <a:path w="137980" h="85167" extrusionOk="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</p:grpSp>
      <p:sp>
        <p:nvSpPr>
          <p:cNvPr id="275" name="Google Shape;275;p2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cxnSp>
        <p:nvCxnSpPr>
          <p:cNvPr id="277" name="Google Shape;277;p2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2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81" name="Google Shape;281;p28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82" name="Google Shape;282;p28"/>
          <p:cNvSpPr/>
          <p:nvPr/>
        </p:nvSpPr>
        <p:spPr>
          <a:xfrm>
            <a:off x="3387250" y="-62425"/>
            <a:ext cx="5826100" cy="5343250"/>
          </a:xfrm>
          <a:custGeom>
            <a:avLst/>
            <a:gdLst/>
            <a:ahLst/>
            <a:cxnLst/>
            <a:rect l="l" t="t" r="r" b="b"/>
            <a:pathLst>
              <a:path w="233044" h="213730" extrusionOk="0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83" name="Google Shape;283;p2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8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85" name="Google Shape;285;p2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2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/>
          <p:nvPr/>
        </p:nvSpPr>
        <p:spPr>
          <a:xfrm>
            <a:off x="4919975" y="-87400"/>
            <a:ext cx="4293375" cy="5280825"/>
          </a:xfrm>
          <a:custGeom>
            <a:avLst/>
            <a:gdLst/>
            <a:ahLst/>
            <a:cxnLst/>
            <a:rect l="l" t="t" r="r" b="b"/>
            <a:pathLst>
              <a:path w="171735" h="211233" extrusionOk="0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89" name="Google Shape;289;p29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90" name="Google Shape;290;p29"/>
          <p:cNvSpPr/>
          <p:nvPr/>
        </p:nvSpPr>
        <p:spPr>
          <a:xfrm>
            <a:off x="-62425" y="-62425"/>
            <a:ext cx="5755225" cy="5343250"/>
          </a:xfrm>
          <a:custGeom>
            <a:avLst/>
            <a:gdLst/>
            <a:ahLst/>
            <a:cxnLst/>
            <a:rect l="l" t="t" r="r" b="b"/>
            <a:pathLst>
              <a:path w="230209" h="213730" extrusionOk="0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91" name="Google Shape;291;p2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9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93" name="Google Shape;293;p2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294;p2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3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7" name="Google Shape;297;p30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98" name="Google Shape;298;p30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299" name="Google Shape;299;p30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00" name="Google Shape;300;p3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1051489" y="1754375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subTitle" idx="1"/>
          </p:nvPr>
        </p:nvSpPr>
        <p:spPr>
          <a:xfrm>
            <a:off x="1184989" y="212123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30"/>
          <p:cNvSpPr txBox="1">
            <a:spLocks noGrp="1"/>
          </p:cNvSpPr>
          <p:nvPr>
            <p:ph type="title" idx="2"/>
          </p:nvPr>
        </p:nvSpPr>
        <p:spPr>
          <a:xfrm>
            <a:off x="1051489" y="3204650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subTitle" idx="3"/>
          </p:nvPr>
        </p:nvSpPr>
        <p:spPr>
          <a:xfrm>
            <a:off x="1184989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title" idx="4"/>
          </p:nvPr>
        </p:nvSpPr>
        <p:spPr>
          <a:xfrm>
            <a:off x="3470378" y="1754375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subTitle" idx="5"/>
          </p:nvPr>
        </p:nvSpPr>
        <p:spPr>
          <a:xfrm>
            <a:off x="3595178" y="212122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30"/>
          <p:cNvSpPr txBox="1">
            <a:spLocks noGrp="1"/>
          </p:cNvSpPr>
          <p:nvPr>
            <p:ph type="title" idx="6"/>
          </p:nvPr>
        </p:nvSpPr>
        <p:spPr>
          <a:xfrm>
            <a:off x="3470378" y="3204650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08" name="Google Shape;308;p30"/>
          <p:cNvSpPr txBox="1">
            <a:spLocks noGrp="1"/>
          </p:cNvSpPr>
          <p:nvPr>
            <p:ph type="subTitle" idx="7"/>
          </p:nvPr>
        </p:nvSpPr>
        <p:spPr>
          <a:xfrm>
            <a:off x="3595178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30"/>
          <p:cNvSpPr txBox="1">
            <a:spLocks noGrp="1"/>
          </p:cNvSpPr>
          <p:nvPr>
            <p:ph type="title" idx="8"/>
          </p:nvPr>
        </p:nvSpPr>
        <p:spPr>
          <a:xfrm>
            <a:off x="5983511" y="1754375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10" name="Google Shape;310;p30"/>
          <p:cNvSpPr txBox="1">
            <a:spLocks noGrp="1"/>
          </p:cNvSpPr>
          <p:nvPr>
            <p:ph type="subTitle" idx="9"/>
          </p:nvPr>
        </p:nvSpPr>
        <p:spPr>
          <a:xfrm>
            <a:off x="6104711" y="212122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title" idx="13"/>
          </p:nvPr>
        </p:nvSpPr>
        <p:spPr>
          <a:xfrm>
            <a:off x="5983511" y="3204650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12" name="Google Shape;312;p30"/>
          <p:cNvSpPr txBox="1">
            <a:spLocks noGrp="1"/>
          </p:cNvSpPr>
          <p:nvPr>
            <p:ph type="subTitle" idx="14"/>
          </p:nvPr>
        </p:nvSpPr>
        <p:spPr>
          <a:xfrm>
            <a:off x="6104711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13" name="Google Shape;313;p3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3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5" name="Google Shape;315;p30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18" name="Google Shape;318;p31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19" name="Google Shape;319;p31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20" name="Google Shape;320;p3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title"/>
          </p:nvPr>
        </p:nvSpPr>
        <p:spPr>
          <a:xfrm>
            <a:off x="713229" y="1392000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1"/>
          </p:nvPr>
        </p:nvSpPr>
        <p:spPr>
          <a:xfrm>
            <a:off x="713231" y="1793096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3" name="Google Shape;323;p31"/>
          <p:cNvSpPr txBox="1">
            <a:spLocks noGrp="1"/>
          </p:cNvSpPr>
          <p:nvPr>
            <p:ph type="title" idx="2"/>
          </p:nvPr>
        </p:nvSpPr>
        <p:spPr>
          <a:xfrm>
            <a:off x="713244" y="3403806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3"/>
          </p:nvPr>
        </p:nvSpPr>
        <p:spPr>
          <a:xfrm>
            <a:off x="713231" y="3804899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5" name="Google Shape;325;p31"/>
          <p:cNvSpPr txBox="1">
            <a:spLocks noGrp="1"/>
          </p:cNvSpPr>
          <p:nvPr>
            <p:ph type="title" idx="4"/>
          </p:nvPr>
        </p:nvSpPr>
        <p:spPr>
          <a:xfrm>
            <a:off x="713247" y="2397903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26" name="Google Shape;326;p31"/>
          <p:cNvSpPr txBox="1">
            <a:spLocks noGrp="1"/>
          </p:cNvSpPr>
          <p:nvPr>
            <p:ph type="subTitle" idx="5"/>
          </p:nvPr>
        </p:nvSpPr>
        <p:spPr>
          <a:xfrm>
            <a:off x="713250" y="2799005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title" idx="6"/>
          </p:nvPr>
        </p:nvSpPr>
        <p:spPr>
          <a:xfrm>
            <a:off x="5895420" y="2397903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28" name="Google Shape;328;p31"/>
          <p:cNvSpPr txBox="1">
            <a:spLocks noGrp="1"/>
          </p:cNvSpPr>
          <p:nvPr>
            <p:ph type="subTitle" idx="7"/>
          </p:nvPr>
        </p:nvSpPr>
        <p:spPr>
          <a:xfrm>
            <a:off x="5895424" y="2798996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9" name="Google Shape;329;p31"/>
          <p:cNvSpPr txBox="1">
            <a:spLocks noGrp="1"/>
          </p:cNvSpPr>
          <p:nvPr>
            <p:ph type="title" idx="8"/>
          </p:nvPr>
        </p:nvSpPr>
        <p:spPr>
          <a:xfrm>
            <a:off x="5895437" y="1392000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30" name="Google Shape;330;p31"/>
          <p:cNvSpPr txBox="1">
            <a:spLocks noGrp="1"/>
          </p:cNvSpPr>
          <p:nvPr>
            <p:ph type="subTitle" idx="9"/>
          </p:nvPr>
        </p:nvSpPr>
        <p:spPr>
          <a:xfrm>
            <a:off x="5895435" y="1793090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31"/>
          <p:cNvSpPr txBox="1">
            <a:spLocks noGrp="1"/>
          </p:cNvSpPr>
          <p:nvPr>
            <p:ph type="title" idx="13"/>
          </p:nvPr>
        </p:nvSpPr>
        <p:spPr>
          <a:xfrm>
            <a:off x="5895437" y="3403806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32" name="Google Shape;332;p31"/>
          <p:cNvSpPr txBox="1">
            <a:spLocks noGrp="1"/>
          </p:cNvSpPr>
          <p:nvPr>
            <p:ph type="subTitle" idx="14"/>
          </p:nvPr>
        </p:nvSpPr>
        <p:spPr>
          <a:xfrm>
            <a:off x="5895435" y="3804899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3" name="Google Shape;333;p31"/>
          <p:cNvSpPr txBox="1">
            <a:spLocks noGrp="1"/>
          </p:cNvSpPr>
          <p:nvPr>
            <p:ph type="title" idx="15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34" name="Google Shape;334;p3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3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-55980" y="-27995"/>
            <a:ext cx="5691450" cy="5224950"/>
          </a:xfrm>
          <a:custGeom>
            <a:avLst/>
            <a:gdLst/>
            <a:ahLst/>
            <a:cxnLst/>
            <a:rect l="l" t="t" r="r" b="b"/>
            <a:pathLst>
              <a:path w="227658" h="208998" extrusionOk="0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38" name="Google Shape;338;p32"/>
          <p:cNvSpPr/>
          <p:nvPr/>
        </p:nvSpPr>
        <p:spPr>
          <a:xfrm flipH="1">
            <a:off x="4881322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39" name="Google Shape;339;p32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40" name="Google Shape;340;p3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2"/>
          <p:cNvSpPr txBox="1">
            <a:spLocks noGrp="1"/>
          </p:cNvSpPr>
          <p:nvPr>
            <p:ph type="title" idx="2"/>
          </p:nvPr>
        </p:nvSpPr>
        <p:spPr>
          <a:xfrm>
            <a:off x="1848226" y="15090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43" name="Google Shape;343;p32"/>
          <p:cNvSpPr txBox="1">
            <a:spLocks noGrp="1"/>
          </p:cNvSpPr>
          <p:nvPr>
            <p:ph type="subTitle" idx="1"/>
          </p:nvPr>
        </p:nvSpPr>
        <p:spPr>
          <a:xfrm>
            <a:off x="1608525" y="1799405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title" idx="3"/>
          </p:nvPr>
        </p:nvSpPr>
        <p:spPr>
          <a:xfrm>
            <a:off x="1848226" y="30969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45" name="Google Shape;345;p32"/>
          <p:cNvSpPr txBox="1">
            <a:spLocks noGrp="1"/>
          </p:cNvSpPr>
          <p:nvPr>
            <p:ph type="subTitle" idx="4"/>
          </p:nvPr>
        </p:nvSpPr>
        <p:spPr>
          <a:xfrm>
            <a:off x="1608525" y="3483426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6" name="Google Shape;346;p32"/>
          <p:cNvSpPr txBox="1">
            <a:spLocks noGrp="1"/>
          </p:cNvSpPr>
          <p:nvPr>
            <p:ph type="title" idx="5"/>
          </p:nvPr>
        </p:nvSpPr>
        <p:spPr>
          <a:xfrm>
            <a:off x="5272526" y="15090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47" name="Google Shape;347;p32"/>
          <p:cNvSpPr txBox="1">
            <a:spLocks noGrp="1"/>
          </p:cNvSpPr>
          <p:nvPr>
            <p:ph type="subTitle" idx="6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 idx="7"/>
          </p:nvPr>
        </p:nvSpPr>
        <p:spPr>
          <a:xfrm>
            <a:off x="5272526" y="309712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50" name="Google Shape;350;p3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1" name="Google Shape;351;p3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9" name="Google Shape;29;p6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0" name="Google Shape;30;p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 idx="2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36;p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54" name="Google Shape;354;p33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55" name="Google Shape;355;p33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56" name="Google Shape;356;p33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57" name="Google Shape;357;p3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3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59" name="Google Shape;359;p3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0" name="Google Shape;360;p3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1" name="Google Shape;361;p33"/>
          <p:cNvSpPr txBox="1">
            <a:spLocks noGrp="1"/>
          </p:cNvSpPr>
          <p:nvPr>
            <p:ph type="subTitle" idx="1"/>
          </p:nvPr>
        </p:nvSpPr>
        <p:spPr>
          <a:xfrm>
            <a:off x="2014850" y="1937938"/>
            <a:ext cx="2427600" cy="1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64" name="Google Shape;364;p34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65" name="Google Shape;365;p3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4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67" name="Google Shape;367;p3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3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9" name="Google Shape;369;p34"/>
          <p:cNvSpPr txBox="1">
            <a:spLocks noGrp="1"/>
          </p:cNvSpPr>
          <p:nvPr>
            <p:ph type="subTitle" idx="1"/>
          </p:nvPr>
        </p:nvSpPr>
        <p:spPr>
          <a:xfrm>
            <a:off x="5163175" y="1938025"/>
            <a:ext cx="2427600" cy="1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72" name="Google Shape;372;p35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73" name="Google Shape;373;p3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3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5" name="Google Shape;375;p3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6" name="Google Shape;376;p35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3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80" name="Google Shape;380;p36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81" name="Google Shape;381;p3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3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3" name="Google Shape;383;p3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4" name="Google Shape;384;p36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37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388" name="Google Shape;388;p37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389" name="Google Shape;389;p37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390" name="Google Shape;390;p37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391" name="Google Shape;391;p3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3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3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4" name="Google Shape;394;p37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37"/>
          <p:cNvSpPr txBox="1">
            <a:spLocks noGrp="1"/>
          </p:cNvSpPr>
          <p:nvPr>
            <p:ph type="title"/>
          </p:nvPr>
        </p:nvSpPr>
        <p:spPr>
          <a:xfrm>
            <a:off x="713250" y="683125"/>
            <a:ext cx="77175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2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98" name="Google Shape;398;p38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99" name="Google Shape;399;p38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00" name="Google Shape;400;p3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3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p3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3" name="Google Shape;403;p38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29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38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07" name="Google Shape;407;p39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08" name="Google Shape;408;p39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09" name="Google Shape;409;p39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10" name="Google Shape;410;p3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12" name="Google Shape;412;p3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3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/>
          <p:nvPr/>
        </p:nvSpPr>
        <p:spPr>
          <a:xfrm>
            <a:off x="1974642" y="3927350"/>
            <a:ext cx="4028750" cy="1428400"/>
          </a:xfrm>
          <a:custGeom>
            <a:avLst/>
            <a:gdLst/>
            <a:ahLst/>
            <a:cxnLst/>
            <a:rect l="l" t="t" r="r" b="b"/>
            <a:pathLst>
              <a:path w="161150" h="57136" extrusionOk="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16" name="Google Shape;416;p40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17" name="Google Shape;417;p40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18" name="Google Shape;418;p40"/>
          <p:cNvSpPr/>
          <p:nvPr/>
        </p:nvSpPr>
        <p:spPr>
          <a:xfrm>
            <a:off x="-237200" y="-212225"/>
            <a:ext cx="3422675" cy="5580450"/>
          </a:xfrm>
          <a:custGeom>
            <a:avLst/>
            <a:gdLst/>
            <a:ahLst/>
            <a:cxnLst/>
            <a:rect l="l" t="t" r="r" b="b"/>
            <a:pathLst>
              <a:path w="136907" h="223218" extrusionOk="0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19" name="Google Shape;419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21" name="Google Shape;421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25" name="Google Shape;425;p41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26" name="Google Shape;426;p41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27" name="Google Shape;427;p4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1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29" name="Google Shape;429;p4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p4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33" name="Google Shape;433;p42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34" name="Google Shape;434;p42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35" name="Google Shape;435;p4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2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4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9" name="Google Shape;39;p7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0" name="Google Shape;40;p7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1" name="Google Shape;41;p7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2" name="Google Shape;42;p7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713225" y="1300925"/>
            <a:ext cx="770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41" name="Google Shape;441;p43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42" name="Google Shape;442;p43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43" name="Google Shape;443;p4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3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45" name="Google Shape;445;p4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6" name="Google Shape;446;p4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_1_1_1_1_1_2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49" name="Google Shape;449;p44"/>
          <p:cNvSpPr/>
          <p:nvPr/>
        </p:nvSpPr>
        <p:spPr>
          <a:xfrm>
            <a:off x="545550" y="2596700"/>
            <a:ext cx="8694300" cy="2781500"/>
          </a:xfrm>
          <a:custGeom>
            <a:avLst/>
            <a:gdLst/>
            <a:ahLst/>
            <a:cxnLst/>
            <a:rect l="l" t="t" r="r" b="b"/>
            <a:pathLst>
              <a:path w="347772" h="111260" extrusionOk="0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50" name="Google Shape;450;p44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51" name="Google Shape;451;p44"/>
          <p:cNvSpPr/>
          <p:nvPr/>
        </p:nvSpPr>
        <p:spPr>
          <a:xfrm>
            <a:off x="-226275" y="-287950"/>
            <a:ext cx="3383225" cy="5656175"/>
          </a:xfrm>
          <a:custGeom>
            <a:avLst/>
            <a:gdLst/>
            <a:ahLst/>
            <a:cxnLst/>
            <a:rect l="l" t="t" r="r" b="b"/>
            <a:pathLst>
              <a:path w="135329" h="226247" extrusionOk="0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52" name="Google Shape;452;p4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4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54" name="Google Shape;454;p4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5" name="Google Shape;455;p4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1_1_1_1_1_1_2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5"/>
          <p:cNvSpPr/>
          <p:nvPr/>
        </p:nvSpPr>
        <p:spPr>
          <a:xfrm rot="10800000" flipH="1">
            <a:off x="-111375" y="-1747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58" name="Google Shape;458;p45"/>
          <p:cNvSpPr/>
          <p:nvPr/>
        </p:nvSpPr>
        <p:spPr>
          <a:xfrm rot="10800000">
            <a:off x="-98900" y="-212225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59" name="Google Shape;459;p4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1" name="Google Shape;461;p4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2" name="Google Shape;462;p4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CUSTOM_1_1_1_1_1_1_2_1_1_1_1_1_1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46"/>
          <p:cNvGrpSpPr/>
          <p:nvPr/>
        </p:nvGrpSpPr>
        <p:grpSpPr>
          <a:xfrm>
            <a:off x="-149800" y="-124843"/>
            <a:ext cx="9350666" cy="5418150"/>
            <a:chOff x="-149800" y="-124843"/>
            <a:chExt cx="9350666" cy="5418150"/>
          </a:xfrm>
        </p:grpSpPr>
        <p:sp>
          <p:nvSpPr>
            <p:cNvPr id="465" name="Google Shape;465;p46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466" name="Google Shape;466;p46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467" name="Google Shape;467;p4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6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9" name="Google Shape;469;p4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0" name="Google Shape;470;p4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CUSTOM_1_1_1_1_1_1_2_1_1_1_1_1_1_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73" name="Google Shape;473;p47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74" name="Google Shape;474;p47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75" name="Google Shape;475;p4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7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77" name="Google Shape;477;p4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Google Shape;478;p4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1_1_1_1_1_1_2_1_1_1_1_1_1_1_1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81" name="Google Shape;481;p48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82" name="Google Shape;482;p4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8"/>
          <p:cNvSpPr txBox="1">
            <a:spLocks noGrp="1"/>
          </p:cNvSpPr>
          <p:nvPr>
            <p:ph type="title"/>
          </p:nvPr>
        </p:nvSpPr>
        <p:spPr>
          <a:xfrm>
            <a:off x="713275" y="683125"/>
            <a:ext cx="77175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84" name="Google Shape;484;p4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5" name="Google Shape;485;p4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CUSTOM_1_1_1_1_1_1_2_1_1_1_1_1_1_1_1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9"/>
          <p:cNvSpPr/>
          <p:nvPr/>
        </p:nvSpPr>
        <p:spPr>
          <a:xfrm rot="10800000" flipH="1">
            <a:off x="-74909" y="-62416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88" name="Google Shape;488;p49"/>
          <p:cNvSpPr/>
          <p:nvPr/>
        </p:nvSpPr>
        <p:spPr>
          <a:xfrm rot="10800000" flipH="1">
            <a:off x="1672891" y="1398241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89" name="Google Shape;489;p4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4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1" name="Google Shape;491;p4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2" name="Google Shape;492;p49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CUSTOM_1_1_1_1_1_1_2_1_1_1_1_1_1_1_1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95" name="Google Shape;495;p50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96" name="Google Shape;496;p5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5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8" name="Google Shape;498;p5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9" name="Google Shape;499;p50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_1_1_1_1_2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1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02" name="Google Shape;502;p51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03" name="Google Shape;503;p5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1"/>
          <p:cNvSpPr txBox="1">
            <a:spLocks noGrp="1"/>
          </p:cNvSpPr>
          <p:nvPr>
            <p:ph type="title"/>
          </p:nvPr>
        </p:nvSpPr>
        <p:spPr>
          <a:xfrm>
            <a:off x="1042450" y="2874242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5" name="Google Shape;505;p51"/>
          <p:cNvSpPr txBox="1">
            <a:spLocks noGrp="1"/>
          </p:cNvSpPr>
          <p:nvPr>
            <p:ph type="title" idx="2"/>
          </p:nvPr>
        </p:nvSpPr>
        <p:spPr>
          <a:xfrm>
            <a:off x="1042504" y="1276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6" name="Google Shape;506;p51"/>
          <p:cNvSpPr txBox="1">
            <a:spLocks noGrp="1"/>
          </p:cNvSpPr>
          <p:nvPr>
            <p:ph type="subTitle" idx="1"/>
          </p:nvPr>
        </p:nvSpPr>
        <p:spPr>
          <a:xfrm>
            <a:off x="1042450" y="37182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7" name="Google Shape;507;p51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508" name="Google Shape;508;p5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9" name="Google Shape;509;p5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_1_1_1_1_2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12" name="Google Shape;512;p52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13" name="Google Shape;513;p5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2"/>
          <p:cNvSpPr txBox="1">
            <a:spLocks noGrp="1"/>
          </p:cNvSpPr>
          <p:nvPr>
            <p:ph type="title"/>
          </p:nvPr>
        </p:nvSpPr>
        <p:spPr>
          <a:xfrm>
            <a:off x="4444188" y="2874242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5" name="Google Shape;515;p52"/>
          <p:cNvSpPr txBox="1">
            <a:spLocks noGrp="1"/>
          </p:cNvSpPr>
          <p:nvPr>
            <p:ph type="title" idx="2"/>
          </p:nvPr>
        </p:nvSpPr>
        <p:spPr>
          <a:xfrm>
            <a:off x="4444242" y="1276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6" name="Google Shape;516;p52"/>
          <p:cNvSpPr txBox="1">
            <a:spLocks noGrp="1"/>
          </p:cNvSpPr>
          <p:nvPr>
            <p:ph type="subTitle" idx="1"/>
          </p:nvPr>
        </p:nvSpPr>
        <p:spPr>
          <a:xfrm>
            <a:off x="4444188" y="37182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7" name="Google Shape;517;p52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518" name="Google Shape;518;p5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9" name="Google Shape;519;p5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-77225" y="-142700"/>
            <a:ext cx="5097150" cy="4065975"/>
          </a:xfrm>
          <a:custGeom>
            <a:avLst/>
            <a:gdLst/>
            <a:ahLst/>
            <a:cxnLst/>
            <a:rect l="l" t="t" r="r" b="b"/>
            <a:pathLst>
              <a:path w="203886" h="162639" extrusionOk="0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0" name="Google Shape;50;p8"/>
          <p:cNvSpPr/>
          <p:nvPr/>
        </p:nvSpPr>
        <p:spPr>
          <a:xfrm>
            <a:off x="1884466" y="-196909"/>
            <a:ext cx="4243962" cy="4121888"/>
          </a:xfrm>
          <a:custGeom>
            <a:avLst/>
            <a:gdLst/>
            <a:ahLst/>
            <a:cxnLst/>
            <a:rect l="l" t="t" r="r" b="b"/>
            <a:pathLst>
              <a:path w="169099" h="164530" extrusionOk="0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2" name="Google Shape;52;p8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3" name="Google Shape;53;p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422550" y="2343550"/>
            <a:ext cx="2734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2"/>
          </p:nvPr>
        </p:nvSpPr>
        <p:spPr>
          <a:xfrm>
            <a:off x="5035899" y="2343550"/>
            <a:ext cx="2734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 idx="3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9" name="Google Shape;59;p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_1_1_1_1_1_2_1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22" name="Google Shape;522;p53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23" name="Google Shape;523;p53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24" name="Google Shape;524;p53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525" name="Google Shape;525;p5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3"/>
          <p:cNvSpPr txBox="1">
            <a:spLocks noGrp="1"/>
          </p:cNvSpPr>
          <p:nvPr>
            <p:ph type="title"/>
          </p:nvPr>
        </p:nvSpPr>
        <p:spPr>
          <a:xfrm>
            <a:off x="2764312" y="2746230"/>
            <a:ext cx="36153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7" name="Google Shape;527;p53"/>
          <p:cNvSpPr txBox="1">
            <a:spLocks noGrp="1"/>
          </p:cNvSpPr>
          <p:nvPr>
            <p:ph type="title" idx="2"/>
          </p:nvPr>
        </p:nvSpPr>
        <p:spPr>
          <a:xfrm>
            <a:off x="2764365" y="1148900"/>
            <a:ext cx="3615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28" name="Google Shape;528;p53"/>
          <p:cNvSpPr txBox="1">
            <a:spLocks noGrp="1"/>
          </p:cNvSpPr>
          <p:nvPr>
            <p:ph type="subTitle" idx="1"/>
          </p:nvPr>
        </p:nvSpPr>
        <p:spPr>
          <a:xfrm>
            <a:off x="2764312" y="3590275"/>
            <a:ext cx="3615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9" name="Google Shape;529;p53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530" name="Google Shape;530;p5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1" name="Google Shape;531;p5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_1_1_1_1_1_2_1_1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4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34" name="Google Shape;534;p54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35" name="Google Shape;535;p54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36" name="Google Shape;536;p5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4"/>
          <p:cNvSpPr txBox="1">
            <a:spLocks noGrp="1"/>
          </p:cNvSpPr>
          <p:nvPr>
            <p:ph type="title"/>
          </p:nvPr>
        </p:nvSpPr>
        <p:spPr>
          <a:xfrm>
            <a:off x="4319913" y="2618205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8" name="Google Shape;538;p54"/>
          <p:cNvSpPr txBox="1">
            <a:spLocks noGrp="1"/>
          </p:cNvSpPr>
          <p:nvPr>
            <p:ph type="title" idx="2"/>
          </p:nvPr>
        </p:nvSpPr>
        <p:spPr>
          <a:xfrm>
            <a:off x="4319967" y="1148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39" name="Google Shape;539;p54"/>
          <p:cNvSpPr txBox="1">
            <a:spLocks noGrp="1"/>
          </p:cNvSpPr>
          <p:nvPr>
            <p:ph type="subTitle" idx="1"/>
          </p:nvPr>
        </p:nvSpPr>
        <p:spPr>
          <a:xfrm>
            <a:off x="4319913" y="34378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0" name="Google Shape;540;p54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541" name="Google Shape;541;p5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2" name="Google Shape;542;p5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_1_1_1_1_1_2_1_1_1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5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45" name="Google Shape;545;p55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46" name="Google Shape;546;p55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47" name="Google Shape;547;p5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5"/>
          <p:cNvSpPr txBox="1">
            <a:spLocks noGrp="1"/>
          </p:cNvSpPr>
          <p:nvPr>
            <p:ph type="title"/>
          </p:nvPr>
        </p:nvSpPr>
        <p:spPr>
          <a:xfrm>
            <a:off x="839825" y="2798905"/>
            <a:ext cx="35691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9" name="Google Shape;549;p55"/>
          <p:cNvSpPr txBox="1">
            <a:spLocks noGrp="1"/>
          </p:cNvSpPr>
          <p:nvPr>
            <p:ph type="title" idx="2"/>
          </p:nvPr>
        </p:nvSpPr>
        <p:spPr>
          <a:xfrm>
            <a:off x="839877" y="1201575"/>
            <a:ext cx="35691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50" name="Google Shape;550;p55"/>
          <p:cNvSpPr txBox="1">
            <a:spLocks noGrp="1"/>
          </p:cNvSpPr>
          <p:nvPr>
            <p:ph type="subTitle" idx="1"/>
          </p:nvPr>
        </p:nvSpPr>
        <p:spPr>
          <a:xfrm>
            <a:off x="839825" y="3642950"/>
            <a:ext cx="35691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1" name="Google Shape;551;p55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552" name="Google Shape;552;p5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3" name="Google Shape;553;p5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CUSTOM_1_1_1_1_1_1_2_1_1_1_1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6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56" name="Google Shape;556;p56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57" name="Google Shape;557;p56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58" name="Google Shape;558;p5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6"/>
          <p:cNvSpPr txBox="1">
            <a:spLocks noGrp="1"/>
          </p:cNvSpPr>
          <p:nvPr>
            <p:ph type="title"/>
          </p:nvPr>
        </p:nvSpPr>
        <p:spPr>
          <a:xfrm>
            <a:off x="3150162" y="2536338"/>
            <a:ext cx="28437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0" name="Google Shape;560;p56"/>
          <p:cNvSpPr txBox="1">
            <a:spLocks noGrp="1"/>
          </p:cNvSpPr>
          <p:nvPr>
            <p:ph type="title" idx="2"/>
          </p:nvPr>
        </p:nvSpPr>
        <p:spPr>
          <a:xfrm>
            <a:off x="3150226" y="1104400"/>
            <a:ext cx="28437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61" name="Google Shape;561;p56"/>
          <p:cNvSpPr txBox="1">
            <a:spLocks noGrp="1"/>
          </p:cNvSpPr>
          <p:nvPr>
            <p:ph type="subTitle" idx="1"/>
          </p:nvPr>
        </p:nvSpPr>
        <p:spPr>
          <a:xfrm>
            <a:off x="3150162" y="3791875"/>
            <a:ext cx="28437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2" name="Google Shape;562;p56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563" name="Google Shape;563;p5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4" name="Google Shape;564;p5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7">
  <p:cSld name="CUSTOM_1_1_1_1_1_1_2_1_1_1_1_1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7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67" name="Google Shape;567;p57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68" name="Google Shape;568;p57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69" name="Google Shape;569;p5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7"/>
          <p:cNvSpPr txBox="1">
            <a:spLocks noGrp="1"/>
          </p:cNvSpPr>
          <p:nvPr>
            <p:ph type="title"/>
          </p:nvPr>
        </p:nvSpPr>
        <p:spPr>
          <a:xfrm>
            <a:off x="3024350" y="2536338"/>
            <a:ext cx="30954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1" name="Google Shape;571;p57"/>
          <p:cNvSpPr txBox="1">
            <a:spLocks noGrp="1"/>
          </p:cNvSpPr>
          <p:nvPr>
            <p:ph type="title" idx="2"/>
          </p:nvPr>
        </p:nvSpPr>
        <p:spPr>
          <a:xfrm>
            <a:off x="3024420" y="1104400"/>
            <a:ext cx="30954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72" name="Google Shape;572;p57"/>
          <p:cNvSpPr txBox="1">
            <a:spLocks noGrp="1"/>
          </p:cNvSpPr>
          <p:nvPr>
            <p:ph type="subTitle" idx="1"/>
          </p:nvPr>
        </p:nvSpPr>
        <p:spPr>
          <a:xfrm>
            <a:off x="3024350" y="3791875"/>
            <a:ext cx="30954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3" name="Google Shape;573;p57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574" name="Google Shape;574;p5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5" name="Google Shape;575;p5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8">
  <p:cSld name="CUSTOM_1_1_1_1_1_1_2_1_1_1_1_1_1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8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78" name="Google Shape;578;p58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79" name="Google Shape;579;p58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80" name="Google Shape;580;p5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8"/>
          <p:cNvSpPr txBox="1">
            <a:spLocks noGrp="1"/>
          </p:cNvSpPr>
          <p:nvPr>
            <p:ph type="title"/>
          </p:nvPr>
        </p:nvSpPr>
        <p:spPr>
          <a:xfrm>
            <a:off x="4416625" y="2536338"/>
            <a:ext cx="40140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2" name="Google Shape;582;p58"/>
          <p:cNvSpPr txBox="1">
            <a:spLocks noGrp="1"/>
          </p:cNvSpPr>
          <p:nvPr>
            <p:ph type="title" idx="2"/>
          </p:nvPr>
        </p:nvSpPr>
        <p:spPr>
          <a:xfrm>
            <a:off x="4416715" y="1104400"/>
            <a:ext cx="40140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83" name="Google Shape;583;p58"/>
          <p:cNvSpPr txBox="1">
            <a:spLocks noGrp="1"/>
          </p:cNvSpPr>
          <p:nvPr>
            <p:ph type="subTitle" idx="1"/>
          </p:nvPr>
        </p:nvSpPr>
        <p:spPr>
          <a:xfrm>
            <a:off x="4416625" y="3791875"/>
            <a:ext cx="4014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4" name="Google Shape;584;p58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585" name="Google Shape;585;p5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6" name="Google Shape;586;p5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9">
  <p:cSld name="CUSTOM_1_1_1_1_1_1_2_1_1_1_1_1_1_1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89" name="Google Shape;589;p59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90" name="Google Shape;590;p59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91" name="Google Shape;591;p5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9"/>
          <p:cNvSpPr txBox="1">
            <a:spLocks noGrp="1"/>
          </p:cNvSpPr>
          <p:nvPr>
            <p:ph type="title"/>
          </p:nvPr>
        </p:nvSpPr>
        <p:spPr>
          <a:xfrm>
            <a:off x="811150" y="2524950"/>
            <a:ext cx="4014000" cy="1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3" name="Google Shape;593;p59"/>
          <p:cNvSpPr txBox="1">
            <a:spLocks noGrp="1"/>
          </p:cNvSpPr>
          <p:nvPr>
            <p:ph type="title" idx="2"/>
          </p:nvPr>
        </p:nvSpPr>
        <p:spPr>
          <a:xfrm>
            <a:off x="811240" y="1093013"/>
            <a:ext cx="40140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94" name="Google Shape;594;p59"/>
          <p:cNvSpPr txBox="1">
            <a:spLocks noGrp="1"/>
          </p:cNvSpPr>
          <p:nvPr>
            <p:ph type="subTitle" idx="1"/>
          </p:nvPr>
        </p:nvSpPr>
        <p:spPr>
          <a:xfrm>
            <a:off x="811150" y="3780488"/>
            <a:ext cx="40140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5" name="Google Shape;595;p59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596" name="Google Shape;596;p5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7" name="Google Shape;597;p5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60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600" name="Google Shape;600;p60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01" name="Google Shape;601;p60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602" name="Google Shape;602;p60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  <p:sp>
          <p:nvSpPr>
            <p:cNvPr id="603" name="Google Shape;603;p60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</p:grpSp>
      <p:sp>
        <p:nvSpPr>
          <p:cNvPr id="604" name="Google Shape;604;p6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0"/>
          <p:cNvSpPr txBox="1">
            <a:spLocks noGrp="1"/>
          </p:cNvSpPr>
          <p:nvPr>
            <p:ph type="subTitle" idx="1"/>
          </p:nvPr>
        </p:nvSpPr>
        <p:spPr>
          <a:xfrm>
            <a:off x="1367325" y="3680301"/>
            <a:ext cx="31008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6" name="Google Shape;606;p60"/>
          <p:cNvSpPr txBox="1">
            <a:spLocks noGrp="1"/>
          </p:cNvSpPr>
          <p:nvPr>
            <p:ph type="subTitle" idx="2"/>
          </p:nvPr>
        </p:nvSpPr>
        <p:spPr>
          <a:xfrm>
            <a:off x="4675875" y="3680301"/>
            <a:ext cx="31008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7" name="Google Shape;607;p60"/>
          <p:cNvSpPr txBox="1">
            <a:spLocks noGrp="1"/>
          </p:cNvSpPr>
          <p:nvPr>
            <p:ph type="title"/>
          </p:nvPr>
        </p:nvSpPr>
        <p:spPr>
          <a:xfrm>
            <a:off x="1371550" y="3400650"/>
            <a:ext cx="3100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608" name="Google Shape;608;p60"/>
          <p:cNvSpPr txBox="1">
            <a:spLocks noGrp="1"/>
          </p:cNvSpPr>
          <p:nvPr>
            <p:ph type="title" idx="3"/>
          </p:nvPr>
        </p:nvSpPr>
        <p:spPr>
          <a:xfrm>
            <a:off x="4675875" y="3400650"/>
            <a:ext cx="3100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609" name="Google Shape;609;p60"/>
          <p:cNvSpPr txBox="1">
            <a:spLocks noGrp="1"/>
          </p:cNvSpPr>
          <p:nvPr>
            <p:ph type="title" idx="4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cxnSp>
        <p:nvCxnSpPr>
          <p:cNvPr id="610" name="Google Shape;610;p6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1" name="Google Shape;611;p6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1"/>
          <p:cNvSpPr/>
          <p:nvPr/>
        </p:nvSpPr>
        <p:spPr>
          <a:xfrm rot="10800000">
            <a:off x="1791252" y="3021182"/>
            <a:ext cx="7428100" cy="2272125"/>
          </a:xfrm>
          <a:custGeom>
            <a:avLst/>
            <a:gdLst/>
            <a:ahLst/>
            <a:cxnLst/>
            <a:rect l="l" t="t" r="r" b="b"/>
            <a:pathLst>
              <a:path w="297124" h="90885" extrusionOk="0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14" name="Google Shape;614;p61"/>
          <p:cNvSpPr/>
          <p:nvPr/>
        </p:nvSpPr>
        <p:spPr>
          <a:xfrm rot="10800000">
            <a:off x="3710841" y="-90416"/>
            <a:ext cx="5480575" cy="4128825"/>
          </a:xfrm>
          <a:custGeom>
            <a:avLst/>
            <a:gdLst/>
            <a:ahLst/>
            <a:cxnLst/>
            <a:rect l="l" t="t" r="r" b="b"/>
            <a:pathLst>
              <a:path w="219223" h="165153" extrusionOk="0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15" name="Google Shape;615;p61"/>
          <p:cNvSpPr/>
          <p:nvPr/>
        </p:nvSpPr>
        <p:spPr>
          <a:xfrm>
            <a:off x="-137325" y="961300"/>
            <a:ext cx="3731225" cy="4344500"/>
          </a:xfrm>
          <a:custGeom>
            <a:avLst/>
            <a:gdLst/>
            <a:ahLst/>
            <a:cxnLst/>
            <a:rect l="l" t="t" r="r" b="b"/>
            <a:pathLst>
              <a:path w="149249" h="173780" extrusionOk="0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16" name="Google Shape;616;p6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1"/>
          <p:cNvSpPr txBox="1">
            <a:spLocks noGrp="1"/>
          </p:cNvSpPr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618" name="Google Shape;618;p6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9" name="Google Shape;619;p61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20" name="Google Shape;620;p6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1" name="Google Shape;621;p6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62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624" name="Google Shape;624;p62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625" name="Google Shape;625;p62"/>
            <p:cNvSpPr/>
            <p:nvPr/>
          </p:nvSpPr>
          <p:spPr>
            <a:xfrm>
              <a:off x="-152625" y="1148825"/>
              <a:ext cx="5483400" cy="4144475"/>
            </a:xfrm>
            <a:custGeom>
              <a:avLst/>
              <a:gdLst/>
              <a:ahLst/>
              <a:cxnLst/>
              <a:rect l="l" t="t" r="r" b="b"/>
              <a:pathLst>
                <a:path w="219336" h="165779" extrusionOk="0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626" name="Google Shape;626;p62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27" name="Google Shape;627;p62"/>
            <p:cNvSpPr/>
            <p:nvPr/>
          </p:nvSpPr>
          <p:spPr>
            <a:xfrm>
              <a:off x="2972758" y="401008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628" name="Google Shape;628;p6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62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62"/>
          <p:cNvSpPr txBox="1">
            <a:spLocks noGrp="1"/>
          </p:cNvSpPr>
          <p:nvPr>
            <p:ph type="body" idx="1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631" name="Google Shape;631;p62"/>
          <p:cNvSpPr txBox="1"/>
          <p:nvPr/>
        </p:nvSpPr>
        <p:spPr>
          <a:xfrm>
            <a:off x="2308225" y="3221200"/>
            <a:ext cx="45255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sr-Latn-RS"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sr-Latn-RS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sr-Latn-RS"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sr-Latn-RS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sr-Latn-RS"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sr-Latn-RS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sr-Latn-RS"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32" name="Google Shape;632;p6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3" name="Google Shape;633;p6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3" name="Google Shape;63;p9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4" name="Google Shape;64;p9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5" name="Google Shape;65;p9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6" name="Google Shape;66;p9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67" name="Google Shape;67;p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63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636" name="Google Shape;636;p63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637" name="Google Shape;637;p63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38" name="Google Shape;638;p63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639" name="Google Shape;639;p6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3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1" name="Google Shape;641;p63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42" name="Google Shape;642;p6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3" name="Google Shape;643;p6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4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46" name="Google Shape;646;p64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47" name="Google Shape;647;p64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48" name="Google Shape;648;p64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5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51" name="Google Shape;651;p65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52" name="Google Shape;652;p65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53" name="Google Shape;653;p65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6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56" name="Google Shape;656;p66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57" name="Google Shape;657;p66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58" name="Google Shape;658;p66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73" name="Google Shape;73;p10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74" name="Google Shape;74;p10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75" name="Google Shape;75;p10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76" name="Google Shape;76;p10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77" name="Google Shape;77;p1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80" name="Google Shape;80;p1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81;p1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84" name="Google Shape;84;p11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85" name="Google Shape;85;p11"/>
          <p:cNvSpPr/>
          <p:nvPr/>
        </p:nvSpPr>
        <p:spPr>
          <a:xfrm>
            <a:off x="-77229" y="-108125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86" name="Google Shape;86;p11"/>
          <p:cNvSpPr/>
          <p:nvPr/>
        </p:nvSpPr>
        <p:spPr>
          <a:xfrm>
            <a:off x="2012454" y="-24395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87" name="Google Shape;87;p11"/>
          <p:cNvSpPr/>
          <p:nvPr/>
        </p:nvSpPr>
        <p:spPr>
          <a:xfrm>
            <a:off x="5472333" y="-13449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1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2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94" name="Google Shape;94;p12"/>
            <p:cNvSpPr/>
            <p:nvPr/>
          </p:nvSpPr>
          <p:spPr>
            <a:xfrm>
              <a:off x="-237175" y="2127600"/>
              <a:ext cx="8462695" cy="3196882"/>
            </a:xfrm>
            <a:custGeom>
              <a:avLst/>
              <a:gdLst/>
              <a:ahLst/>
              <a:cxnLst/>
              <a:rect l="l" t="t" r="r" b="b"/>
              <a:pathLst>
                <a:path w="345064" h="110361" extrusionOk="0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95" name="Google Shape;95;p12"/>
            <p:cNvSpPr/>
            <p:nvPr/>
          </p:nvSpPr>
          <p:spPr>
            <a:xfrm>
              <a:off x="1623100" y="-210720"/>
              <a:ext cx="5122507" cy="1387179"/>
            </a:xfrm>
            <a:custGeom>
              <a:avLst/>
              <a:gdLst/>
              <a:ahLst/>
              <a:cxnLst/>
              <a:rect l="l" t="t" r="r" b="b"/>
              <a:pathLst>
                <a:path w="166789" h="55929" extrusionOk="0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96" name="Google Shape;96;p12"/>
            <p:cNvSpPr/>
            <p:nvPr/>
          </p:nvSpPr>
          <p:spPr>
            <a:xfrm>
              <a:off x="5094677" y="-212225"/>
              <a:ext cx="4156292" cy="5536364"/>
            </a:xfrm>
            <a:custGeom>
              <a:avLst/>
              <a:gdLst/>
              <a:ahLst/>
              <a:cxnLst/>
              <a:rect l="l" t="t" r="r" b="b"/>
              <a:pathLst>
                <a:path w="135329" h="223218" extrusionOk="0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97" name="Google Shape;97;p1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00" name="Google Shape;100;p1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/>
              <a:buNone/>
              <a:defRPr sz="2800" b="0" i="0" u="none" strike="noStrike" cap="none">
                <a:solidFill>
                  <a:schemeClr val="dk2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 b="0" i="0" u="none" strike="noStrike" cap="non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Char char="●"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jari"/>
              <a:buChar char="■"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"/>
          <p:cNvSpPr txBox="1">
            <a:spLocks noGrp="1"/>
          </p:cNvSpPr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sr-Latn-RS" sz="4000">
                <a:solidFill>
                  <a:schemeClr val="dk1"/>
                </a:solidFill>
              </a:rPr>
              <a:t>202</a:t>
            </a:r>
            <a:r>
              <a:rPr lang="sr-Latn-RS" sz="4000"/>
              <a:t>4</a:t>
            </a:r>
            <a:endParaRPr sz="4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sr-Latn-RS" sz="4000">
                <a:solidFill>
                  <a:schemeClr val="dk1"/>
                </a:solidFill>
              </a:rPr>
              <a:t>Raspored vežbi po terminima i predispitne obaveze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65" name="Google Shape;665;p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5" name="Google Shape;675;p2"/>
          <p:cNvGraphicFramePr/>
          <p:nvPr>
            <p:extLst>
              <p:ext uri="{D42A27DB-BD31-4B8C-83A1-F6EECF244321}">
                <p14:modId xmlns:p14="http://schemas.microsoft.com/office/powerpoint/2010/main" val="3402526117"/>
              </p:ext>
            </p:extLst>
          </p:nvPr>
        </p:nvGraphicFramePr>
        <p:xfrm>
          <a:off x="371680" y="254845"/>
          <a:ext cx="8400650" cy="4486835"/>
        </p:xfrm>
        <a:graphic>
          <a:graphicData uri="http://schemas.openxmlformats.org/drawingml/2006/table">
            <a:tbl>
              <a:tblPr firstRow="1" bandRow="1">
                <a:noFill/>
                <a:tableStyleId>{3ADD47F5-0161-49A8-9EDE-7F475631FBEB}</a:tableStyleId>
              </a:tblPr>
              <a:tblGrid>
                <a:gridCol w="2310100"/>
                <a:gridCol w="2569475"/>
                <a:gridCol w="1579000"/>
                <a:gridCol w="1942075"/>
              </a:tblGrid>
              <a:tr h="32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sr-Latn-RS" sz="1200" u="none" strike="noStrike" cap="none" dirty="0">
                          <a:solidFill>
                            <a:schemeClr val="dk1"/>
                          </a:solidFill>
                        </a:rPr>
                        <a:t>Datum održavanja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3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sr-Latn-RS" sz="1200" u="none" strike="noStrike" cap="none">
                          <a:solidFill>
                            <a:schemeClr val="dk1"/>
                          </a:solidFill>
                        </a:rPr>
                        <a:t>Tema vežbi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3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sr-Latn-RS" sz="1200" u="none" strike="noStrike" cap="none">
                          <a:solidFill>
                            <a:schemeClr val="dk1"/>
                          </a:solidFill>
                        </a:rPr>
                        <a:t>Bodovi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3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sr-Latn-RS" sz="1200" u="none" strike="noStrike" cap="none">
                          <a:solidFill>
                            <a:schemeClr val="dk1"/>
                          </a:solidFill>
                        </a:rPr>
                        <a:t>Obavezan termin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C3EAF5"/>
                    </a:solidFill>
                  </a:tcPr>
                </a:tc>
              </a:tr>
              <a:tr h="2664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 u="none" strike="noStrike" cap="none"/>
                        <a:t>0</a:t>
                      </a:r>
                      <a:r>
                        <a:rPr lang="sr-Latn-RS" sz="1200"/>
                        <a:t>4</a:t>
                      </a:r>
                      <a:r>
                        <a:rPr lang="sr-Latn-RS" sz="1200" u="none" strike="noStrike" cap="none"/>
                        <a:t>.03. - </a:t>
                      </a:r>
                      <a:r>
                        <a:rPr lang="sr-Latn-RS" sz="1200"/>
                        <a:t>8</a:t>
                      </a:r>
                      <a:r>
                        <a:rPr lang="sr-Latn-RS" sz="1200" u="none" strike="noStrike" cap="none"/>
                        <a:t>.03.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strike="noStrike" cap="none"/>
                        <a:t>Drools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strike="noStrike" cap="none"/>
                        <a:t>-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strike="noStrike" cap="none"/>
                        <a:t>-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</a:tr>
              <a:tr h="2793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 u="none" strike="noStrike" cap="none"/>
                        <a:t>1</a:t>
                      </a:r>
                      <a:r>
                        <a:rPr lang="sr-Latn-RS" sz="1200"/>
                        <a:t>1</a:t>
                      </a:r>
                      <a:r>
                        <a:rPr lang="sr-Latn-RS" sz="1200" u="none" strike="noStrike" cap="none"/>
                        <a:t>.03. - 1</a:t>
                      </a:r>
                      <a:r>
                        <a:rPr lang="sr-Latn-RS" sz="1200"/>
                        <a:t>5</a:t>
                      </a:r>
                      <a:r>
                        <a:rPr lang="sr-Latn-RS" sz="1200" u="none" strike="noStrike" cap="none"/>
                        <a:t>.03.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Integracija projekata/ CEP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strike="noStrike" cap="none"/>
                        <a:t>-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-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</a:tr>
              <a:tr h="3848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/>
                        <a:t>18</a:t>
                      </a:r>
                      <a:r>
                        <a:rPr lang="sr-Latn-RS" sz="1200" u="none" strike="noStrike" cap="none"/>
                        <a:t>.03. - 2</a:t>
                      </a:r>
                      <a:r>
                        <a:rPr lang="sr-Latn-RS" sz="1200"/>
                        <a:t>2</a:t>
                      </a:r>
                      <a:r>
                        <a:rPr lang="sr-Latn-RS" sz="1200" u="none" strike="noStrike" cap="none"/>
                        <a:t>.03.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dirty="0"/>
                        <a:t>Backward Chaining/ </a:t>
                      </a:r>
                      <a:r>
                        <a:rPr lang="sr-Latn-RS" sz="1000" dirty="0" smtClean="0"/>
                        <a:t>Template</a:t>
                      </a:r>
                      <a:endParaRPr sz="1000" dirty="0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-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smtClean="0"/>
                        <a:t>-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</a:tr>
              <a:tr h="3848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 u="none" strike="noStrike" cap="none"/>
                        <a:t>2</a:t>
                      </a:r>
                      <a:r>
                        <a:rPr lang="sr-Latn-RS" sz="1200"/>
                        <a:t>5</a:t>
                      </a:r>
                      <a:r>
                        <a:rPr lang="sr-Latn-RS" sz="1200" u="none" strike="noStrike" cap="none"/>
                        <a:t>.03. - </a:t>
                      </a:r>
                      <a:r>
                        <a:rPr lang="sr-Latn-RS" sz="1200"/>
                        <a:t>29</a:t>
                      </a:r>
                      <a:r>
                        <a:rPr lang="sr-Latn-RS" sz="1200" u="none" strike="noStrike" cap="none"/>
                        <a:t>.03.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dirty="0" smtClean="0"/>
                        <a:t>Složeni </a:t>
                      </a:r>
                      <a:r>
                        <a:rPr lang="sr-Latn-RS" sz="1000" dirty="0"/>
                        <a:t>oblik vežbi</a:t>
                      </a:r>
                      <a:endParaRPr sz="1000" dirty="0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/>
                        <a:t>10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smtClean="0"/>
                        <a:t>Da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</a:tr>
              <a:tr h="2664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 u="none" strike="noStrike" cap="none"/>
                        <a:t>0</a:t>
                      </a:r>
                      <a:r>
                        <a:rPr lang="sr-Latn-RS" sz="1200"/>
                        <a:t>1</a:t>
                      </a:r>
                      <a:r>
                        <a:rPr lang="sr-Latn-RS" sz="1200" u="none" strike="noStrike" cap="none"/>
                        <a:t>.04. - 0</a:t>
                      </a:r>
                      <a:r>
                        <a:rPr lang="sr-Latn-RS" sz="1200"/>
                        <a:t>5</a:t>
                      </a:r>
                      <a:r>
                        <a:rPr lang="sr-Latn-RS" sz="1200" u="none" strike="noStrike" cap="none"/>
                        <a:t>.04. 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-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-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-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</a:tr>
              <a:tr h="2664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/>
                        <a:t>08</a:t>
                      </a:r>
                      <a:r>
                        <a:rPr lang="sr-Latn-RS" sz="1200" u="none" strike="noStrike" cap="none"/>
                        <a:t>.04. </a:t>
                      </a:r>
                      <a:r>
                        <a:rPr lang="sr-Latn-RS" sz="1200"/>
                        <a:t>- </a:t>
                      </a:r>
                      <a:r>
                        <a:rPr lang="sr-Latn-RS" sz="1200" u="none" strike="noStrike" cap="none"/>
                        <a:t>1</a:t>
                      </a:r>
                      <a:r>
                        <a:rPr lang="sr-Latn-RS" sz="1200"/>
                        <a:t>2</a:t>
                      </a:r>
                      <a:r>
                        <a:rPr lang="sr-Latn-RS" sz="1200" u="none" strike="noStrike" cap="none"/>
                        <a:t>.04. 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-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-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strike="noStrike" cap="none"/>
                        <a:t>-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EBF8FB"/>
                    </a:solidFill>
                  </a:tcPr>
                </a:tc>
              </a:tr>
              <a:tr h="2664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 u="none" strike="noStrike" cap="none"/>
                        <a:t>1</a:t>
                      </a:r>
                      <a:r>
                        <a:rPr lang="sr-Latn-RS" sz="1200"/>
                        <a:t>5</a:t>
                      </a:r>
                      <a:r>
                        <a:rPr lang="sr-Latn-RS" sz="1200" u="none" strike="noStrike" cap="none"/>
                        <a:t>.04. </a:t>
                      </a:r>
                      <a:r>
                        <a:rPr lang="sr-Latn-RS" sz="1200"/>
                        <a:t>- </a:t>
                      </a:r>
                      <a:r>
                        <a:rPr lang="sr-Latn-RS" sz="1200" u="none" strike="noStrike" cap="none"/>
                        <a:t>1</a:t>
                      </a:r>
                      <a:r>
                        <a:rPr lang="sr-Latn-RS" sz="1200"/>
                        <a:t>9</a:t>
                      </a:r>
                      <a:r>
                        <a:rPr lang="sr-Latn-RS" sz="1200" u="none" strike="noStrike" cap="none"/>
                        <a:t>.04.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strike="noStrike" cap="none" dirty="0"/>
                        <a:t>Konsultativna nedelja</a:t>
                      </a:r>
                      <a:endParaRPr sz="1000" u="none" strike="noStrike" cap="none" dirty="0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</a:tr>
              <a:tr h="2664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/>
                        <a:t>22</a:t>
                      </a:r>
                      <a:r>
                        <a:rPr lang="sr-Latn-RS" sz="1200" u="none" strike="noStrike" cap="none"/>
                        <a:t>.0</a:t>
                      </a:r>
                      <a:r>
                        <a:rPr lang="sr-Latn-RS" sz="1200"/>
                        <a:t>4</a:t>
                      </a:r>
                      <a:r>
                        <a:rPr lang="sr-Latn-RS" sz="1200" u="none" strike="noStrike" cap="none"/>
                        <a:t>. </a:t>
                      </a:r>
                      <a:r>
                        <a:rPr lang="sr-Latn-RS" sz="1200"/>
                        <a:t>-</a:t>
                      </a:r>
                      <a:r>
                        <a:rPr lang="sr-Latn-RS" sz="1200" u="none" strike="noStrike" cap="none"/>
                        <a:t> </a:t>
                      </a:r>
                      <a:r>
                        <a:rPr lang="sr-Latn-RS" sz="1200"/>
                        <a:t>26</a:t>
                      </a:r>
                      <a:r>
                        <a:rPr lang="sr-Latn-RS" sz="1200" u="none" strike="noStrike" cap="none"/>
                        <a:t>.0</a:t>
                      </a:r>
                      <a:r>
                        <a:rPr lang="sr-Latn-RS" sz="1200"/>
                        <a:t>4</a:t>
                      </a:r>
                      <a:r>
                        <a:rPr lang="sr-Latn-RS" sz="1200" u="none" strike="noStrike" cap="none"/>
                        <a:t>.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dirty="0"/>
                        <a:t>Project proposal 1/2</a:t>
                      </a:r>
                      <a:endParaRPr sz="1000" u="none" strike="noStrike" cap="none" dirty="0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5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Da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</a:tr>
              <a:tr h="3848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/>
                        <a:t>29</a:t>
                      </a:r>
                      <a:r>
                        <a:rPr lang="sr-Latn-RS" sz="1200" u="none" strike="noStrike" cap="none"/>
                        <a:t>.0</a:t>
                      </a:r>
                      <a:r>
                        <a:rPr lang="sr-Latn-RS" sz="1200"/>
                        <a:t>4</a:t>
                      </a:r>
                      <a:r>
                        <a:rPr lang="sr-Latn-RS" sz="1200" u="none" strike="noStrike" cap="none"/>
                        <a:t>. - </a:t>
                      </a:r>
                      <a:r>
                        <a:rPr lang="sr-Latn-RS" sz="1200"/>
                        <a:t>04</a:t>
                      </a:r>
                      <a:r>
                        <a:rPr lang="sr-Latn-RS" sz="1200" u="none" strike="noStrike" cap="none"/>
                        <a:t>.05.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dirty="0"/>
                        <a:t>Konsultativna nedelja</a:t>
                      </a:r>
                      <a:endParaRPr sz="1000" u="none" strike="noStrike" cap="none" dirty="0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/>
                        <a:t>-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</a:tr>
              <a:tr h="2747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/>
                        <a:t>06</a:t>
                      </a:r>
                      <a:r>
                        <a:rPr lang="sr-Latn-RS" sz="1200" u="none" strike="noStrike" cap="none"/>
                        <a:t>.05. - 1</a:t>
                      </a:r>
                      <a:r>
                        <a:rPr lang="sr-Latn-RS" sz="1200"/>
                        <a:t>0</a:t>
                      </a:r>
                      <a:r>
                        <a:rPr lang="sr-Latn-RS" sz="1200" u="none" strike="noStrike" cap="none"/>
                        <a:t>.05.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strike="noStrike" cap="none" dirty="0"/>
                        <a:t>(Dopunjen) Project proposal 2/2 </a:t>
                      </a:r>
                      <a:endParaRPr sz="1000" u="none" strike="noStrike" cap="none" dirty="0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dirty="0"/>
                        <a:t>5</a:t>
                      </a:r>
                      <a:endParaRPr sz="1000" u="none" strike="noStrike" cap="none" dirty="0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strike="noStrike" cap="none"/>
                        <a:t>Da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</a:tr>
              <a:tr h="3848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/>
                        <a:t>13</a:t>
                      </a:r>
                      <a:r>
                        <a:rPr lang="sr-Latn-RS" sz="1200" u="none" strike="noStrike" cap="none"/>
                        <a:t>.05. - </a:t>
                      </a:r>
                      <a:r>
                        <a:rPr lang="sr-Latn-RS" sz="1200"/>
                        <a:t>17</a:t>
                      </a:r>
                      <a:r>
                        <a:rPr lang="sr-Latn-RS" sz="1200" u="none" strike="noStrike" cap="none"/>
                        <a:t>.05.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strike="noStrike" cap="none" dirty="0"/>
                        <a:t>Osnovna pravila i Pojo klase</a:t>
                      </a:r>
                      <a:endParaRPr sz="1000" u="none" strike="noStrike" cap="none" dirty="0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strike="noStrike" cap="none"/>
                        <a:t>5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strike="noStrike" cap="none"/>
                        <a:t>Da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solidFill>
                      <a:srgbClr val="EBF8FB"/>
                    </a:solidFill>
                  </a:tcPr>
                </a:tc>
              </a:tr>
              <a:tr h="3848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 dirty="0"/>
                        <a:t>20</a:t>
                      </a:r>
                      <a:r>
                        <a:rPr lang="sr-Latn-RS" sz="1200" u="none" strike="noStrike" cap="none" dirty="0"/>
                        <a:t>.05. - </a:t>
                      </a:r>
                      <a:r>
                        <a:rPr lang="sr-Latn-RS" sz="1200" dirty="0"/>
                        <a:t>24</a:t>
                      </a:r>
                      <a:r>
                        <a:rPr lang="sr-Latn-RS" sz="1200" u="none" strike="noStrike" cap="none" dirty="0"/>
                        <a:t>.05.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strike="noStrike" cap="none" dirty="0"/>
                        <a:t>Kompleksna pravila (bar 1)</a:t>
                      </a:r>
                      <a:endParaRPr sz="1000" u="none" strike="noStrike" cap="none" dirty="0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strike="noStrike" cap="none"/>
                        <a:t>5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r-Latn-RS" sz="1000" u="none" strike="noStrike" cap="none"/>
                        <a:t>Da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8FB"/>
                    </a:solidFill>
                  </a:tcPr>
                </a:tc>
              </a:tr>
              <a:tr h="266424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sr-Latn-RS" sz="1200" u="none" strike="noStrike" cap="none" dirty="0"/>
                        <a:t>ODBRANA PROJEKTA:      Polovina juna 40 bodova </a:t>
                      </a:r>
                      <a:endParaRPr sz="12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8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6" name="Google Shape;676;p2"/>
          <p:cNvSpPr txBox="1"/>
          <p:nvPr/>
        </p:nvSpPr>
        <p:spPr>
          <a:xfrm>
            <a:off x="6760210" y="775335"/>
            <a:ext cx="198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1 Marketing Plan XL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141</Words>
  <Application>Microsoft Office PowerPoint</Application>
  <PresentationFormat>On-screen Show (16:9)</PresentationFormat>
  <Paragraphs>52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Barlow Condensed Light</vt:lpstr>
      <vt:lpstr>Poppins</vt:lpstr>
      <vt:lpstr>Rozha One</vt:lpstr>
      <vt:lpstr>Barlow Condensed</vt:lpstr>
      <vt:lpstr>Manjari</vt:lpstr>
      <vt:lpstr>Barlow</vt:lpstr>
      <vt:lpstr>2021 Marketing Plan XL by Slidesgo</vt:lpstr>
      <vt:lpstr>2024 Raspored vežbi po terminima i predispitne obaveze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Raspored vežbi po terminima i predispitne obaveze</dc:title>
  <cp:lastModifiedBy>Dragana Filipovic</cp:lastModifiedBy>
  <cp:revision>5</cp:revision>
  <dcterms:created xsi:type="dcterms:W3CDTF">2023-02-15T10:59:00Z</dcterms:created>
  <dcterms:modified xsi:type="dcterms:W3CDTF">2024-03-12T21:40:50Z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217E60542B7D45548F221D69961DF994</vt:lpwstr>
  </property>
  <property fmtid="{D5CDD505-2E9C-101B-9397-08002B2CF9AE}" pid="3" name="KSOProductBuildVer">
    <vt:lpwstr>1033-11.2.0.11486</vt:lpwstr>
  </property>
</Properties>
</file>