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</p:sldIdLst>
  <p:sldSz cx="9144000" cy="5143500"/>
  <p:notesSz cx="6858000" cy="9144000"/>
  <p:embeddedFontLst>
    <p:embeddedFont>
      <p:font typeface="Rozha One" panose="02000000000000000000"/>
      <p:regular r:id="rId39"/>
    </p:embeddedFont>
    <p:embeddedFont>
      <p:font typeface="Manjari" panose="02000503000000000000"/>
      <p:regular r:id="rId40"/>
    </p:embeddedFont>
    <p:embeddedFont>
      <p:font typeface="Barlow" panose="00000500000000000000"/>
      <p:italic r:id="rId41"/>
      <p:boldItalic r:id="rId42"/>
    </p:embeddedFont>
    <p:embeddedFont>
      <p:font typeface="Barlow Condensed" panose="00000506000000000000"/>
      <p:regular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3" Type="http://schemas.openxmlformats.org/officeDocument/2006/relationships/font" Target="fonts/font5.fntdata"/><Relationship Id="rId42" Type="http://schemas.openxmlformats.org/officeDocument/2006/relationships/font" Target="fonts/font4.fntdata"/><Relationship Id="rId41" Type="http://schemas.openxmlformats.org/officeDocument/2006/relationships/font" Target="fonts/font3.fntdata"/><Relationship Id="rId40" Type="http://schemas.openxmlformats.org/officeDocument/2006/relationships/font" Target="fonts/font2.fntdata"/><Relationship Id="rId4" Type="http://schemas.openxmlformats.org/officeDocument/2006/relationships/notesMaster" Target="notesMasters/notesMaster1.xml"/><Relationship Id="rId39" Type="http://schemas.openxmlformats.org/officeDocument/2006/relationships/font" Target="fonts/font1.fntdata"/><Relationship Id="rId38" Type="http://schemas.openxmlformats.org/officeDocument/2006/relationships/tableStyles" Target="tableStyles.xml"/><Relationship Id="rId37" Type="http://schemas.openxmlformats.org/officeDocument/2006/relationships/viewProps" Target="viewProps.xml"/><Relationship Id="rId36" Type="http://schemas.openxmlformats.org/officeDocument/2006/relationships/presProps" Target="presProps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62" name="Google Shape;662;p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62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p1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4" name="Google Shape;764;p1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p1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4" name="Google Shape;774;p1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1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86" name="Google Shape;786;p1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94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p1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96" name="Google Shape;796;p1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06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p1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08" name="Google Shape;808;p1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16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p1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18" name="Google Shape;818;p1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26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p1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8" name="Google Shape;828;p1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36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p1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8" name="Google Shape;838;p1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46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p1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8" name="Google Shape;848;p1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57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p1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59" name="Google Shape;859;p1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70" name="Google Shape;670;p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67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p2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9" name="Google Shape;869;p2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77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p2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79" name="Google Shape;879;p2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87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p2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9" name="Google Shape;889;p2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98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p2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0" name="Google Shape;900;p2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08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p2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0" name="Google Shape;910;p2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18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p2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0" name="Google Shape;920;p2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28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p2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0" name="Google Shape;930;p2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38" name="Shape 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" name="Google Shape;939;p2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0" name="Google Shape;940;p2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48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Google Shape;949;p2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0" name="Google Shape;950;p2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58" name="Shape 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" name="Google Shape;959;p2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0" name="Google Shape;960;p2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3" name="Google Shape;693;p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69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Google Shape;970;p3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1" name="Google Shape;971;p3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79" name="Shape 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Google Shape;980;p3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1" name="Google Shape;981;p3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89" name="Shape 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Google Shape;990;p3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91" name="Google Shape;991;p3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3" name="Google Shape;703;p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3" name="Google Shape;713;p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23" name="Google Shape;723;p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4" name="Google Shape;734;p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4" name="Google Shape;744;p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52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p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54" name="Google Shape;754;p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.xml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5" Type="http://schemas.openxmlformats.org/officeDocument/2006/relationships/hyperlink" Target="https://www.freepik.com/" TargetMode="External"/><Relationship Id="rId4" Type="http://schemas.openxmlformats.org/officeDocument/2006/relationships/hyperlink" Target="https://www.flaticon.com/" TargetMode="External"/><Relationship Id="rId3" Type="http://schemas.openxmlformats.org/officeDocument/2006/relationships/hyperlink" Target="https://slidesgo.com/" TargetMode="External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34"/>
          <p:cNvSpPr/>
          <p:nvPr/>
        </p:nvSpPr>
        <p:spPr>
          <a:xfrm>
            <a:off x="-48100" y="-53085"/>
            <a:ext cx="4346950" cy="3402450"/>
          </a:xfrm>
          <a:custGeom>
            <a:avLst/>
            <a:gdLst/>
            <a:ahLst/>
            <a:cxnLst/>
            <a:rect l="l" t="t" r="r" b="b"/>
            <a:pathLst>
              <a:path w="173878" h="136098" extrusionOk="0">
                <a:moveTo>
                  <a:pt x="0" y="0"/>
                </a:moveTo>
                <a:lnTo>
                  <a:pt x="0" y="136098"/>
                </a:lnTo>
                <a:lnTo>
                  <a:pt x="173878" y="98319"/>
                </a:lnTo>
                <a:lnTo>
                  <a:pt x="130636" y="911"/>
                </a:lnTo>
                <a:close/>
              </a:path>
            </a:pathLst>
          </a:custGeom>
          <a:solidFill>
            <a:srgbClr val="96B3C1">
              <a:alpha val="38823"/>
            </a:srgbClr>
          </a:solidFill>
          <a:ln>
            <a:noFill/>
          </a:ln>
        </p:spPr>
      </p:sp>
      <p:sp>
        <p:nvSpPr>
          <p:cNvPr id="10" name="Google Shape;10;p34"/>
          <p:cNvSpPr/>
          <p:nvPr/>
        </p:nvSpPr>
        <p:spPr>
          <a:xfrm>
            <a:off x="-48100" y="2404900"/>
            <a:ext cx="6793525" cy="3072450"/>
          </a:xfrm>
          <a:custGeom>
            <a:avLst/>
            <a:gdLst/>
            <a:ahLst/>
            <a:cxnLst/>
            <a:rect l="l" t="t" r="r" b="b"/>
            <a:pathLst>
              <a:path w="271741" h="122898" extrusionOk="0">
                <a:moveTo>
                  <a:pt x="0" y="37780"/>
                </a:moveTo>
                <a:lnTo>
                  <a:pt x="0" y="122898"/>
                </a:lnTo>
                <a:lnTo>
                  <a:pt x="271741" y="122898"/>
                </a:lnTo>
                <a:lnTo>
                  <a:pt x="174333" y="0"/>
                </a:lnTo>
                <a:close/>
              </a:path>
            </a:pathLst>
          </a:custGeom>
          <a:solidFill>
            <a:srgbClr val="F7E5B7">
              <a:alpha val="52549"/>
            </a:srgbClr>
          </a:solidFill>
          <a:ln>
            <a:noFill/>
          </a:ln>
        </p:spPr>
      </p:sp>
      <p:sp>
        <p:nvSpPr>
          <p:cNvPr id="11" name="Google Shape;11;p34"/>
          <p:cNvSpPr/>
          <p:nvPr/>
        </p:nvSpPr>
        <p:spPr>
          <a:xfrm>
            <a:off x="3200731" y="-70150"/>
            <a:ext cx="6065225" cy="3322800"/>
          </a:xfrm>
          <a:custGeom>
            <a:avLst/>
            <a:gdLst/>
            <a:ahLst/>
            <a:cxnLst/>
            <a:rect l="l" t="t" r="r" b="b"/>
            <a:pathLst>
              <a:path w="242609" h="132912" extrusionOk="0">
                <a:moveTo>
                  <a:pt x="0" y="455"/>
                </a:moveTo>
                <a:lnTo>
                  <a:pt x="44607" y="100594"/>
                </a:lnTo>
                <a:lnTo>
                  <a:pt x="242609" y="132912"/>
                </a:lnTo>
                <a:lnTo>
                  <a:pt x="242609" y="0"/>
                </a:lnTo>
                <a:close/>
              </a:path>
            </a:pathLst>
          </a:custGeom>
          <a:solidFill>
            <a:srgbClr val="9EDDEF">
              <a:alpha val="29411"/>
            </a:srgbClr>
          </a:solidFill>
          <a:ln>
            <a:noFill/>
          </a:ln>
        </p:spPr>
      </p:sp>
      <p:sp>
        <p:nvSpPr>
          <p:cNvPr id="12" name="Google Shape;12;p34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3" name="Google Shape;13;p34"/>
          <p:cNvSpPr txBox="1"/>
          <p:nvPr>
            <p:ph type="ctrTitle"/>
          </p:nvPr>
        </p:nvSpPr>
        <p:spPr>
          <a:xfrm>
            <a:off x="2218775" y="1512863"/>
            <a:ext cx="4706400" cy="15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4" name="Google Shape;14;p34"/>
          <p:cNvSpPr txBox="1"/>
          <p:nvPr>
            <p:ph type="subTitle" idx="1"/>
          </p:nvPr>
        </p:nvSpPr>
        <p:spPr>
          <a:xfrm>
            <a:off x="2515500" y="3128650"/>
            <a:ext cx="4113000" cy="3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dk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cxnSp>
        <p:nvCxnSpPr>
          <p:cNvPr id="15" name="Google Shape;15;p34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" name="Google Shape;16;p34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43"/>
          <p:cNvGrpSpPr/>
          <p:nvPr/>
        </p:nvGrpSpPr>
        <p:grpSpPr>
          <a:xfrm>
            <a:off x="-237175" y="-212225"/>
            <a:ext cx="9488144" cy="5536707"/>
            <a:chOff x="-237175" y="-212225"/>
            <a:chExt cx="9488144" cy="5536707"/>
          </a:xfrm>
        </p:grpSpPr>
        <p:sp>
          <p:nvSpPr>
            <p:cNvPr id="114" name="Google Shape;114;p43"/>
            <p:cNvSpPr/>
            <p:nvPr/>
          </p:nvSpPr>
          <p:spPr>
            <a:xfrm>
              <a:off x="-237175" y="2127600"/>
              <a:ext cx="8462695" cy="3196882"/>
            </a:xfrm>
            <a:custGeom>
              <a:avLst/>
              <a:gdLst/>
              <a:ahLst/>
              <a:cxnLst/>
              <a:rect l="l" t="t" r="r" b="b"/>
              <a:pathLst>
                <a:path w="345064" h="110361" extrusionOk="0">
                  <a:moveTo>
                    <a:pt x="0" y="4994"/>
                  </a:moveTo>
                  <a:lnTo>
                    <a:pt x="0" y="110361"/>
                  </a:lnTo>
                  <a:lnTo>
                    <a:pt x="345064" y="110361"/>
                  </a:lnTo>
                  <a:lnTo>
                    <a:pt x="178774" y="0"/>
                  </a:lnTo>
                  <a:close/>
                </a:path>
              </a:pathLst>
            </a:custGeom>
            <a:solidFill>
              <a:srgbClr val="96B3C1">
                <a:alpha val="38823"/>
              </a:srgbClr>
            </a:solidFill>
            <a:ln>
              <a:noFill/>
            </a:ln>
          </p:spPr>
        </p:sp>
        <p:sp>
          <p:nvSpPr>
            <p:cNvPr id="115" name="Google Shape;115;p43"/>
            <p:cNvSpPr/>
            <p:nvPr/>
          </p:nvSpPr>
          <p:spPr>
            <a:xfrm>
              <a:off x="1623100" y="-210720"/>
              <a:ext cx="5122507" cy="1387179"/>
            </a:xfrm>
            <a:custGeom>
              <a:avLst/>
              <a:gdLst/>
              <a:ahLst/>
              <a:cxnLst/>
              <a:rect l="l" t="t" r="r" b="b"/>
              <a:pathLst>
                <a:path w="166789" h="55929" extrusionOk="0">
                  <a:moveTo>
                    <a:pt x="0" y="0"/>
                  </a:moveTo>
                  <a:lnTo>
                    <a:pt x="166789" y="0"/>
                  </a:lnTo>
                  <a:lnTo>
                    <a:pt x="114355" y="55929"/>
                  </a:lnTo>
                  <a:close/>
                </a:path>
              </a:pathLst>
            </a:custGeom>
            <a:solidFill>
              <a:srgbClr val="F7E5B7">
                <a:alpha val="52549"/>
              </a:srgbClr>
            </a:solidFill>
            <a:ln>
              <a:noFill/>
            </a:ln>
          </p:spPr>
        </p:sp>
        <p:sp>
          <p:nvSpPr>
            <p:cNvPr id="116" name="Google Shape;116;p43"/>
            <p:cNvSpPr/>
            <p:nvPr/>
          </p:nvSpPr>
          <p:spPr>
            <a:xfrm>
              <a:off x="5094677" y="-212225"/>
              <a:ext cx="4156292" cy="5536364"/>
            </a:xfrm>
            <a:custGeom>
              <a:avLst/>
              <a:gdLst/>
              <a:ahLst/>
              <a:cxnLst/>
              <a:rect l="l" t="t" r="r" b="b"/>
              <a:pathLst>
                <a:path w="135329" h="223218" extrusionOk="0">
                  <a:moveTo>
                    <a:pt x="53433" y="0"/>
                  </a:moveTo>
                  <a:lnTo>
                    <a:pt x="135329" y="0"/>
                  </a:lnTo>
                  <a:lnTo>
                    <a:pt x="135329" y="223218"/>
                  </a:lnTo>
                  <a:lnTo>
                    <a:pt x="101872" y="223218"/>
                  </a:lnTo>
                  <a:lnTo>
                    <a:pt x="0" y="57927"/>
                  </a:lnTo>
                  <a:close/>
                </a:path>
              </a:pathLst>
            </a:custGeom>
            <a:solidFill>
              <a:srgbClr val="9EDDEF">
                <a:alpha val="29411"/>
              </a:srgbClr>
            </a:solidFill>
            <a:ln>
              <a:noFill/>
            </a:ln>
          </p:spPr>
        </p:sp>
      </p:grpSp>
      <p:sp>
        <p:nvSpPr>
          <p:cNvPr id="117" name="Google Shape;117;p43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18" name="Google Shape;118;p43"/>
          <p:cNvSpPr txBox="1"/>
          <p:nvPr>
            <p:ph type="ctrTitle"/>
          </p:nvPr>
        </p:nvSpPr>
        <p:spPr>
          <a:xfrm>
            <a:off x="3082050" y="1564604"/>
            <a:ext cx="2979900" cy="11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10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9" name="Google Shape;119;p43"/>
          <p:cNvSpPr txBox="1"/>
          <p:nvPr>
            <p:ph type="subTitle" idx="1"/>
          </p:nvPr>
        </p:nvSpPr>
        <p:spPr>
          <a:xfrm>
            <a:off x="2689650" y="2783829"/>
            <a:ext cx="3764700" cy="79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cxnSp>
        <p:nvCxnSpPr>
          <p:cNvPr id="120" name="Google Shape;120;p43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1" name="Google Shape;121;p43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4"/>
          <p:cNvSpPr txBox="1"/>
          <p:nvPr>
            <p:ph type="title"/>
          </p:nvPr>
        </p:nvSpPr>
        <p:spPr>
          <a:xfrm>
            <a:off x="1621650" y="1143139"/>
            <a:ext cx="5900700" cy="14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5"/>
          <p:cNvSpPr/>
          <p:nvPr/>
        </p:nvSpPr>
        <p:spPr>
          <a:xfrm flipH="1">
            <a:off x="636700" y="-212225"/>
            <a:ext cx="8614100" cy="5530500"/>
          </a:xfrm>
          <a:custGeom>
            <a:avLst/>
            <a:gdLst/>
            <a:ahLst/>
            <a:cxnLst/>
            <a:rect l="l" t="t" r="r" b="b"/>
            <a:pathLst>
              <a:path w="344564" h="221220" extrusionOk="0">
                <a:moveTo>
                  <a:pt x="128837" y="0"/>
                </a:moveTo>
                <a:lnTo>
                  <a:pt x="0" y="0"/>
                </a:lnTo>
                <a:lnTo>
                  <a:pt x="0" y="118350"/>
                </a:lnTo>
                <a:lnTo>
                  <a:pt x="178774" y="112358"/>
                </a:lnTo>
                <a:lnTo>
                  <a:pt x="344564" y="221220"/>
                </a:lnTo>
                <a:lnTo>
                  <a:pt x="243692" y="56428"/>
                </a:lnTo>
                <a:close/>
              </a:path>
            </a:pathLst>
          </a:custGeom>
          <a:solidFill>
            <a:srgbClr val="96B3C1">
              <a:alpha val="38823"/>
            </a:srgbClr>
          </a:solidFill>
          <a:ln>
            <a:noFill/>
          </a:ln>
        </p:spPr>
      </p:sp>
      <p:sp>
        <p:nvSpPr>
          <p:cNvPr id="126" name="Google Shape;126;p45"/>
          <p:cNvSpPr/>
          <p:nvPr/>
        </p:nvSpPr>
        <p:spPr>
          <a:xfrm>
            <a:off x="611000" y="2609200"/>
            <a:ext cx="8639800" cy="2759025"/>
          </a:xfrm>
          <a:custGeom>
            <a:avLst/>
            <a:gdLst/>
            <a:ahLst/>
            <a:cxnLst/>
            <a:rect l="l" t="t" r="r" b="b"/>
            <a:pathLst>
              <a:path w="345592" h="110361" extrusionOk="0">
                <a:moveTo>
                  <a:pt x="345592" y="4994"/>
                </a:moveTo>
                <a:lnTo>
                  <a:pt x="345592" y="110361"/>
                </a:lnTo>
                <a:lnTo>
                  <a:pt x="0" y="108971"/>
                </a:lnTo>
                <a:lnTo>
                  <a:pt x="166818" y="0"/>
                </a:lnTo>
                <a:close/>
              </a:path>
            </a:pathLst>
          </a:custGeom>
          <a:solidFill>
            <a:srgbClr val="EEEEEE">
              <a:alpha val="71764"/>
            </a:srgbClr>
          </a:solidFill>
          <a:ln>
            <a:noFill/>
          </a:ln>
        </p:spPr>
      </p:sp>
      <p:sp>
        <p:nvSpPr>
          <p:cNvPr id="127" name="Google Shape;127;p45"/>
          <p:cNvSpPr/>
          <p:nvPr/>
        </p:nvSpPr>
        <p:spPr>
          <a:xfrm>
            <a:off x="1810975" y="-199750"/>
            <a:ext cx="4193925" cy="1398225"/>
          </a:xfrm>
          <a:custGeom>
            <a:avLst/>
            <a:gdLst/>
            <a:ahLst/>
            <a:cxnLst/>
            <a:rect l="l" t="t" r="r" b="b"/>
            <a:pathLst>
              <a:path w="167757" h="55929" extrusionOk="0">
                <a:moveTo>
                  <a:pt x="167757" y="0"/>
                </a:moveTo>
                <a:lnTo>
                  <a:pt x="0" y="99"/>
                </a:lnTo>
                <a:lnTo>
                  <a:pt x="53402" y="55929"/>
                </a:lnTo>
                <a:close/>
              </a:path>
            </a:pathLst>
          </a:custGeom>
          <a:solidFill>
            <a:srgbClr val="F7E5B7">
              <a:alpha val="52549"/>
            </a:srgbClr>
          </a:solidFill>
          <a:ln>
            <a:noFill/>
          </a:ln>
        </p:spPr>
      </p:sp>
      <p:sp>
        <p:nvSpPr>
          <p:cNvPr id="128" name="Google Shape;128;p45"/>
          <p:cNvSpPr/>
          <p:nvPr/>
        </p:nvSpPr>
        <p:spPr>
          <a:xfrm flipH="1">
            <a:off x="-237191" y="-212225"/>
            <a:ext cx="3383225" cy="5580450"/>
          </a:xfrm>
          <a:custGeom>
            <a:avLst/>
            <a:gdLst/>
            <a:ahLst/>
            <a:cxnLst/>
            <a:rect l="l" t="t" r="r" b="b"/>
            <a:pathLst>
              <a:path w="135329" h="223218" extrusionOk="0">
                <a:moveTo>
                  <a:pt x="53433" y="0"/>
                </a:moveTo>
                <a:lnTo>
                  <a:pt x="135329" y="0"/>
                </a:lnTo>
                <a:lnTo>
                  <a:pt x="135329" y="223218"/>
                </a:lnTo>
                <a:lnTo>
                  <a:pt x="101872" y="223218"/>
                </a:lnTo>
                <a:lnTo>
                  <a:pt x="0" y="57927"/>
                </a:lnTo>
                <a:close/>
              </a:path>
            </a:pathLst>
          </a:custGeom>
          <a:solidFill>
            <a:srgbClr val="9EDDEF">
              <a:alpha val="29411"/>
            </a:srgbClr>
          </a:solidFill>
          <a:ln>
            <a:noFill/>
          </a:ln>
        </p:spPr>
      </p:sp>
      <p:sp>
        <p:nvSpPr>
          <p:cNvPr id="129" name="Google Shape;129;p45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30" name="Google Shape;130;p45"/>
          <p:cNvSpPr txBox="1"/>
          <p:nvPr>
            <p:ph type="title" hasCustomPrompt="1"/>
          </p:nvPr>
        </p:nvSpPr>
        <p:spPr>
          <a:xfrm>
            <a:off x="713250" y="1324600"/>
            <a:ext cx="77175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1" name="Google Shape;131;p45"/>
          <p:cNvSpPr txBox="1"/>
          <p:nvPr>
            <p:ph type="body" idx="1"/>
          </p:nvPr>
        </p:nvSpPr>
        <p:spPr>
          <a:xfrm>
            <a:off x="713250" y="3370700"/>
            <a:ext cx="7717500" cy="4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solidFill>
                  <a:schemeClr val="dk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2" name="Google Shape;132;p45"/>
          <p:cNvSpPr txBox="1"/>
          <p:nvPr/>
        </p:nvSpPr>
        <p:spPr>
          <a:xfrm>
            <a:off x="2991700" y="1512225"/>
            <a:ext cx="5547900" cy="6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cxnSp>
        <p:nvCxnSpPr>
          <p:cNvPr id="133" name="Google Shape;133;p45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4" name="Google Shape;134;p45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1_3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47"/>
          <p:cNvSpPr/>
          <p:nvPr/>
        </p:nvSpPr>
        <p:spPr>
          <a:xfrm rot="10800000" flipH="1">
            <a:off x="-245132" y="-54579"/>
            <a:ext cx="8614100" cy="5343569"/>
          </a:xfrm>
          <a:custGeom>
            <a:avLst/>
            <a:gdLst/>
            <a:ahLst/>
            <a:cxnLst/>
            <a:rect l="l" t="t" r="r" b="b"/>
            <a:pathLst>
              <a:path w="344564" h="221220" extrusionOk="0">
                <a:moveTo>
                  <a:pt x="128837" y="0"/>
                </a:moveTo>
                <a:lnTo>
                  <a:pt x="0" y="0"/>
                </a:lnTo>
                <a:lnTo>
                  <a:pt x="0" y="118350"/>
                </a:lnTo>
                <a:lnTo>
                  <a:pt x="178774" y="112358"/>
                </a:lnTo>
                <a:lnTo>
                  <a:pt x="344564" y="221220"/>
                </a:lnTo>
                <a:lnTo>
                  <a:pt x="243692" y="56428"/>
                </a:lnTo>
                <a:close/>
              </a:path>
            </a:pathLst>
          </a:custGeom>
          <a:solidFill>
            <a:srgbClr val="96B3C1">
              <a:alpha val="38823"/>
            </a:srgbClr>
          </a:solidFill>
          <a:ln>
            <a:noFill/>
          </a:ln>
        </p:spPr>
      </p:sp>
      <p:sp>
        <p:nvSpPr>
          <p:cNvPr id="138" name="Google Shape;138;p47"/>
          <p:cNvSpPr/>
          <p:nvPr/>
        </p:nvSpPr>
        <p:spPr>
          <a:xfrm rot="10800000" flipH="1">
            <a:off x="3008694" y="3916513"/>
            <a:ext cx="4169725" cy="1350965"/>
          </a:xfrm>
          <a:custGeom>
            <a:avLst/>
            <a:gdLst/>
            <a:ahLst/>
            <a:cxnLst/>
            <a:rect l="l" t="t" r="r" b="b"/>
            <a:pathLst>
              <a:path w="166789" h="55929" extrusionOk="0">
                <a:moveTo>
                  <a:pt x="0" y="0"/>
                </a:moveTo>
                <a:lnTo>
                  <a:pt x="166789" y="0"/>
                </a:lnTo>
                <a:lnTo>
                  <a:pt x="114355" y="55929"/>
                </a:lnTo>
                <a:close/>
              </a:path>
            </a:pathLst>
          </a:custGeom>
          <a:solidFill>
            <a:srgbClr val="F7E5B7">
              <a:alpha val="52549"/>
            </a:srgbClr>
          </a:solidFill>
          <a:ln>
            <a:noFill/>
          </a:ln>
        </p:spPr>
      </p:sp>
      <p:sp>
        <p:nvSpPr>
          <p:cNvPr id="139" name="Google Shape;139;p47"/>
          <p:cNvSpPr/>
          <p:nvPr/>
        </p:nvSpPr>
        <p:spPr>
          <a:xfrm rot="10800000" flipH="1">
            <a:off x="5842607" y="-87559"/>
            <a:ext cx="3383225" cy="5368393"/>
          </a:xfrm>
          <a:custGeom>
            <a:avLst/>
            <a:gdLst/>
            <a:ahLst/>
            <a:cxnLst/>
            <a:rect l="l" t="t" r="r" b="b"/>
            <a:pathLst>
              <a:path w="135329" h="223218" extrusionOk="0">
                <a:moveTo>
                  <a:pt x="53433" y="0"/>
                </a:moveTo>
                <a:lnTo>
                  <a:pt x="135329" y="0"/>
                </a:lnTo>
                <a:lnTo>
                  <a:pt x="135329" y="223218"/>
                </a:lnTo>
                <a:lnTo>
                  <a:pt x="101872" y="223218"/>
                </a:lnTo>
                <a:lnTo>
                  <a:pt x="0" y="57927"/>
                </a:lnTo>
                <a:close/>
              </a:path>
            </a:pathLst>
          </a:custGeom>
          <a:solidFill>
            <a:srgbClr val="9EDDEF">
              <a:alpha val="29411"/>
            </a:srgbClr>
          </a:solidFill>
          <a:ln>
            <a:noFill/>
          </a:ln>
        </p:spPr>
      </p:sp>
      <p:sp>
        <p:nvSpPr>
          <p:cNvPr id="140" name="Google Shape;140;p47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41" name="Google Shape;141;p47"/>
          <p:cNvSpPr txBox="1"/>
          <p:nvPr>
            <p:ph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142" name="Google Shape;142;p47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3" name="Google Shape;143;p47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4" name="Google Shape;144;p47"/>
          <p:cNvSpPr txBox="1"/>
          <p:nvPr>
            <p:ph type="title" idx="2"/>
          </p:nvPr>
        </p:nvSpPr>
        <p:spPr>
          <a:xfrm>
            <a:off x="4203751" y="1315750"/>
            <a:ext cx="3577500" cy="4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None/>
              <a:defRPr sz="36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Rozha One" panose="02000000000000000000"/>
              <a:buNone/>
              <a:defRPr sz="62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Rozha One" panose="02000000000000000000"/>
              <a:buNone/>
              <a:defRPr sz="62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Rozha One" panose="02000000000000000000"/>
              <a:buNone/>
              <a:defRPr sz="62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Rozha One" panose="02000000000000000000"/>
              <a:buNone/>
              <a:defRPr sz="62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Rozha One" panose="02000000000000000000"/>
              <a:buNone/>
              <a:defRPr sz="62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Rozha One" panose="02000000000000000000"/>
              <a:buNone/>
              <a:defRPr sz="62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Rozha One" panose="02000000000000000000"/>
              <a:buNone/>
              <a:defRPr sz="62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Rozha One" panose="02000000000000000000"/>
              <a:buNone/>
              <a:defRPr sz="62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9pPr>
          </a:lstStyle>
          <a:p/>
        </p:txBody>
      </p:sp>
      <p:sp>
        <p:nvSpPr>
          <p:cNvPr id="145" name="Google Shape;145;p47"/>
          <p:cNvSpPr txBox="1"/>
          <p:nvPr>
            <p:ph type="subTitle" idx="1"/>
          </p:nvPr>
        </p:nvSpPr>
        <p:spPr>
          <a:xfrm>
            <a:off x="4203751" y="1813683"/>
            <a:ext cx="3577500" cy="3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6" name="Google Shape;146;p47"/>
          <p:cNvSpPr txBox="1"/>
          <p:nvPr>
            <p:ph type="title" idx="3"/>
          </p:nvPr>
        </p:nvSpPr>
        <p:spPr>
          <a:xfrm>
            <a:off x="4203751" y="2444625"/>
            <a:ext cx="3577500" cy="4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None/>
              <a:defRPr sz="36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Rozha One" panose="02000000000000000000"/>
              <a:buNone/>
              <a:defRPr sz="62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Rozha One" panose="02000000000000000000"/>
              <a:buNone/>
              <a:defRPr sz="62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Rozha One" panose="02000000000000000000"/>
              <a:buNone/>
              <a:defRPr sz="62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Rozha One" panose="02000000000000000000"/>
              <a:buNone/>
              <a:defRPr sz="62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Rozha One" panose="02000000000000000000"/>
              <a:buNone/>
              <a:defRPr sz="62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Rozha One" panose="02000000000000000000"/>
              <a:buNone/>
              <a:defRPr sz="62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Rozha One" panose="02000000000000000000"/>
              <a:buNone/>
              <a:defRPr sz="62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Rozha One" panose="02000000000000000000"/>
              <a:buNone/>
              <a:defRPr sz="62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9pPr>
          </a:lstStyle>
          <a:p/>
        </p:txBody>
      </p:sp>
      <p:sp>
        <p:nvSpPr>
          <p:cNvPr id="147" name="Google Shape;147;p47"/>
          <p:cNvSpPr txBox="1"/>
          <p:nvPr>
            <p:ph type="subTitle" idx="4"/>
          </p:nvPr>
        </p:nvSpPr>
        <p:spPr>
          <a:xfrm>
            <a:off x="4203751" y="2942624"/>
            <a:ext cx="3577500" cy="3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8" name="Google Shape;148;p47"/>
          <p:cNvSpPr txBox="1"/>
          <p:nvPr>
            <p:ph type="title" idx="5"/>
          </p:nvPr>
        </p:nvSpPr>
        <p:spPr>
          <a:xfrm>
            <a:off x="4203751" y="3573573"/>
            <a:ext cx="3577500" cy="4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None/>
              <a:defRPr sz="36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Rozha One" panose="02000000000000000000"/>
              <a:buNone/>
              <a:defRPr sz="62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Rozha One" panose="02000000000000000000"/>
              <a:buNone/>
              <a:defRPr sz="62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Rozha One" panose="02000000000000000000"/>
              <a:buNone/>
              <a:defRPr sz="62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Rozha One" panose="02000000000000000000"/>
              <a:buNone/>
              <a:defRPr sz="62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Rozha One" panose="02000000000000000000"/>
              <a:buNone/>
              <a:defRPr sz="62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Rozha One" panose="02000000000000000000"/>
              <a:buNone/>
              <a:defRPr sz="62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Rozha One" panose="02000000000000000000"/>
              <a:buNone/>
              <a:defRPr sz="62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Rozha One" panose="02000000000000000000"/>
              <a:buNone/>
              <a:defRPr sz="62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9pPr>
          </a:lstStyle>
          <a:p/>
        </p:txBody>
      </p:sp>
      <p:sp>
        <p:nvSpPr>
          <p:cNvPr id="149" name="Google Shape;149;p47"/>
          <p:cNvSpPr txBox="1"/>
          <p:nvPr>
            <p:ph type="subTitle" idx="6"/>
          </p:nvPr>
        </p:nvSpPr>
        <p:spPr>
          <a:xfrm>
            <a:off x="4203751" y="4071576"/>
            <a:ext cx="3577500" cy="3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CUSTOM_1_2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48"/>
          <p:cNvSpPr/>
          <p:nvPr/>
        </p:nvSpPr>
        <p:spPr>
          <a:xfrm>
            <a:off x="4793950" y="-112350"/>
            <a:ext cx="4419400" cy="2958750"/>
          </a:xfrm>
          <a:custGeom>
            <a:avLst/>
            <a:gdLst/>
            <a:ahLst/>
            <a:cxnLst/>
            <a:rect l="l" t="t" r="r" b="b"/>
            <a:pathLst>
              <a:path w="176776" h="118350" extrusionOk="0">
                <a:moveTo>
                  <a:pt x="33957" y="0"/>
                </a:moveTo>
                <a:lnTo>
                  <a:pt x="176776" y="0"/>
                </a:lnTo>
                <a:lnTo>
                  <a:pt x="176776" y="114355"/>
                </a:lnTo>
                <a:lnTo>
                  <a:pt x="0" y="118350"/>
                </a:lnTo>
                <a:close/>
              </a:path>
            </a:pathLst>
          </a:custGeom>
          <a:solidFill>
            <a:srgbClr val="9EDDEF">
              <a:alpha val="29411"/>
            </a:srgbClr>
          </a:solidFill>
          <a:ln>
            <a:noFill/>
          </a:ln>
        </p:spPr>
      </p:sp>
      <p:sp>
        <p:nvSpPr>
          <p:cNvPr id="152" name="Google Shape;152;p48"/>
          <p:cNvSpPr/>
          <p:nvPr/>
        </p:nvSpPr>
        <p:spPr>
          <a:xfrm>
            <a:off x="-124850" y="-137325"/>
            <a:ext cx="4244650" cy="5405675"/>
          </a:xfrm>
          <a:custGeom>
            <a:avLst/>
            <a:gdLst/>
            <a:ahLst/>
            <a:cxnLst/>
            <a:rect l="l" t="t" r="r" b="b"/>
            <a:pathLst>
              <a:path w="169786" h="216227" extrusionOk="0">
                <a:moveTo>
                  <a:pt x="57428" y="0"/>
                </a:moveTo>
                <a:lnTo>
                  <a:pt x="0" y="0"/>
                </a:lnTo>
                <a:lnTo>
                  <a:pt x="0" y="216227"/>
                </a:lnTo>
                <a:lnTo>
                  <a:pt x="169786" y="216227"/>
                </a:lnTo>
                <a:lnTo>
                  <a:pt x="53433" y="60424"/>
                </a:lnTo>
                <a:close/>
              </a:path>
            </a:pathLst>
          </a:custGeom>
          <a:solidFill>
            <a:srgbClr val="F7E5B7">
              <a:alpha val="52549"/>
            </a:srgbClr>
          </a:solidFill>
          <a:ln>
            <a:noFill/>
          </a:ln>
        </p:spPr>
      </p:sp>
      <p:sp>
        <p:nvSpPr>
          <p:cNvPr id="153" name="Google Shape;153;p48"/>
          <p:cNvSpPr/>
          <p:nvPr/>
        </p:nvSpPr>
        <p:spPr>
          <a:xfrm>
            <a:off x="1186000" y="1323316"/>
            <a:ext cx="8239600" cy="3957500"/>
          </a:xfrm>
          <a:custGeom>
            <a:avLst/>
            <a:gdLst/>
            <a:ahLst/>
            <a:cxnLst/>
            <a:rect l="l" t="t" r="r" b="b"/>
            <a:pathLst>
              <a:path w="329584" h="158300" extrusionOk="0">
                <a:moveTo>
                  <a:pt x="0" y="0"/>
                </a:moveTo>
                <a:lnTo>
                  <a:pt x="117851" y="158300"/>
                </a:lnTo>
                <a:lnTo>
                  <a:pt x="329584" y="154305"/>
                </a:lnTo>
                <a:lnTo>
                  <a:pt x="320595" y="56929"/>
                </a:lnTo>
                <a:lnTo>
                  <a:pt x="145316" y="60923"/>
                </a:lnTo>
                <a:close/>
              </a:path>
            </a:pathLst>
          </a:custGeom>
          <a:solidFill>
            <a:srgbClr val="96B3C1">
              <a:alpha val="38823"/>
            </a:srgbClr>
          </a:solidFill>
          <a:ln>
            <a:noFill/>
          </a:ln>
        </p:spPr>
      </p:sp>
      <p:sp>
        <p:nvSpPr>
          <p:cNvPr id="154" name="Google Shape;154;p48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55" name="Google Shape;155;p48"/>
          <p:cNvSpPr txBox="1"/>
          <p:nvPr>
            <p:ph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156" name="Google Shape;156;p48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7" name="Google Shape;157;p48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58" name="Google Shape;158;p48"/>
          <p:cNvSpPr txBox="1"/>
          <p:nvPr>
            <p:ph type="title" idx="2"/>
          </p:nvPr>
        </p:nvSpPr>
        <p:spPr>
          <a:xfrm>
            <a:off x="707656" y="1881563"/>
            <a:ext cx="2343900" cy="3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2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9pPr>
          </a:lstStyle>
          <a:p/>
        </p:txBody>
      </p:sp>
      <p:sp>
        <p:nvSpPr>
          <p:cNvPr id="159" name="Google Shape;159;p48"/>
          <p:cNvSpPr txBox="1"/>
          <p:nvPr>
            <p:ph type="title" idx="3"/>
          </p:nvPr>
        </p:nvSpPr>
        <p:spPr>
          <a:xfrm>
            <a:off x="707650" y="1454825"/>
            <a:ext cx="2343900" cy="2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zha One" panose="02000000000000000000"/>
              <a:buNone/>
              <a:defRPr sz="2000"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zha One" panose="02000000000000000000"/>
              <a:buNone/>
              <a:defRPr sz="2000"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zha One" panose="02000000000000000000"/>
              <a:buNone/>
              <a:defRPr sz="2000"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zha One" panose="02000000000000000000"/>
              <a:buNone/>
              <a:defRPr sz="2000"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zha One" panose="02000000000000000000"/>
              <a:buNone/>
              <a:defRPr sz="2000"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zha One" panose="02000000000000000000"/>
              <a:buNone/>
              <a:defRPr sz="2000"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zha One" panose="02000000000000000000"/>
              <a:buNone/>
              <a:defRPr sz="2000"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zha One" panose="02000000000000000000"/>
              <a:buNone/>
              <a:defRPr sz="2000"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9pPr>
          </a:lstStyle>
          <a:p/>
        </p:txBody>
      </p:sp>
      <p:sp>
        <p:nvSpPr>
          <p:cNvPr id="160" name="Google Shape;160;p48"/>
          <p:cNvSpPr txBox="1"/>
          <p:nvPr>
            <p:ph type="subTitle" idx="1"/>
          </p:nvPr>
        </p:nvSpPr>
        <p:spPr>
          <a:xfrm>
            <a:off x="707650" y="2227600"/>
            <a:ext cx="2343900" cy="4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400">
                <a:solidFill>
                  <a:schemeClr val="dk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1" name="Google Shape;161;p48"/>
          <p:cNvSpPr txBox="1"/>
          <p:nvPr>
            <p:ph type="title" idx="4"/>
          </p:nvPr>
        </p:nvSpPr>
        <p:spPr>
          <a:xfrm>
            <a:off x="3397294" y="1881563"/>
            <a:ext cx="2343900" cy="3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2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9pPr>
          </a:lstStyle>
          <a:p/>
        </p:txBody>
      </p:sp>
      <p:sp>
        <p:nvSpPr>
          <p:cNvPr id="162" name="Google Shape;162;p48"/>
          <p:cNvSpPr txBox="1"/>
          <p:nvPr>
            <p:ph type="title" idx="5"/>
          </p:nvPr>
        </p:nvSpPr>
        <p:spPr>
          <a:xfrm>
            <a:off x="3397288" y="1454825"/>
            <a:ext cx="2343900" cy="2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zha One" panose="02000000000000000000"/>
              <a:buNone/>
              <a:defRPr sz="2000"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zha One" panose="02000000000000000000"/>
              <a:buNone/>
              <a:defRPr sz="2000"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zha One" panose="02000000000000000000"/>
              <a:buNone/>
              <a:defRPr sz="2000"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zha One" panose="02000000000000000000"/>
              <a:buNone/>
              <a:defRPr sz="2000"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zha One" panose="02000000000000000000"/>
              <a:buNone/>
              <a:defRPr sz="2000"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zha One" panose="02000000000000000000"/>
              <a:buNone/>
              <a:defRPr sz="2000"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zha One" panose="02000000000000000000"/>
              <a:buNone/>
              <a:defRPr sz="2000"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zha One" panose="02000000000000000000"/>
              <a:buNone/>
              <a:defRPr sz="2000"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9pPr>
          </a:lstStyle>
          <a:p/>
        </p:txBody>
      </p:sp>
      <p:sp>
        <p:nvSpPr>
          <p:cNvPr id="163" name="Google Shape;163;p48"/>
          <p:cNvSpPr txBox="1"/>
          <p:nvPr>
            <p:ph type="subTitle" idx="6"/>
          </p:nvPr>
        </p:nvSpPr>
        <p:spPr>
          <a:xfrm>
            <a:off x="3397288" y="2227600"/>
            <a:ext cx="2343900" cy="4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400">
                <a:solidFill>
                  <a:schemeClr val="dk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4" name="Google Shape;164;p48"/>
          <p:cNvSpPr txBox="1"/>
          <p:nvPr>
            <p:ph type="title" idx="7"/>
          </p:nvPr>
        </p:nvSpPr>
        <p:spPr>
          <a:xfrm>
            <a:off x="6086882" y="1881563"/>
            <a:ext cx="2343900" cy="3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2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9pPr>
          </a:lstStyle>
          <a:p/>
        </p:txBody>
      </p:sp>
      <p:sp>
        <p:nvSpPr>
          <p:cNvPr id="165" name="Google Shape;165;p48"/>
          <p:cNvSpPr txBox="1"/>
          <p:nvPr>
            <p:ph type="title" idx="8"/>
          </p:nvPr>
        </p:nvSpPr>
        <p:spPr>
          <a:xfrm>
            <a:off x="6086875" y="1454825"/>
            <a:ext cx="2343900" cy="2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zha One" panose="02000000000000000000"/>
              <a:buNone/>
              <a:defRPr sz="2000"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zha One" panose="02000000000000000000"/>
              <a:buNone/>
              <a:defRPr sz="2000"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zha One" panose="02000000000000000000"/>
              <a:buNone/>
              <a:defRPr sz="2000"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zha One" panose="02000000000000000000"/>
              <a:buNone/>
              <a:defRPr sz="2000"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zha One" panose="02000000000000000000"/>
              <a:buNone/>
              <a:defRPr sz="2000"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zha One" panose="02000000000000000000"/>
              <a:buNone/>
              <a:defRPr sz="2000"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zha One" panose="02000000000000000000"/>
              <a:buNone/>
              <a:defRPr sz="2000"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zha One" panose="02000000000000000000"/>
              <a:buNone/>
              <a:defRPr sz="2000"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9pPr>
          </a:lstStyle>
          <a:p/>
        </p:txBody>
      </p:sp>
      <p:sp>
        <p:nvSpPr>
          <p:cNvPr id="166" name="Google Shape;166;p48"/>
          <p:cNvSpPr txBox="1"/>
          <p:nvPr>
            <p:ph type="subTitle" idx="9"/>
          </p:nvPr>
        </p:nvSpPr>
        <p:spPr>
          <a:xfrm>
            <a:off x="6086875" y="2227600"/>
            <a:ext cx="2343900" cy="4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400">
                <a:solidFill>
                  <a:schemeClr val="dk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7" name="Google Shape;167;p48"/>
          <p:cNvSpPr txBox="1"/>
          <p:nvPr>
            <p:ph type="title" idx="13"/>
          </p:nvPr>
        </p:nvSpPr>
        <p:spPr>
          <a:xfrm>
            <a:off x="707656" y="3292463"/>
            <a:ext cx="2343900" cy="3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2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9pPr>
          </a:lstStyle>
          <a:p/>
        </p:txBody>
      </p:sp>
      <p:sp>
        <p:nvSpPr>
          <p:cNvPr id="168" name="Google Shape;168;p48"/>
          <p:cNvSpPr txBox="1"/>
          <p:nvPr>
            <p:ph type="title" idx="14"/>
          </p:nvPr>
        </p:nvSpPr>
        <p:spPr>
          <a:xfrm>
            <a:off x="707650" y="2865725"/>
            <a:ext cx="2343900" cy="2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zha One" panose="02000000000000000000"/>
              <a:buNone/>
              <a:defRPr sz="2000"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zha One" panose="02000000000000000000"/>
              <a:buNone/>
              <a:defRPr sz="2000"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zha One" panose="02000000000000000000"/>
              <a:buNone/>
              <a:defRPr sz="2000"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zha One" panose="02000000000000000000"/>
              <a:buNone/>
              <a:defRPr sz="2000"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zha One" panose="02000000000000000000"/>
              <a:buNone/>
              <a:defRPr sz="2000"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zha One" panose="02000000000000000000"/>
              <a:buNone/>
              <a:defRPr sz="2000"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zha One" panose="02000000000000000000"/>
              <a:buNone/>
              <a:defRPr sz="2000"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zha One" panose="02000000000000000000"/>
              <a:buNone/>
              <a:defRPr sz="2000"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9pPr>
          </a:lstStyle>
          <a:p/>
        </p:txBody>
      </p:sp>
      <p:sp>
        <p:nvSpPr>
          <p:cNvPr id="169" name="Google Shape;169;p48"/>
          <p:cNvSpPr txBox="1"/>
          <p:nvPr>
            <p:ph type="subTitle" idx="15"/>
          </p:nvPr>
        </p:nvSpPr>
        <p:spPr>
          <a:xfrm>
            <a:off x="707650" y="3638500"/>
            <a:ext cx="2343900" cy="4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400">
                <a:solidFill>
                  <a:schemeClr val="dk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0" name="Google Shape;170;p48"/>
          <p:cNvSpPr txBox="1"/>
          <p:nvPr>
            <p:ph type="title" idx="16"/>
          </p:nvPr>
        </p:nvSpPr>
        <p:spPr>
          <a:xfrm>
            <a:off x="3397294" y="3292463"/>
            <a:ext cx="2343900" cy="3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2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9pPr>
          </a:lstStyle>
          <a:p/>
        </p:txBody>
      </p:sp>
      <p:sp>
        <p:nvSpPr>
          <p:cNvPr id="171" name="Google Shape;171;p48"/>
          <p:cNvSpPr txBox="1"/>
          <p:nvPr>
            <p:ph type="title" idx="17"/>
          </p:nvPr>
        </p:nvSpPr>
        <p:spPr>
          <a:xfrm>
            <a:off x="3397288" y="2865725"/>
            <a:ext cx="2343900" cy="2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zha One" panose="02000000000000000000"/>
              <a:buNone/>
              <a:defRPr sz="2000"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zha One" panose="02000000000000000000"/>
              <a:buNone/>
              <a:defRPr sz="2000"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zha One" panose="02000000000000000000"/>
              <a:buNone/>
              <a:defRPr sz="2000"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zha One" panose="02000000000000000000"/>
              <a:buNone/>
              <a:defRPr sz="2000"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zha One" panose="02000000000000000000"/>
              <a:buNone/>
              <a:defRPr sz="2000"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zha One" panose="02000000000000000000"/>
              <a:buNone/>
              <a:defRPr sz="2000"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zha One" panose="02000000000000000000"/>
              <a:buNone/>
              <a:defRPr sz="2000"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zha One" panose="02000000000000000000"/>
              <a:buNone/>
              <a:defRPr sz="2000"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9pPr>
          </a:lstStyle>
          <a:p/>
        </p:txBody>
      </p:sp>
      <p:sp>
        <p:nvSpPr>
          <p:cNvPr id="172" name="Google Shape;172;p48"/>
          <p:cNvSpPr txBox="1"/>
          <p:nvPr>
            <p:ph type="subTitle" idx="18"/>
          </p:nvPr>
        </p:nvSpPr>
        <p:spPr>
          <a:xfrm>
            <a:off x="3397288" y="3638500"/>
            <a:ext cx="2343900" cy="4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400">
                <a:solidFill>
                  <a:schemeClr val="dk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3" name="Google Shape;173;p48"/>
          <p:cNvSpPr txBox="1"/>
          <p:nvPr>
            <p:ph type="title" idx="19"/>
          </p:nvPr>
        </p:nvSpPr>
        <p:spPr>
          <a:xfrm>
            <a:off x="6086882" y="3292463"/>
            <a:ext cx="2343900" cy="3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2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9pPr>
          </a:lstStyle>
          <a:p/>
        </p:txBody>
      </p:sp>
      <p:sp>
        <p:nvSpPr>
          <p:cNvPr id="174" name="Google Shape;174;p48"/>
          <p:cNvSpPr txBox="1"/>
          <p:nvPr>
            <p:ph type="title" idx="20"/>
          </p:nvPr>
        </p:nvSpPr>
        <p:spPr>
          <a:xfrm>
            <a:off x="6086875" y="2865725"/>
            <a:ext cx="2343900" cy="2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zha One" panose="02000000000000000000"/>
              <a:buNone/>
              <a:defRPr sz="2000"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zha One" panose="02000000000000000000"/>
              <a:buNone/>
              <a:defRPr sz="2000"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zha One" panose="02000000000000000000"/>
              <a:buNone/>
              <a:defRPr sz="2000"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zha One" panose="02000000000000000000"/>
              <a:buNone/>
              <a:defRPr sz="2000"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zha One" panose="02000000000000000000"/>
              <a:buNone/>
              <a:defRPr sz="2000"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zha One" panose="02000000000000000000"/>
              <a:buNone/>
              <a:defRPr sz="2000"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zha One" panose="02000000000000000000"/>
              <a:buNone/>
              <a:defRPr sz="2000"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zha One" panose="02000000000000000000"/>
              <a:buNone/>
              <a:defRPr sz="2000"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9pPr>
          </a:lstStyle>
          <a:p/>
        </p:txBody>
      </p:sp>
      <p:sp>
        <p:nvSpPr>
          <p:cNvPr id="175" name="Google Shape;175;p48"/>
          <p:cNvSpPr txBox="1"/>
          <p:nvPr>
            <p:ph type="subTitle" idx="21"/>
          </p:nvPr>
        </p:nvSpPr>
        <p:spPr>
          <a:xfrm>
            <a:off x="6086875" y="3638500"/>
            <a:ext cx="2343900" cy="4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400">
                <a:solidFill>
                  <a:schemeClr val="dk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4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" name="Google Shape;177;p49"/>
          <p:cNvGrpSpPr/>
          <p:nvPr/>
        </p:nvGrpSpPr>
        <p:grpSpPr>
          <a:xfrm>
            <a:off x="-299629" y="-137325"/>
            <a:ext cx="9550450" cy="5418141"/>
            <a:chOff x="-124850" y="-137325"/>
            <a:chExt cx="9550450" cy="5418141"/>
          </a:xfrm>
        </p:grpSpPr>
        <p:sp>
          <p:nvSpPr>
            <p:cNvPr id="178" name="Google Shape;178;p49"/>
            <p:cNvSpPr/>
            <p:nvPr/>
          </p:nvSpPr>
          <p:spPr>
            <a:xfrm flipH="1">
              <a:off x="5180950" y="-137325"/>
              <a:ext cx="4244650" cy="5405675"/>
            </a:xfrm>
            <a:custGeom>
              <a:avLst/>
              <a:gdLst/>
              <a:ahLst/>
              <a:cxnLst/>
              <a:rect l="l" t="t" r="r" b="b"/>
              <a:pathLst>
                <a:path w="169786" h="216227" extrusionOk="0">
                  <a:moveTo>
                    <a:pt x="57428" y="0"/>
                  </a:moveTo>
                  <a:lnTo>
                    <a:pt x="0" y="0"/>
                  </a:lnTo>
                  <a:lnTo>
                    <a:pt x="0" y="216227"/>
                  </a:lnTo>
                  <a:lnTo>
                    <a:pt x="169786" y="216227"/>
                  </a:lnTo>
                  <a:lnTo>
                    <a:pt x="53433" y="60424"/>
                  </a:lnTo>
                  <a:close/>
                </a:path>
              </a:pathLst>
            </a:custGeom>
            <a:solidFill>
              <a:srgbClr val="F7E5B7">
                <a:alpha val="52549"/>
              </a:srgbClr>
            </a:solidFill>
            <a:ln>
              <a:noFill/>
            </a:ln>
          </p:spPr>
        </p:sp>
        <p:sp>
          <p:nvSpPr>
            <p:cNvPr id="179" name="Google Shape;179;p49"/>
            <p:cNvSpPr/>
            <p:nvPr/>
          </p:nvSpPr>
          <p:spPr>
            <a:xfrm flipH="1">
              <a:off x="-124850" y="1323316"/>
              <a:ext cx="8239600" cy="3957500"/>
            </a:xfrm>
            <a:custGeom>
              <a:avLst/>
              <a:gdLst/>
              <a:ahLst/>
              <a:cxnLst/>
              <a:rect l="l" t="t" r="r" b="b"/>
              <a:pathLst>
                <a:path w="329584" h="158300" extrusionOk="0">
                  <a:moveTo>
                    <a:pt x="0" y="0"/>
                  </a:moveTo>
                  <a:lnTo>
                    <a:pt x="117851" y="158300"/>
                  </a:lnTo>
                  <a:lnTo>
                    <a:pt x="329584" y="154305"/>
                  </a:lnTo>
                  <a:lnTo>
                    <a:pt x="320595" y="56929"/>
                  </a:lnTo>
                  <a:lnTo>
                    <a:pt x="145316" y="60923"/>
                  </a:lnTo>
                  <a:close/>
                </a:path>
              </a:pathLst>
            </a:custGeom>
            <a:solidFill>
              <a:srgbClr val="96B3C1">
                <a:alpha val="38823"/>
              </a:srgbClr>
            </a:solidFill>
            <a:ln>
              <a:noFill/>
            </a:ln>
          </p:spPr>
        </p:sp>
        <p:sp>
          <p:nvSpPr>
            <p:cNvPr id="180" name="Google Shape;180;p49"/>
            <p:cNvSpPr/>
            <p:nvPr/>
          </p:nvSpPr>
          <p:spPr>
            <a:xfrm flipH="1">
              <a:off x="87400" y="-112350"/>
              <a:ext cx="4419400" cy="2958750"/>
            </a:xfrm>
            <a:custGeom>
              <a:avLst/>
              <a:gdLst/>
              <a:ahLst/>
              <a:cxnLst/>
              <a:rect l="l" t="t" r="r" b="b"/>
              <a:pathLst>
                <a:path w="176776" h="118350" extrusionOk="0">
                  <a:moveTo>
                    <a:pt x="33957" y="0"/>
                  </a:moveTo>
                  <a:lnTo>
                    <a:pt x="176776" y="0"/>
                  </a:lnTo>
                  <a:lnTo>
                    <a:pt x="176776" y="114355"/>
                  </a:lnTo>
                  <a:lnTo>
                    <a:pt x="0" y="118350"/>
                  </a:lnTo>
                  <a:close/>
                </a:path>
              </a:pathLst>
            </a:custGeom>
            <a:solidFill>
              <a:srgbClr val="9EDDEF">
                <a:alpha val="29411"/>
              </a:srgbClr>
            </a:solidFill>
            <a:ln>
              <a:noFill/>
            </a:ln>
          </p:spPr>
        </p:sp>
      </p:grpSp>
      <p:sp>
        <p:nvSpPr>
          <p:cNvPr id="181" name="Google Shape;181;p49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2" name="Google Shape;182;p49"/>
          <p:cNvSpPr txBox="1"/>
          <p:nvPr>
            <p:ph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183" name="Google Shape;183;p49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4" name="Google Shape;184;p49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5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50"/>
          <p:cNvSpPr/>
          <p:nvPr/>
        </p:nvSpPr>
        <p:spPr>
          <a:xfrm>
            <a:off x="-74900" y="-74900"/>
            <a:ext cx="4144750" cy="3620425"/>
          </a:xfrm>
          <a:custGeom>
            <a:avLst/>
            <a:gdLst/>
            <a:ahLst/>
            <a:cxnLst/>
            <a:rect l="l" t="t" r="r" b="b"/>
            <a:pathLst>
              <a:path w="165790" h="144817" extrusionOk="0">
                <a:moveTo>
                  <a:pt x="0" y="0"/>
                </a:moveTo>
                <a:lnTo>
                  <a:pt x="0" y="144817"/>
                </a:lnTo>
                <a:lnTo>
                  <a:pt x="165790" y="98375"/>
                </a:lnTo>
                <a:lnTo>
                  <a:pt x="69911" y="0"/>
                </a:lnTo>
                <a:close/>
              </a:path>
            </a:pathLst>
          </a:custGeom>
          <a:solidFill>
            <a:srgbClr val="F7E5B7">
              <a:alpha val="52549"/>
            </a:srgbClr>
          </a:solidFill>
          <a:ln>
            <a:noFill/>
          </a:ln>
        </p:spPr>
      </p:sp>
      <p:sp>
        <p:nvSpPr>
          <p:cNvPr id="187" name="Google Shape;187;p50"/>
          <p:cNvSpPr/>
          <p:nvPr/>
        </p:nvSpPr>
        <p:spPr>
          <a:xfrm>
            <a:off x="-74909" y="2384491"/>
            <a:ext cx="9388150" cy="2871375"/>
          </a:xfrm>
          <a:custGeom>
            <a:avLst/>
            <a:gdLst/>
            <a:ahLst/>
            <a:cxnLst/>
            <a:rect l="l" t="t" r="r" b="b"/>
            <a:pathLst>
              <a:path w="375526" h="114855" extrusionOk="0">
                <a:moveTo>
                  <a:pt x="0" y="46441"/>
                </a:moveTo>
                <a:lnTo>
                  <a:pt x="0" y="114855"/>
                </a:lnTo>
                <a:lnTo>
                  <a:pt x="375526" y="114855"/>
                </a:lnTo>
                <a:lnTo>
                  <a:pt x="165791" y="0"/>
                </a:lnTo>
                <a:close/>
              </a:path>
            </a:pathLst>
          </a:custGeom>
          <a:solidFill>
            <a:srgbClr val="96B3C1">
              <a:alpha val="38823"/>
            </a:srgbClr>
          </a:solidFill>
          <a:ln>
            <a:noFill/>
          </a:ln>
        </p:spPr>
      </p:sp>
      <p:sp>
        <p:nvSpPr>
          <p:cNvPr id="188" name="Google Shape;188;p50"/>
          <p:cNvSpPr/>
          <p:nvPr/>
        </p:nvSpPr>
        <p:spPr>
          <a:xfrm>
            <a:off x="1672891" y="-62416"/>
            <a:ext cx="7602875" cy="3857625"/>
          </a:xfrm>
          <a:custGeom>
            <a:avLst/>
            <a:gdLst/>
            <a:ahLst/>
            <a:cxnLst/>
            <a:rect l="l" t="t" r="r" b="b"/>
            <a:pathLst>
              <a:path w="304115" h="154305" extrusionOk="0">
                <a:moveTo>
                  <a:pt x="0" y="0"/>
                </a:moveTo>
                <a:lnTo>
                  <a:pt x="304115" y="0"/>
                </a:lnTo>
                <a:lnTo>
                  <a:pt x="198249" y="154305"/>
                </a:lnTo>
                <a:lnTo>
                  <a:pt x="96378" y="98375"/>
                </a:lnTo>
                <a:close/>
              </a:path>
            </a:pathLst>
          </a:custGeom>
          <a:solidFill>
            <a:srgbClr val="9EDDEF">
              <a:alpha val="29411"/>
            </a:srgbClr>
          </a:solidFill>
          <a:ln>
            <a:noFill/>
          </a:ln>
        </p:spPr>
      </p:sp>
      <p:sp>
        <p:nvSpPr>
          <p:cNvPr id="189" name="Google Shape;189;p50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0" name="Google Shape;190;p50"/>
          <p:cNvSpPr txBox="1"/>
          <p:nvPr>
            <p:ph type="title"/>
          </p:nvPr>
        </p:nvSpPr>
        <p:spPr>
          <a:xfrm>
            <a:off x="2048424" y="1571859"/>
            <a:ext cx="1658700" cy="3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2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9pPr>
          </a:lstStyle>
          <a:p/>
        </p:txBody>
      </p:sp>
      <p:sp>
        <p:nvSpPr>
          <p:cNvPr id="191" name="Google Shape;191;p50"/>
          <p:cNvSpPr txBox="1"/>
          <p:nvPr>
            <p:ph type="subTitle" idx="1"/>
          </p:nvPr>
        </p:nvSpPr>
        <p:spPr>
          <a:xfrm>
            <a:off x="1557925" y="1849666"/>
            <a:ext cx="2639700" cy="7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400"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2" name="Google Shape;192;p50"/>
          <p:cNvSpPr txBox="1"/>
          <p:nvPr>
            <p:ph type="title" idx="2"/>
          </p:nvPr>
        </p:nvSpPr>
        <p:spPr>
          <a:xfrm>
            <a:off x="5663855" y="1571859"/>
            <a:ext cx="1658700" cy="3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2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9pPr>
          </a:lstStyle>
          <a:p/>
        </p:txBody>
      </p:sp>
      <p:sp>
        <p:nvSpPr>
          <p:cNvPr id="193" name="Google Shape;193;p50"/>
          <p:cNvSpPr txBox="1"/>
          <p:nvPr>
            <p:ph type="subTitle" idx="3"/>
          </p:nvPr>
        </p:nvSpPr>
        <p:spPr>
          <a:xfrm>
            <a:off x="5173352" y="1849660"/>
            <a:ext cx="2639700" cy="7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400"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4" name="Google Shape;194;p50"/>
          <p:cNvSpPr txBox="1"/>
          <p:nvPr>
            <p:ph type="title" idx="4"/>
          </p:nvPr>
        </p:nvSpPr>
        <p:spPr>
          <a:xfrm>
            <a:off x="3742650" y="2940969"/>
            <a:ext cx="1658700" cy="3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2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9pPr>
          </a:lstStyle>
          <a:p/>
        </p:txBody>
      </p:sp>
      <p:sp>
        <p:nvSpPr>
          <p:cNvPr id="195" name="Google Shape;195;p50"/>
          <p:cNvSpPr txBox="1"/>
          <p:nvPr>
            <p:ph type="subTitle" idx="5"/>
          </p:nvPr>
        </p:nvSpPr>
        <p:spPr>
          <a:xfrm>
            <a:off x="3252150" y="3219961"/>
            <a:ext cx="2639700" cy="7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400"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6" name="Google Shape;196;p50"/>
          <p:cNvSpPr txBox="1"/>
          <p:nvPr>
            <p:ph type="title" idx="6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197" name="Google Shape;197;p50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98" name="Google Shape;198;p50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CUSTOM_5_1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51"/>
          <p:cNvSpPr/>
          <p:nvPr/>
        </p:nvSpPr>
        <p:spPr>
          <a:xfrm>
            <a:off x="-74900" y="-74900"/>
            <a:ext cx="4144750" cy="3620425"/>
          </a:xfrm>
          <a:custGeom>
            <a:avLst/>
            <a:gdLst/>
            <a:ahLst/>
            <a:cxnLst/>
            <a:rect l="l" t="t" r="r" b="b"/>
            <a:pathLst>
              <a:path w="165790" h="144817" extrusionOk="0">
                <a:moveTo>
                  <a:pt x="0" y="0"/>
                </a:moveTo>
                <a:lnTo>
                  <a:pt x="0" y="144817"/>
                </a:lnTo>
                <a:lnTo>
                  <a:pt x="165790" y="98375"/>
                </a:lnTo>
                <a:lnTo>
                  <a:pt x="69911" y="0"/>
                </a:lnTo>
                <a:close/>
              </a:path>
            </a:pathLst>
          </a:custGeom>
          <a:solidFill>
            <a:srgbClr val="F7E5B7">
              <a:alpha val="52549"/>
            </a:srgbClr>
          </a:solidFill>
          <a:ln>
            <a:noFill/>
          </a:ln>
        </p:spPr>
      </p:sp>
      <p:sp>
        <p:nvSpPr>
          <p:cNvPr id="201" name="Google Shape;201;p51"/>
          <p:cNvSpPr/>
          <p:nvPr/>
        </p:nvSpPr>
        <p:spPr>
          <a:xfrm>
            <a:off x="-74909" y="2384491"/>
            <a:ext cx="9388150" cy="2871375"/>
          </a:xfrm>
          <a:custGeom>
            <a:avLst/>
            <a:gdLst/>
            <a:ahLst/>
            <a:cxnLst/>
            <a:rect l="l" t="t" r="r" b="b"/>
            <a:pathLst>
              <a:path w="375526" h="114855" extrusionOk="0">
                <a:moveTo>
                  <a:pt x="0" y="46441"/>
                </a:moveTo>
                <a:lnTo>
                  <a:pt x="0" y="114855"/>
                </a:lnTo>
                <a:lnTo>
                  <a:pt x="375526" y="114855"/>
                </a:lnTo>
                <a:lnTo>
                  <a:pt x="165791" y="0"/>
                </a:lnTo>
                <a:close/>
              </a:path>
            </a:pathLst>
          </a:custGeom>
          <a:solidFill>
            <a:srgbClr val="96B3C1">
              <a:alpha val="38823"/>
            </a:srgbClr>
          </a:solidFill>
          <a:ln>
            <a:noFill/>
          </a:ln>
        </p:spPr>
      </p:sp>
      <p:sp>
        <p:nvSpPr>
          <p:cNvPr id="202" name="Google Shape;202;p51"/>
          <p:cNvSpPr/>
          <p:nvPr/>
        </p:nvSpPr>
        <p:spPr>
          <a:xfrm>
            <a:off x="1672891" y="-62416"/>
            <a:ext cx="7602875" cy="3857625"/>
          </a:xfrm>
          <a:custGeom>
            <a:avLst/>
            <a:gdLst/>
            <a:ahLst/>
            <a:cxnLst/>
            <a:rect l="l" t="t" r="r" b="b"/>
            <a:pathLst>
              <a:path w="304115" h="154305" extrusionOk="0">
                <a:moveTo>
                  <a:pt x="0" y="0"/>
                </a:moveTo>
                <a:lnTo>
                  <a:pt x="304115" y="0"/>
                </a:lnTo>
                <a:lnTo>
                  <a:pt x="198249" y="154305"/>
                </a:lnTo>
                <a:lnTo>
                  <a:pt x="96378" y="98375"/>
                </a:lnTo>
                <a:close/>
              </a:path>
            </a:pathLst>
          </a:custGeom>
          <a:solidFill>
            <a:srgbClr val="9EDDEF">
              <a:alpha val="29411"/>
            </a:srgbClr>
          </a:solidFill>
          <a:ln>
            <a:noFill/>
          </a:ln>
        </p:spPr>
      </p:sp>
      <p:sp>
        <p:nvSpPr>
          <p:cNvPr id="203" name="Google Shape;203;p51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04" name="Google Shape;204;p51">
            <a:hlinkClick r:id="rId3" action="ppaction://hlinksldjump"/>
          </p:cNvPr>
          <p:cNvSpPr txBox="1"/>
          <p:nvPr>
            <p:ph type="title"/>
          </p:nvPr>
        </p:nvSpPr>
        <p:spPr>
          <a:xfrm>
            <a:off x="713236" y="2503799"/>
            <a:ext cx="2332800" cy="3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2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9pPr>
          </a:lstStyle>
          <a:p/>
        </p:txBody>
      </p:sp>
      <p:sp>
        <p:nvSpPr>
          <p:cNvPr id="205" name="Google Shape;205;p51"/>
          <p:cNvSpPr txBox="1"/>
          <p:nvPr>
            <p:ph type="subTitle" idx="1"/>
          </p:nvPr>
        </p:nvSpPr>
        <p:spPr>
          <a:xfrm>
            <a:off x="713235" y="2996207"/>
            <a:ext cx="2332800" cy="11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400">
                <a:solidFill>
                  <a:schemeClr val="dk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6" name="Google Shape;206;p51"/>
          <p:cNvSpPr txBox="1"/>
          <p:nvPr>
            <p:ph type="title" idx="2"/>
          </p:nvPr>
        </p:nvSpPr>
        <p:spPr>
          <a:xfrm>
            <a:off x="6097308" y="2503800"/>
            <a:ext cx="2332800" cy="3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2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9pPr>
          </a:lstStyle>
          <a:p/>
        </p:txBody>
      </p:sp>
      <p:sp>
        <p:nvSpPr>
          <p:cNvPr id="207" name="Google Shape;207;p51"/>
          <p:cNvSpPr txBox="1"/>
          <p:nvPr>
            <p:ph type="subTitle" idx="3"/>
          </p:nvPr>
        </p:nvSpPr>
        <p:spPr>
          <a:xfrm>
            <a:off x="6097311" y="2996202"/>
            <a:ext cx="2332800" cy="11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400">
                <a:solidFill>
                  <a:schemeClr val="dk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8" name="Google Shape;208;p51"/>
          <p:cNvSpPr txBox="1"/>
          <p:nvPr>
            <p:ph type="title" idx="4"/>
          </p:nvPr>
        </p:nvSpPr>
        <p:spPr>
          <a:xfrm>
            <a:off x="3405610" y="2503801"/>
            <a:ext cx="2332800" cy="3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2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9pPr>
          </a:lstStyle>
          <a:p/>
        </p:txBody>
      </p:sp>
      <p:sp>
        <p:nvSpPr>
          <p:cNvPr id="209" name="Google Shape;209;p51"/>
          <p:cNvSpPr txBox="1"/>
          <p:nvPr>
            <p:ph type="subTitle" idx="5"/>
          </p:nvPr>
        </p:nvSpPr>
        <p:spPr>
          <a:xfrm>
            <a:off x="3405609" y="3000768"/>
            <a:ext cx="2332800" cy="11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400">
                <a:solidFill>
                  <a:schemeClr val="dk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0" name="Google Shape;210;p51"/>
          <p:cNvSpPr txBox="1"/>
          <p:nvPr>
            <p:ph type="title" idx="6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211" name="Google Shape;211;p51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12" name="Google Shape;212;p51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3">
  <p:cSld name="CUSTOM_5_1_1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52"/>
          <p:cNvSpPr/>
          <p:nvPr/>
        </p:nvSpPr>
        <p:spPr>
          <a:xfrm rot="10800000" flipH="1">
            <a:off x="-245132" y="-54579"/>
            <a:ext cx="8614100" cy="5343569"/>
          </a:xfrm>
          <a:custGeom>
            <a:avLst/>
            <a:gdLst/>
            <a:ahLst/>
            <a:cxnLst/>
            <a:rect l="l" t="t" r="r" b="b"/>
            <a:pathLst>
              <a:path w="344564" h="221220" extrusionOk="0">
                <a:moveTo>
                  <a:pt x="128837" y="0"/>
                </a:moveTo>
                <a:lnTo>
                  <a:pt x="0" y="0"/>
                </a:lnTo>
                <a:lnTo>
                  <a:pt x="0" y="118350"/>
                </a:lnTo>
                <a:lnTo>
                  <a:pt x="178774" y="112358"/>
                </a:lnTo>
                <a:lnTo>
                  <a:pt x="344564" y="221220"/>
                </a:lnTo>
                <a:lnTo>
                  <a:pt x="243692" y="56428"/>
                </a:lnTo>
                <a:close/>
              </a:path>
            </a:pathLst>
          </a:custGeom>
          <a:solidFill>
            <a:srgbClr val="96B3C1">
              <a:alpha val="38823"/>
            </a:srgbClr>
          </a:solidFill>
          <a:ln>
            <a:noFill/>
          </a:ln>
        </p:spPr>
      </p:sp>
      <p:sp>
        <p:nvSpPr>
          <p:cNvPr id="215" name="Google Shape;215;p52"/>
          <p:cNvSpPr/>
          <p:nvPr/>
        </p:nvSpPr>
        <p:spPr>
          <a:xfrm rot="10800000" flipH="1">
            <a:off x="3008694" y="3916513"/>
            <a:ext cx="4169725" cy="1350965"/>
          </a:xfrm>
          <a:custGeom>
            <a:avLst/>
            <a:gdLst/>
            <a:ahLst/>
            <a:cxnLst/>
            <a:rect l="l" t="t" r="r" b="b"/>
            <a:pathLst>
              <a:path w="166789" h="55929" extrusionOk="0">
                <a:moveTo>
                  <a:pt x="0" y="0"/>
                </a:moveTo>
                <a:lnTo>
                  <a:pt x="166789" y="0"/>
                </a:lnTo>
                <a:lnTo>
                  <a:pt x="114355" y="55929"/>
                </a:lnTo>
                <a:close/>
              </a:path>
            </a:pathLst>
          </a:custGeom>
          <a:solidFill>
            <a:srgbClr val="F7E5B7">
              <a:alpha val="52549"/>
            </a:srgbClr>
          </a:solidFill>
          <a:ln>
            <a:noFill/>
          </a:ln>
        </p:spPr>
      </p:sp>
      <p:sp>
        <p:nvSpPr>
          <p:cNvPr id="216" name="Google Shape;216;p52"/>
          <p:cNvSpPr/>
          <p:nvPr/>
        </p:nvSpPr>
        <p:spPr>
          <a:xfrm rot="10800000" flipH="1">
            <a:off x="5842607" y="-87559"/>
            <a:ext cx="3383225" cy="5368393"/>
          </a:xfrm>
          <a:custGeom>
            <a:avLst/>
            <a:gdLst/>
            <a:ahLst/>
            <a:cxnLst/>
            <a:rect l="l" t="t" r="r" b="b"/>
            <a:pathLst>
              <a:path w="135329" h="223218" extrusionOk="0">
                <a:moveTo>
                  <a:pt x="53433" y="0"/>
                </a:moveTo>
                <a:lnTo>
                  <a:pt x="135329" y="0"/>
                </a:lnTo>
                <a:lnTo>
                  <a:pt x="135329" y="223218"/>
                </a:lnTo>
                <a:lnTo>
                  <a:pt x="101872" y="223218"/>
                </a:lnTo>
                <a:lnTo>
                  <a:pt x="0" y="57927"/>
                </a:lnTo>
                <a:close/>
              </a:path>
            </a:pathLst>
          </a:custGeom>
          <a:solidFill>
            <a:srgbClr val="9EDDEF">
              <a:alpha val="29411"/>
            </a:srgbClr>
          </a:solidFill>
          <a:ln>
            <a:noFill/>
          </a:ln>
        </p:spPr>
      </p:sp>
      <p:sp>
        <p:nvSpPr>
          <p:cNvPr id="217" name="Google Shape;217;p52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18" name="Google Shape;218;p52"/>
          <p:cNvSpPr txBox="1"/>
          <p:nvPr>
            <p:ph type="title"/>
          </p:nvPr>
        </p:nvSpPr>
        <p:spPr>
          <a:xfrm>
            <a:off x="5200938" y="3459472"/>
            <a:ext cx="3229800" cy="3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2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9pPr>
          </a:lstStyle>
          <a:p/>
        </p:txBody>
      </p:sp>
      <p:sp>
        <p:nvSpPr>
          <p:cNvPr id="219" name="Google Shape;219;p52"/>
          <p:cNvSpPr txBox="1"/>
          <p:nvPr>
            <p:ph type="subTitle" idx="1"/>
          </p:nvPr>
        </p:nvSpPr>
        <p:spPr>
          <a:xfrm>
            <a:off x="5200924" y="3799476"/>
            <a:ext cx="3229800" cy="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400">
                <a:solidFill>
                  <a:schemeClr val="dk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0" name="Google Shape;220;p52"/>
          <p:cNvSpPr txBox="1"/>
          <p:nvPr>
            <p:ph type="title" idx="2"/>
          </p:nvPr>
        </p:nvSpPr>
        <p:spPr>
          <a:xfrm>
            <a:off x="5200935" y="1353000"/>
            <a:ext cx="3229800" cy="3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2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9pPr>
          </a:lstStyle>
          <a:p/>
        </p:txBody>
      </p:sp>
      <p:sp>
        <p:nvSpPr>
          <p:cNvPr id="221" name="Google Shape;221;p52"/>
          <p:cNvSpPr txBox="1"/>
          <p:nvPr>
            <p:ph type="subTitle" idx="3"/>
          </p:nvPr>
        </p:nvSpPr>
        <p:spPr>
          <a:xfrm>
            <a:off x="5200924" y="1693001"/>
            <a:ext cx="3229800" cy="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400">
                <a:solidFill>
                  <a:schemeClr val="dk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2" name="Google Shape;222;p52"/>
          <p:cNvSpPr txBox="1"/>
          <p:nvPr>
            <p:ph type="title" idx="4"/>
          </p:nvPr>
        </p:nvSpPr>
        <p:spPr>
          <a:xfrm>
            <a:off x="5200938" y="2427412"/>
            <a:ext cx="3229800" cy="3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2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9pPr>
          </a:lstStyle>
          <a:p/>
        </p:txBody>
      </p:sp>
      <p:sp>
        <p:nvSpPr>
          <p:cNvPr id="223" name="Google Shape;223;p52"/>
          <p:cNvSpPr txBox="1"/>
          <p:nvPr>
            <p:ph type="subTitle" idx="5"/>
          </p:nvPr>
        </p:nvSpPr>
        <p:spPr>
          <a:xfrm>
            <a:off x="5200921" y="2769273"/>
            <a:ext cx="3229800" cy="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400">
                <a:solidFill>
                  <a:schemeClr val="dk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4" name="Google Shape;224;p52"/>
          <p:cNvSpPr txBox="1"/>
          <p:nvPr>
            <p:ph type="title" idx="6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225" name="Google Shape;225;p52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26" name="Google Shape;226;p52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5"/>
          <p:cNvSpPr/>
          <p:nvPr/>
        </p:nvSpPr>
        <p:spPr>
          <a:xfrm rot="10800000" flipH="1">
            <a:off x="-245132" y="-54579"/>
            <a:ext cx="8614100" cy="5343569"/>
          </a:xfrm>
          <a:custGeom>
            <a:avLst/>
            <a:gdLst/>
            <a:ahLst/>
            <a:cxnLst/>
            <a:rect l="l" t="t" r="r" b="b"/>
            <a:pathLst>
              <a:path w="344564" h="221220" extrusionOk="0">
                <a:moveTo>
                  <a:pt x="128837" y="0"/>
                </a:moveTo>
                <a:lnTo>
                  <a:pt x="0" y="0"/>
                </a:lnTo>
                <a:lnTo>
                  <a:pt x="0" y="118350"/>
                </a:lnTo>
                <a:lnTo>
                  <a:pt x="178774" y="112358"/>
                </a:lnTo>
                <a:lnTo>
                  <a:pt x="344564" y="221220"/>
                </a:lnTo>
                <a:lnTo>
                  <a:pt x="243692" y="56428"/>
                </a:lnTo>
                <a:close/>
              </a:path>
            </a:pathLst>
          </a:custGeom>
          <a:solidFill>
            <a:srgbClr val="96B3C1">
              <a:alpha val="38823"/>
            </a:srgbClr>
          </a:solidFill>
          <a:ln>
            <a:noFill/>
          </a:ln>
        </p:spPr>
      </p:sp>
      <p:sp>
        <p:nvSpPr>
          <p:cNvPr id="19" name="Google Shape;19;p35"/>
          <p:cNvSpPr/>
          <p:nvPr/>
        </p:nvSpPr>
        <p:spPr>
          <a:xfrm rot="10800000" flipH="1">
            <a:off x="3008694" y="3916513"/>
            <a:ext cx="4169725" cy="1350965"/>
          </a:xfrm>
          <a:custGeom>
            <a:avLst/>
            <a:gdLst/>
            <a:ahLst/>
            <a:cxnLst/>
            <a:rect l="l" t="t" r="r" b="b"/>
            <a:pathLst>
              <a:path w="166789" h="55929" extrusionOk="0">
                <a:moveTo>
                  <a:pt x="0" y="0"/>
                </a:moveTo>
                <a:lnTo>
                  <a:pt x="166789" y="0"/>
                </a:lnTo>
                <a:lnTo>
                  <a:pt x="114355" y="55929"/>
                </a:lnTo>
                <a:close/>
              </a:path>
            </a:pathLst>
          </a:custGeom>
          <a:solidFill>
            <a:srgbClr val="F7E5B7">
              <a:alpha val="52549"/>
            </a:srgbClr>
          </a:solidFill>
          <a:ln>
            <a:noFill/>
          </a:ln>
        </p:spPr>
      </p:sp>
      <p:sp>
        <p:nvSpPr>
          <p:cNvPr id="20" name="Google Shape;20;p35"/>
          <p:cNvSpPr/>
          <p:nvPr/>
        </p:nvSpPr>
        <p:spPr>
          <a:xfrm rot="10800000" flipH="1">
            <a:off x="5842607" y="-87559"/>
            <a:ext cx="3383225" cy="5368393"/>
          </a:xfrm>
          <a:custGeom>
            <a:avLst/>
            <a:gdLst/>
            <a:ahLst/>
            <a:cxnLst/>
            <a:rect l="l" t="t" r="r" b="b"/>
            <a:pathLst>
              <a:path w="135329" h="223218" extrusionOk="0">
                <a:moveTo>
                  <a:pt x="53433" y="0"/>
                </a:moveTo>
                <a:lnTo>
                  <a:pt x="135329" y="0"/>
                </a:lnTo>
                <a:lnTo>
                  <a:pt x="135329" y="223218"/>
                </a:lnTo>
                <a:lnTo>
                  <a:pt x="101872" y="223218"/>
                </a:lnTo>
                <a:lnTo>
                  <a:pt x="0" y="57927"/>
                </a:lnTo>
                <a:close/>
              </a:path>
            </a:pathLst>
          </a:custGeom>
          <a:solidFill>
            <a:srgbClr val="9EDDEF">
              <a:alpha val="29411"/>
            </a:srgbClr>
          </a:solidFill>
          <a:ln>
            <a:noFill/>
          </a:ln>
        </p:spPr>
      </p:sp>
      <p:sp>
        <p:nvSpPr>
          <p:cNvPr id="21" name="Google Shape;21;p35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2" name="Google Shape;22;p35"/>
          <p:cNvSpPr txBox="1"/>
          <p:nvPr>
            <p:ph type="title"/>
          </p:nvPr>
        </p:nvSpPr>
        <p:spPr>
          <a:xfrm>
            <a:off x="1484927" y="3341975"/>
            <a:ext cx="2290200" cy="3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2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9pPr>
          </a:lstStyle>
          <a:p/>
        </p:txBody>
      </p:sp>
      <p:sp>
        <p:nvSpPr>
          <p:cNvPr id="23" name="Google Shape;23;p35"/>
          <p:cNvSpPr txBox="1"/>
          <p:nvPr>
            <p:ph type="title" idx="2"/>
          </p:nvPr>
        </p:nvSpPr>
        <p:spPr>
          <a:xfrm>
            <a:off x="2309177" y="1672125"/>
            <a:ext cx="641700" cy="2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zha One" panose="02000000000000000000"/>
              <a:buNone/>
              <a:defRPr sz="2000"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zha One" panose="02000000000000000000"/>
              <a:buNone/>
              <a:defRPr sz="2000"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zha One" panose="02000000000000000000"/>
              <a:buNone/>
              <a:defRPr sz="2000"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zha One" panose="02000000000000000000"/>
              <a:buNone/>
              <a:defRPr sz="2000"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zha One" panose="02000000000000000000"/>
              <a:buNone/>
              <a:defRPr sz="2000"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zha One" panose="02000000000000000000"/>
              <a:buNone/>
              <a:defRPr sz="2000"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zha One" panose="02000000000000000000"/>
              <a:buNone/>
              <a:defRPr sz="2000"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zha One" panose="02000000000000000000"/>
              <a:buNone/>
              <a:defRPr sz="2000"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9pPr>
          </a:lstStyle>
          <a:p/>
        </p:txBody>
      </p:sp>
      <p:sp>
        <p:nvSpPr>
          <p:cNvPr id="24" name="Google Shape;24;p35"/>
          <p:cNvSpPr txBox="1"/>
          <p:nvPr>
            <p:ph type="title" idx="3"/>
          </p:nvPr>
        </p:nvSpPr>
        <p:spPr>
          <a:xfrm>
            <a:off x="2309177" y="2991451"/>
            <a:ext cx="641700" cy="2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zha One" panose="02000000000000000000"/>
              <a:buNone/>
              <a:defRPr sz="20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zha One" panose="02000000000000000000"/>
              <a:buNone/>
              <a:defRPr sz="20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zha One" panose="02000000000000000000"/>
              <a:buNone/>
              <a:defRPr sz="20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zha One" panose="02000000000000000000"/>
              <a:buNone/>
              <a:defRPr sz="20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zha One" panose="02000000000000000000"/>
              <a:buNone/>
              <a:defRPr sz="20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zha One" panose="02000000000000000000"/>
              <a:buNone/>
              <a:defRPr sz="20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zha One" panose="02000000000000000000"/>
              <a:buNone/>
              <a:defRPr sz="20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zha One" panose="02000000000000000000"/>
              <a:buNone/>
              <a:defRPr sz="20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9pPr>
          </a:lstStyle>
          <a:p/>
        </p:txBody>
      </p:sp>
      <p:sp>
        <p:nvSpPr>
          <p:cNvPr id="25" name="Google Shape;25;p35"/>
          <p:cNvSpPr txBox="1"/>
          <p:nvPr>
            <p:ph type="title" idx="4"/>
          </p:nvPr>
        </p:nvSpPr>
        <p:spPr>
          <a:xfrm>
            <a:off x="5405023" y="3341975"/>
            <a:ext cx="2217900" cy="3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2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9pPr>
          </a:lstStyle>
          <a:p/>
        </p:txBody>
      </p:sp>
      <p:sp>
        <p:nvSpPr>
          <p:cNvPr id="26" name="Google Shape;26;p35"/>
          <p:cNvSpPr txBox="1"/>
          <p:nvPr>
            <p:ph type="title" idx="5"/>
          </p:nvPr>
        </p:nvSpPr>
        <p:spPr>
          <a:xfrm>
            <a:off x="1484927" y="2022675"/>
            <a:ext cx="2290200" cy="3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2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9pPr>
          </a:lstStyle>
          <a:p/>
        </p:txBody>
      </p:sp>
      <p:sp>
        <p:nvSpPr>
          <p:cNvPr id="27" name="Google Shape;27;p35"/>
          <p:cNvSpPr txBox="1"/>
          <p:nvPr>
            <p:ph type="title" idx="6"/>
          </p:nvPr>
        </p:nvSpPr>
        <p:spPr>
          <a:xfrm>
            <a:off x="5405023" y="2022675"/>
            <a:ext cx="2217900" cy="3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2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9pPr>
          </a:lstStyle>
          <a:p/>
        </p:txBody>
      </p:sp>
      <p:sp>
        <p:nvSpPr>
          <p:cNvPr id="28" name="Google Shape;28;p35"/>
          <p:cNvSpPr txBox="1"/>
          <p:nvPr>
            <p:ph type="title" idx="7"/>
          </p:nvPr>
        </p:nvSpPr>
        <p:spPr>
          <a:xfrm>
            <a:off x="6193123" y="1672125"/>
            <a:ext cx="641700" cy="2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zha One" panose="02000000000000000000"/>
              <a:buNone/>
              <a:defRPr sz="2000"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zha One" panose="02000000000000000000"/>
              <a:buNone/>
              <a:defRPr sz="2000"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zha One" panose="02000000000000000000"/>
              <a:buNone/>
              <a:defRPr sz="2000"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zha One" panose="02000000000000000000"/>
              <a:buNone/>
              <a:defRPr sz="2000"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zha One" panose="02000000000000000000"/>
              <a:buNone/>
              <a:defRPr sz="2000"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zha One" panose="02000000000000000000"/>
              <a:buNone/>
              <a:defRPr sz="2000"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zha One" panose="02000000000000000000"/>
              <a:buNone/>
              <a:defRPr sz="2000"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zha One" panose="02000000000000000000"/>
              <a:buNone/>
              <a:defRPr sz="2000"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9pPr>
          </a:lstStyle>
          <a:p/>
        </p:txBody>
      </p:sp>
      <p:sp>
        <p:nvSpPr>
          <p:cNvPr id="29" name="Google Shape;29;p35"/>
          <p:cNvSpPr txBox="1"/>
          <p:nvPr>
            <p:ph type="title" idx="8"/>
          </p:nvPr>
        </p:nvSpPr>
        <p:spPr>
          <a:xfrm>
            <a:off x="6193123" y="2989672"/>
            <a:ext cx="641700" cy="2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zha One" panose="02000000000000000000"/>
              <a:buNone/>
              <a:defRPr sz="20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zha One" panose="02000000000000000000"/>
              <a:buNone/>
              <a:defRPr sz="20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zha One" panose="02000000000000000000"/>
              <a:buNone/>
              <a:defRPr sz="20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zha One" panose="02000000000000000000"/>
              <a:buNone/>
              <a:defRPr sz="20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zha One" panose="02000000000000000000"/>
              <a:buNone/>
              <a:defRPr sz="20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zha One" panose="02000000000000000000"/>
              <a:buNone/>
              <a:defRPr sz="20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zha One" panose="02000000000000000000"/>
              <a:buNone/>
              <a:defRPr sz="20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zha One" panose="02000000000000000000"/>
              <a:buNone/>
              <a:defRPr sz="20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9pPr>
          </a:lstStyle>
          <a:p/>
        </p:txBody>
      </p:sp>
      <p:sp>
        <p:nvSpPr>
          <p:cNvPr id="30" name="Google Shape;30;p35"/>
          <p:cNvSpPr txBox="1"/>
          <p:nvPr>
            <p:ph type="subTitle" idx="1"/>
          </p:nvPr>
        </p:nvSpPr>
        <p:spPr>
          <a:xfrm>
            <a:off x="1403027" y="2368720"/>
            <a:ext cx="2454000" cy="2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400">
                <a:solidFill>
                  <a:schemeClr val="dk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1" name="Google Shape;31;p35"/>
          <p:cNvSpPr txBox="1"/>
          <p:nvPr>
            <p:ph type="subTitle" idx="9"/>
          </p:nvPr>
        </p:nvSpPr>
        <p:spPr>
          <a:xfrm>
            <a:off x="5286973" y="2368720"/>
            <a:ext cx="2454000" cy="2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400">
                <a:solidFill>
                  <a:schemeClr val="dk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2" name="Google Shape;32;p35"/>
          <p:cNvSpPr txBox="1"/>
          <p:nvPr>
            <p:ph type="subTitle" idx="13"/>
          </p:nvPr>
        </p:nvSpPr>
        <p:spPr>
          <a:xfrm>
            <a:off x="1403027" y="3688123"/>
            <a:ext cx="2454000" cy="2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400">
                <a:solidFill>
                  <a:schemeClr val="dk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3" name="Google Shape;33;p35"/>
          <p:cNvSpPr txBox="1"/>
          <p:nvPr>
            <p:ph type="subTitle" idx="14"/>
          </p:nvPr>
        </p:nvSpPr>
        <p:spPr>
          <a:xfrm>
            <a:off x="5286973" y="3688123"/>
            <a:ext cx="2454000" cy="2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400">
                <a:solidFill>
                  <a:schemeClr val="dk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4" name="Google Shape;34;p35"/>
          <p:cNvSpPr txBox="1"/>
          <p:nvPr>
            <p:ph type="title" idx="15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35" name="Google Shape;35;p35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6" name="Google Shape;36;p35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CUSTOM_1_1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53"/>
          <p:cNvSpPr/>
          <p:nvPr/>
        </p:nvSpPr>
        <p:spPr>
          <a:xfrm flipH="1">
            <a:off x="5168482" y="-74900"/>
            <a:ext cx="4144750" cy="3620425"/>
          </a:xfrm>
          <a:custGeom>
            <a:avLst/>
            <a:gdLst/>
            <a:ahLst/>
            <a:cxnLst/>
            <a:rect l="l" t="t" r="r" b="b"/>
            <a:pathLst>
              <a:path w="165790" h="144817" extrusionOk="0">
                <a:moveTo>
                  <a:pt x="0" y="0"/>
                </a:moveTo>
                <a:lnTo>
                  <a:pt x="0" y="144817"/>
                </a:lnTo>
                <a:lnTo>
                  <a:pt x="165790" y="98375"/>
                </a:lnTo>
                <a:lnTo>
                  <a:pt x="69911" y="0"/>
                </a:lnTo>
                <a:close/>
              </a:path>
            </a:pathLst>
          </a:custGeom>
          <a:solidFill>
            <a:srgbClr val="F7E5B7">
              <a:alpha val="52549"/>
            </a:srgbClr>
          </a:solidFill>
          <a:ln>
            <a:noFill/>
          </a:ln>
        </p:spPr>
      </p:sp>
      <p:sp>
        <p:nvSpPr>
          <p:cNvPr id="229" name="Google Shape;229;p53"/>
          <p:cNvSpPr/>
          <p:nvPr/>
        </p:nvSpPr>
        <p:spPr>
          <a:xfrm flipH="1">
            <a:off x="-74909" y="2384491"/>
            <a:ext cx="9388150" cy="2871375"/>
          </a:xfrm>
          <a:custGeom>
            <a:avLst/>
            <a:gdLst/>
            <a:ahLst/>
            <a:cxnLst/>
            <a:rect l="l" t="t" r="r" b="b"/>
            <a:pathLst>
              <a:path w="375526" h="114855" extrusionOk="0">
                <a:moveTo>
                  <a:pt x="0" y="46441"/>
                </a:moveTo>
                <a:lnTo>
                  <a:pt x="0" y="114855"/>
                </a:lnTo>
                <a:lnTo>
                  <a:pt x="375526" y="114855"/>
                </a:lnTo>
                <a:lnTo>
                  <a:pt x="165791" y="0"/>
                </a:lnTo>
                <a:close/>
              </a:path>
            </a:pathLst>
          </a:custGeom>
          <a:solidFill>
            <a:srgbClr val="96B3C1">
              <a:alpha val="38823"/>
            </a:srgbClr>
          </a:solidFill>
          <a:ln>
            <a:noFill/>
          </a:ln>
        </p:spPr>
      </p:sp>
      <p:sp>
        <p:nvSpPr>
          <p:cNvPr id="230" name="Google Shape;230;p53"/>
          <p:cNvSpPr/>
          <p:nvPr/>
        </p:nvSpPr>
        <p:spPr>
          <a:xfrm flipH="1">
            <a:off x="-37434" y="-62416"/>
            <a:ext cx="7602875" cy="3857625"/>
          </a:xfrm>
          <a:custGeom>
            <a:avLst/>
            <a:gdLst/>
            <a:ahLst/>
            <a:cxnLst/>
            <a:rect l="l" t="t" r="r" b="b"/>
            <a:pathLst>
              <a:path w="304115" h="154305" extrusionOk="0">
                <a:moveTo>
                  <a:pt x="0" y="0"/>
                </a:moveTo>
                <a:lnTo>
                  <a:pt x="304115" y="0"/>
                </a:lnTo>
                <a:lnTo>
                  <a:pt x="198249" y="154305"/>
                </a:lnTo>
                <a:lnTo>
                  <a:pt x="96378" y="98375"/>
                </a:lnTo>
                <a:close/>
              </a:path>
            </a:pathLst>
          </a:custGeom>
          <a:solidFill>
            <a:srgbClr val="9EDDEF">
              <a:alpha val="29411"/>
            </a:srgbClr>
          </a:solidFill>
          <a:ln>
            <a:noFill/>
          </a:ln>
        </p:spPr>
      </p:sp>
      <p:sp>
        <p:nvSpPr>
          <p:cNvPr id="231" name="Google Shape;231;p53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32" name="Google Shape;232;p53"/>
          <p:cNvSpPr txBox="1"/>
          <p:nvPr>
            <p:ph type="title"/>
          </p:nvPr>
        </p:nvSpPr>
        <p:spPr>
          <a:xfrm>
            <a:off x="1974300" y="606925"/>
            <a:ext cx="5195400" cy="5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3" name="Google Shape;233;p53"/>
          <p:cNvSpPr txBox="1"/>
          <p:nvPr>
            <p:ph type="title" idx="2"/>
          </p:nvPr>
        </p:nvSpPr>
        <p:spPr>
          <a:xfrm>
            <a:off x="2271525" y="1585275"/>
            <a:ext cx="1359900" cy="3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2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9pPr>
          </a:lstStyle>
          <a:p/>
        </p:txBody>
      </p:sp>
      <p:sp>
        <p:nvSpPr>
          <p:cNvPr id="234" name="Google Shape;234;p53"/>
          <p:cNvSpPr txBox="1"/>
          <p:nvPr>
            <p:ph type="subTitle" idx="1"/>
          </p:nvPr>
        </p:nvSpPr>
        <p:spPr>
          <a:xfrm>
            <a:off x="1496175" y="1871730"/>
            <a:ext cx="2732700" cy="5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400"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5" name="Google Shape;235;p53"/>
          <p:cNvSpPr txBox="1"/>
          <p:nvPr>
            <p:ph type="title" idx="3"/>
          </p:nvPr>
        </p:nvSpPr>
        <p:spPr>
          <a:xfrm>
            <a:off x="2271525" y="3096975"/>
            <a:ext cx="1359900" cy="3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2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9pPr>
          </a:lstStyle>
          <a:p/>
        </p:txBody>
      </p:sp>
      <p:sp>
        <p:nvSpPr>
          <p:cNvPr id="236" name="Google Shape;236;p53"/>
          <p:cNvSpPr txBox="1"/>
          <p:nvPr>
            <p:ph type="subTitle" idx="4"/>
          </p:nvPr>
        </p:nvSpPr>
        <p:spPr>
          <a:xfrm>
            <a:off x="1496175" y="3391207"/>
            <a:ext cx="2732700" cy="58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400">
                <a:solidFill>
                  <a:schemeClr val="dk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7" name="Google Shape;237;p53"/>
          <p:cNvSpPr txBox="1"/>
          <p:nvPr>
            <p:ph type="title" idx="5"/>
          </p:nvPr>
        </p:nvSpPr>
        <p:spPr>
          <a:xfrm>
            <a:off x="5601525" y="1585275"/>
            <a:ext cx="1359900" cy="3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2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9pPr>
          </a:lstStyle>
          <a:p/>
        </p:txBody>
      </p:sp>
      <p:sp>
        <p:nvSpPr>
          <p:cNvPr id="238" name="Google Shape;238;p53"/>
          <p:cNvSpPr txBox="1"/>
          <p:nvPr>
            <p:ph type="subTitle" idx="6"/>
          </p:nvPr>
        </p:nvSpPr>
        <p:spPr>
          <a:xfrm>
            <a:off x="4915125" y="1871730"/>
            <a:ext cx="2732700" cy="5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400"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9" name="Google Shape;239;p53"/>
          <p:cNvSpPr txBox="1"/>
          <p:nvPr>
            <p:ph type="title" idx="7"/>
          </p:nvPr>
        </p:nvSpPr>
        <p:spPr>
          <a:xfrm>
            <a:off x="5601525" y="3097125"/>
            <a:ext cx="1359900" cy="3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2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9pPr>
          </a:lstStyle>
          <a:p/>
        </p:txBody>
      </p:sp>
      <p:sp>
        <p:nvSpPr>
          <p:cNvPr id="240" name="Google Shape;240;p53"/>
          <p:cNvSpPr txBox="1"/>
          <p:nvPr>
            <p:ph type="subTitle" idx="8"/>
          </p:nvPr>
        </p:nvSpPr>
        <p:spPr>
          <a:xfrm>
            <a:off x="4915125" y="3389946"/>
            <a:ext cx="2732700" cy="58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400">
                <a:solidFill>
                  <a:schemeClr val="dk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241" name="Google Shape;241;p53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2" name="Google Shape;242;p53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6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54"/>
          <p:cNvSpPr/>
          <p:nvPr/>
        </p:nvSpPr>
        <p:spPr>
          <a:xfrm rot="10800000" flipH="1">
            <a:off x="-74900" y="1635441"/>
            <a:ext cx="4144750" cy="3620425"/>
          </a:xfrm>
          <a:custGeom>
            <a:avLst/>
            <a:gdLst/>
            <a:ahLst/>
            <a:cxnLst/>
            <a:rect l="l" t="t" r="r" b="b"/>
            <a:pathLst>
              <a:path w="165790" h="144817" extrusionOk="0">
                <a:moveTo>
                  <a:pt x="0" y="0"/>
                </a:moveTo>
                <a:lnTo>
                  <a:pt x="0" y="144817"/>
                </a:lnTo>
                <a:lnTo>
                  <a:pt x="165790" y="98375"/>
                </a:lnTo>
                <a:lnTo>
                  <a:pt x="69911" y="0"/>
                </a:lnTo>
                <a:close/>
              </a:path>
            </a:pathLst>
          </a:custGeom>
          <a:solidFill>
            <a:srgbClr val="F7E5B7">
              <a:alpha val="52549"/>
            </a:srgbClr>
          </a:solidFill>
          <a:ln>
            <a:noFill/>
          </a:ln>
        </p:spPr>
      </p:sp>
      <p:sp>
        <p:nvSpPr>
          <p:cNvPr id="245" name="Google Shape;245;p54"/>
          <p:cNvSpPr/>
          <p:nvPr/>
        </p:nvSpPr>
        <p:spPr>
          <a:xfrm rot="10800000" flipH="1">
            <a:off x="-74909" y="-74900"/>
            <a:ext cx="9388150" cy="2871375"/>
          </a:xfrm>
          <a:custGeom>
            <a:avLst/>
            <a:gdLst/>
            <a:ahLst/>
            <a:cxnLst/>
            <a:rect l="l" t="t" r="r" b="b"/>
            <a:pathLst>
              <a:path w="375526" h="114855" extrusionOk="0">
                <a:moveTo>
                  <a:pt x="0" y="46441"/>
                </a:moveTo>
                <a:lnTo>
                  <a:pt x="0" y="114855"/>
                </a:lnTo>
                <a:lnTo>
                  <a:pt x="375526" y="114855"/>
                </a:lnTo>
                <a:lnTo>
                  <a:pt x="165791" y="0"/>
                </a:lnTo>
                <a:close/>
              </a:path>
            </a:pathLst>
          </a:custGeom>
          <a:solidFill>
            <a:srgbClr val="96B3C1">
              <a:alpha val="38823"/>
            </a:srgbClr>
          </a:solidFill>
          <a:ln>
            <a:noFill/>
          </a:ln>
        </p:spPr>
      </p:sp>
      <p:sp>
        <p:nvSpPr>
          <p:cNvPr id="246" name="Google Shape;246;p54"/>
          <p:cNvSpPr/>
          <p:nvPr/>
        </p:nvSpPr>
        <p:spPr>
          <a:xfrm rot="10800000" flipH="1">
            <a:off x="1672891" y="1385757"/>
            <a:ext cx="7602875" cy="3857625"/>
          </a:xfrm>
          <a:custGeom>
            <a:avLst/>
            <a:gdLst/>
            <a:ahLst/>
            <a:cxnLst/>
            <a:rect l="l" t="t" r="r" b="b"/>
            <a:pathLst>
              <a:path w="304115" h="154305" extrusionOk="0">
                <a:moveTo>
                  <a:pt x="0" y="0"/>
                </a:moveTo>
                <a:lnTo>
                  <a:pt x="304115" y="0"/>
                </a:lnTo>
                <a:lnTo>
                  <a:pt x="198249" y="154305"/>
                </a:lnTo>
                <a:lnTo>
                  <a:pt x="96378" y="98375"/>
                </a:lnTo>
                <a:close/>
              </a:path>
            </a:pathLst>
          </a:custGeom>
          <a:solidFill>
            <a:srgbClr val="9EDDEF">
              <a:alpha val="29411"/>
            </a:srgbClr>
          </a:solidFill>
          <a:ln>
            <a:noFill/>
          </a:ln>
        </p:spPr>
      </p:sp>
      <p:sp>
        <p:nvSpPr>
          <p:cNvPr id="247" name="Google Shape;247;p54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48" name="Google Shape;248;p54"/>
          <p:cNvSpPr txBox="1"/>
          <p:nvPr>
            <p:ph type="title"/>
          </p:nvPr>
        </p:nvSpPr>
        <p:spPr>
          <a:xfrm>
            <a:off x="1695750" y="1784933"/>
            <a:ext cx="5752500" cy="5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49" name="Google Shape;249;p54"/>
          <p:cNvSpPr txBox="1"/>
          <p:nvPr>
            <p:ph type="subTitle" idx="1"/>
          </p:nvPr>
        </p:nvSpPr>
        <p:spPr>
          <a:xfrm>
            <a:off x="2607250" y="2837758"/>
            <a:ext cx="3699300" cy="2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50" name="Google Shape;250;p54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51" name="Google Shape;251;p54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1">
  <p:cSld name="CUSTOM_6_1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55"/>
          <p:cNvSpPr/>
          <p:nvPr/>
        </p:nvSpPr>
        <p:spPr>
          <a:xfrm>
            <a:off x="-62425" y="-87400"/>
            <a:ext cx="4162700" cy="5280825"/>
          </a:xfrm>
          <a:custGeom>
            <a:avLst/>
            <a:gdLst/>
            <a:ahLst/>
            <a:cxnLst/>
            <a:rect l="l" t="t" r="r" b="b"/>
            <a:pathLst>
              <a:path w="166508" h="211233" extrusionOk="0">
                <a:moveTo>
                  <a:pt x="146814" y="0"/>
                </a:moveTo>
                <a:lnTo>
                  <a:pt x="0" y="0"/>
                </a:lnTo>
                <a:lnTo>
                  <a:pt x="0" y="211233"/>
                </a:lnTo>
                <a:lnTo>
                  <a:pt x="166508" y="209407"/>
                </a:lnTo>
                <a:lnTo>
                  <a:pt x="46844" y="115418"/>
                </a:lnTo>
                <a:close/>
              </a:path>
            </a:pathLst>
          </a:custGeom>
          <a:solidFill>
            <a:srgbClr val="9EDDEF">
              <a:alpha val="29411"/>
            </a:srgbClr>
          </a:solidFill>
          <a:ln>
            <a:noFill/>
          </a:ln>
        </p:spPr>
      </p:sp>
      <p:sp>
        <p:nvSpPr>
          <p:cNvPr id="254" name="Google Shape;254;p55"/>
          <p:cNvSpPr/>
          <p:nvPr/>
        </p:nvSpPr>
        <p:spPr>
          <a:xfrm>
            <a:off x="1036191" y="-62416"/>
            <a:ext cx="7041100" cy="4656600"/>
          </a:xfrm>
          <a:custGeom>
            <a:avLst/>
            <a:gdLst/>
            <a:ahLst/>
            <a:cxnLst/>
            <a:rect l="l" t="t" r="r" b="b"/>
            <a:pathLst>
              <a:path w="281644" h="186264" extrusionOk="0">
                <a:moveTo>
                  <a:pt x="101871" y="0"/>
                </a:moveTo>
                <a:lnTo>
                  <a:pt x="281644" y="0"/>
                </a:lnTo>
                <a:lnTo>
                  <a:pt x="96378" y="186264"/>
                </a:lnTo>
                <a:lnTo>
                  <a:pt x="0" y="115853"/>
                </a:lnTo>
                <a:close/>
              </a:path>
            </a:pathLst>
          </a:custGeom>
          <a:solidFill>
            <a:srgbClr val="F7E5B7">
              <a:alpha val="52549"/>
            </a:srgbClr>
          </a:solidFill>
          <a:ln>
            <a:noFill/>
          </a:ln>
        </p:spPr>
      </p:sp>
      <p:sp>
        <p:nvSpPr>
          <p:cNvPr id="255" name="Google Shape;255;p55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56" name="Google Shape;256;p55"/>
          <p:cNvSpPr txBox="1"/>
          <p:nvPr>
            <p:ph type="title"/>
          </p:nvPr>
        </p:nvSpPr>
        <p:spPr>
          <a:xfrm>
            <a:off x="4215400" y="1558650"/>
            <a:ext cx="3888300" cy="14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57" name="Google Shape;257;p55"/>
          <p:cNvSpPr txBox="1"/>
          <p:nvPr>
            <p:ph type="subTitle" idx="1"/>
          </p:nvPr>
        </p:nvSpPr>
        <p:spPr>
          <a:xfrm>
            <a:off x="4215396" y="3247925"/>
            <a:ext cx="3888300" cy="2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58" name="Google Shape;258;p55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59" name="Google Shape;259;p55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7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56"/>
          <p:cNvSpPr/>
          <p:nvPr/>
        </p:nvSpPr>
        <p:spPr>
          <a:xfrm>
            <a:off x="-112366" y="-74900"/>
            <a:ext cx="4455825" cy="3945000"/>
          </a:xfrm>
          <a:custGeom>
            <a:avLst/>
            <a:gdLst/>
            <a:ahLst/>
            <a:cxnLst/>
            <a:rect l="l" t="t" r="r" b="b"/>
            <a:pathLst>
              <a:path w="178233" h="157800" extrusionOk="0">
                <a:moveTo>
                  <a:pt x="128338" y="0"/>
                </a:moveTo>
                <a:lnTo>
                  <a:pt x="0" y="0"/>
                </a:lnTo>
                <a:lnTo>
                  <a:pt x="0" y="157800"/>
                </a:lnTo>
                <a:lnTo>
                  <a:pt x="178233" y="110043"/>
                </a:lnTo>
                <a:close/>
              </a:path>
            </a:pathLst>
          </a:custGeom>
          <a:solidFill>
            <a:srgbClr val="9EDDEF">
              <a:alpha val="29411"/>
            </a:srgbClr>
          </a:solidFill>
          <a:ln>
            <a:noFill/>
          </a:ln>
        </p:spPr>
      </p:sp>
      <p:sp>
        <p:nvSpPr>
          <p:cNvPr id="262" name="Google Shape;262;p56"/>
          <p:cNvSpPr/>
          <p:nvPr/>
        </p:nvSpPr>
        <p:spPr>
          <a:xfrm>
            <a:off x="3096091" y="-74900"/>
            <a:ext cx="6204650" cy="4232150"/>
          </a:xfrm>
          <a:custGeom>
            <a:avLst/>
            <a:gdLst/>
            <a:ahLst/>
            <a:cxnLst/>
            <a:rect l="l" t="t" r="r" b="b"/>
            <a:pathLst>
              <a:path w="248186" h="169286" extrusionOk="0">
                <a:moveTo>
                  <a:pt x="0" y="0"/>
                </a:moveTo>
                <a:lnTo>
                  <a:pt x="248186" y="0"/>
                </a:lnTo>
                <a:lnTo>
                  <a:pt x="247687" y="169286"/>
                </a:lnTo>
                <a:lnTo>
                  <a:pt x="48938" y="111359"/>
                </a:lnTo>
                <a:close/>
              </a:path>
            </a:pathLst>
          </a:custGeom>
          <a:solidFill>
            <a:srgbClr val="F7E5B7">
              <a:alpha val="52549"/>
            </a:srgbClr>
          </a:solidFill>
          <a:ln>
            <a:noFill/>
          </a:ln>
        </p:spPr>
      </p:sp>
      <p:sp>
        <p:nvSpPr>
          <p:cNvPr id="263" name="Google Shape;263;p56"/>
          <p:cNvSpPr/>
          <p:nvPr/>
        </p:nvSpPr>
        <p:spPr>
          <a:xfrm>
            <a:off x="-124825" y="2696600"/>
            <a:ext cx="6564300" cy="2559275"/>
          </a:xfrm>
          <a:custGeom>
            <a:avLst/>
            <a:gdLst/>
            <a:ahLst/>
            <a:cxnLst/>
            <a:rect l="l" t="t" r="r" b="b"/>
            <a:pathLst>
              <a:path w="262572" h="102371" extrusionOk="0">
                <a:moveTo>
                  <a:pt x="0" y="46941"/>
                </a:moveTo>
                <a:lnTo>
                  <a:pt x="0" y="102371"/>
                </a:lnTo>
                <a:lnTo>
                  <a:pt x="262572" y="102362"/>
                </a:lnTo>
                <a:lnTo>
                  <a:pt x="242678" y="19120"/>
                </a:lnTo>
                <a:lnTo>
                  <a:pt x="177276" y="0"/>
                </a:lnTo>
                <a:close/>
              </a:path>
            </a:pathLst>
          </a:custGeom>
          <a:solidFill>
            <a:srgbClr val="96B3C1">
              <a:alpha val="38823"/>
            </a:srgbClr>
          </a:solidFill>
          <a:ln>
            <a:noFill/>
          </a:ln>
        </p:spPr>
      </p:sp>
      <p:sp>
        <p:nvSpPr>
          <p:cNvPr id="264" name="Google Shape;264;p56"/>
          <p:cNvSpPr/>
          <p:nvPr/>
        </p:nvSpPr>
        <p:spPr>
          <a:xfrm>
            <a:off x="5930009" y="3160026"/>
            <a:ext cx="3395700" cy="2134800"/>
          </a:xfrm>
          <a:custGeom>
            <a:avLst/>
            <a:gdLst/>
            <a:ahLst/>
            <a:cxnLst/>
            <a:rect l="l" t="t" r="r" b="b"/>
            <a:pathLst>
              <a:path w="135828" h="85392" extrusionOk="0">
                <a:moveTo>
                  <a:pt x="0" y="0"/>
                </a:moveTo>
                <a:lnTo>
                  <a:pt x="135828" y="40449"/>
                </a:lnTo>
                <a:lnTo>
                  <a:pt x="135828" y="85392"/>
                </a:lnTo>
                <a:lnTo>
                  <a:pt x="20973" y="85392"/>
                </a:lnTo>
                <a:close/>
              </a:path>
            </a:pathLst>
          </a:custGeom>
          <a:solidFill>
            <a:srgbClr val="595959">
              <a:alpha val="16862"/>
            </a:srgbClr>
          </a:solidFill>
          <a:ln>
            <a:noFill/>
          </a:ln>
        </p:spPr>
      </p:sp>
      <p:sp>
        <p:nvSpPr>
          <p:cNvPr id="265" name="Google Shape;265;p56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66" name="Google Shape;266;p56"/>
          <p:cNvSpPr txBox="1"/>
          <p:nvPr>
            <p:ph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/>
        </p:txBody>
      </p:sp>
      <p:cxnSp>
        <p:nvCxnSpPr>
          <p:cNvPr id="267" name="Google Shape;267;p56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68" name="Google Shape;268;p56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8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0" name="Google Shape;270;p57"/>
          <p:cNvGrpSpPr/>
          <p:nvPr/>
        </p:nvGrpSpPr>
        <p:grpSpPr>
          <a:xfrm flipH="1">
            <a:off x="-136250" y="-74900"/>
            <a:ext cx="9461959" cy="5380700"/>
            <a:chOff x="-124834" y="-74900"/>
            <a:chExt cx="9461959" cy="5380700"/>
          </a:xfrm>
        </p:grpSpPr>
        <p:sp>
          <p:nvSpPr>
            <p:cNvPr id="271" name="Google Shape;271;p57"/>
            <p:cNvSpPr/>
            <p:nvPr/>
          </p:nvSpPr>
          <p:spPr>
            <a:xfrm>
              <a:off x="-112366" y="-74900"/>
              <a:ext cx="4455825" cy="3945000"/>
            </a:xfrm>
            <a:custGeom>
              <a:avLst/>
              <a:gdLst/>
              <a:ahLst/>
              <a:cxnLst/>
              <a:rect l="l" t="t" r="r" b="b"/>
              <a:pathLst>
                <a:path w="178233" h="157800" extrusionOk="0">
                  <a:moveTo>
                    <a:pt x="128338" y="0"/>
                  </a:moveTo>
                  <a:lnTo>
                    <a:pt x="0" y="0"/>
                  </a:lnTo>
                  <a:lnTo>
                    <a:pt x="0" y="157800"/>
                  </a:lnTo>
                  <a:lnTo>
                    <a:pt x="178233" y="110043"/>
                  </a:lnTo>
                  <a:close/>
                </a:path>
              </a:pathLst>
            </a:custGeom>
            <a:solidFill>
              <a:srgbClr val="9EDDEF">
                <a:alpha val="29411"/>
              </a:srgbClr>
            </a:solidFill>
            <a:ln>
              <a:noFill/>
            </a:ln>
          </p:spPr>
        </p:sp>
        <p:sp>
          <p:nvSpPr>
            <p:cNvPr id="272" name="Google Shape;272;p57"/>
            <p:cNvSpPr/>
            <p:nvPr/>
          </p:nvSpPr>
          <p:spPr>
            <a:xfrm>
              <a:off x="3096091" y="-74900"/>
              <a:ext cx="6204650" cy="4232150"/>
            </a:xfrm>
            <a:custGeom>
              <a:avLst/>
              <a:gdLst/>
              <a:ahLst/>
              <a:cxnLst/>
              <a:rect l="l" t="t" r="r" b="b"/>
              <a:pathLst>
                <a:path w="248186" h="169286" extrusionOk="0">
                  <a:moveTo>
                    <a:pt x="0" y="0"/>
                  </a:moveTo>
                  <a:lnTo>
                    <a:pt x="248186" y="0"/>
                  </a:lnTo>
                  <a:lnTo>
                    <a:pt x="247687" y="169286"/>
                  </a:lnTo>
                  <a:lnTo>
                    <a:pt x="48938" y="111359"/>
                  </a:lnTo>
                  <a:close/>
                </a:path>
              </a:pathLst>
            </a:custGeom>
            <a:solidFill>
              <a:srgbClr val="F7E5B7">
                <a:alpha val="52549"/>
              </a:srgbClr>
            </a:solidFill>
            <a:ln>
              <a:noFill/>
            </a:ln>
          </p:spPr>
        </p:sp>
        <p:sp>
          <p:nvSpPr>
            <p:cNvPr id="273" name="Google Shape;273;p57"/>
            <p:cNvSpPr/>
            <p:nvPr/>
          </p:nvSpPr>
          <p:spPr>
            <a:xfrm>
              <a:off x="-124834" y="2696591"/>
              <a:ext cx="6579175" cy="2559275"/>
            </a:xfrm>
            <a:custGeom>
              <a:avLst/>
              <a:gdLst/>
              <a:ahLst/>
              <a:cxnLst/>
              <a:rect l="l" t="t" r="r" b="b"/>
              <a:pathLst>
                <a:path w="263167" h="102371" extrusionOk="0">
                  <a:moveTo>
                    <a:pt x="0" y="46941"/>
                  </a:moveTo>
                  <a:lnTo>
                    <a:pt x="0" y="102371"/>
                  </a:lnTo>
                  <a:lnTo>
                    <a:pt x="263167" y="102371"/>
                  </a:lnTo>
                  <a:lnTo>
                    <a:pt x="241195" y="18976"/>
                  </a:lnTo>
                  <a:lnTo>
                    <a:pt x="177276" y="0"/>
                  </a:lnTo>
                  <a:close/>
                </a:path>
              </a:pathLst>
            </a:custGeom>
            <a:solidFill>
              <a:srgbClr val="96B3C1">
                <a:alpha val="38823"/>
              </a:srgbClr>
            </a:solidFill>
            <a:ln>
              <a:noFill/>
            </a:ln>
          </p:spPr>
        </p:sp>
        <p:sp>
          <p:nvSpPr>
            <p:cNvPr id="274" name="Google Shape;274;p57"/>
            <p:cNvSpPr/>
            <p:nvPr/>
          </p:nvSpPr>
          <p:spPr>
            <a:xfrm>
              <a:off x="5887625" y="3176625"/>
              <a:ext cx="3449500" cy="2129175"/>
            </a:xfrm>
            <a:custGeom>
              <a:avLst/>
              <a:gdLst/>
              <a:ahLst/>
              <a:cxnLst/>
              <a:rect l="l" t="t" r="r" b="b"/>
              <a:pathLst>
                <a:path w="137980" h="85167" extrusionOk="0">
                  <a:moveTo>
                    <a:pt x="0" y="0"/>
                  </a:moveTo>
                  <a:lnTo>
                    <a:pt x="137980" y="39627"/>
                  </a:lnTo>
                  <a:lnTo>
                    <a:pt x="137523" y="85167"/>
                  </a:lnTo>
                  <a:lnTo>
                    <a:pt x="22885" y="83685"/>
                  </a:lnTo>
                  <a:close/>
                </a:path>
              </a:pathLst>
            </a:custGeom>
            <a:solidFill>
              <a:srgbClr val="595959">
                <a:alpha val="16862"/>
              </a:srgbClr>
            </a:solidFill>
            <a:ln>
              <a:noFill/>
            </a:ln>
          </p:spPr>
        </p:sp>
      </p:grpSp>
      <p:sp>
        <p:nvSpPr>
          <p:cNvPr id="275" name="Google Shape;275;p57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76" name="Google Shape;276;p57"/>
          <p:cNvSpPr txBox="1"/>
          <p:nvPr>
            <p:ph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/>
        </p:txBody>
      </p:sp>
      <p:cxnSp>
        <p:nvCxnSpPr>
          <p:cNvPr id="277" name="Google Shape;277;p57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78" name="Google Shape;278;p57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CUSTOM_9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58"/>
          <p:cNvSpPr/>
          <p:nvPr/>
        </p:nvSpPr>
        <p:spPr>
          <a:xfrm>
            <a:off x="-62425" y="-87400"/>
            <a:ext cx="4162700" cy="5280825"/>
          </a:xfrm>
          <a:custGeom>
            <a:avLst/>
            <a:gdLst/>
            <a:ahLst/>
            <a:cxnLst/>
            <a:rect l="l" t="t" r="r" b="b"/>
            <a:pathLst>
              <a:path w="166508" h="211233" extrusionOk="0">
                <a:moveTo>
                  <a:pt x="146814" y="0"/>
                </a:moveTo>
                <a:lnTo>
                  <a:pt x="0" y="0"/>
                </a:lnTo>
                <a:lnTo>
                  <a:pt x="0" y="211233"/>
                </a:lnTo>
                <a:lnTo>
                  <a:pt x="166508" y="209407"/>
                </a:lnTo>
                <a:lnTo>
                  <a:pt x="46844" y="115418"/>
                </a:lnTo>
                <a:close/>
              </a:path>
            </a:pathLst>
          </a:custGeom>
          <a:solidFill>
            <a:srgbClr val="9EDDEF">
              <a:alpha val="29411"/>
            </a:srgbClr>
          </a:solidFill>
          <a:ln>
            <a:noFill/>
          </a:ln>
        </p:spPr>
      </p:sp>
      <p:sp>
        <p:nvSpPr>
          <p:cNvPr id="281" name="Google Shape;281;p58"/>
          <p:cNvSpPr/>
          <p:nvPr/>
        </p:nvSpPr>
        <p:spPr>
          <a:xfrm>
            <a:off x="1036191" y="-62416"/>
            <a:ext cx="7041100" cy="4656600"/>
          </a:xfrm>
          <a:custGeom>
            <a:avLst/>
            <a:gdLst/>
            <a:ahLst/>
            <a:cxnLst/>
            <a:rect l="l" t="t" r="r" b="b"/>
            <a:pathLst>
              <a:path w="281644" h="186264" extrusionOk="0">
                <a:moveTo>
                  <a:pt x="101871" y="0"/>
                </a:moveTo>
                <a:lnTo>
                  <a:pt x="281644" y="0"/>
                </a:lnTo>
                <a:lnTo>
                  <a:pt x="96378" y="186264"/>
                </a:lnTo>
                <a:lnTo>
                  <a:pt x="0" y="115853"/>
                </a:lnTo>
                <a:close/>
              </a:path>
            </a:pathLst>
          </a:custGeom>
          <a:solidFill>
            <a:srgbClr val="F7E5B7">
              <a:alpha val="52549"/>
            </a:srgbClr>
          </a:solidFill>
          <a:ln>
            <a:noFill/>
          </a:ln>
        </p:spPr>
      </p:sp>
      <p:sp>
        <p:nvSpPr>
          <p:cNvPr id="282" name="Google Shape;282;p58"/>
          <p:cNvSpPr/>
          <p:nvPr/>
        </p:nvSpPr>
        <p:spPr>
          <a:xfrm>
            <a:off x="3387250" y="-62425"/>
            <a:ext cx="5826100" cy="5343250"/>
          </a:xfrm>
          <a:custGeom>
            <a:avLst/>
            <a:gdLst/>
            <a:ahLst/>
            <a:cxnLst/>
            <a:rect l="l" t="t" r="r" b="b"/>
            <a:pathLst>
              <a:path w="233044" h="213730" extrusionOk="0">
                <a:moveTo>
                  <a:pt x="187102" y="0"/>
                </a:moveTo>
                <a:lnTo>
                  <a:pt x="233044" y="0"/>
                </a:lnTo>
                <a:lnTo>
                  <a:pt x="233044" y="213730"/>
                </a:lnTo>
                <a:lnTo>
                  <a:pt x="28920" y="208579"/>
                </a:lnTo>
                <a:lnTo>
                  <a:pt x="0" y="186035"/>
                </a:lnTo>
                <a:close/>
              </a:path>
            </a:pathLst>
          </a:custGeom>
          <a:solidFill>
            <a:srgbClr val="96B3C1">
              <a:alpha val="38823"/>
            </a:srgbClr>
          </a:solidFill>
          <a:ln>
            <a:noFill/>
          </a:ln>
        </p:spPr>
      </p:sp>
      <p:sp>
        <p:nvSpPr>
          <p:cNvPr id="283" name="Google Shape;283;p58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84" name="Google Shape;284;p58"/>
          <p:cNvSpPr txBox="1"/>
          <p:nvPr>
            <p:ph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285" name="Google Shape;285;p58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86" name="Google Shape;286;p58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CUSTOM_10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59"/>
          <p:cNvSpPr/>
          <p:nvPr/>
        </p:nvSpPr>
        <p:spPr>
          <a:xfrm>
            <a:off x="4919975" y="-87400"/>
            <a:ext cx="4293375" cy="5280825"/>
          </a:xfrm>
          <a:custGeom>
            <a:avLst/>
            <a:gdLst/>
            <a:ahLst/>
            <a:cxnLst/>
            <a:rect l="l" t="t" r="r" b="b"/>
            <a:pathLst>
              <a:path w="171735" h="211233" extrusionOk="0">
                <a:moveTo>
                  <a:pt x="24921" y="0"/>
                </a:moveTo>
                <a:lnTo>
                  <a:pt x="171735" y="0"/>
                </a:lnTo>
                <a:lnTo>
                  <a:pt x="171735" y="211233"/>
                </a:lnTo>
                <a:lnTo>
                  <a:pt x="0" y="209809"/>
                </a:lnTo>
                <a:lnTo>
                  <a:pt x="127791" y="115854"/>
                </a:lnTo>
                <a:close/>
              </a:path>
            </a:pathLst>
          </a:custGeom>
          <a:solidFill>
            <a:srgbClr val="9EDDEF">
              <a:alpha val="29411"/>
            </a:srgbClr>
          </a:solidFill>
          <a:ln>
            <a:noFill/>
          </a:ln>
        </p:spPr>
      </p:sp>
      <p:sp>
        <p:nvSpPr>
          <p:cNvPr id="289" name="Google Shape;289;p59"/>
          <p:cNvSpPr/>
          <p:nvPr/>
        </p:nvSpPr>
        <p:spPr>
          <a:xfrm flipH="1">
            <a:off x="1073641" y="-62416"/>
            <a:ext cx="7041100" cy="4656600"/>
          </a:xfrm>
          <a:custGeom>
            <a:avLst/>
            <a:gdLst/>
            <a:ahLst/>
            <a:cxnLst/>
            <a:rect l="l" t="t" r="r" b="b"/>
            <a:pathLst>
              <a:path w="281644" h="186264" extrusionOk="0">
                <a:moveTo>
                  <a:pt x="101871" y="0"/>
                </a:moveTo>
                <a:lnTo>
                  <a:pt x="281644" y="0"/>
                </a:lnTo>
                <a:lnTo>
                  <a:pt x="96378" y="186264"/>
                </a:lnTo>
                <a:lnTo>
                  <a:pt x="0" y="115853"/>
                </a:lnTo>
                <a:close/>
              </a:path>
            </a:pathLst>
          </a:custGeom>
          <a:solidFill>
            <a:srgbClr val="F7E5B7">
              <a:alpha val="52549"/>
            </a:srgbClr>
          </a:solidFill>
          <a:ln>
            <a:noFill/>
          </a:ln>
        </p:spPr>
      </p:sp>
      <p:sp>
        <p:nvSpPr>
          <p:cNvPr id="290" name="Google Shape;290;p59"/>
          <p:cNvSpPr/>
          <p:nvPr/>
        </p:nvSpPr>
        <p:spPr>
          <a:xfrm>
            <a:off x="-62425" y="-62425"/>
            <a:ext cx="5755225" cy="5343250"/>
          </a:xfrm>
          <a:custGeom>
            <a:avLst/>
            <a:gdLst/>
            <a:ahLst/>
            <a:cxnLst/>
            <a:rect l="l" t="t" r="r" b="b"/>
            <a:pathLst>
              <a:path w="230209" h="213730" extrusionOk="0">
                <a:moveTo>
                  <a:pt x="45942" y="0"/>
                </a:moveTo>
                <a:lnTo>
                  <a:pt x="0" y="0"/>
                </a:lnTo>
                <a:lnTo>
                  <a:pt x="0" y="213730"/>
                </a:lnTo>
                <a:lnTo>
                  <a:pt x="199078" y="209028"/>
                </a:lnTo>
                <a:lnTo>
                  <a:pt x="230209" y="185765"/>
                </a:lnTo>
                <a:close/>
              </a:path>
            </a:pathLst>
          </a:custGeom>
          <a:solidFill>
            <a:srgbClr val="96B3C1">
              <a:alpha val="38823"/>
            </a:srgbClr>
          </a:solidFill>
          <a:ln>
            <a:noFill/>
          </a:ln>
        </p:spPr>
      </p:sp>
      <p:sp>
        <p:nvSpPr>
          <p:cNvPr id="291" name="Google Shape;291;p59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92" name="Google Shape;292;p59"/>
          <p:cNvSpPr txBox="1"/>
          <p:nvPr>
            <p:ph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293" name="Google Shape;293;p59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94" name="Google Shape;294;p59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11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6" name="Google Shape;296;p60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97" name="Google Shape;297;p60"/>
          <p:cNvSpPr/>
          <p:nvPr/>
        </p:nvSpPr>
        <p:spPr>
          <a:xfrm>
            <a:off x="-62416" y="-87400"/>
            <a:ext cx="4332025" cy="5280825"/>
          </a:xfrm>
          <a:custGeom>
            <a:avLst/>
            <a:gdLst/>
            <a:ahLst/>
            <a:cxnLst/>
            <a:rect l="l" t="t" r="r" b="b"/>
            <a:pathLst>
              <a:path w="173281" h="211233" extrusionOk="0">
                <a:moveTo>
                  <a:pt x="146814" y="0"/>
                </a:moveTo>
                <a:lnTo>
                  <a:pt x="0" y="0"/>
                </a:lnTo>
                <a:lnTo>
                  <a:pt x="0" y="211233"/>
                </a:lnTo>
                <a:lnTo>
                  <a:pt x="173281" y="211233"/>
                </a:lnTo>
                <a:lnTo>
                  <a:pt x="43944" y="115854"/>
                </a:lnTo>
                <a:close/>
              </a:path>
            </a:pathLst>
          </a:custGeom>
          <a:solidFill>
            <a:srgbClr val="F7E5B7">
              <a:alpha val="52549"/>
            </a:srgbClr>
          </a:solidFill>
          <a:ln>
            <a:noFill/>
          </a:ln>
        </p:spPr>
      </p:sp>
      <p:sp>
        <p:nvSpPr>
          <p:cNvPr id="298" name="Google Shape;298;p60"/>
          <p:cNvSpPr/>
          <p:nvPr/>
        </p:nvSpPr>
        <p:spPr>
          <a:xfrm>
            <a:off x="1036191" y="-62416"/>
            <a:ext cx="7041100" cy="4656600"/>
          </a:xfrm>
          <a:custGeom>
            <a:avLst/>
            <a:gdLst/>
            <a:ahLst/>
            <a:cxnLst/>
            <a:rect l="l" t="t" r="r" b="b"/>
            <a:pathLst>
              <a:path w="281644" h="186264" extrusionOk="0">
                <a:moveTo>
                  <a:pt x="101871" y="0"/>
                </a:moveTo>
                <a:lnTo>
                  <a:pt x="281644" y="0"/>
                </a:lnTo>
                <a:lnTo>
                  <a:pt x="96378" y="186264"/>
                </a:lnTo>
                <a:lnTo>
                  <a:pt x="0" y="115853"/>
                </a:lnTo>
                <a:close/>
              </a:path>
            </a:pathLst>
          </a:custGeom>
          <a:solidFill>
            <a:srgbClr val="595959">
              <a:alpha val="16862"/>
            </a:srgbClr>
          </a:solidFill>
          <a:ln>
            <a:noFill/>
          </a:ln>
        </p:spPr>
      </p:sp>
      <p:sp>
        <p:nvSpPr>
          <p:cNvPr id="299" name="Google Shape;299;p60"/>
          <p:cNvSpPr/>
          <p:nvPr/>
        </p:nvSpPr>
        <p:spPr>
          <a:xfrm>
            <a:off x="3447275" y="-62425"/>
            <a:ext cx="5766075" cy="5343250"/>
          </a:xfrm>
          <a:custGeom>
            <a:avLst/>
            <a:gdLst/>
            <a:ahLst/>
            <a:cxnLst/>
            <a:rect l="l" t="t" r="r" b="b"/>
            <a:pathLst>
              <a:path w="230643" h="213730" extrusionOk="0">
                <a:moveTo>
                  <a:pt x="184701" y="0"/>
                </a:moveTo>
                <a:lnTo>
                  <a:pt x="230643" y="0"/>
                </a:lnTo>
                <a:lnTo>
                  <a:pt x="230643" y="213730"/>
                </a:lnTo>
                <a:lnTo>
                  <a:pt x="33163" y="210250"/>
                </a:lnTo>
                <a:lnTo>
                  <a:pt x="0" y="185989"/>
                </a:lnTo>
                <a:close/>
              </a:path>
            </a:pathLst>
          </a:custGeom>
          <a:solidFill>
            <a:srgbClr val="9EDDEF">
              <a:alpha val="29411"/>
            </a:srgbClr>
          </a:solidFill>
          <a:ln>
            <a:noFill/>
          </a:ln>
        </p:spPr>
      </p:sp>
      <p:sp>
        <p:nvSpPr>
          <p:cNvPr id="300" name="Google Shape;300;p60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01" name="Google Shape;301;p60"/>
          <p:cNvSpPr txBox="1"/>
          <p:nvPr>
            <p:ph type="title"/>
          </p:nvPr>
        </p:nvSpPr>
        <p:spPr>
          <a:xfrm>
            <a:off x="1051489" y="1754375"/>
            <a:ext cx="2133600" cy="40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2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9pPr>
          </a:lstStyle>
          <a:p/>
        </p:txBody>
      </p:sp>
      <p:sp>
        <p:nvSpPr>
          <p:cNvPr id="302" name="Google Shape;302;p60"/>
          <p:cNvSpPr txBox="1"/>
          <p:nvPr>
            <p:ph type="subTitle" idx="1"/>
          </p:nvPr>
        </p:nvSpPr>
        <p:spPr>
          <a:xfrm>
            <a:off x="1184989" y="2121233"/>
            <a:ext cx="1866600" cy="5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400"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03" name="Google Shape;303;p60"/>
          <p:cNvSpPr txBox="1"/>
          <p:nvPr>
            <p:ph type="title" idx="2"/>
          </p:nvPr>
        </p:nvSpPr>
        <p:spPr>
          <a:xfrm>
            <a:off x="1051489" y="3204650"/>
            <a:ext cx="2133600" cy="40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2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9pPr>
          </a:lstStyle>
          <a:p/>
        </p:txBody>
      </p:sp>
      <p:sp>
        <p:nvSpPr>
          <p:cNvPr id="304" name="Google Shape;304;p60"/>
          <p:cNvSpPr txBox="1"/>
          <p:nvPr>
            <p:ph type="subTitle" idx="3"/>
          </p:nvPr>
        </p:nvSpPr>
        <p:spPr>
          <a:xfrm>
            <a:off x="1184989" y="3595392"/>
            <a:ext cx="1866600" cy="5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400">
                <a:solidFill>
                  <a:schemeClr val="dk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05" name="Google Shape;305;p60"/>
          <p:cNvSpPr txBox="1"/>
          <p:nvPr>
            <p:ph type="title" idx="4"/>
          </p:nvPr>
        </p:nvSpPr>
        <p:spPr>
          <a:xfrm>
            <a:off x="3470378" y="1754375"/>
            <a:ext cx="2116200" cy="40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2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9pPr>
          </a:lstStyle>
          <a:p/>
        </p:txBody>
      </p:sp>
      <p:sp>
        <p:nvSpPr>
          <p:cNvPr id="306" name="Google Shape;306;p60"/>
          <p:cNvSpPr txBox="1"/>
          <p:nvPr>
            <p:ph type="subTitle" idx="5"/>
          </p:nvPr>
        </p:nvSpPr>
        <p:spPr>
          <a:xfrm>
            <a:off x="3595178" y="2121226"/>
            <a:ext cx="1866600" cy="5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400">
                <a:solidFill>
                  <a:schemeClr val="dk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07" name="Google Shape;307;p60"/>
          <p:cNvSpPr txBox="1"/>
          <p:nvPr>
            <p:ph type="title" idx="6"/>
          </p:nvPr>
        </p:nvSpPr>
        <p:spPr>
          <a:xfrm>
            <a:off x="3470378" y="3204650"/>
            <a:ext cx="2116200" cy="40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2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9pPr>
          </a:lstStyle>
          <a:p/>
        </p:txBody>
      </p:sp>
      <p:sp>
        <p:nvSpPr>
          <p:cNvPr id="308" name="Google Shape;308;p60"/>
          <p:cNvSpPr txBox="1"/>
          <p:nvPr>
            <p:ph type="subTitle" idx="7"/>
          </p:nvPr>
        </p:nvSpPr>
        <p:spPr>
          <a:xfrm>
            <a:off x="3595178" y="3595392"/>
            <a:ext cx="1866600" cy="5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400"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09" name="Google Shape;309;p60"/>
          <p:cNvSpPr txBox="1"/>
          <p:nvPr>
            <p:ph type="title" idx="8"/>
          </p:nvPr>
        </p:nvSpPr>
        <p:spPr>
          <a:xfrm>
            <a:off x="5983511" y="1754375"/>
            <a:ext cx="2109000" cy="40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2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9pPr>
          </a:lstStyle>
          <a:p/>
        </p:txBody>
      </p:sp>
      <p:sp>
        <p:nvSpPr>
          <p:cNvPr id="310" name="Google Shape;310;p60"/>
          <p:cNvSpPr txBox="1"/>
          <p:nvPr>
            <p:ph type="subTitle" idx="9"/>
          </p:nvPr>
        </p:nvSpPr>
        <p:spPr>
          <a:xfrm>
            <a:off x="6104711" y="2121226"/>
            <a:ext cx="1866600" cy="5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400"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11" name="Google Shape;311;p60"/>
          <p:cNvSpPr txBox="1"/>
          <p:nvPr>
            <p:ph type="title" idx="13"/>
          </p:nvPr>
        </p:nvSpPr>
        <p:spPr>
          <a:xfrm>
            <a:off x="5983511" y="3204650"/>
            <a:ext cx="2109000" cy="40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2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  <a:defRPr sz="3600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9pPr>
          </a:lstStyle>
          <a:p/>
        </p:txBody>
      </p:sp>
      <p:sp>
        <p:nvSpPr>
          <p:cNvPr id="312" name="Google Shape;312;p60"/>
          <p:cNvSpPr txBox="1"/>
          <p:nvPr>
            <p:ph type="subTitle" idx="14"/>
          </p:nvPr>
        </p:nvSpPr>
        <p:spPr>
          <a:xfrm>
            <a:off x="6104711" y="3595392"/>
            <a:ext cx="1866600" cy="5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400"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313" name="Google Shape;313;p60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4" name="Google Shape;314;p60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15" name="Google Shape;315;p60"/>
          <p:cNvSpPr txBox="1"/>
          <p:nvPr>
            <p:ph type="title" idx="15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1">
  <p:cSld name="CUSTOM_11_2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61"/>
          <p:cNvSpPr/>
          <p:nvPr/>
        </p:nvSpPr>
        <p:spPr>
          <a:xfrm>
            <a:off x="-62416" y="-87400"/>
            <a:ext cx="4332025" cy="5280825"/>
          </a:xfrm>
          <a:custGeom>
            <a:avLst/>
            <a:gdLst/>
            <a:ahLst/>
            <a:cxnLst/>
            <a:rect l="l" t="t" r="r" b="b"/>
            <a:pathLst>
              <a:path w="173281" h="211233" extrusionOk="0">
                <a:moveTo>
                  <a:pt x="146814" y="0"/>
                </a:moveTo>
                <a:lnTo>
                  <a:pt x="0" y="0"/>
                </a:lnTo>
                <a:lnTo>
                  <a:pt x="0" y="211233"/>
                </a:lnTo>
                <a:lnTo>
                  <a:pt x="173281" y="211233"/>
                </a:lnTo>
                <a:lnTo>
                  <a:pt x="43944" y="115854"/>
                </a:lnTo>
                <a:close/>
              </a:path>
            </a:pathLst>
          </a:custGeom>
          <a:solidFill>
            <a:srgbClr val="F7E5B7">
              <a:alpha val="52549"/>
            </a:srgbClr>
          </a:solidFill>
          <a:ln>
            <a:noFill/>
          </a:ln>
        </p:spPr>
      </p:sp>
      <p:sp>
        <p:nvSpPr>
          <p:cNvPr id="318" name="Google Shape;318;p61"/>
          <p:cNvSpPr/>
          <p:nvPr/>
        </p:nvSpPr>
        <p:spPr>
          <a:xfrm>
            <a:off x="1036191" y="-62416"/>
            <a:ext cx="7041100" cy="4656600"/>
          </a:xfrm>
          <a:custGeom>
            <a:avLst/>
            <a:gdLst/>
            <a:ahLst/>
            <a:cxnLst/>
            <a:rect l="l" t="t" r="r" b="b"/>
            <a:pathLst>
              <a:path w="281644" h="186264" extrusionOk="0">
                <a:moveTo>
                  <a:pt x="101871" y="0"/>
                </a:moveTo>
                <a:lnTo>
                  <a:pt x="281644" y="0"/>
                </a:lnTo>
                <a:lnTo>
                  <a:pt x="96378" y="186264"/>
                </a:lnTo>
                <a:lnTo>
                  <a:pt x="0" y="115853"/>
                </a:lnTo>
                <a:close/>
              </a:path>
            </a:pathLst>
          </a:custGeom>
          <a:solidFill>
            <a:srgbClr val="595959">
              <a:alpha val="16862"/>
            </a:srgbClr>
          </a:solidFill>
          <a:ln>
            <a:noFill/>
          </a:ln>
        </p:spPr>
      </p:sp>
      <p:sp>
        <p:nvSpPr>
          <p:cNvPr id="319" name="Google Shape;319;p61"/>
          <p:cNvSpPr/>
          <p:nvPr/>
        </p:nvSpPr>
        <p:spPr>
          <a:xfrm>
            <a:off x="3447275" y="-62425"/>
            <a:ext cx="5766075" cy="5343250"/>
          </a:xfrm>
          <a:custGeom>
            <a:avLst/>
            <a:gdLst/>
            <a:ahLst/>
            <a:cxnLst/>
            <a:rect l="l" t="t" r="r" b="b"/>
            <a:pathLst>
              <a:path w="230643" h="213730" extrusionOk="0">
                <a:moveTo>
                  <a:pt x="184701" y="0"/>
                </a:moveTo>
                <a:lnTo>
                  <a:pt x="230643" y="0"/>
                </a:lnTo>
                <a:lnTo>
                  <a:pt x="230643" y="213730"/>
                </a:lnTo>
                <a:lnTo>
                  <a:pt x="33163" y="210250"/>
                </a:lnTo>
                <a:lnTo>
                  <a:pt x="0" y="185989"/>
                </a:lnTo>
                <a:close/>
              </a:path>
            </a:pathLst>
          </a:custGeom>
          <a:solidFill>
            <a:srgbClr val="9EDDEF">
              <a:alpha val="29411"/>
            </a:srgbClr>
          </a:solidFill>
          <a:ln>
            <a:noFill/>
          </a:ln>
        </p:spPr>
      </p:sp>
      <p:sp>
        <p:nvSpPr>
          <p:cNvPr id="320" name="Google Shape;320;p61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21" name="Google Shape;321;p61"/>
          <p:cNvSpPr txBox="1"/>
          <p:nvPr>
            <p:ph type="title"/>
          </p:nvPr>
        </p:nvSpPr>
        <p:spPr>
          <a:xfrm>
            <a:off x="713229" y="1392000"/>
            <a:ext cx="2535300" cy="40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2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ozha One" panose="02000000000000000000"/>
              <a:buNone/>
              <a:defRPr sz="3600"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ozha One" panose="02000000000000000000"/>
              <a:buNone/>
              <a:defRPr sz="3600"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ozha One" panose="02000000000000000000"/>
              <a:buNone/>
              <a:defRPr sz="3600"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ozha One" panose="02000000000000000000"/>
              <a:buNone/>
              <a:defRPr sz="3600"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ozha One" panose="02000000000000000000"/>
              <a:buNone/>
              <a:defRPr sz="3600"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ozha One" panose="02000000000000000000"/>
              <a:buNone/>
              <a:defRPr sz="3600"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ozha One" panose="02000000000000000000"/>
              <a:buNone/>
              <a:defRPr sz="3600"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ozha One" panose="02000000000000000000"/>
              <a:buNone/>
              <a:defRPr sz="3600"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9pPr>
          </a:lstStyle>
          <a:p/>
        </p:txBody>
      </p:sp>
      <p:sp>
        <p:nvSpPr>
          <p:cNvPr id="322" name="Google Shape;322;p61"/>
          <p:cNvSpPr txBox="1"/>
          <p:nvPr>
            <p:ph type="subTitle" idx="1"/>
          </p:nvPr>
        </p:nvSpPr>
        <p:spPr>
          <a:xfrm>
            <a:off x="713231" y="1793096"/>
            <a:ext cx="2535300" cy="5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23" name="Google Shape;323;p61"/>
          <p:cNvSpPr txBox="1"/>
          <p:nvPr>
            <p:ph type="title" idx="2"/>
          </p:nvPr>
        </p:nvSpPr>
        <p:spPr>
          <a:xfrm>
            <a:off x="713244" y="3403806"/>
            <a:ext cx="2535300" cy="40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2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ozha One" panose="02000000000000000000"/>
              <a:buNone/>
              <a:defRPr sz="3600"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ozha One" panose="02000000000000000000"/>
              <a:buNone/>
              <a:defRPr sz="3600"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ozha One" panose="02000000000000000000"/>
              <a:buNone/>
              <a:defRPr sz="3600"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ozha One" panose="02000000000000000000"/>
              <a:buNone/>
              <a:defRPr sz="3600"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ozha One" panose="02000000000000000000"/>
              <a:buNone/>
              <a:defRPr sz="3600"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ozha One" panose="02000000000000000000"/>
              <a:buNone/>
              <a:defRPr sz="3600"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ozha One" panose="02000000000000000000"/>
              <a:buNone/>
              <a:defRPr sz="3600"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ozha One" panose="02000000000000000000"/>
              <a:buNone/>
              <a:defRPr sz="3600"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9pPr>
          </a:lstStyle>
          <a:p/>
        </p:txBody>
      </p:sp>
      <p:sp>
        <p:nvSpPr>
          <p:cNvPr id="324" name="Google Shape;324;p61"/>
          <p:cNvSpPr txBox="1"/>
          <p:nvPr>
            <p:ph type="subTitle" idx="3"/>
          </p:nvPr>
        </p:nvSpPr>
        <p:spPr>
          <a:xfrm>
            <a:off x="713231" y="3804899"/>
            <a:ext cx="2535300" cy="5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25" name="Google Shape;325;p61"/>
          <p:cNvSpPr txBox="1"/>
          <p:nvPr>
            <p:ph type="title" idx="4"/>
          </p:nvPr>
        </p:nvSpPr>
        <p:spPr>
          <a:xfrm>
            <a:off x="713247" y="2397903"/>
            <a:ext cx="2535300" cy="40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2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ozha One" panose="02000000000000000000"/>
              <a:buNone/>
              <a:defRPr sz="3600"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ozha One" panose="02000000000000000000"/>
              <a:buNone/>
              <a:defRPr sz="3600"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ozha One" panose="02000000000000000000"/>
              <a:buNone/>
              <a:defRPr sz="3600"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ozha One" panose="02000000000000000000"/>
              <a:buNone/>
              <a:defRPr sz="3600"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ozha One" panose="02000000000000000000"/>
              <a:buNone/>
              <a:defRPr sz="3600"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ozha One" panose="02000000000000000000"/>
              <a:buNone/>
              <a:defRPr sz="3600"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ozha One" panose="02000000000000000000"/>
              <a:buNone/>
              <a:defRPr sz="3600"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ozha One" panose="02000000000000000000"/>
              <a:buNone/>
              <a:defRPr sz="3600"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9pPr>
          </a:lstStyle>
          <a:p/>
        </p:txBody>
      </p:sp>
      <p:sp>
        <p:nvSpPr>
          <p:cNvPr id="326" name="Google Shape;326;p61"/>
          <p:cNvSpPr txBox="1"/>
          <p:nvPr>
            <p:ph type="subTitle" idx="5"/>
          </p:nvPr>
        </p:nvSpPr>
        <p:spPr>
          <a:xfrm>
            <a:off x="713250" y="2799005"/>
            <a:ext cx="2535300" cy="5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27" name="Google Shape;327;p61"/>
          <p:cNvSpPr txBox="1"/>
          <p:nvPr>
            <p:ph type="title" idx="6"/>
          </p:nvPr>
        </p:nvSpPr>
        <p:spPr>
          <a:xfrm>
            <a:off x="5895420" y="2397903"/>
            <a:ext cx="2535300" cy="40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2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ozha One" panose="02000000000000000000"/>
              <a:buNone/>
              <a:defRPr sz="3600"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ozha One" panose="02000000000000000000"/>
              <a:buNone/>
              <a:defRPr sz="3600"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ozha One" panose="02000000000000000000"/>
              <a:buNone/>
              <a:defRPr sz="3600"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ozha One" panose="02000000000000000000"/>
              <a:buNone/>
              <a:defRPr sz="3600"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ozha One" panose="02000000000000000000"/>
              <a:buNone/>
              <a:defRPr sz="3600"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ozha One" panose="02000000000000000000"/>
              <a:buNone/>
              <a:defRPr sz="3600"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ozha One" panose="02000000000000000000"/>
              <a:buNone/>
              <a:defRPr sz="3600"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ozha One" panose="02000000000000000000"/>
              <a:buNone/>
              <a:defRPr sz="3600"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9pPr>
          </a:lstStyle>
          <a:p/>
        </p:txBody>
      </p:sp>
      <p:sp>
        <p:nvSpPr>
          <p:cNvPr id="328" name="Google Shape;328;p61"/>
          <p:cNvSpPr txBox="1"/>
          <p:nvPr>
            <p:ph type="subTitle" idx="7"/>
          </p:nvPr>
        </p:nvSpPr>
        <p:spPr>
          <a:xfrm>
            <a:off x="5895424" y="2798996"/>
            <a:ext cx="2535300" cy="5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29" name="Google Shape;329;p61"/>
          <p:cNvSpPr txBox="1"/>
          <p:nvPr>
            <p:ph type="title" idx="8"/>
          </p:nvPr>
        </p:nvSpPr>
        <p:spPr>
          <a:xfrm>
            <a:off x="5895437" y="1392000"/>
            <a:ext cx="2535300" cy="40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2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ozha One" panose="02000000000000000000"/>
              <a:buNone/>
              <a:defRPr sz="3600"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ozha One" panose="02000000000000000000"/>
              <a:buNone/>
              <a:defRPr sz="3600"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ozha One" panose="02000000000000000000"/>
              <a:buNone/>
              <a:defRPr sz="3600"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ozha One" panose="02000000000000000000"/>
              <a:buNone/>
              <a:defRPr sz="3600"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ozha One" panose="02000000000000000000"/>
              <a:buNone/>
              <a:defRPr sz="3600"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ozha One" panose="02000000000000000000"/>
              <a:buNone/>
              <a:defRPr sz="3600"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ozha One" panose="02000000000000000000"/>
              <a:buNone/>
              <a:defRPr sz="3600"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ozha One" panose="02000000000000000000"/>
              <a:buNone/>
              <a:defRPr sz="3600"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9pPr>
          </a:lstStyle>
          <a:p/>
        </p:txBody>
      </p:sp>
      <p:sp>
        <p:nvSpPr>
          <p:cNvPr id="330" name="Google Shape;330;p61"/>
          <p:cNvSpPr txBox="1"/>
          <p:nvPr>
            <p:ph type="subTitle" idx="9"/>
          </p:nvPr>
        </p:nvSpPr>
        <p:spPr>
          <a:xfrm>
            <a:off x="5895435" y="1793090"/>
            <a:ext cx="2535300" cy="5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31" name="Google Shape;331;p61"/>
          <p:cNvSpPr txBox="1"/>
          <p:nvPr>
            <p:ph type="title" idx="13"/>
          </p:nvPr>
        </p:nvSpPr>
        <p:spPr>
          <a:xfrm>
            <a:off x="5895437" y="3403806"/>
            <a:ext cx="2535300" cy="40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2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ozha One" panose="02000000000000000000"/>
              <a:buNone/>
              <a:defRPr sz="3600"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ozha One" panose="02000000000000000000"/>
              <a:buNone/>
              <a:defRPr sz="3600"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ozha One" panose="02000000000000000000"/>
              <a:buNone/>
              <a:defRPr sz="3600"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ozha One" panose="02000000000000000000"/>
              <a:buNone/>
              <a:defRPr sz="3600"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ozha One" panose="02000000000000000000"/>
              <a:buNone/>
              <a:defRPr sz="3600"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ozha One" panose="02000000000000000000"/>
              <a:buNone/>
              <a:defRPr sz="3600"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ozha One" panose="02000000000000000000"/>
              <a:buNone/>
              <a:defRPr sz="3600"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ozha One" panose="02000000000000000000"/>
              <a:buNone/>
              <a:defRPr sz="3600"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9pPr>
          </a:lstStyle>
          <a:p/>
        </p:txBody>
      </p:sp>
      <p:sp>
        <p:nvSpPr>
          <p:cNvPr id="332" name="Google Shape;332;p61"/>
          <p:cNvSpPr txBox="1"/>
          <p:nvPr>
            <p:ph type="subTitle" idx="14"/>
          </p:nvPr>
        </p:nvSpPr>
        <p:spPr>
          <a:xfrm>
            <a:off x="5895435" y="3804899"/>
            <a:ext cx="2535300" cy="5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33" name="Google Shape;333;p61"/>
          <p:cNvSpPr txBox="1"/>
          <p:nvPr>
            <p:ph type="title" idx="15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334" name="Google Shape;334;p61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35" name="Google Shape;335;p61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2">
  <p:cSld name="CUSTOM_1_1_2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62"/>
          <p:cNvSpPr/>
          <p:nvPr/>
        </p:nvSpPr>
        <p:spPr>
          <a:xfrm>
            <a:off x="-55980" y="-27995"/>
            <a:ext cx="5691450" cy="5224950"/>
          </a:xfrm>
          <a:custGeom>
            <a:avLst/>
            <a:gdLst/>
            <a:ahLst/>
            <a:cxnLst/>
            <a:rect l="l" t="t" r="r" b="b"/>
            <a:pathLst>
              <a:path w="227658" h="208998" extrusionOk="0">
                <a:moveTo>
                  <a:pt x="197428" y="208998"/>
                </a:moveTo>
                <a:lnTo>
                  <a:pt x="0" y="208998"/>
                </a:lnTo>
                <a:lnTo>
                  <a:pt x="0" y="0"/>
                </a:lnTo>
                <a:lnTo>
                  <a:pt x="46651" y="0"/>
                </a:lnTo>
                <a:lnTo>
                  <a:pt x="69417" y="22393"/>
                </a:lnTo>
                <a:lnTo>
                  <a:pt x="226165" y="180261"/>
                </a:lnTo>
                <a:lnTo>
                  <a:pt x="227658" y="187725"/>
                </a:lnTo>
                <a:close/>
              </a:path>
            </a:pathLst>
          </a:custGeom>
          <a:solidFill>
            <a:srgbClr val="9EDDEF">
              <a:alpha val="29411"/>
            </a:srgbClr>
          </a:solidFill>
          <a:ln>
            <a:noFill/>
          </a:ln>
        </p:spPr>
      </p:sp>
      <p:sp>
        <p:nvSpPr>
          <p:cNvPr id="338" name="Google Shape;338;p62"/>
          <p:cNvSpPr/>
          <p:nvPr/>
        </p:nvSpPr>
        <p:spPr>
          <a:xfrm flipH="1">
            <a:off x="4881322" y="-87400"/>
            <a:ext cx="4332025" cy="5280825"/>
          </a:xfrm>
          <a:custGeom>
            <a:avLst/>
            <a:gdLst/>
            <a:ahLst/>
            <a:cxnLst/>
            <a:rect l="l" t="t" r="r" b="b"/>
            <a:pathLst>
              <a:path w="173281" h="211233" extrusionOk="0">
                <a:moveTo>
                  <a:pt x="146814" y="0"/>
                </a:moveTo>
                <a:lnTo>
                  <a:pt x="0" y="0"/>
                </a:lnTo>
                <a:lnTo>
                  <a:pt x="0" y="211233"/>
                </a:lnTo>
                <a:lnTo>
                  <a:pt x="173281" y="211233"/>
                </a:lnTo>
                <a:lnTo>
                  <a:pt x="43944" y="115854"/>
                </a:lnTo>
                <a:close/>
              </a:path>
            </a:pathLst>
          </a:custGeom>
          <a:solidFill>
            <a:srgbClr val="F7E5B7">
              <a:alpha val="52549"/>
            </a:srgbClr>
          </a:solidFill>
          <a:ln>
            <a:noFill/>
          </a:ln>
        </p:spPr>
      </p:sp>
      <p:sp>
        <p:nvSpPr>
          <p:cNvPr id="339" name="Google Shape;339;p62"/>
          <p:cNvSpPr/>
          <p:nvPr/>
        </p:nvSpPr>
        <p:spPr>
          <a:xfrm flipH="1">
            <a:off x="1073641" y="-62416"/>
            <a:ext cx="7041100" cy="4656600"/>
          </a:xfrm>
          <a:custGeom>
            <a:avLst/>
            <a:gdLst/>
            <a:ahLst/>
            <a:cxnLst/>
            <a:rect l="l" t="t" r="r" b="b"/>
            <a:pathLst>
              <a:path w="281644" h="186264" extrusionOk="0">
                <a:moveTo>
                  <a:pt x="101871" y="0"/>
                </a:moveTo>
                <a:lnTo>
                  <a:pt x="281644" y="0"/>
                </a:lnTo>
                <a:lnTo>
                  <a:pt x="96378" y="186264"/>
                </a:lnTo>
                <a:lnTo>
                  <a:pt x="0" y="115853"/>
                </a:lnTo>
                <a:close/>
              </a:path>
            </a:pathLst>
          </a:custGeom>
          <a:solidFill>
            <a:srgbClr val="595959">
              <a:alpha val="16862"/>
            </a:srgbClr>
          </a:solidFill>
          <a:ln>
            <a:noFill/>
          </a:ln>
        </p:spPr>
      </p:sp>
      <p:sp>
        <p:nvSpPr>
          <p:cNvPr id="340" name="Google Shape;340;p62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41" name="Google Shape;341;p62"/>
          <p:cNvSpPr txBox="1"/>
          <p:nvPr>
            <p:ph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42" name="Google Shape;342;p62"/>
          <p:cNvSpPr txBox="1"/>
          <p:nvPr>
            <p:ph type="title" idx="2"/>
          </p:nvPr>
        </p:nvSpPr>
        <p:spPr>
          <a:xfrm>
            <a:off x="1848226" y="1509075"/>
            <a:ext cx="2253300" cy="3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2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zha One" panose="02000000000000000000"/>
              <a:buNone/>
              <a:defRPr sz="3600">
                <a:solidFill>
                  <a:schemeClr val="accent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zha One" panose="02000000000000000000"/>
              <a:buNone/>
              <a:defRPr sz="3600">
                <a:solidFill>
                  <a:schemeClr val="accent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zha One" panose="02000000000000000000"/>
              <a:buNone/>
              <a:defRPr sz="3600">
                <a:solidFill>
                  <a:schemeClr val="accent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zha One" panose="02000000000000000000"/>
              <a:buNone/>
              <a:defRPr sz="3600">
                <a:solidFill>
                  <a:schemeClr val="accent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zha One" panose="02000000000000000000"/>
              <a:buNone/>
              <a:defRPr sz="3600">
                <a:solidFill>
                  <a:schemeClr val="accent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zha One" panose="02000000000000000000"/>
              <a:buNone/>
              <a:defRPr sz="3600">
                <a:solidFill>
                  <a:schemeClr val="accent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zha One" panose="02000000000000000000"/>
              <a:buNone/>
              <a:defRPr sz="3600">
                <a:solidFill>
                  <a:schemeClr val="accent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zha One" panose="02000000000000000000"/>
              <a:buNone/>
              <a:defRPr sz="3600">
                <a:solidFill>
                  <a:schemeClr val="accent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9pPr>
          </a:lstStyle>
          <a:p/>
        </p:txBody>
      </p:sp>
      <p:sp>
        <p:nvSpPr>
          <p:cNvPr id="343" name="Google Shape;343;p62"/>
          <p:cNvSpPr txBox="1"/>
          <p:nvPr>
            <p:ph type="subTitle" idx="1"/>
          </p:nvPr>
        </p:nvSpPr>
        <p:spPr>
          <a:xfrm>
            <a:off x="1608525" y="1799405"/>
            <a:ext cx="2732700" cy="2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44" name="Google Shape;344;p62"/>
          <p:cNvSpPr txBox="1"/>
          <p:nvPr>
            <p:ph type="title" idx="3"/>
          </p:nvPr>
        </p:nvSpPr>
        <p:spPr>
          <a:xfrm>
            <a:off x="1848226" y="3096975"/>
            <a:ext cx="2253300" cy="3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2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zha One" panose="02000000000000000000"/>
              <a:buNone/>
              <a:defRPr sz="3600">
                <a:solidFill>
                  <a:schemeClr val="accent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zha One" panose="02000000000000000000"/>
              <a:buNone/>
              <a:defRPr sz="3600">
                <a:solidFill>
                  <a:schemeClr val="accent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zha One" panose="02000000000000000000"/>
              <a:buNone/>
              <a:defRPr sz="3600">
                <a:solidFill>
                  <a:schemeClr val="accent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zha One" panose="02000000000000000000"/>
              <a:buNone/>
              <a:defRPr sz="3600">
                <a:solidFill>
                  <a:schemeClr val="accent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zha One" panose="02000000000000000000"/>
              <a:buNone/>
              <a:defRPr sz="3600">
                <a:solidFill>
                  <a:schemeClr val="accent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zha One" panose="02000000000000000000"/>
              <a:buNone/>
              <a:defRPr sz="3600">
                <a:solidFill>
                  <a:schemeClr val="accent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zha One" panose="02000000000000000000"/>
              <a:buNone/>
              <a:defRPr sz="3600">
                <a:solidFill>
                  <a:schemeClr val="accent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zha One" panose="02000000000000000000"/>
              <a:buNone/>
              <a:defRPr sz="3600">
                <a:solidFill>
                  <a:schemeClr val="accent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9pPr>
          </a:lstStyle>
          <a:p/>
        </p:txBody>
      </p:sp>
      <p:sp>
        <p:nvSpPr>
          <p:cNvPr id="345" name="Google Shape;345;p62"/>
          <p:cNvSpPr txBox="1"/>
          <p:nvPr>
            <p:ph type="subTitle" idx="4"/>
          </p:nvPr>
        </p:nvSpPr>
        <p:spPr>
          <a:xfrm>
            <a:off x="1608525" y="3483426"/>
            <a:ext cx="2732700" cy="2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46" name="Google Shape;346;p62"/>
          <p:cNvSpPr txBox="1"/>
          <p:nvPr>
            <p:ph type="title" idx="5"/>
          </p:nvPr>
        </p:nvSpPr>
        <p:spPr>
          <a:xfrm>
            <a:off x="5272526" y="1509075"/>
            <a:ext cx="2253300" cy="3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2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zha One" panose="02000000000000000000"/>
              <a:buNone/>
              <a:defRPr sz="3600">
                <a:solidFill>
                  <a:schemeClr val="accent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zha One" panose="02000000000000000000"/>
              <a:buNone/>
              <a:defRPr sz="3600">
                <a:solidFill>
                  <a:schemeClr val="accent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zha One" panose="02000000000000000000"/>
              <a:buNone/>
              <a:defRPr sz="3600">
                <a:solidFill>
                  <a:schemeClr val="accent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zha One" panose="02000000000000000000"/>
              <a:buNone/>
              <a:defRPr sz="3600">
                <a:solidFill>
                  <a:schemeClr val="accent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zha One" panose="02000000000000000000"/>
              <a:buNone/>
              <a:defRPr sz="3600">
                <a:solidFill>
                  <a:schemeClr val="accent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zha One" panose="02000000000000000000"/>
              <a:buNone/>
              <a:defRPr sz="3600">
                <a:solidFill>
                  <a:schemeClr val="accent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zha One" panose="02000000000000000000"/>
              <a:buNone/>
              <a:defRPr sz="3600">
                <a:solidFill>
                  <a:schemeClr val="accent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zha One" panose="02000000000000000000"/>
              <a:buNone/>
              <a:defRPr sz="3600">
                <a:solidFill>
                  <a:schemeClr val="accent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9pPr>
          </a:lstStyle>
          <a:p/>
        </p:txBody>
      </p:sp>
      <p:sp>
        <p:nvSpPr>
          <p:cNvPr id="347" name="Google Shape;347;p62"/>
          <p:cNvSpPr txBox="1"/>
          <p:nvPr>
            <p:ph type="subTitle" idx="6"/>
          </p:nvPr>
        </p:nvSpPr>
        <p:spPr>
          <a:xfrm>
            <a:off x="5032825" y="1799405"/>
            <a:ext cx="2732700" cy="2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48" name="Google Shape;348;p62"/>
          <p:cNvSpPr txBox="1"/>
          <p:nvPr>
            <p:ph type="title" idx="7"/>
          </p:nvPr>
        </p:nvSpPr>
        <p:spPr>
          <a:xfrm>
            <a:off x="5272526" y="3097125"/>
            <a:ext cx="2253300" cy="3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2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zha One" panose="02000000000000000000"/>
              <a:buNone/>
              <a:defRPr sz="3600">
                <a:solidFill>
                  <a:schemeClr val="accent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zha One" panose="02000000000000000000"/>
              <a:buNone/>
              <a:defRPr sz="3600">
                <a:solidFill>
                  <a:schemeClr val="accent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zha One" panose="02000000000000000000"/>
              <a:buNone/>
              <a:defRPr sz="3600">
                <a:solidFill>
                  <a:schemeClr val="accent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zha One" panose="02000000000000000000"/>
              <a:buNone/>
              <a:defRPr sz="3600">
                <a:solidFill>
                  <a:schemeClr val="accent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zha One" panose="02000000000000000000"/>
              <a:buNone/>
              <a:defRPr sz="3600">
                <a:solidFill>
                  <a:schemeClr val="accent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zha One" panose="02000000000000000000"/>
              <a:buNone/>
              <a:defRPr sz="3600">
                <a:solidFill>
                  <a:schemeClr val="accent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zha One" panose="02000000000000000000"/>
              <a:buNone/>
              <a:defRPr sz="3600">
                <a:solidFill>
                  <a:schemeClr val="accent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zha One" panose="02000000000000000000"/>
              <a:buNone/>
              <a:defRPr sz="3600">
                <a:solidFill>
                  <a:schemeClr val="accent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9pPr>
          </a:lstStyle>
          <a:p/>
        </p:txBody>
      </p:sp>
      <p:sp>
        <p:nvSpPr>
          <p:cNvPr id="349" name="Google Shape;349;p62"/>
          <p:cNvSpPr txBox="1"/>
          <p:nvPr>
            <p:ph type="subTitle" idx="8"/>
          </p:nvPr>
        </p:nvSpPr>
        <p:spPr>
          <a:xfrm>
            <a:off x="5032825" y="3482981"/>
            <a:ext cx="2732700" cy="2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cxnSp>
        <p:nvCxnSpPr>
          <p:cNvPr id="350" name="Google Shape;350;p62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1" name="Google Shape;351;p62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6"/>
          <p:cNvSpPr/>
          <p:nvPr/>
        </p:nvSpPr>
        <p:spPr>
          <a:xfrm rot="10800000">
            <a:off x="4919006" y="2057835"/>
            <a:ext cx="4346950" cy="3402450"/>
          </a:xfrm>
          <a:custGeom>
            <a:avLst/>
            <a:gdLst/>
            <a:ahLst/>
            <a:cxnLst/>
            <a:rect l="l" t="t" r="r" b="b"/>
            <a:pathLst>
              <a:path w="173878" h="136098" extrusionOk="0">
                <a:moveTo>
                  <a:pt x="0" y="0"/>
                </a:moveTo>
                <a:lnTo>
                  <a:pt x="0" y="136098"/>
                </a:lnTo>
                <a:lnTo>
                  <a:pt x="173878" y="98319"/>
                </a:lnTo>
                <a:lnTo>
                  <a:pt x="130636" y="911"/>
                </a:lnTo>
                <a:close/>
              </a:path>
            </a:pathLst>
          </a:custGeom>
          <a:solidFill>
            <a:srgbClr val="96B3C1">
              <a:alpha val="38823"/>
            </a:srgbClr>
          </a:solidFill>
          <a:ln>
            <a:noFill/>
          </a:ln>
        </p:spPr>
      </p:sp>
      <p:sp>
        <p:nvSpPr>
          <p:cNvPr id="39" name="Google Shape;39;p36"/>
          <p:cNvSpPr/>
          <p:nvPr/>
        </p:nvSpPr>
        <p:spPr>
          <a:xfrm rot="10800000">
            <a:off x="2472431" y="-70150"/>
            <a:ext cx="6793525" cy="3072450"/>
          </a:xfrm>
          <a:custGeom>
            <a:avLst/>
            <a:gdLst/>
            <a:ahLst/>
            <a:cxnLst/>
            <a:rect l="l" t="t" r="r" b="b"/>
            <a:pathLst>
              <a:path w="271741" h="122898" extrusionOk="0">
                <a:moveTo>
                  <a:pt x="0" y="37780"/>
                </a:moveTo>
                <a:lnTo>
                  <a:pt x="0" y="122898"/>
                </a:lnTo>
                <a:lnTo>
                  <a:pt x="271741" y="122898"/>
                </a:lnTo>
                <a:lnTo>
                  <a:pt x="174333" y="0"/>
                </a:lnTo>
                <a:close/>
              </a:path>
            </a:pathLst>
          </a:custGeom>
          <a:solidFill>
            <a:srgbClr val="F7E5B7">
              <a:alpha val="52549"/>
            </a:srgbClr>
          </a:solidFill>
          <a:ln>
            <a:noFill/>
          </a:ln>
        </p:spPr>
      </p:sp>
      <p:sp>
        <p:nvSpPr>
          <p:cNvPr id="40" name="Google Shape;40;p36"/>
          <p:cNvSpPr/>
          <p:nvPr/>
        </p:nvSpPr>
        <p:spPr>
          <a:xfrm rot="10800000">
            <a:off x="-48100" y="2154550"/>
            <a:ext cx="6065225" cy="3322800"/>
          </a:xfrm>
          <a:custGeom>
            <a:avLst/>
            <a:gdLst/>
            <a:ahLst/>
            <a:cxnLst/>
            <a:rect l="l" t="t" r="r" b="b"/>
            <a:pathLst>
              <a:path w="242609" h="132912" extrusionOk="0">
                <a:moveTo>
                  <a:pt x="0" y="455"/>
                </a:moveTo>
                <a:lnTo>
                  <a:pt x="44607" y="100594"/>
                </a:lnTo>
                <a:lnTo>
                  <a:pt x="242609" y="132912"/>
                </a:lnTo>
                <a:lnTo>
                  <a:pt x="242609" y="0"/>
                </a:lnTo>
                <a:close/>
              </a:path>
            </a:pathLst>
          </a:custGeom>
          <a:solidFill>
            <a:srgbClr val="9EDDEF">
              <a:alpha val="29411"/>
            </a:srgbClr>
          </a:solidFill>
          <a:ln>
            <a:noFill/>
          </a:ln>
        </p:spPr>
      </p:sp>
      <p:sp>
        <p:nvSpPr>
          <p:cNvPr id="41" name="Google Shape;41;p36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2" name="Google Shape;42;p36"/>
          <p:cNvSpPr txBox="1"/>
          <p:nvPr>
            <p:ph type="title"/>
          </p:nvPr>
        </p:nvSpPr>
        <p:spPr>
          <a:xfrm>
            <a:off x="2860200" y="2746192"/>
            <a:ext cx="3423600" cy="6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36"/>
          <p:cNvSpPr txBox="1"/>
          <p:nvPr>
            <p:ph type="title" idx="2"/>
          </p:nvPr>
        </p:nvSpPr>
        <p:spPr>
          <a:xfrm>
            <a:off x="3850375" y="1276877"/>
            <a:ext cx="1443300" cy="13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4" name="Google Shape;44;p36"/>
          <p:cNvSpPr txBox="1"/>
          <p:nvPr>
            <p:ph type="subTitle" idx="1"/>
          </p:nvPr>
        </p:nvSpPr>
        <p:spPr>
          <a:xfrm>
            <a:off x="2948550" y="3462208"/>
            <a:ext cx="3246900" cy="4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dk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5" name="Google Shape;45;p36"/>
          <p:cNvSpPr txBox="1"/>
          <p:nvPr>
            <p:ph type="subTitle" idx="3"/>
          </p:nvPr>
        </p:nvSpPr>
        <p:spPr>
          <a:xfrm>
            <a:off x="713225" y="539500"/>
            <a:ext cx="946500" cy="56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cxnSp>
        <p:nvCxnSpPr>
          <p:cNvPr id="46" name="Google Shape;46;p36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7" name="Google Shape;47;p36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1_1_2_1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63"/>
          <p:cNvSpPr/>
          <p:nvPr/>
        </p:nvSpPr>
        <p:spPr>
          <a:xfrm>
            <a:off x="-218375" y="2550050"/>
            <a:ext cx="4311125" cy="2803650"/>
          </a:xfrm>
          <a:custGeom>
            <a:avLst/>
            <a:gdLst/>
            <a:ahLst/>
            <a:cxnLst/>
            <a:rect l="l" t="t" r="r" b="b"/>
            <a:pathLst>
              <a:path w="172445" h="112146" extrusionOk="0">
                <a:moveTo>
                  <a:pt x="0" y="7890"/>
                </a:moveTo>
                <a:lnTo>
                  <a:pt x="0" y="112146"/>
                </a:lnTo>
                <a:lnTo>
                  <a:pt x="172445" y="34658"/>
                </a:lnTo>
                <a:lnTo>
                  <a:pt x="172445" y="0"/>
                </a:lnTo>
                <a:close/>
              </a:path>
            </a:pathLst>
          </a:custGeom>
          <a:solidFill>
            <a:srgbClr val="96B3C1">
              <a:alpha val="38823"/>
            </a:srgbClr>
          </a:solidFill>
          <a:ln>
            <a:noFill/>
          </a:ln>
        </p:spPr>
      </p:sp>
      <p:sp>
        <p:nvSpPr>
          <p:cNvPr id="354" name="Google Shape;354;p63"/>
          <p:cNvSpPr/>
          <p:nvPr/>
        </p:nvSpPr>
        <p:spPr>
          <a:xfrm>
            <a:off x="4278625" y="3457200"/>
            <a:ext cx="4110775" cy="1867125"/>
          </a:xfrm>
          <a:custGeom>
            <a:avLst/>
            <a:gdLst/>
            <a:ahLst/>
            <a:cxnLst/>
            <a:rect l="l" t="t" r="r" b="b"/>
            <a:pathLst>
              <a:path w="164431" h="74685" extrusionOk="0">
                <a:moveTo>
                  <a:pt x="164431" y="74685"/>
                </a:moveTo>
                <a:lnTo>
                  <a:pt x="0" y="74685"/>
                </a:lnTo>
                <a:lnTo>
                  <a:pt x="43119" y="0"/>
                </a:lnTo>
                <a:lnTo>
                  <a:pt x="74588" y="8432"/>
                </a:lnTo>
                <a:lnTo>
                  <a:pt x="130278" y="51660"/>
                </a:lnTo>
                <a:close/>
              </a:path>
            </a:pathLst>
          </a:custGeom>
          <a:solidFill>
            <a:srgbClr val="9EDDEF">
              <a:alpha val="29411"/>
            </a:srgbClr>
          </a:solidFill>
          <a:ln>
            <a:noFill/>
          </a:ln>
        </p:spPr>
      </p:sp>
      <p:sp>
        <p:nvSpPr>
          <p:cNvPr id="355" name="Google Shape;355;p63"/>
          <p:cNvSpPr/>
          <p:nvPr/>
        </p:nvSpPr>
        <p:spPr>
          <a:xfrm>
            <a:off x="-227861" y="-212225"/>
            <a:ext cx="8614100" cy="5530500"/>
          </a:xfrm>
          <a:custGeom>
            <a:avLst/>
            <a:gdLst/>
            <a:ahLst/>
            <a:cxnLst/>
            <a:rect l="l" t="t" r="r" b="b"/>
            <a:pathLst>
              <a:path w="344564" h="221220" extrusionOk="0">
                <a:moveTo>
                  <a:pt x="128837" y="0"/>
                </a:moveTo>
                <a:lnTo>
                  <a:pt x="0" y="0"/>
                </a:lnTo>
                <a:lnTo>
                  <a:pt x="0" y="118350"/>
                </a:lnTo>
                <a:lnTo>
                  <a:pt x="178774" y="112358"/>
                </a:lnTo>
                <a:lnTo>
                  <a:pt x="344564" y="221220"/>
                </a:lnTo>
                <a:lnTo>
                  <a:pt x="243692" y="56428"/>
                </a:lnTo>
                <a:close/>
              </a:path>
            </a:pathLst>
          </a:custGeom>
          <a:solidFill>
            <a:srgbClr val="F7E5B7">
              <a:alpha val="52549"/>
            </a:srgbClr>
          </a:solidFill>
          <a:ln>
            <a:noFill/>
          </a:ln>
        </p:spPr>
      </p:sp>
      <p:sp>
        <p:nvSpPr>
          <p:cNvPr id="356" name="Google Shape;356;p63"/>
          <p:cNvSpPr/>
          <p:nvPr/>
        </p:nvSpPr>
        <p:spPr>
          <a:xfrm>
            <a:off x="5867575" y="-212225"/>
            <a:ext cx="3383225" cy="5580450"/>
          </a:xfrm>
          <a:custGeom>
            <a:avLst/>
            <a:gdLst/>
            <a:ahLst/>
            <a:cxnLst/>
            <a:rect l="l" t="t" r="r" b="b"/>
            <a:pathLst>
              <a:path w="135329" h="223218" extrusionOk="0">
                <a:moveTo>
                  <a:pt x="53433" y="0"/>
                </a:moveTo>
                <a:lnTo>
                  <a:pt x="135329" y="0"/>
                </a:lnTo>
                <a:lnTo>
                  <a:pt x="135329" y="223218"/>
                </a:lnTo>
                <a:lnTo>
                  <a:pt x="101872" y="223218"/>
                </a:lnTo>
                <a:lnTo>
                  <a:pt x="0" y="57927"/>
                </a:lnTo>
                <a:close/>
              </a:path>
            </a:pathLst>
          </a:custGeom>
          <a:solidFill>
            <a:srgbClr val="595959">
              <a:alpha val="16862"/>
            </a:srgbClr>
          </a:solidFill>
          <a:ln>
            <a:noFill/>
          </a:ln>
        </p:spPr>
      </p:sp>
      <p:sp>
        <p:nvSpPr>
          <p:cNvPr id="357" name="Google Shape;357;p63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58" name="Google Shape;358;p63"/>
          <p:cNvSpPr txBox="1"/>
          <p:nvPr>
            <p:ph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359" name="Google Shape;359;p63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60" name="Google Shape;360;p63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1" name="Google Shape;361;p63"/>
          <p:cNvSpPr txBox="1"/>
          <p:nvPr>
            <p:ph type="subTitle" idx="1"/>
          </p:nvPr>
        </p:nvSpPr>
        <p:spPr>
          <a:xfrm>
            <a:off x="2014850" y="1937938"/>
            <a:ext cx="2427600" cy="16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dk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1_1_2_1_1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64"/>
          <p:cNvSpPr/>
          <p:nvPr/>
        </p:nvSpPr>
        <p:spPr>
          <a:xfrm>
            <a:off x="4793950" y="-112350"/>
            <a:ext cx="4419400" cy="2958750"/>
          </a:xfrm>
          <a:custGeom>
            <a:avLst/>
            <a:gdLst/>
            <a:ahLst/>
            <a:cxnLst/>
            <a:rect l="l" t="t" r="r" b="b"/>
            <a:pathLst>
              <a:path w="176776" h="118350" extrusionOk="0">
                <a:moveTo>
                  <a:pt x="33957" y="0"/>
                </a:moveTo>
                <a:lnTo>
                  <a:pt x="176776" y="0"/>
                </a:lnTo>
                <a:lnTo>
                  <a:pt x="176776" y="114355"/>
                </a:lnTo>
                <a:lnTo>
                  <a:pt x="0" y="118350"/>
                </a:lnTo>
                <a:close/>
              </a:path>
            </a:pathLst>
          </a:custGeom>
          <a:solidFill>
            <a:srgbClr val="9EDDEF">
              <a:alpha val="29411"/>
            </a:srgbClr>
          </a:solidFill>
          <a:ln>
            <a:noFill/>
          </a:ln>
        </p:spPr>
      </p:sp>
      <p:sp>
        <p:nvSpPr>
          <p:cNvPr id="364" name="Google Shape;364;p64"/>
          <p:cNvSpPr/>
          <p:nvPr/>
        </p:nvSpPr>
        <p:spPr>
          <a:xfrm>
            <a:off x="-124850" y="-137325"/>
            <a:ext cx="4244650" cy="5405675"/>
          </a:xfrm>
          <a:custGeom>
            <a:avLst/>
            <a:gdLst/>
            <a:ahLst/>
            <a:cxnLst/>
            <a:rect l="l" t="t" r="r" b="b"/>
            <a:pathLst>
              <a:path w="169786" h="216227" extrusionOk="0">
                <a:moveTo>
                  <a:pt x="57428" y="0"/>
                </a:moveTo>
                <a:lnTo>
                  <a:pt x="0" y="0"/>
                </a:lnTo>
                <a:lnTo>
                  <a:pt x="0" y="216227"/>
                </a:lnTo>
                <a:lnTo>
                  <a:pt x="169786" y="216227"/>
                </a:lnTo>
                <a:lnTo>
                  <a:pt x="53433" y="60424"/>
                </a:lnTo>
                <a:close/>
              </a:path>
            </a:pathLst>
          </a:custGeom>
          <a:solidFill>
            <a:srgbClr val="F7E5B7">
              <a:alpha val="52549"/>
            </a:srgbClr>
          </a:solidFill>
          <a:ln>
            <a:noFill/>
          </a:ln>
        </p:spPr>
      </p:sp>
      <p:sp>
        <p:nvSpPr>
          <p:cNvPr id="365" name="Google Shape;365;p64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66" name="Google Shape;366;p64"/>
          <p:cNvSpPr txBox="1"/>
          <p:nvPr>
            <p:ph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367" name="Google Shape;367;p64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68" name="Google Shape;368;p64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9" name="Google Shape;369;p64"/>
          <p:cNvSpPr txBox="1"/>
          <p:nvPr>
            <p:ph type="subTitle" idx="1"/>
          </p:nvPr>
        </p:nvSpPr>
        <p:spPr>
          <a:xfrm>
            <a:off x="5163175" y="1938025"/>
            <a:ext cx="2427600" cy="16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dk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1_1_2_1_1_1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65"/>
          <p:cNvSpPr/>
          <p:nvPr/>
        </p:nvSpPr>
        <p:spPr>
          <a:xfrm>
            <a:off x="4793950" y="-112350"/>
            <a:ext cx="4419400" cy="2958750"/>
          </a:xfrm>
          <a:custGeom>
            <a:avLst/>
            <a:gdLst/>
            <a:ahLst/>
            <a:cxnLst/>
            <a:rect l="l" t="t" r="r" b="b"/>
            <a:pathLst>
              <a:path w="176776" h="118350" extrusionOk="0">
                <a:moveTo>
                  <a:pt x="33957" y="0"/>
                </a:moveTo>
                <a:lnTo>
                  <a:pt x="176776" y="0"/>
                </a:lnTo>
                <a:lnTo>
                  <a:pt x="176776" y="114355"/>
                </a:lnTo>
                <a:lnTo>
                  <a:pt x="0" y="118350"/>
                </a:lnTo>
                <a:close/>
              </a:path>
            </a:pathLst>
          </a:custGeom>
          <a:solidFill>
            <a:srgbClr val="9EDDEF">
              <a:alpha val="29411"/>
            </a:srgbClr>
          </a:solidFill>
          <a:ln>
            <a:noFill/>
          </a:ln>
        </p:spPr>
      </p:sp>
      <p:sp>
        <p:nvSpPr>
          <p:cNvPr id="372" name="Google Shape;372;p65"/>
          <p:cNvSpPr/>
          <p:nvPr/>
        </p:nvSpPr>
        <p:spPr>
          <a:xfrm>
            <a:off x="-124850" y="-137325"/>
            <a:ext cx="4244650" cy="5405675"/>
          </a:xfrm>
          <a:custGeom>
            <a:avLst/>
            <a:gdLst/>
            <a:ahLst/>
            <a:cxnLst/>
            <a:rect l="l" t="t" r="r" b="b"/>
            <a:pathLst>
              <a:path w="169786" h="216227" extrusionOk="0">
                <a:moveTo>
                  <a:pt x="57428" y="0"/>
                </a:moveTo>
                <a:lnTo>
                  <a:pt x="0" y="0"/>
                </a:lnTo>
                <a:lnTo>
                  <a:pt x="0" y="216227"/>
                </a:lnTo>
                <a:lnTo>
                  <a:pt x="169786" y="216227"/>
                </a:lnTo>
                <a:lnTo>
                  <a:pt x="53433" y="60424"/>
                </a:lnTo>
                <a:close/>
              </a:path>
            </a:pathLst>
          </a:custGeom>
          <a:solidFill>
            <a:srgbClr val="F7E5B7">
              <a:alpha val="52549"/>
            </a:srgbClr>
          </a:solidFill>
          <a:ln>
            <a:noFill/>
          </a:ln>
        </p:spPr>
      </p:sp>
      <p:sp>
        <p:nvSpPr>
          <p:cNvPr id="373" name="Google Shape;373;p65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374" name="Google Shape;374;p65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75" name="Google Shape;375;p65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76" name="Google Shape;376;p65"/>
          <p:cNvSpPr txBox="1"/>
          <p:nvPr>
            <p:ph type="body" idx="1"/>
          </p:nvPr>
        </p:nvSpPr>
        <p:spPr>
          <a:xfrm>
            <a:off x="713225" y="1348475"/>
            <a:ext cx="7717500" cy="28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rlow" panose="00000500000000000000"/>
              <a:buChar char="●"/>
              <a:defRPr sz="1400">
                <a:solidFill>
                  <a:schemeClr val="dk1"/>
                </a:solidFill>
              </a:defRPr>
            </a:lvl1pPr>
            <a:lvl2pPr marL="914400" lvl="1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77" name="Google Shape;377;p65"/>
          <p:cNvSpPr txBox="1"/>
          <p:nvPr>
            <p:ph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1_1_2_1_1_1_1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66"/>
          <p:cNvSpPr/>
          <p:nvPr/>
        </p:nvSpPr>
        <p:spPr>
          <a:xfrm>
            <a:off x="-62425" y="-87400"/>
            <a:ext cx="4162700" cy="5280825"/>
          </a:xfrm>
          <a:custGeom>
            <a:avLst/>
            <a:gdLst/>
            <a:ahLst/>
            <a:cxnLst/>
            <a:rect l="l" t="t" r="r" b="b"/>
            <a:pathLst>
              <a:path w="166508" h="211233" extrusionOk="0">
                <a:moveTo>
                  <a:pt x="146814" y="0"/>
                </a:moveTo>
                <a:lnTo>
                  <a:pt x="0" y="0"/>
                </a:lnTo>
                <a:lnTo>
                  <a:pt x="0" y="211233"/>
                </a:lnTo>
                <a:lnTo>
                  <a:pt x="166508" y="209407"/>
                </a:lnTo>
                <a:lnTo>
                  <a:pt x="46844" y="115418"/>
                </a:lnTo>
                <a:close/>
              </a:path>
            </a:pathLst>
          </a:custGeom>
          <a:solidFill>
            <a:srgbClr val="9EDDEF">
              <a:alpha val="29411"/>
            </a:srgbClr>
          </a:solidFill>
          <a:ln>
            <a:noFill/>
          </a:ln>
        </p:spPr>
      </p:sp>
      <p:sp>
        <p:nvSpPr>
          <p:cNvPr id="380" name="Google Shape;380;p66"/>
          <p:cNvSpPr/>
          <p:nvPr/>
        </p:nvSpPr>
        <p:spPr>
          <a:xfrm>
            <a:off x="1036191" y="-62416"/>
            <a:ext cx="7041100" cy="4656600"/>
          </a:xfrm>
          <a:custGeom>
            <a:avLst/>
            <a:gdLst/>
            <a:ahLst/>
            <a:cxnLst/>
            <a:rect l="l" t="t" r="r" b="b"/>
            <a:pathLst>
              <a:path w="281644" h="186264" extrusionOk="0">
                <a:moveTo>
                  <a:pt x="101871" y="0"/>
                </a:moveTo>
                <a:lnTo>
                  <a:pt x="281644" y="0"/>
                </a:lnTo>
                <a:lnTo>
                  <a:pt x="96378" y="186264"/>
                </a:lnTo>
                <a:lnTo>
                  <a:pt x="0" y="115853"/>
                </a:lnTo>
                <a:close/>
              </a:path>
            </a:pathLst>
          </a:custGeom>
          <a:solidFill>
            <a:srgbClr val="F7E5B7">
              <a:alpha val="52549"/>
            </a:srgbClr>
          </a:solidFill>
          <a:ln>
            <a:noFill/>
          </a:ln>
        </p:spPr>
      </p:sp>
      <p:sp>
        <p:nvSpPr>
          <p:cNvPr id="381" name="Google Shape;381;p66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382" name="Google Shape;382;p66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83" name="Google Shape;383;p66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84" name="Google Shape;384;p66"/>
          <p:cNvSpPr txBox="1"/>
          <p:nvPr>
            <p:ph type="body" idx="1"/>
          </p:nvPr>
        </p:nvSpPr>
        <p:spPr>
          <a:xfrm>
            <a:off x="713225" y="1348475"/>
            <a:ext cx="7717500" cy="28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rlow" panose="00000500000000000000"/>
              <a:buChar char="●"/>
              <a:defRPr sz="1400">
                <a:solidFill>
                  <a:schemeClr val="dk1"/>
                </a:solidFill>
              </a:defRPr>
            </a:lvl1pPr>
            <a:lvl2pPr marL="914400" lvl="1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85" name="Google Shape;385;p66"/>
          <p:cNvSpPr txBox="1"/>
          <p:nvPr>
            <p:ph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1_1_2_1_1_1_1_1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7" name="Google Shape;387;p67"/>
          <p:cNvGrpSpPr/>
          <p:nvPr/>
        </p:nvGrpSpPr>
        <p:grpSpPr>
          <a:xfrm>
            <a:off x="-299629" y="-137325"/>
            <a:ext cx="9550450" cy="5418141"/>
            <a:chOff x="-124850" y="-137325"/>
            <a:chExt cx="9550450" cy="5418141"/>
          </a:xfrm>
        </p:grpSpPr>
        <p:sp>
          <p:nvSpPr>
            <p:cNvPr id="388" name="Google Shape;388;p67"/>
            <p:cNvSpPr/>
            <p:nvPr/>
          </p:nvSpPr>
          <p:spPr>
            <a:xfrm flipH="1">
              <a:off x="5180950" y="-137325"/>
              <a:ext cx="4244650" cy="5405675"/>
            </a:xfrm>
            <a:custGeom>
              <a:avLst/>
              <a:gdLst/>
              <a:ahLst/>
              <a:cxnLst/>
              <a:rect l="l" t="t" r="r" b="b"/>
              <a:pathLst>
                <a:path w="169786" h="216227" extrusionOk="0">
                  <a:moveTo>
                    <a:pt x="57428" y="0"/>
                  </a:moveTo>
                  <a:lnTo>
                    <a:pt x="0" y="0"/>
                  </a:lnTo>
                  <a:lnTo>
                    <a:pt x="0" y="216227"/>
                  </a:lnTo>
                  <a:lnTo>
                    <a:pt x="169786" y="216227"/>
                  </a:lnTo>
                  <a:lnTo>
                    <a:pt x="53433" y="60424"/>
                  </a:lnTo>
                  <a:close/>
                </a:path>
              </a:pathLst>
            </a:custGeom>
            <a:solidFill>
              <a:srgbClr val="F7E5B7">
                <a:alpha val="52549"/>
              </a:srgbClr>
            </a:solidFill>
            <a:ln>
              <a:noFill/>
            </a:ln>
          </p:spPr>
        </p:sp>
        <p:sp>
          <p:nvSpPr>
            <p:cNvPr id="389" name="Google Shape;389;p67"/>
            <p:cNvSpPr/>
            <p:nvPr/>
          </p:nvSpPr>
          <p:spPr>
            <a:xfrm flipH="1">
              <a:off x="-124850" y="1323316"/>
              <a:ext cx="8239600" cy="3957500"/>
            </a:xfrm>
            <a:custGeom>
              <a:avLst/>
              <a:gdLst/>
              <a:ahLst/>
              <a:cxnLst/>
              <a:rect l="l" t="t" r="r" b="b"/>
              <a:pathLst>
                <a:path w="329584" h="158300" extrusionOk="0">
                  <a:moveTo>
                    <a:pt x="0" y="0"/>
                  </a:moveTo>
                  <a:lnTo>
                    <a:pt x="117851" y="158300"/>
                  </a:lnTo>
                  <a:lnTo>
                    <a:pt x="329584" y="154305"/>
                  </a:lnTo>
                  <a:lnTo>
                    <a:pt x="320595" y="56929"/>
                  </a:lnTo>
                  <a:lnTo>
                    <a:pt x="145316" y="60923"/>
                  </a:lnTo>
                  <a:close/>
                </a:path>
              </a:pathLst>
            </a:custGeom>
            <a:solidFill>
              <a:srgbClr val="96B3C1">
                <a:alpha val="38823"/>
              </a:srgbClr>
            </a:solidFill>
            <a:ln>
              <a:noFill/>
            </a:ln>
          </p:spPr>
        </p:sp>
        <p:sp>
          <p:nvSpPr>
            <p:cNvPr id="390" name="Google Shape;390;p67"/>
            <p:cNvSpPr/>
            <p:nvPr/>
          </p:nvSpPr>
          <p:spPr>
            <a:xfrm flipH="1">
              <a:off x="87400" y="-112350"/>
              <a:ext cx="4419400" cy="2958750"/>
            </a:xfrm>
            <a:custGeom>
              <a:avLst/>
              <a:gdLst/>
              <a:ahLst/>
              <a:cxnLst/>
              <a:rect l="l" t="t" r="r" b="b"/>
              <a:pathLst>
                <a:path w="176776" h="118350" extrusionOk="0">
                  <a:moveTo>
                    <a:pt x="33957" y="0"/>
                  </a:moveTo>
                  <a:lnTo>
                    <a:pt x="176776" y="0"/>
                  </a:lnTo>
                  <a:lnTo>
                    <a:pt x="176776" y="114355"/>
                  </a:lnTo>
                  <a:lnTo>
                    <a:pt x="0" y="118350"/>
                  </a:lnTo>
                  <a:close/>
                </a:path>
              </a:pathLst>
            </a:custGeom>
            <a:solidFill>
              <a:srgbClr val="9EDDEF">
                <a:alpha val="29411"/>
              </a:srgbClr>
            </a:solidFill>
            <a:ln>
              <a:noFill/>
            </a:ln>
          </p:spPr>
        </p:sp>
      </p:grpSp>
      <p:sp>
        <p:nvSpPr>
          <p:cNvPr id="391" name="Google Shape;391;p67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392" name="Google Shape;392;p67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93" name="Google Shape;393;p67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4" name="Google Shape;394;p67"/>
          <p:cNvSpPr txBox="1"/>
          <p:nvPr>
            <p:ph type="body" idx="1"/>
          </p:nvPr>
        </p:nvSpPr>
        <p:spPr>
          <a:xfrm>
            <a:off x="713225" y="1348475"/>
            <a:ext cx="7717500" cy="296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rlow" panose="00000500000000000000"/>
              <a:buChar char="●"/>
              <a:defRPr sz="1400">
                <a:solidFill>
                  <a:schemeClr val="dk1"/>
                </a:solidFill>
              </a:defRPr>
            </a:lvl1pPr>
            <a:lvl2pPr marL="914400" lvl="1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95" name="Google Shape;395;p67"/>
          <p:cNvSpPr txBox="1"/>
          <p:nvPr>
            <p:ph type="title"/>
          </p:nvPr>
        </p:nvSpPr>
        <p:spPr>
          <a:xfrm>
            <a:off x="713250" y="683125"/>
            <a:ext cx="7717500" cy="5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CUSTOM_1_1_2_1_1_1_1_1_1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68"/>
          <p:cNvSpPr/>
          <p:nvPr/>
        </p:nvSpPr>
        <p:spPr>
          <a:xfrm flipH="1">
            <a:off x="5168482" y="-74900"/>
            <a:ext cx="4144750" cy="3620425"/>
          </a:xfrm>
          <a:custGeom>
            <a:avLst/>
            <a:gdLst/>
            <a:ahLst/>
            <a:cxnLst/>
            <a:rect l="l" t="t" r="r" b="b"/>
            <a:pathLst>
              <a:path w="165790" h="144817" extrusionOk="0">
                <a:moveTo>
                  <a:pt x="0" y="0"/>
                </a:moveTo>
                <a:lnTo>
                  <a:pt x="0" y="144817"/>
                </a:lnTo>
                <a:lnTo>
                  <a:pt x="165790" y="98375"/>
                </a:lnTo>
                <a:lnTo>
                  <a:pt x="69911" y="0"/>
                </a:lnTo>
                <a:close/>
              </a:path>
            </a:pathLst>
          </a:custGeom>
          <a:solidFill>
            <a:srgbClr val="F7E5B7">
              <a:alpha val="52549"/>
            </a:srgbClr>
          </a:solidFill>
          <a:ln>
            <a:noFill/>
          </a:ln>
        </p:spPr>
      </p:sp>
      <p:sp>
        <p:nvSpPr>
          <p:cNvPr id="398" name="Google Shape;398;p68"/>
          <p:cNvSpPr/>
          <p:nvPr/>
        </p:nvSpPr>
        <p:spPr>
          <a:xfrm flipH="1">
            <a:off x="-74909" y="2384491"/>
            <a:ext cx="9388150" cy="2871375"/>
          </a:xfrm>
          <a:custGeom>
            <a:avLst/>
            <a:gdLst/>
            <a:ahLst/>
            <a:cxnLst/>
            <a:rect l="l" t="t" r="r" b="b"/>
            <a:pathLst>
              <a:path w="375526" h="114855" extrusionOk="0">
                <a:moveTo>
                  <a:pt x="0" y="46441"/>
                </a:moveTo>
                <a:lnTo>
                  <a:pt x="0" y="114855"/>
                </a:lnTo>
                <a:lnTo>
                  <a:pt x="375526" y="114855"/>
                </a:lnTo>
                <a:lnTo>
                  <a:pt x="165791" y="0"/>
                </a:lnTo>
                <a:close/>
              </a:path>
            </a:pathLst>
          </a:custGeom>
          <a:solidFill>
            <a:srgbClr val="96B3C1">
              <a:alpha val="38823"/>
            </a:srgbClr>
          </a:solidFill>
          <a:ln>
            <a:noFill/>
          </a:ln>
        </p:spPr>
      </p:sp>
      <p:sp>
        <p:nvSpPr>
          <p:cNvPr id="399" name="Google Shape;399;p68"/>
          <p:cNvSpPr/>
          <p:nvPr/>
        </p:nvSpPr>
        <p:spPr>
          <a:xfrm flipH="1">
            <a:off x="-37434" y="-62416"/>
            <a:ext cx="7602875" cy="3857625"/>
          </a:xfrm>
          <a:custGeom>
            <a:avLst/>
            <a:gdLst/>
            <a:ahLst/>
            <a:cxnLst/>
            <a:rect l="l" t="t" r="r" b="b"/>
            <a:pathLst>
              <a:path w="304115" h="154305" extrusionOk="0">
                <a:moveTo>
                  <a:pt x="0" y="0"/>
                </a:moveTo>
                <a:lnTo>
                  <a:pt x="304115" y="0"/>
                </a:lnTo>
                <a:lnTo>
                  <a:pt x="198249" y="154305"/>
                </a:lnTo>
                <a:lnTo>
                  <a:pt x="96378" y="98375"/>
                </a:lnTo>
                <a:close/>
              </a:path>
            </a:pathLst>
          </a:custGeom>
          <a:solidFill>
            <a:srgbClr val="9EDDEF">
              <a:alpha val="29411"/>
            </a:srgbClr>
          </a:solidFill>
          <a:ln>
            <a:noFill/>
          </a:ln>
        </p:spPr>
      </p:sp>
      <p:sp>
        <p:nvSpPr>
          <p:cNvPr id="400" name="Google Shape;400;p68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401" name="Google Shape;401;p68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02" name="Google Shape;402;p68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03" name="Google Shape;403;p68"/>
          <p:cNvSpPr txBox="1"/>
          <p:nvPr>
            <p:ph type="body" idx="1"/>
          </p:nvPr>
        </p:nvSpPr>
        <p:spPr>
          <a:xfrm>
            <a:off x="713225" y="1348475"/>
            <a:ext cx="7717500" cy="29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rlow" panose="00000500000000000000"/>
              <a:buChar char="●"/>
              <a:defRPr sz="1400">
                <a:solidFill>
                  <a:schemeClr val="dk1"/>
                </a:solidFill>
              </a:defRPr>
            </a:lvl1pPr>
            <a:lvl2pPr marL="914400" lvl="1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4" name="Google Shape;404;p68"/>
          <p:cNvSpPr txBox="1"/>
          <p:nvPr>
            <p:ph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6">
  <p:cSld name="CUSTOM_12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69"/>
          <p:cNvSpPr/>
          <p:nvPr/>
        </p:nvSpPr>
        <p:spPr>
          <a:xfrm>
            <a:off x="-218375" y="2550050"/>
            <a:ext cx="4311125" cy="2803650"/>
          </a:xfrm>
          <a:custGeom>
            <a:avLst/>
            <a:gdLst/>
            <a:ahLst/>
            <a:cxnLst/>
            <a:rect l="l" t="t" r="r" b="b"/>
            <a:pathLst>
              <a:path w="172445" h="112146" extrusionOk="0">
                <a:moveTo>
                  <a:pt x="0" y="7890"/>
                </a:moveTo>
                <a:lnTo>
                  <a:pt x="0" y="112146"/>
                </a:lnTo>
                <a:lnTo>
                  <a:pt x="172445" y="34658"/>
                </a:lnTo>
                <a:lnTo>
                  <a:pt x="172445" y="0"/>
                </a:lnTo>
                <a:close/>
              </a:path>
            </a:pathLst>
          </a:custGeom>
          <a:solidFill>
            <a:srgbClr val="96B3C1">
              <a:alpha val="38823"/>
            </a:srgbClr>
          </a:solidFill>
          <a:ln>
            <a:noFill/>
          </a:ln>
        </p:spPr>
      </p:sp>
      <p:sp>
        <p:nvSpPr>
          <p:cNvPr id="407" name="Google Shape;407;p69"/>
          <p:cNvSpPr/>
          <p:nvPr/>
        </p:nvSpPr>
        <p:spPr>
          <a:xfrm>
            <a:off x="4278625" y="3457200"/>
            <a:ext cx="4110775" cy="1867125"/>
          </a:xfrm>
          <a:custGeom>
            <a:avLst/>
            <a:gdLst/>
            <a:ahLst/>
            <a:cxnLst/>
            <a:rect l="l" t="t" r="r" b="b"/>
            <a:pathLst>
              <a:path w="164431" h="74685" extrusionOk="0">
                <a:moveTo>
                  <a:pt x="164431" y="74685"/>
                </a:moveTo>
                <a:lnTo>
                  <a:pt x="0" y="74685"/>
                </a:lnTo>
                <a:lnTo>
                  <a:pt x="43119" y="0"/>
                </a:lnTo>
                <a:lnTo>
                  <a:pt x="74588" y="8432"/>
                </a:lnTo>
                <a:lnTo>
                  <a:pt x="130278" y="51660"/>
                </a:lnTo>
                <a:close/>
              </a:path>
            </a:pathLst>
          </a:custGeom>
          <a:solidFill>
            <a:srgbClr val="9EDDEF">
              <a:alpha val="29411"/>
            </a:srgbClr>
          </a:solidFill>
          <a:ln>
            <a:noFill/>
          </a:ln>
        </p:spPr>
      </p:sp>
      <p:sp>
        <p:nvSpPr>
          <p:cNvPr id="408" name="Google Shape;408;p69"/>
          <p:cNvSpPr/>
          <p:nvPr/>
        </p:nvSpPr>
        <p:spPr>
          <a:xfrm>
            <a:off x="-227861" y="-212225"/>
            <a:ext cx="8614100" cy="5530500"/>
          </a:xfrm>
          <a:custGeom>
            <a:avLst/>
            <a:gdLst/>
            <a:ahLst/>
            <a:cxnLst/>
            <a:rect l="l" t="t" r="r" b="b"/>
            <a:pathLst>
              <a:path w="344564" h="221220" extrusionOk="0">
                <a:moveTo>
                  <a:pt x="128837" y="0"/>
                </a:moveTo>
                <a:lnTo>
                  <a:pt x="0" y="0"/>
                </a:lnTo>
                <a:lnTo>
                  <a:pt x="0" y="118350"/>
                </a:lnTo>
                <a:lnTo>
                  <a:pt x="178774" y="112358"/>
                </a:lnTo>
                <a:lnTo>
                  <a:pt x="344564" y="221220"/>
                </a:lnTo>
                <a:lnTo>
                  <a:pt x="243692" y="56428"/>
                </a:lnTo>
                <a:close/>
              </a:path>
            </a:pathLst>
          </a:custGeom>
          <a:solidFill>
            <a:srgbClr val="F7E5B7">
              <a:alpha val="52549"/>
            </a:srgbClr>
          </a:solidFill>
          <a:ln>
            <a:noFill/>
          </a:ln>
        </p:spPr>
      </p:sp>
      <p:sp>
        <p:nvSpPr>
          <p:cNvPr id="409" name="Google Shape;409;p69"/>
          <p:cNvSpPr/>
          <p:nvPr/>
        </p:nvSpPr>
        <p:spPr>
          <a:xfrm>
            <a:off x="5867575" y="-212225"/>
            <a:ext cx="3383225" cy="5580450"/>
          </a:xfrm>
          <a:custGeom>
            <a:avLst/>
            <a:gdLst/>
            <a:ahLst/>
            <a:cxnLst/>
            <a:rect l="l" t="t" r="r" b="b"/>
            <a:pathLst>
              <a:path w="135329" h="223218" extrusionOk="0">
                <a:moveTo>
                  <a:pt x="53433" y="0"/>
                </a:moveTo>
                <a:lnTo>
                  <a:pt x="135329" y="0"/>
                </a:lnTo>
                <a:lnTo>
                  <a:pt x="135329" y="223218"/>
                </a:lnTo>
                <a:lnTo>
                  <a:pt x="101872" y="223218"/>
                </a:lnTo>
                <a:lnTo>
                  <a:pt x="0" y="57927"/>
                </a:lnTo>
                <a:close/>
              </a:path>
            </a:pathLst>
          </a:custGeom>
          <a:solidFill>
            <a:srgbClr val="595959">
              <a:alpha val="16862"/>
            </a:srgbClr>
          </a:solidFill>
          <a:ln>
            <a:noFill/>
          </a:ln>
        </p:spPr>
      </p:sp>
      <p:sp>
        <p:nvSpPr>
          <p:cNvPr id="410" name="Google Shape;410;p69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11" name="Google Shape;411;p69"/>
          <p:cNvSpPr txBox="1"/>
          <p:nvPr>
            <p:ph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412" name="Google Shape;412;p69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13" name="Google Shape;413;p69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7">
  <p:cSld name="CUSTOM_13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70"/>
          <p:cNvSpPr/>
          <p:nvPr/>
        </p:nvSpPr>
        <p:spPr>
          <a:xfrm>
            <a:off x="1974642" y="3927350"/>
            <a:ext cx="4028750" cy="1428400"/>
          </a:xfrm>
          <a:custGeom>
            <a:avLst/>
            <a:gdLst/>
            <a:ahLst/>
            <a:cxnLst/>
            <a:rect l="l" t="t" r="r" b="b"/>
            <a:pathLst>
              <a:path w="161150" h="57136" extrusionOk="0">
                <a:moveTo>
                  <a:pt x="161150" y="57136"/>
                </a:moveTo>
                <a:lnTo>
                  <a:pt x="0" y="50398"/>
                </a:lnTo>
                <a:lnTo>
                  <a:pt x="46254" y="0"/>
                </a:lnTo>
                <a:close/>
              </a:path>
            </a:pathLst>
          </a:custGeom>
          <a:solidFill>
            <a:srgbClr val="96B3C1">
              <a:alpha val="38823"/>
            </a:srgbClr>
          </a:solidFill>
          <a:ln>
            <a:noFill/>
          </a:ln>
        </p:spPr>
      </p:sp>
      <p:sp>
        <p:nvSpPr>
          <p:cNvPr id="416" name="Google Shape;416;p70"/>
          <p:cNvSpPr/>
          <p:nvPr/>
        </p:nvSpPr>
        <p:spPr>
          <a:xfrm>
            <a:off x="636700" y="-162275"/>
            <a:ext cx="8614100" cy="5530500"/>
          </a:xfrm>
          <a:custGeom>
            <a:avLst/>
            <a:gdLst/>
            <a:ahLst/>
            <a:cxnLst/>
            <a:rect l="l" t="t" r="r" b="b"/>
            <a:pathLst>
              <a:path w="344564" h="221220" extrusionOk="0">
                <a:moveTo>
                  <a:pt x="215727" y="221220"/>
                </a:moveTo>
                <a:lnTo>
                  <a:pt x="344564" y="221220"/>
                </a:lnTo>
                <a:lnTo>
                  <a:pt x="343908" y="103150"/>
                </a:lnTo>
                <a:lnTo>
                  <a:pt x="165790" y="108862"/>
                </a:lnTo>
                <a:lnTo>
                  <a:pt x="0" y="0"/>
                </a:lnTo>
                <a:lnTo>
                  <a:pt x="100872" y="164792"/>
                </a:lnTo>
                <a:close/>
              </a:path>
            </a:pathLst>
          </a:custGeom>
          <a:solidFill>
            <a:srgbClr val="F7E5B7">
              <a:alpha val="52549"/>
            </a:srgbClr>
          </a:solidFill>
          <a:ln>
            <a:noFill/>
          </a:ln>
        </p:spPr>
      </p:sp>
      <p:sp>
        <p:nvSpPr>
          <p:cNvPr id="417" name="Google Shape;417;p70"/>
          <p:cNvSpPr/>
          <p:nvPr/>
        </p:nvSpPr>
        <p:spPr>
          <a:xfrm>
            <a:off x="600075" y="-199725"/>
            <a:ext cx="8638250" cy="2759025"/>
          </a:xfrm>
          <a:custGeom>
            <a:avLst/>
            <a:gdLst/>
            <a:ahLst/>
            <a:cxnLst/>
            <a:rect l="l" t="t" r="r" b="b"/>
            <a:pathLst>
              <a:path w="345530" h="110361" extrusionOk="0">
                <a:moveTo>
                  <a:pt x="345373" y="104648"/>
                </a:moveTo>
                <a:lnTo>
                  <a:pt x="345530" y="0"/>
                </a:lnTo>
                <a:lnTo>
                  <a:pt x="0" y="534"/>
                </a:lnTo>
                <a:lnTo>
                  <a:pt x="166756" y="110361"/>
                </a:lnTo>
                <a:close/>
              </a:path>
            </a:pathLst>
          </a:custGeom>
          <a:solidFill>
            <a:srgbClr val="9EDDEF">
              <a:alpha val="29411"/>
            </a:srgbClr>
          </a:solidFill>
          <a:ln>
            <a:noFill/>
          </a:ln>
        </p:spPr>
      </p:sp>
      <p:sp>
        <p:nvSpPr>
          <p:cNvPr id="418" name="Google Shape;418;p70"/>
          <p:cNvSpPr/>
          <p:nvPr/>
        </p:nvSpPr>
        <p:spPr>
          <a:xfrm>
            <a:off x="-237200" y="-212225"/>
            <a:ext cx="3422675" cy="5580450"/>
          </a:xfrm>
          <a:custGeom>
            <a:avLst/>
            <a:gdLst/>
            <a:ahLst/>
            <a:cxnLst/>
            <a:rect l="l" t="t" r="r" b="b"/>
            <a:pathLst>
              <a:path w="136907" h="223218" extrusionOk="0">
                <a:moveTo>
                  <a:pt x="81896" y="223218"/>
                </a:moveTo>
                <a:lnTo>
                  <a:pt x="0" y="223218"/>
                </a:lnTo>
                <a:lnTo>
                  <a:pt x="0" y="0"/>
                </a:lnTo>
                <a:lnTo>
                  <a:pt x="33457" y="0"/>
                </a:lnTo>
                <a:lnTo>
                  <a:pt x="136907" y="163139"/>
                </a:lnTo>
                <a:close/>
              </a:path>
            </a:pathLst>
          </a:custGeom>
          <a:solidFill>
            <a:srgbClr val="595959">
              <a:alpha val="16862"/>
            </a:srgbClr>
          </a:solidFill>
          <a:ln>
            <a:noFill/>
          </a:ln>
        </p:spPr>
      </p:sp>
      <p:sp>
        <p:nvSpPr>
          <p:cNvPr id="419" name="Google Shape;419;p70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20" name="Google Shape;420;p70"/>
          <p:cNvSpPr txBox="1"/>
          <p:nvPr>
            <p:ph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421" name="Google Shape;421;p70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22" name="Google Shape;422;p70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8">
  <p:cSld name="CUSTOM_14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71"/>
          <p:cNvSpPr/>
          <p:nvPr/>
        </p:nvSpPr>
        <p:spPr>
          <a:xfrm flipH="1">
            <a:off x="636700" y="-212225"/>
            <a:ext cx="8614100" cy="5530500"/>
          </a:xfrm>
          <a:custGeom>
            <a:avLst/>
            <a:gdLst/>
            <a:ahLst/>
            <a:cxnLst/>
            <a:rect l="l" t="t" r="r" b="b"/>
            <a:pathLst>
              <a:path w="344564" h="221220" extrusionOk="0">
                <a:moveTo>
                  <a:pt x="128837" y="0"/>
                </a:moveTo>
                <a:lnTo>
                  <a:pt x="0" y="0"/>
                </a:lnTo>
                <a:lnTo>
                  <a:pt x="0" y="118350"/>
                </a:lnTo>
                <a:lnTo>
                  <a:pt x="178774" y="112358"/>
                </a:lnTo>
                <a:lnTo>
                  <a:pt x="344564" y="221220"/>
                </a:lnTo>
                <a:lnTo>
                  <a:pt x="243692" y="56428"/>
                </a:lnTo>
                <a:close/>
              </a:path>
            </a:pathLst>
          </a:custGeom>
          <a:solidFill>
            <a:srgbClr val="F7E5B7">
              <a:alpha val="52549"/>
            </a:srgbClr>
          </a:solidFill>
          <a:ln>
            <a:noFill/>
          </a:ln>
        </p:spPr>
      </p:sp>
      <p:sp>
        <p:nvSpPr>
          <p:cNvPr id="425" name="Google Shape;425;p71"/>
          <p:cNvSpPr/>
          <p:nvPr/>
        </p:nvSpPr>
        <p:spPr>
          <a:xfrm>
            <a:off x="632825" y="2596700"/>
            <a:ext cx="8605500" cy="2759025"/>
          </a:xfrm>
          <a:custGeom>
            <a:avLst/>
            <a:gdLst/>
            <a:ahLst/>
            <a:cxnLst/>
            <a:rect l="l" t="t" r="r" b="b"/>
            <a:pathLst>
              <a:path w="344220" h="110361" extrusionOk="0">
                <a:moveTo>
                  <a:pt x="344220" y="4994"/>
                </a:moveTo>
                <a:lnTo>
                  <a:pt x="344220" y="110361"/>
                </a:lnTo>
                <a:lnTo>
                  <a:pt x="0" y="109035"/>
                </a:lnTo>
                <a:lnTo>
                  <a:pt x="165446" y="0"/>
                </a:lnTo>
                <a:close/>
              </a:path>
            </a:pathLst>
          </a:custGeom>
          <a:solidFill>
            <a:srgbClr val="9EDDEF">
              <a:alpha val="29411"/>
            </a:srgbClr>
          </a:solidFill>
          <a:ln>
            <a:noFill/>
          </a:ln>
        </p:spPr>
      </p:sp>
      <p:sp>
        <p:nvSpPr>
          <p:cNvPr id="426" name="Google Shape;426;p71"/>
          <p:cNvSpPr/>
          <p:nvPr/>
        </p:nvSpPr>
        <p:spPr>
          <a:xfrm flipH="1">
            <a:off x="-237191" y="-212225"/>
            <a:ext cx="3383225" cy="5580450"/>
          </a:xfrm>
          <a:custGeom>
            <a:avLst/>
            <a:gdLst/>
            <a:ahLst/>
            <a:cxnLst/>
            <a:rect l="l" t="t" r="r" b="b"/>
            <a:pathLst>
              <a:path w="135329" h="223218" extrusionOk="0">
                <a:moveTo>
                  <a:pt x="53433" y="0"/>
                </a:moveTo>
                <a:lnTo>
                  <a:pt x="135329" y="0"/>
                </a:lnTo>
                <a:lnTo>
                  <a:pt x="135329" y="223218"/>
                </a:lnTo>
                <a:lnTo>
                  <a:pt x="101872" y="223218"/>
                </a:lnTo>
                <a:lnTo>
                  <a:pt x="0" y="57927"/>
                </a:lnTo>
                <a:close/>
              </a:path>
            </a:pathLst>
          </a:custGeom>
          <a:solidFill>
            <a:srgbClr val="595959">
              <a:alpha val="16862"/>
            </a:srgbClr>
          </a:solidFill>
          <a:ln>
            <a:noFill/>
          </a:ln>
        </p:spPr>
      </p:sp>
      <p:sp>
        <p:nvSpPr>
          <p:cNvPr id="427" name="Google Shape;427;p71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28" name="Google Shape;428;p71"/>
          <p:cNvSpPr txBox="1"/>
          <p:nvPr>
            <p:ph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429" name="Google Shape;429;p71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30" name="Google Shape;430;p71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9">
  <p:cSld name="CUSTOM_15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72"/>
          <p:cNvSpPr/>
          <p:nvPr/>
        </p:nvSpPr>
        <p:spPr>
          <a:xfrm>
            <a:off x="-74900" y="-74900"/>
            <a:ext cx="4144750" cy="3620425"/>
          </a:xfrm>
          <a:custGeom>
            <a:avLst/>
            <a:gdLst/>
            <a:ahLst/>
            <a:cxnLst/>
            <a:rect l="l" t="t" r="r" b="b"/>
            <a:pathLst>
              <a:path w="165790" h="144817" extrusionOk="0">
                <a:moveTo>
                  <a:pt x="0" y="0"/>
                </a:moveTo>
                <a:lnTo>
                  <a:pt x="0" y="144817"/>
                </a:lnTo>
                <a:lnTo>
                  <a:pt x="165790" y="98375"/>
                </a:lnTo>
                <a:lnTo>
                  <a:pt x="69911" y="0"/>
                </a:lnTo>
                <a:close/>
              </a:path>
            </a:pathLst>
          </a:custGeom>
          <a:solidFill>
            <a:srgbClr val="595959">
              <a:alpha val="16862"/>
            </a:srgbClr>
          </a:solidFill>
          <a:ln>
            <a:noFill/>
          </a:ln>
        </p:spPr>
      </p:sp>
      <p:sp>
        <p:nvSpPr>
          <p:cNvPr id="433" name="Google Shape;433;p72"/>
          <p:cNvSpPr/>
          <p:nvPr/>
        </p:nvSpPr>
        <p:spPr>
          <a:xfrm>
            <a:off x="-74909" y="2384491"/>
            <a:ext cx="9388150" cy="2871375"/>
          </a:xfrm>
          <a:custGeom>
            <a:avLst/>
            <a:gdLst/>
            <a:ahLst/>
            <a:cxnLst/>
            <a:rect l="l" t="t" r="r" b="b"/>
            <a:pathLst>
              <a:path w="375526" h="114855" extrusionOk="0">
                <a:moveTo>
                  <a:pt x="0" y="46441"/>
                </a:moveTo>
                <a:lnTo>
                  <a:pt x="0" y="114855"/>
                </a:lnTo>
                <a:lnTo>
                  <a:pt x="375526" y="114855"/>
                </a:lnTo>
                <a:lnTo>
                  <a:pt x="165791" y="0"/>
                </a:lnTo>
                <a:close/>
              </a:path>
            </a:pathLst>
          </a:custGeom>
          <a:solidFill>
            <a:srgbClr val="F7E5B7">
              <a:alpha val="52549"/>
            </a:srgbClr>
          </a:solidFill>
          <a:ln>
            <a:noFill/>
          </a:ln>
        </p:spPr>
      </p:sp>
      <p:sp>
        <p:nvSpPr>
          <p:cNvPr id="434" name="Google Shape;434;p72"/>
          <p:cNvSpPr/>
          <p:nvPr/>
        </p:nvSpPr>
        <p:spPr>
          <a:xfrm>
            <a:off x="1672891" y="-62416"/>
            <a:ext cx="7602875" cy="3857625"/>
          </a:xfrm>
          <a:custGeom>
            <a:avLst/>
            <a:gdLst/>
            <a:ahLst/>
            <a:cxnLst/>
            <a:rect l="l" t="t" r="r" b="b"/>
            <a:pathLst>
              <a:path w="304115" h="154305" extrusionOk="0">
                <a:moveTo>
                  <a:pt x="0" y="0"/>
                </a:moveTo>
                <a:lnTo>
                  <a:pt x="304115" y="0"/>
                </a:lnTo>
                <a:lnTo>
                  <a:pt x="198249" y="154305"/>
                </a:lnTo>
                <a:lnTo>
                  <a:pt x="96378" y="98375"/>
                </a:lnTo>
                <a:close/>
              </a:path>
            </a:pathLst>
          </a:custGeom>
          <a:solidFill>
            <a:srgbClr val="9EDDEF">
              <a:alpha val="29411"/>
            </a:srgbClr>
          </a:solidFill>
          <a:ln>
            <a:noFill/>
          </a:ln>
        </p:spPr>
      </p:sp>
      <p:sp>
        <p:nvSpPr>
          <p:cNvPr id="435" name="Google Shape;435;p72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36" name="Google Shape;436;p72"/>
          <p:cNvSpPr txBox="1"/>
          <p:nvPr>
            <p:ph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437" name="Google Shape;437;p72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38" name="Google Shape;438;p72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one column 1">
  <p:cSld name="CUSTOM_21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7"/>
          <p:cNvSpPr/>
          <p:nvPr/>
        </p:nvSpPr>
        <p:spPr>
          <a:xfrm>
            <a:off x="4793950" y="-112350"/>
            <a:ext cx="4419400" cy="2958750"/>
          </a:xfrm>
          <a:custGeom>
            <a:avLst/>
            <a:gdLst/>
            <a:ahLst/>
            <a:cxnLst/>
            <a:rect l="l" t="t" r="r" b="b"/>
            <a:pathLst>
              <a:path w="176776" h="118350" extrusionOk="0">
                <a:moveTo>
                  <a:pt x="33957" y="0"/>
                </a:moveTo>
                <a:lnTo>
                  <a:pt x="176776" y="0"/>
                </a:lnTo>
                <a:lnTo>
                  <a:pt x="176776" y="114355"/>
                </a:lnTo>
                <a:lnTo>
                  <a:pt x="0" y="118350"/>
                </a:lnTo>
                <a:close/>
              </a:path>
            </a:pathLst>
          </a:custGeom>
          <a:solidFill>
            <a:srgbClr val="9EDDEF">
              <a:alpha val="29411"/>
            </a:srgbClr>
          </a:solidFill>
          <a:ln>
            <a:noFill/>
          </a:ln>
        </p:spPr>
      </p:sp>
      <p:sp>
        <p:nvSpPr>
          <p:cNvPr id="50" name="Google Shape;50;p37"/>
          <p:cNvSpPr/>
          <p:nvPr/>
        </p:nvSpPr>
        <p:spPr>
          <a:xfrm>
            <a:off x="-124850" y="-137325"/>
            <a:ext cx="4244650" cy="5405675"/>
          </a:xfrm>
          <a:custGeom>
            <a:avLst/>
            <a:gdLst/>
            <a:ahLst/>
            <a:cxnLst/>
            <a:rect l="l" t="t" r="r" b="b"/>
            <a:pathLst>
              <a:path w="169786" h="216227" extrusionOk="0">
                <a:moveTo>
                  <a:pt x="57428" y="0"/>
                </a:moveTo>
                <a:lnTo>
                  <a:pt x="0" y="0"/>
                </a:lnTo>
                <a:lnTo>
                  <a:pt x="0" y="216227"/>
                </a:lnTo>
                <a:lnTo>
                  <a:pt x="169786" y="216227"/>
                </a:lnTo>
                <a:lnTo>
                  <a:pt x="53433" y="60424"/>
                </a:lnTo>
                <a:close/>
              </a:path>
            </a:pathLst>
          </a:custGeom>
          <a:solidFill>
            <a:srgbClr val="F7E5B7">
              <a:alpha val="52549"/>
            </a:srgbClr>
          </a:solidFill>
          <a:ln>
            <a:noFill/>
          </a:ln>
        </p:spPr>
      </p:sp>
      <p:sp>
        <p:nvSpPr>
          <p:cNvPr id="51" name="Google Shape;51;p37"/>
          <p:cNvSpPr/>
          <p:nvPr/>
        </p:nvSpPr>
        <p:spPr>
          <a:xfrm>
            <a:off x="1186000" y="1323316"/>
            <a:ext cx="8239600" cy="3957500"/>
          </a:xfrm>
          <a:custGeom>
            <a:avLst/>
            <a:gdLst/>
            <a:ahLst/>
            <a:cxnLst/>
            <a:rect l="l" t="t" r="r" b="b"/>
            <a:pathLst>
              <a:path w="329584" h="158300" extrusionOk="0">
                <a:moveTo>
                  <a:pt x="0" y="0"/>
                </a:moveTo>
                <a:lnTo>
                  <a:pt x="117851" y="158300"/>
                </a:lnTo>
                <a:lnTo>
                  <a:pt x="329584" y="154305"/>
                </a:lnTo>
                <a:lnTo>
                  <a:pt x="320595" y="56929"/>
                </a:lnTo>
                <a:lnTo>
                  <a:pt x="145316" y="60923"/>
                </a:lnTo>
                <a:close/>
              </a:path>
            </a:pathLst>
          </a:custGeom>
          <a:solidFill>
            <a:srgbClr val="96B3C1">
              <a:alpha val="38823"/>
            </a:srgbClr>
          </a:solidFill>
          <a:ln>
            <a:noFill/>
          </a:ln>
        </p:spPr>
      </p:sp>
      <p:sp>
        <p:nvSpPr>
          <p:cNvPr id="52" name="Google Shape;52;p37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53" name="Google Shape;53;p37"/>
          <p:cNvSpPr txBox="1"/>
          <p:nvPr>
            <p:ph type="body" idx="1"/>
          </p:nvPr>
        </p:nvSpPr>
        <p:spPr>
          <a:xfrm>
            <a:off x="4968035" y="2381425"/>
            <a:ext cx="2547000" cy="7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400">
                <a:solidFill>
                  <a:schemeClr val="dk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4" name="Google Shape;54;p37"/>
          <p:cNvSpPr txBox="1"/>
          <p:nvPr>
            <p:ph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55" name="Google Shape;55;p37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6" name="Google Shape;56;p37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0">
  <p:cSld name="CUSTOM_16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73"/>
          <p:cNvSpPr/>
          <p:nvPr/>
        </p:nvSpPr>
        <p:spPr>
          <a:xfrm flipH="1">
            <a:off x="5168482" y="-74900"/>
            <a:ext cx="4144750" cy="3620425"/>
          </a:xfrm>
          <a:custGeom>
            <a:avLst/>
            <a:gdLst/>
            <a:ahLst/>
            <a:cxnLst/>
            <a:rect l="l" t="t" r="r" b="b"/>
            <a:pathLst>
              <a:path w="165790" h="144817" extrusionOk="0">
                <a:moveTo>
                  <a:pt x="0" y="0"/>
                </a:moveTo>
                <a:lnTo>
                  <a:pt x="0" y="144817"/>
                </a:lnTo>
                <a:lnTo>
                  <a:pt x="165790" y="98375"/>
                </a:lnTo>
                <a:lnTo>
                  <a:pt x="69911" y="0"/>
                </a:lnTo>
                <a:close/>
              </a:path>
            </a:pathLst>
          </a:custGeom>
          <a:solidFill>
            <a:srgbClr val="595959">
              <a:alpha val="16862"/>
            </a:srgbClr>
          </a:solidFill>
          <a:ln>
            <a:noFill/>
          </a:ln>
        </p:spPr>
      </p:sp>
      <p:sp>
        <p:nvSpPr>
          <p:cNvPr id="441" name="Google Shape;441;p73"/>
          <p:cNvSpPr/>
          <p:nvPr/>
        </p:nvSpPr>
        <p:spPr>
          <a:xfrm flipH="1">
            <a:off x="-74909" y="2384491"/>
            <a:ext cx="9388150" cy="2871375"/>
          </a:xfrm>
          <a:custGeom>
            <a:avLst/>
            <a:gdLst/>
            <a:ahLst/>
            <a:cxnLst/>
            <a:rect l="l" t="t" r="r" b="b"/>
            <a:pathLst>
              <a:path w="375526" h="114855" extrusionOk="0">
                <a:moveTo>
                  <a:pt x="0" y="46441"/>
                </a:moveTo>
                <a:lnTo>
                  <a:pt x="0" y="114855"/>
                </a:lnTo>
                <a:lnTo>
                  <a:pt x="375526" y="114855"/>
                </a:lnTo>
                <a:lnTo>
                  <a:pt x="165791" y="0"/>
                </a:lnTo>
                <a:close/>
              </a:path>
            </a:pathLst>
          </a:custGeom>
          <a:solidFill>
            <a:srgbClr val="F7E5B7">
              <a:alpha val="52549"/>
            </a:srgbClr>
          </a:solidFill>
          <a:ln>
            <a:noFill/>
          </a:ln>
        </p:spPr>
      </p:sp>
      <p:sp>
        <p:nvSpPr>
          <p:cNvPr id="442" name="Google Shape;442;p73"/>
          <p:cNvSpPr/>
          <p:nvPr/>
        </p:nvSpPr>
        <p:spPr>
          <a:xfrm flipH="1">
            <a:off x="-37434" y="-62416"/>
            <a:ext cx="7602875" cy="3857625"/>
          </a:xfrm>
          <a:custGeom>
            <a:avLst/>
            <a:gdLst/>
            <a:ahLst/>
            <a:cxnLst/>
            <a:rect l="l" t="t" r="r" b="b"/>
            <a:pathLst>
              <a:path w="304115" h="154305" extrusionOk="0">
                <a:moveTo>
                  <a:pt x="0" y="0"/>
                </a:moveTo>
                <a:lnTo>
                  <a:pt x="304115" y="0"/>
                </a:lnTo>
                <a:lnTo>
                  <a:pt x="198249" y="154305"/>
                </a:lnTo>
                <a:lnTo>
                  <a:pt x="96378" y="98375"/>
                </a:lnTo>
                <a:close/>
              </a:path>
            </a:pathLst>
          </a:custGeom>
          <a:solidFill>
            <a:srgbClr val="9EDDEF">
              <a:alpha val="29411"/>
            </a:srgbClr>
          </a:solidFill>
          <a:ln>
            <a:noFill/>
          </a:ln>
        </p:spPr>
      </p:sp>
      <p:sp>
        <p:nvSpPr>
          <p:cNvPr id="443" name="Google Shape;443;p73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44" name="Google Shape;444;p73"/>
          <p:cNvSpPr txBox="1"/>
          <p:nvPr>
            <p:ph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445" name="Google Shape;445;p73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46" name="Google Shape;446;p73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1">
  <p:cSld name="CUSTOM_1_1_1_1_1_1_2_1_1_1_1_1_1_1_1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74"/>
          <p:cNvSpPr/>
          <p:nvPr/>
        </p:nvSpPr>
        <p:spPr>
          <a:xfrm flipH="1">
            <a:off x="636700" y="-212225"/>
            <a:ext cx="8614100" cy="5530500"/>
          </a:xfrm>
          <a:custGeom>
            <a:avLst/>
            <a:gdLst/>
            <a:ahLst/>
            <a:cxnLst/>
            <a:rect l="l" t="t" r="r" b="b"/>
            <a:pathLst>
              <a:path w="344564" h="221220" extrusionOk="0">
                <a:moveTo>
                  <a:pt x="128837" y="0"/>
                </a:moveTo>
                <a:lnTo>
                  <a:pt x="0" y="0"/>
                </a:lnTo>
                <a:lnTo>
                  <a:pt x="0" y="118350"/>
                </a:lnTo>
                <a:lnTo>
                  <a:pt x="178774" y="112358"/>
                </a:lnTo>
                <a:lnTo>
                  <a:pt x="344564" y="221220"/>
                </a:lnTo>
                <a:lnTo>
                  <a:pt x="243692" y="56428"/>
                </a:lnTo>
                <a:close/>
              </a:path>
            </a:pathLst>
          </a:custGeom>
          <a:solidFill>
            <a:srgbClr val="F7E5B7">
              <a:alpha val="52549"/>
            </a:srgbClr>
          </a:solidFill>
          <a:ln>
            <a:noFill/>
          </a:ln>
        </p:spPr>
      </p:sp>
      <p:sp>
        <p:nvSpPr>
          <p:cNvPr id="449" name="Google Shape;449;p74"/>
          <p:cNvSpPr/>
          <p:nvPr/>
        </p:nvSpPr>
        <p:spPr>
          <a:xfrm>
            <a:off x="545550" y="2596700"/>
            <a:ext cx="8694300" cy="2781500"/>
          </a:xfrm>
          <a:custGeom>
            <a:avLst/>
            <a:gdLst/>
            <a:ahLst/>
            <a:cxnLst/>
            <a:rect l="l" t="t" r="r" b="b"/>
            <a:pathLst>
              <a:path w="347772" h="111260" extrusionOk="0">
                <a:moveTo>
                  <a:pt x="347772" y="6056"/>
                </a:moveTo>
                <a:lnTo>
                  <a:pt x="347711" y="110361"/>
                </a:lnTo>
                <a:lnTo>
                  <a:pt x="0" y="111260"/>
                </a:lnTo>
                <a:lnTo>
                  <a:pt x="168937" y="0"/>
                </a:lnTo>
                <a:close/>
              </a:path>
            </a:pathLst>
          </a:custGeom>
          <a:solidFill>
            <a:srgbClr val="9EDDEF">
              <a:alpha val="29411"/>
            </a:srgbClr>
          </a:solidFill>
          <a:ln>
            <a:noFill/>
          </a:ln>
        </p:spPr>
      </p:sp>
      <p:sp>
        <p:nvSpPr>
          <p:cNvPr id="450" name="Google Shape;450;p74"/>
          <p:cNvSpPr/>
          <p:nvPr/>
        </p:nvSpPr>
        <p:spPr>
          <a:xfrm flipH="1">
            <a:off x="1816614" y="-199750"/>
            <a:ext cx="4203083" cy="1398225"/>
          </a:xfrm>
          <a:custGeom>
            <a:avLst/>
            <a:gdLst/>
            <a:ahLst/>
            <a:cxnLst/>
            <a:rect l="l" t="t" r="r" b="b"/>
            <a:pathLst>
              <a:path w="166789" h="55929" extrusionOk="0">
                <a:moveTo>
                  <a:pt x="0" y="0"/>
                </a:moveTo>
                <a:lnTo>
                  <a:pt x="166789" y="0"/>
                </a:lnTo>
                <a:lnTo>
                  <a:pt x="114355" y="55929"/>
                </a:lnTo>
                <a:close/>
              </a:path>
            </a:pathLst>
          </a:custGeom>
          <a:solidFill>
            <a:srgbClr val="96B3C1">
              <a:alpha val="38823"/>
            </a:srgbClr>
          </a:solidFill>
          <a:ln>
            <a:noFill/>
          </a:ln>
        </p:spPr>
      </p:sp>
      <p:sp>
        <p:nvSpPr>
          <p:cNvPr id="451" name="Google Shape;451;p74"/>
          <p:cNvSpPr/>
          <p:nvPr/>
        </p:nvSpPr>
        <p:spPr>
          <a:xfrm>
            <a:off x="-226275" y="-287950"/>
            <a:ext cx="3383225" cy="5656175"/>
          </a:xfrm>
          <a:custGeom>
            <a:avLst/>
            <a:gdLst/>
            <a:ahLst/>
            <a:cxnLst/>
            <a:rect l="l" t="t" r="r" b="b"/>
            <a:pathLst>
              <a:path w="135329" h="226247" extrusionOk="0">
                <a:moveTo>
                  <a:pt x="78639" y="0"/>
                </a:moveTo>
                <a:lnTo>
                  <a:pt x="0" y="3029"/>
                </a:lnTo>
                <a:lnTo>
                  <a:pt x="0" y="226247"/>
                </a:lnTo>
                <a:lnTo>
                  <a:pt x="33457" y="226247"/>
                </a:lnTo>
                <a:lnTo>
                  <a:pt x="135329" y="60956"/>
                </a:lnTo>
                <a:close/>
              </a:path>
            </a:pathLst>
          </a:custGeom>
          <a:solidFill>
            <a:srgbClr val="595959">
              <a:alpha val="16862"/>
            </a:srgbClr>
          </a:solidFill>
          <a:ln>
            <a:noFill/>
          </a:ln>
        </p:spPr>
      </p:sp>
      <p:sp>
        <p:nvSpPr>
          <p:cNvPr id="452" name="Google Shape;452;p74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53" name="Google Shape;453;p74"/>
          <p:cNvSpPr txBox="1"/>
          <p:nvPr>
            <p:ph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454" name="Google Shape;454;p74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55" name="Google Shape;455;p74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2">
  <p:cSld name="CUSTOM_1_1_1_1_1_1_2_1_1_1_1_1_1_1_1_2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75"/>
          <p:cNvSpPr/>
          <p:nvPr/>
        </p:nvSpPr>
        <p:spPr>
          <a:xfrm rot="10800000" flipH="1">
            <a:off x="-111375" y="-174775"/>
            <a:ext cx="8614100" cy="5530500"/>
          </a:xfrm>
          <a:custGeom>
            <a:avLst/>
            <a:gdLst/>
            <a:ahLst/>
            <a:cxnLst/>
            <a:rect l="l" t="t" r="r" b="b"/>
            <a:pathLst>
              <a:path w="344564" h="221220" extrusionOk="0">
                <a:moveTo>
                  <a:pt x="128837" y="0"/>
                </a:moveTo>
                <a:lnTo>
                  <a:pt x="0" y="0"/>
                </a:lnTo>
                <a:lnTo>
                  <a:pt x="0" y="118350"/>
                </a:lnTo>
                <a:lnTo>
                  <a:pt x="178774" y="112358"/>
                </a:lnTo>
                <a:lnTo>
                  <a:pt x="344564" y="221220"/>
                </a:lnTo>
                <a:lnTo>
                  <a:pt x="243692" y="56428"/>
                </a:lnTo>
                <a:close/>
              </a:path>
            </a:pathLst>
          </a:custGeom>
          <a:solidFill>
            <a:srgbClr val="F7E5B7">
              <a:alpha val="52549"/>
            </a:srgbClr>
          </a:solidFill>
          <a:ln>
            <a:noFill/>
          </a:ln>
        </p:spPr>
      </p:sp>
      <p:sp>
        <p:nvSpPr>
          <p:cNvPr id="458" name="Google Shape;458;p75"/>
          <p:cNvSpPr/>
          <p:nvPr/>
        </p:nvSpPr>
        <p:spPr>
          <a:xfrm rot="10800000">
            <a:off x="-98900" y="-212225"/>
            <a:ext cx="8605500" cy="2759025"/>
          </a:xfrm>
          <a:custGeom>
            <a:avLst/>
            <a:gdLst/>
            <a:ahLst/>
            <a:cxnLst/>
            <a:rect l="l" t="t" r="r" b="b"/>
            <a:pathLst>
              <a:path w="344220" h="110361" extrusionOk="0">
                <a:moveTo>
                  <a:pt x="344220" y="4994"/>
                </a:moveTo>
                <a:lnTo>
                  <a:pt x="344220" y="110361"/>
                </a:lnTo>
                <a:lnTo>
                  <a:pt x="0" y="109035"/>
                </a:lnTo>
                <a:lnTo>
                  <a:pt x="165446" y="0"/>
                </a:lnTo>
                <a:close/>
              </a:path>
            </a:pathLst>
          </a:custGeom>
          <a:solidFill>
            <a:srgbClr val="9EDDEF">
              <a:alpha val="29411"/>
            </a:srgbClr>
          </a:solidFill>
          <a:ln>
            <a:noFill/>
          </a:ln>
        </p:spPr>
      </p:sp>
      <p:sp>
        <p:nvSpPr>
          <p:cNvPr id="459" name="Google Shape;459;p75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60" name="Google Shape;460;p75"/>
          <p:cNvSpPr txBox="1"/>
          <p:nvPr>
            <p:ph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461" name="Google Shape;461;p75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62" name="Google Shape;462;p75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3">
  <p:cSld name="CUSTOM_1_1_1_1_1_1_2_1_1_1_1_1_1_1_1_2_1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4" name="Google Shape;464;p76"/>
          <p:cNvGrpSpPr/>
          <p:nvPr/>
        </p:nvGrpSpPr>
        <p:grpSpPr>
          <a:xfrm>
            <a:off x="-149800" y="-124843"/>
            <a:ext cx="9350666" cy="5418150"/>
            <a:chOff x="-149800" y="-124843"/>
            <a:chExt cx="9350666" cy="5418150"/>
          </a:xfrm>
        </p:grpSpPr>
        <p:sp>
          <p:nvSpPr>
            <p:cNvPr id="465" name="Google Shape;465;p76"/>
            <p:cNvSpPr/>
            <p:nvPr/>
          </p:nvSpPr>
          <p:spPr>
            <a:xfrm>
              <a:off x="-149800" y="1164482"/>
              <a:ext cx="5480575" cy="4128825"/>
            </a:xfrm>
            <a:custGeom>
              <a:avLst/>
              <a:gdLst/>
              <a:ahLst/>
              <a:cxnLst/>
              <a:rect l="l" t="t" r="r" b="b"/>
              <a:pathLst>
                <a:path w="219223" h="165153" extrusionOk="0">
                  <a:moveTo>
                    <a:pt x="0" y="40311"/>
                  </a:moveTo>
                  <a:lnTo>
                    <a:pt x="0" y="165153"/>
                  </a:lnTo>
                  <a:lnTo>
                    <a:pt x="219223" y="165153"/>
                  </a:lnTo>
                  <a:lnTo>
                    <a:pt x="123872" y="0"/>
                  </a:lnTo>
                  <a:close/>
                </a:path>
              </a:pathLst>
            </a:custGeom>
            <a:solidFill>
              <a:srgbClr val="F7E5B7">
                <a:alpha val="52549"/>
              </a:srgbClr>
            </a:solidFill>
            <a:ln>
              <a:noFill/>
            </a:ln>
          </p:spPr>
        </p:sp>
        <p:sp>
          <p:nvSpPr>
            <p:cNvPr id="466" name="Google Shape;466;p76"/>
            <p:cNvSpPr/>
            <p:nvPr/>
          </p:nvSpPr>
          <p:spPr>
            <a:xfrm>
              <a:off x="5480566" y="-124843"/>
              <a:ext cx="3720300" cy="4344500"/>
            </a:xfrm>
            <a:custGeom>
              <a:avLst/>
              <a:gdLst/>
              <a:ahLst/>
              <a:cxnLst/>
              <a:rect l="l" t="t" r="r" b="b"/>
              <a:pathLst>
                <a:path w="148812" h="173780" extrusionOk="0">
                  <a:moveTo>
                    <a:pt x="70911" y="0"/>
                  </a:moveTo>
                  <a:lnTo>
                    <a:pt x="148812" y="0"/>
                  </a:lnTo>
                  <a:lnTo>
                    <a:pt x="148812" y="173780"/>
                  </a:lnTo>
                  <a:lnTo>
                    <a:pt x="0" y="22971"/>
                  </a:lnTo>
                  <a:close/>
                </a:path>
              </a:pathLst>
            </a:custGeom>
            <a:solidFill>
              <a:srgbClr val="9EDDEF">
                <a:alpha val="29411"/>
              </a:srgbClr>
            </a:solidFill>
            <a:ln>
              <a:noFill/>
            </a:ln>
          </p:spPr>
        </p:sp>
      </p:grpSp>
      <p:sp>
        <p:nvSpPr>
          <p:cNvPr id="467" name="Google Shape;467;p76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68" name="Google Shape;468;p76"/>
          <p:cNvSpPr txBox="1"/>
          <p:nvPr>
            <p:ph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469" name="Google Shape;469;p76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70" name="Google Shape;470;p76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4">
  <p:cSld name="CUSTOM_1_1_1_1_1_1_2_1_1_1_1_1_1_1_1_2_1_1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77"/>
          <p:cNvSpPr/>
          <p:nvPr/>
        </p:nvSpPr>
        <p:spPr>
          <a:xfrm>
            <a:off x="-218375" y="2550050"/>
            <a:ext cx="4311125" cy="2803650"/>
          </a:xfrm>
          <a:custGeom>
            <a:avLst/>
            <a:gdLst/>
            <a:ahLst/>
            <a:cxnLst/>
            <a:rect l="l" t="t" r="r" b="b"/>
            <a:pathLst>
              <a:path w="172445" h="112146" extrusionOk="0">
                <a:moveTo>
                  <a:pt x="0" y="7890"/>
                </a:moveTo>
                <a:lnTo>
                  <a:pt x="0" y="112146"/>
                </a:lnTo>
                <a:lnTo>
                  <a:pt x="172445" y="34658"/>
                </a:lnTo>
                <a:lnTo>
                  <a:pt x="172445" y="0"/>
                </a:lnTo>
                <a:close/>
              </a:path>
            </a:pathLst>
          </a:custGeom>
          <a:solidFill>
            <a:srgbClr val="96B3C1">
              <a:alpha val="38823"/>
            </a:srgbClr>
          </a:solidFill>
          <a:ln>
            <a:noFill/>
          </a:ln>
        </p:spPr>
      </p:sp>
      <p:sp>
        <p:nvSpPr>
          <p:cNvPr id="473" name="Google Shape;473;p77"/>
          <p:cNvSpPr/>
          <p:nvPr/>
        </p:nvSpPr>
        <p:spPr>
          <a:xfrm>
            <a:off x="4278625" y="3457200"/>
            <a:ext cx="4110775" cy="1867125"/>
          </a:xfrm>
          <a:custGeom>
            <a:avLst/>
            <a:gdLst/>
            <a:ahLst/>
            <a:cxnLst/>
            <a:rect l="l" t="t" r="r" b="b"/>
            <a:pathLst>
              <a:path w="164431" h="74685" extrusionOk="0">
                <a:moveTo>
                  <a:pt x="164431" y="74685"/>
                </a:moveTo>
                <a:lnTo>
                  <a:pt x="0" y="74685"/>
                </a:lnTo>
                <a:lnTo>
                  <a:pt x="43119" y="0"/>
                </a:lnTo>
                <a:lnTo>
                  <a:pt x="74588" y="8432"/>
                </a:lnTo>
                <a:lnTo>
                  <a:pt x="130278" y="51660"/>
                </a:lnTo>
                <a:close/>
              </a:path>
            </a:pathLst>
          </a:custGeom>
          <a:solidFill>
            <a:srgbClr val="9EDDEF">
              <a:alpha val="29411"/>
            </a:srgbClr>
          </a:solidFill>
          <a:ln>
            <a:noFill/>
          </a:ln>
        </p:spPr>
      </p:sp>
      <p:sp>
        <p:nvSpPr>
          <p:cNvPr id="474" name="Google Shape;474;p77"/>
          <p:cNvSpPr/>
          <p:nvPr/>
        </p:nvSpPr>
        <p:spPr>
          <a:xfrm>
            <a:off x="-227861" y="-212225"/>
            <a:ext cx="8614100" cy="5530500"/>
          </a:xfrm>
          <a:custGeom>
            <a:avLst/>
            <a:gdLst/>
            <a:ahLst/>
            <a:cxnLst/>
            <a:rect l="l" t="t" r="r" b="b"/>
            <a:pathLst>
              <a:path w="344564" h="221220" extrusionOk="0">
                <a:moveTo>
                  <a:pt x="128837" y="0"/>
                </a:moveTo>
                <a:lnTo>
                  <a:pt x="0" y="0"/>
                </a:lnTo>
                <a:lnTo>
                  <a:pt x="0" y="118350"/>
                </a:lnTo>
                <a:lnTo>
                  <a:pt x="178774" y="112358"/>
                </a:lnTo>
                <a:lnTo>
                  <a:pt x="344564" y="221220"/>
                </a:lnTo>
                <a:lnTo>
                  <a:pt x="243692" y="56428"/>
                </a:lnTo>
                <a:close/>
              </a:path>
            </a:pathLst>
          </a:custGeom>
          <a:solidFill>
            <a:srgbClr val="F7E5B7">
              <a:alpha val="52549"/>
            </a:srgbClr>
          </a:solidFill>
          <a:ln>
            <a:noFill/>
          </a:ln>
        </p:spPr>
      </p:sp>
      <p:sp>
        <p:nvSpPr>
          <p:cNvPr id="475" name="Google Shape;475;p77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76" name="Google Shape;476;p77"/>
          <p:cNvSpPr txBox="1"/>
          <p:nvPr>
            <p:ph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477" name="Google Shape;477;p77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78" name="Google Shape;478;p77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5">
  <p:cSld name="CUSTOM_1_1_1_1_1_1_2_1_1_1_1_1_1_1_1_2_1_1_1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78"/>
          <p:cNvSpPr/>
          <p:nvPr/>
        </p:nvSpPr>
        <p:spPr>
          <a:xfrm>
            <a:off x="4793950" y="-112350"/>
            <a:ext cx="4419400" cy="2958750"/>
          </a:xfrm>
          <a:custGeom>
            <a:avLst/>
            <a:gdLst/>
            <a:ahLst/>
            <a:cxnLst/>
            <a:rect l="l" t="t" r="r" b="b"/>
            <a:pathLst>
              <a:path w="176776" h="118350" extrusionOk="0">
                <a:moveTo>
                  <a:pt x="33957" y="0"/>
                </a:moveTo>
                <a:lnTo>
                  <a:pt x="176776" y="0"/>
                </a:lnTo>
                <a:lnTo>
                  <a:pt x="176776" y="114355"/>
                </a:lnTo>
                <a:lnTo>
                  <a:pt x="0" y="118350"/>
                </a:lnTo>
                <a:close/>
              </a:path>
            </a:pathLst>
          </a:custGeom>
          <a:solidFill>
            <a:srgbClr val="9EDDEF">
              <a:alpha val="29411"/>
            </a:srgbClr>
          </a:solidFill>
          <a:ln>
            <a:noFill/>
          </a:ln>
        </p:spPr>
      </p:sp>
      <p:sp>
        <p:nvSpPr>
          <p:cNvPr id="481" name="Google Shape;481;p78"/>
          <p:cNvSpPr/>
          <p:nvPr/>
        </p:nvSpPr>
        <p:spPr>
          <a:xfrm>
            <a:off x="-124850" y="-137325"/>
            <a:ext cx="4244650" cy="5405675"/>
          </a:xfrm>
          <a:custGeom>
            <a:avLst/>
            <a:gdLst/>
            <a:ahLst/>
            <a:cxnLst/>
            <a:rect l="l" t="t" r="r" b="b"/>
            <a:pathLst>
              <a:path w="169786" h="216227" extrusionOk="0">
                <a:moveTo>
                  <a:pt x="57428" y="0"/>
                </a:moveTo>
                <a:lnTo>
                  <a:pt x="0" y="0"/>
                </a:lnTo>
                <a:lnTo>
                  <a:pt x="0" y="216227"/>
                </a:lnTo>
                <a:lnTo>
                  <a:pt x="169786" y="216227"/>
                </a:lnTo>
                <a:lnTo>
                  <a:pt x="53433" y="60424"/>
                </a:lnTo>
                <a:close/>
              </a:path>
            </a:pathLst>
          </a:custGeom>
          <a:solidFill>
            <a:srgbClr val="F7E5B7">
              <a:alpha val="52549"/>
            </a:srgbClr>
          </a:solidFill>
          <a:ln>
            <a:noFill/>
          </a:ln>
        </p:spPr>
      </p:sp>
      <p:sp>
        <p:nvSpPr>
          <p:cNvPr id="482" name="Google Shape;482;p78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83" name="Google Shape;483;p78"/>
          <p:cNvSpPr txBox="1"/>
          <p:nvPr>
            <p:ph type="title"/>
          </p:nvPr>
        </p:nvSpPr>
        <p:spPr>
          <a:xfrm>
            <a:off x="713275" y="683125"/>
            <a:ext cx="7717500" cy="5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484" name="Google Shape;484;p78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85" name="Google Shape;485;p78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6">
  <p:cSld name="CUSTOM_1_1_1_1_1_1_2_1_1_1_1_1_1_1_1_2_1_1_1_1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79"/>
          <p:cNvSpPr/>
          <p:nvPr/>
        </p:nvSpPr>
        <p:spPr>
          <a:xfrm rot="10800000" flipH="1">
            <a:off x="-74909" y="-62416"/>
            <a:ext cx="9388150" cy="2871375"/>
          </a:xfrm>
          <a:custGeom>
            <a:avLst/>
            <a:gdLst/>
            <a:ahLst/>
            <a:cxnLst/>
            <a:rect l="l" t="t" r="r" b="b"/>
            <a:pathLst>
              <a:path w="375526" h="114855" extrusionOk="0">
                <a:moveTo>
                  <a:pt x="0" y="46441"/>
                </a:moveTo>
                <a:lnTo>
                  <a:pt x="0" y="114855"/>
                </a:lnTo>
                <a:lnTo>
                  <a:pt x="375526" y="114855"/>
                </a:lnTo>
                <a:lnTo>
                  <a:pt x="165791" y="0"/>
                </a:lnTo>
                <a:close/>
              </a:path>
            </a:pathLst>
          </a:custGeom>
          <a:solidFill>
            <a:srgbClr val="F7E5B7">
              <a:alpha val="52549"/>
            </a:srgbClr>
          </a:solidFill>
          <a:ln>
            <a:noFill/>
          </a:ln>
        </p:spPr>
      </p:sp>
      <p:sp>
        <p:nvSpPr>
          <p:cNvPr id="488" name="Google Shape;488;p79"/>
          <p:cNvSpPr/>
          <p:nvPr/>
        </p:nvSpPr>
        <p:spPr>
          <a:xfrm rot="10800000" flipH="1">
            <a:off x="1672891" y="1398241"/>
            <a:ext cx="7602875" cy="3857625"/>
          </a:xfrm>
          <a:custGeom>
            <a:avLst/>
            <a:gdLst/>
            <a:ahLst/>
            <a:cxnLst/>
            <a:rect l="l" t="t" r="r" b="b"/>
            <a:pathLst>
              <a:path w="304115" h="154305" extrusionOk="0">
                <a:moveTo>
                  <a:pt x="0" y="0"/>
                </a:moveTo>
                <a:lnTo>
                  <a:pt x="304115" y="0"/>
                </a:lnTo>
                <a:lnTo>
                  <a:pt x="198249" y="154305"/>
                </a:lnTo>
                <a:lnTo>
                  <a:pt x="96378" y="98375"/>
                </a:lnTo>
                <a:close/>
              </a:path>
            </a:pathLst>
          </a:custGeom>
          <a:solidFill>
            <a:srgbClr val="9EDDEF">
              <a:alpha val="29411"/>
            </a:srgbClr>
          </a:solidFill>
          <a:ln>
            <a:noFill/>
          </a:ln>
        </p:spPr>
      </p:sp>
      <p:sp>
        <p:nvSpPr>
          <p:cNvPr id="489" name="Google Shape;489;p79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490" name="Google Shape;490;p79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91" name="Google Shape;491;p79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92" name="Google Shape;492;p79"/>
          <p:cNvSpPr txBox="1"/>
          <p:nvPr>
            <p:ph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7">
  <p:cSld name="CUSTOM_1_1_1_1_1_1_2_1_1_1_1_1_1_1_1_2_1_1_1_1_1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80"/>
          <p:cNvSpPr/>
          <p:nvPr/>
        </p:nvSpPr>
        <p:spPr>
          <a:xfrm>
            <a:off x="4278625" y="3457200"/>
            <a:ext cx="4110775" cy="1867125"/>
          </a:xfrm>
          <a:custGeom>
            <a:avLst/>
            <a:gdLst/>
            <a:ahLst/>
            <a:cxnLst/>
            <a:rect l="l" t="t" r="r" b="b"/>
            <a:pathLst>
              <a:path w="164431" h="74685" extrusionOk="0">
                <a:moveTo>
                  <a:pt x="164431" y="74685"/>
                </a:moveTo>
                <a:lnTo>
                  <a:pt x="0" y="74685"/>
                </a:lnTo>
                <a:lnTo>
                  <a:pt x="43119" y="0"/>
                </a:lnTo>
                <a:lnTo>
                  <a:pt x="74588" y="8432"/>
                </a:lnTo>
                <a:lnTo>
                  <a:pt x="130278" y="51660"/>
                </a:lnTo>
                <a:close/>
              </a:path>
            </a:pathLst>
          </a:custGeom>
          <a:solidFill>
            <a:srgbClr val="9EDDEF">
              <a:alpha val="29411"/>
            </a:srgbClr>
          </a:solidFill>
          <a:ln>
            <a:noFill/>
          </a:ln>
        </p:spPr>
      </p:sp>
      <p:sp>
        <p:nvSpPr>
          <p:cNvPr id="495" name="Google Shape;495;p80"/>
          <p:cNvSpPr/>
          <p:nvPr/>
        </p:nvSpPr>
        <p:spPr>
          <a:xfrm>
            <a:off x="-227861" y="-212225"/>
            <a:ext cx="8614100" cy="5530500"/>
          </a:xfrm>
          <a:custGeom>
            <a:avLst/>
            <a:gdLst/>
            <a:ahLst/>
            <a:cxnLst/>
            <a:rect l="l" t="t" r="r" b="b"/>
            <a:pathLst>
              <a:path w="344564" h="221220" extrusionOk="0">
                <a:moveTo>
                  <a:pt x="128837" y="0"/>
                </a:moveTo>
                <a:lnTo>
                  <a:pt x="0" y="0"/>
                </a:lnTo>
                <a:lnTo>
                  <a:pt x="0" y="118350"/>
                </a:lnTo>
                <a:lnTo>
                  <a:pt x="178774" y="112358"/>
                </a:lnTo>
                <a:lnTo>
                  <a:pt x="344564" y="221220"/>
                </a:lnTo>
                <a:lnTo>
                  <a:pt x="243692" y="56428"/>
                </a:lnTo>
                <a:close/>
              </a:path>
            </a:pathLst>
          </a:custGeom>
          <a:solidFill>
            <a:srgbClr val="F7E5B7">
              <a:alpha val="52549"/>
            </a:srgbClr>
          </a:solidFill>
          <a:ln>
            <a:noFill/>
          </a:ln>
        </p:spPr>
      </p:sp>
      <p:sp>
        <p:nvSpPr>
          <p:cNvPr id="496" name="Google Shape;496;p80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497" name="Google Shape;497;p80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98" name="Google Shape;498;p80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99" name="Google Shape;499;p80"/>
          <p:cNvSpPr txBox="1"/>
          <p:nvPr>
            <p:ph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1_1_1_1_1_1_2_1_1_1_1_1_1_1_1_1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81"/>
          <p:cNvSpPr/>
          <p:nvPr/>
        </p:nvSpPr>
        <p:spPr>
          <a:xfrm>
            <a:off x="4278625" y="3457200"/>
            <a:ext cx="4110775" cy="1867125"/>
          </a:xfrm>
          <a:custGeom>
            <a:avLst/>
            <a:gdLst/>
            <a:ahLst/>
            <a:cxnLst/>
            <a:rect l="l" t="t" r="r" b="b"/>
            <a:pathLst>
              <a:path w="164431" h="74685" extrusionOk="0">
                <a:moveTo>
                  <a:pt x="164431" y="74685"/>
                </a:moveTo>
                <a:lnTo>
                  <a:pt x="0" y="74685"/>
                </a:lnTo>
                <a:lnTo>
                  <a:pt x="43119" y="0"/>
                </a:lnTo>
                <a:lnTo>
                  <a:pt x="74588" y="8432"/>
                </a:lnTo>
                <a:lnTo>
                  <a:pt x="130278" y="51660"/>
                </a:lnTo>
                <a:close/>
              </a:path>
            </a:pathLst>
          </a:custGeom>
          <a:solidFill>
            <a:srgbClr val="9EDDEF">
              <a:alpha val="29411"/>
            </a:srgbClr>
          </a:solidFill>
          <a:ln>
            <a:noFill/>
          </a:ln>
        </p:spPr>
      </p:sp>
      <p:sp>
        <p:nvSpPr>
          <p:cNvPr id="502" name="Google Shape;502;p81"/>
          <p:cNvSpPr/>
          <p:nvPr/>
        </p:nvSpPr>
        <p:spPr>
          <a:xfrm>
            <a:off x="-227861" y="-212225"/>
            <a:ext cx="8614100" cy="5530500"/>
          </a:xfrm>
          <a:custGeom>
            <a:avLst/>
            <a:gdLst/>
            <a:ahLst/>
            <a:cxnLst/>
            <a:rect l="l" t="t" r="r" b="b"/>
            <a:pathLst>
              <a:path w="344564" h="221220" extrusionOk="0">
                <a:moveTo>
                  <a:pt x="128837" y="0"/>
                </a:moveTo>
                <a:lnTo>
                  <a:pt x="0" y="0"/>
                </a:lnTo>
                <a:lnTo>
                  <a:pt x="0" y="118350"/>
                </a:lnTo>
                <a:lnTo>
                  <a:pt x="178774" y="112358"/>
                </a:lnTo>
                <a:lnTo>
                  <a:pt x="344564" y="221220"/>
                </a:lnTo>
                <a:lnTo>
                  <a:pt x="243692" y="56428"/>
                </a:lnTo>
                <a:close/>
              </a:path>
            </a:pathLst>
          </a:custGeom>
          <a:solidFill>
            <a:srgbClr val="F7E5B7">
              <a:alpha val="52549"/>
            </a:srgbClr>
          </a:solidFill>
          <a:ln>
            <a:noFill/>
          </a:ln>
        </p:spPr>
      </p:sp>
      <p:sp>
        <p:nvSpPr>
          <p:cNvPr id="503" name="Google Shape;503;p81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504" name="Google Shape;504;p81"/>
          <p:cNvSpPr txBox="1"/>
          <p:nvPr>
            <p:ph type="title"/>
          </p:nvPr>
        </p:nvSpPr>
        <p:spPr>
          <a:xfrm>
            <a:off x="1042450" y="2874242"/>
            <a:ext cx="3702300" cy="6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05" name="Google Shape;505;p81"/>
          <p:cNvSpPr txBox="1"/>
          <p:nvPr>
            <p:ph type="title" idx="2"/>
          </p:nvPr>
        </p:nvSpPr>
        <p:spPr>
          <a:xfrm>
            <a:off x="1042504" y="1276888"/>
            <a:ext cx="3702300" cy="13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6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506" name="Google Shape;506;p81"/>
          <p:cNvSpPr txBox="1"/>
          <p:nvPr>
            <p:ph type="subTitle" idx="1"/>
          </p:nvPr>
        </p:nvSpPr>
        <p:spPr>
          <a:xfrm>
            <a:off x="1042450" y="3718263"/>
            <a:ext cx="3702300" cy="4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dk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07" name="Google Shape;507;p81"/>
          <p:cNvSpPr txBox="1"/>
          <p:nvPr>
            <p:ph type="subTitle" idx="3"/>
          </p:nvPr>
        </p:nvSpPr>
        <p:spPr>
          <a:xfrm>
            <a:off x="713225" y="539500"/>
            <a:ext cx="946500" cy="56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cxnSp>
        <p:nvCxnSpPr>
          <p:cNvPr id="508" name="Google Shape;508;p81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09" name="Google Shape;509;p81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CUSTOM_1_1_1_1_1_1_2_1_1_1_1_1_1_1_1_1_1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82"/>
          <p:cNvSpPr/>
          <p:nvPr/>
        </p:nvSpPr>
        <p:spPr>
          <a:xfrm>
            <a:off x="636700" y="-162275"/>
            <a:ext cx="8614100" cy="5530500"/>
          </a:xfrm>
          <a:custGeom>
            <a:avLst/>
            <a:gdLst/>
            <a:ahLst/>
            <a:cxnLst/>
            <a:rect l="l" t="t" r="r" b="b"/>
            <a:pathLst>
              <a:path w="344564" h="221220" extrusionOk="0">
                <a:moveTo>
                  <a:pt x="215727" y="221220"/>
                </a:moveTo>
                <a:lnTo>
                  <a:pt x="344564" y="221220"/>
                </a:lnTo>
                <a:lnTo>
                  <a:pt x="343908" y="103150"/>
                </a:lnTo>
                <a:lnTo>
                  <a:pt x="165790" y="108862"/>
                </a:lnTo>
                <a:lnTo>
                  <a:pt x="0" y="0"/>
                </a:lnTo>
                <a:lnTo>
                  <a:pt x="100872" y="164792"/>
                </a:lnTo>
                <a:close/>
              </a:path>
            </a:pathLst>
          </a:custGeom>
          <a:solidFill>
            <a:srgbClr val="F7E5B7">
              <a:alpha val="52549"/>
            </a:srgbClr>
          </a:solidFill>
          <a:ln>
            <a:noFill/>
          </a:ln>
        </p:spPr>
      </p:sp>
      <p:sp>
        <p:nvSpPr>
          <p:cNvPr id="512" name="Google Shape;512;p82"/>
          <p:cNvSpPr/>
          <p:nvPr/>
        </p:nvSpPr>
        <p:spPr>
          <a:xfrm>
            <a:off x="600075" y="-199725"/>
            <a:ext cx="8638250" cy="2759025"/>
          </a:xfrm>
          <a:custGeom>
            <a:avLst/>
            <a:gdLst/>
            <a:ahLst/>
            <a:cxnLst/>
            <a:rect l="l" t="t" r="r" b="b"/>
            <a:pathLst>
              <a:path w="345530" h="110361" extrusionOk="0">
                <a:moveTo>
                  <a:pt x="345373" y="104648"/>
                </a:moveTo>
                <a:lnTo>
                  <a:pt x="345530" y="0"/>
                </a:lnTo>
                <a:lnTo>
                  <a:pt x="0" y="534"/>
                </a:lnTo>
                <a:lnTo>
                  <a:pt x="166756" y="110361"/>
                </a:lnTo>
                <a:close/>
              </a:path>
            </a:pathLst>
          </a:custGeom>
          <a:solidFill>
            <a:srgbClr val="9EDDEF">
              <a:alpha val="29411"/>
            </a:srgbClr>
          </a:solidFill>
          <a:ln>
            <a:noFill/>
          </a:ln>
        </p:spPr>
      </p:sp>
      <p:sp>
        <p:nvSpPr>
          <p:cNvPr id="513" name="Google Shape;513;p82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514" name="Google Shape;514;p82"/>
          <p:cNvSpPr txBox="1"/>
          <p:nvPr>
            <p:ph type="title"/>
          </p:nvPr>
        </p:nvSpPr>
        <p:spPr>
          <a:xfrm>
            <a:off x="4444188" y="2874242"/>
            <a:ext cx="3702300" cy="6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15" name="Google Shape;515;p82"/>
          <p:cNvSpPr txBox="1"/>
          <p:nvPr>
            <p:ph type="title" idx="2"/>
          </p:nvPr>
        </p:nvSpPr>
        <p:spPr>
          <a:xfrm>
            <a:off x="4444242" y="1276888"/>
            <a:ext cx="3702300" cy="13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6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516" name="Google Shape;516;p82"/>
          <p:cNvSpPr txBox="1"/>
          <p:nvPr>
            <p:ph type="subTitle" idx="1"/>
          </p:nvPr>
        </p:nvSpPr>
        <p:spPr>
          <a:xfrm>
            <a:off x="4444188" y="3718263"/>
            <a:ext cx="3702300" cy="4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dk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17" name="Google Shape;517;p82"/>
          <p:cNvSpPr txBox="1"/>
          <p:nvPr>
            <p:ph type="subTitle" idx="3"/>
          </p:nvPr>
        </p:nvSpPr>
        <p:spPr>
          <a:xfrm>
            <a:off x="713225" y="539500"/>
            <a:ext cx="946500" cy="56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cxnSp>
        <p:nvCxnSpPr>
          <p:cNvPr id="518" name="Google Shape;518;p82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19" name="Google Shape;519;p82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8"/>
          <p:cNvSpPr/>
          <p:nvPr/>
        </p:nvSpPr>
        <p:spPr>
          <a:xfrm rot="10800000" flipH="1">
            <a:off x="2023421" y="1359233"/>
            <a:ext cx="4124075" cy="4000500"/>
          </a:xfrm>
          <a:custGeom>
            <a:avLst/>
            <a:gdLst/>
            <a:ahLst/>
            <a:cxnLst/>
            <a:rect l="l" t="t" r="r" b="b"/>
            <a:pathLst>
              <a:path w="164963" h="160020" extrusionOk="0">
                <a:moveTo>
                  <a:pt x="0" y="0"/>
                </a:moveTo>
                <a:lnTo>
                  <a:pt x="164963" y="0"/>
                </a:lnTo>
                <a:lnTo>
                  <a:pt x="119243" y="160020"/>
                </a:lnTo>
                <a:close/>
              </a:path>
            </a:pathLst>
          </a:custGeom>
          <a:solidFill>
            <a:srgbClr val="9EDDEF">
              <a:alpha val="29411"/>
            </a:srgbClr>
          </a:solidFill>
          <a:ln>
            <a:noFill/>
          </a:ln>
        </p:spPr>
      </p:sp>
      <p:sp>
        <p:nvSpPr>
          <p:cNvPr id="59" name="Google Shape;59;p38"/>
          <p:cNvSpPr/>
          <p:nvPr/>
        </p:nvSpPr>
        <p:spPr>
          <a:xfrm>
            <a:off x="3956575" y="-131581"/>
            <a:ext cx="5277925" cy="1600100"/>
          </a:xfrm>
          <a:custGeom>
            <a:avLst/>
            <a:gdLst/>
            <a:ahLst/>
            <a:cxnLst/>
            <a:rect l="l" t="t" r="r" b="b"/>
            <a:pathLst>
              <a:path w="211117" h="64004" extrusionOk="0">
                <a:moveTo>
                  <a:pt x="211117" y="4067"/>
                </a:moveTo>
                <a:lnTo>
                  <a:pt x="211117" y="0"/>
                </a:lnTo>
                <a:lnTo>
                  <a:pt x="36953" y="0"/>
                </a:lnTo>
                <a:lnTo>
                  <a:pt x="0" y="64004"/>
                </a:lnTo>
                <a:lnTo>
                  <a:pt x="177146" y="33493"/>
                </a:lnTo>
                <a:close/>
              </a:path>
            </a:pathLst>
          </a:custGeom>
          <a:solidFill>
            <a:srgbClr val="F7E5B7">
              <a:alpha val="52549"/>
            </a:srgbClr>
          </a:solidFill>
          <a:ln>
            <a:noFill/>
          </a:ln>
        </p:spPr>
      </p:sp>
      <p:sp>
        <p:nvSpPr>
          <p:cNvPr id="60" name="Google Shape;60;p38"/>
          <p:cNvSpPr/>
          <p:nvPr/>
        </p:nvSpPr>
        <p:spPr>
          <a:xfrm>
            <a:off x="-77225" y="1390125"/>
            <a:ext cx="5097150" cy="4083025"/>
          </a:xfrm>
          <a:custGeom>
            <a:avLst/>
            <a:gdLst/>
            <a:ahLst/>
            <a:cxnLst/>
            <a:rect l="l" t="t" r="r" b="b"/>
            <a:pathLst>
              <a:path w="203886" h="163321" extrusionOk="0">
                <a:moveTo>
                  <a:pt x="0" y="161256"/>
                </a:moveTo>
                <a:lnTo>
                  <a:pt x="0" y="61784"/>
                </a:lnTo>
                <a:lnTo>
                  <a:pt x="203886" y="0"/>
                </a:lnTo>
                <a:lnTo>
                  <a:pt x="80633" y="163321"/>
                </a:lnTo>
                <a:close/>
              </a:path>
            </a:pathLst>
          </a:custGeom>
          <a:solidFill>
            <a:srgbClr val="96B3C1">
              <a:alpha val="38823"/>
            </a:srgbClr>
          </a:solidFill>
          <a:ln>
            <a:noFill/>
          </a:ln>
        </p:spPr>
      </p:sp>
      <p:sp>
        <p:nvSpPr>
          <p:cNvPr id="61" name="Google Shape;61;p38"/>
          <p:cNvSpPr/>
          <p:nvPr/>
        </p:nvSpPr>
        <p:spPr>
          <a:xfrm rot="10800000" flipH="1">
            <a:off x="-61779" y="-92671"/>
            <a:ext cx="4927250" cy="3027400"/>
          </a:xfrm>
          <a:custGeom>
            <a:avLst/>
            <a:gdLst/>
            <a:ahLst/>
            <a:cxnLst/>
            <a:rect l="l" t="t" r="r" b="b"/>
            <a:pathLst>
              <a:path w="197090" h="121096" extrusionOk="0">
                <a:moveTo>
                  <a:pt x="0" y="0"/>
                </a:moveTo>
                <a:lnTo>
                  <a:pt x="0" y="121096"/>
                </a:lnTo>
                <a:lnTo>
                  <a:pt x="197090" y="121096"/>
                </a:lnTo>
                <a:lnTo>
                  <a:pt x="154459" y="48191"/>
                </a:lnTo>
                <a:close/>
              </a:path>
            </a:pathLst>
          </a:custGeom>
          <a:solidFill>
            <a:srgbClr val="9EDDEF">
              <a:alpha val="29411"/>
            </a:srgbClr>
          </a:solidFill>
          <a:ln>
            <a:noFill/>
          </a:ln>
        </p:spPr>
      </p:sp>
      <p:sp>
        <p:nvSpPr>
          <p:cNvPr id="62" name="Google Shape;62;p38"/>
          <p:cNvSpPr/>
          <p:nvPr/>
        </p:nvSpPr>
        <p:spPr>
          <a:xfrm rot="10800000" flipH="1">
            <a:off x="5483300" y="-30896"/>
            <a:ext cx="3753375" cy="5390650"/>
          </a:xfrm>
          <a:custGeom>
            <a:avLst/>
            <a:gdLst/>
            <a:ahLst/>
            <a:cxnLst/>
            <a:rect l="l" t="t" r="r" b="b"/>
            <a:pathLst>
              <a:path w="150135" h="215626" extrusionOk="0">
                <a:moveTo>
                  <a:pt x="26567" y="0"/>
                </a:moveTo>
                <a:lnTo>
                  <a:pt x="150135" y="0"/>
                </a:lnTo>
                <a:lnTo>
                  <a:pt x="150135" y="215626"/>
                </a:lnTo>
                <a:lnTo>
                  <a:pt x="0" y="92676"/>
                </a:lnTo>
                <a:close/>
              </a:path>
            </a:pathLst>
          </a:custGeom>
          <a:solidFill>
            <a:srgbClr val="EEEEEE">
              <a:alpha val="71764"/>
            </a:srgbClr>
          </a:solidFill>
          <a:ln>
            <a:noFill/>
          </a:ln>
        </p:spPr>
      </p:sp>
      <p:sp>
        <p:nvSpPr>
          <p:cNvPr id="63" name="Google Shape;63;p38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4" name="Google Shape;64;p38"/>
          <p:cNvSpPr txBox="1"/>
          <p:nvPr>
            <p:ph type="body" idx="1"/>
          </p:nvPr>
        </p:nvSpPr>
        <p:spPr>
          <a:xfrm>
            <a:off x="713225" y="1300925"/>
            <a:ext cx="7704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" panose="00000500000000000000"/>
              <a:buAutoNum type="arabicPeriod"/>
              <a:defRPr sz="1100"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1pPr>
            <a:lvl2pPr marL="914400" lvl="1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38"/>
          <p:cNvSpPr txBox="1"/>
          <p:nvPr>
            <p:ph type="title"/>
          </p:nvPr>
        </p:nvSpPr>
        <p:spPr>
          <a:xfrm>
            <a:off x="1455750" y="683125"/>
            <a:ext cx="6232500" cy="5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66" name="Google Shape;66;p38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7" name="Google Shape;67;p38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CUSTOM_1_1_1_1_1_1_2_1_1_1_1_1_1_1_1_1_1_1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83"/>
          <p:cNvSpPr/>
          <p:nvPr/>
        </p:nvSpPr>
        <p:spPr>
          <a:xfrm>
            <a:off x="-239800" y="-124825"/>
            <a:ext cx="4422355" cy="5368200"/>
          </a:xfrm>
          <a:custGeom>
            <a:avLst/>
            <a:gdLst/>
            <a:ahLst/>
            <a:cxnLst/>
            <a:rect l="l" t="t" r="r" b="b"/>
            <a:pathLst>
              <a:path w="174280" h="214728" extrusionOk="0">
                <a:moveTo>
                  <a:pt x="2997" y="0"/>
                </a:moveTo>
                <a:lnTo>
                  <a:pt x="174280" y="125341"/>
                </a:lnTo>
                <a:lnTo>
                  <a:pt x="174280" y="214728"/>
                </a:lnTo>
                <a:lnTo>
                  <a:pt x="0" y="214728"/>
                </a:lnTo>
                <a:lnTo>
                  <a:pt x="0" y="4993"/>
                </a:lnTo>
                <a:close/>
              </a:path>
            </a:pathLst>
          </a:custGeom>
          <a:solidFill>
            <a:srgbClr val="F7E5B7">
              <a:alpha val="52549"/>
            </a:srgbClr>
          </a:solidFill>
          <a:ln>
            <a:noFill/>
          </a:ln>
        </p:spPr>
      </p:sp>
      <p:sp>
        <p:nvSpPr>
          <p:cNvPr id="522" name="Google Shape;522;p83"/>
          <p:cNvSpPr/>
          <p:nvPr/>
        </p:nvSpPr>
        <p:spPr>
          <a:xfrm>
            <a:off x="4182502" y="1960030"/>
            <a:ext cx="4219583" cy="3295825"/>
          </a:xfrm>
          <a:custGeom>
            <a:avLst/>
            <a:gdLst/>
            <a:ahLst/>
            <a:cxnLst/>
            <a:rect l="l" t="t" r="r" b="b"/>
            <a:pathLst>
              <a:path w="166289" h="131833" extrusionOk="0">
                <a:moveTo>
                  <a:pt x="0" y="131833"/>
                </a:moveTo>
                <a:lnTo>
                  <a:pt x="12484" y="131334"/>
                </a:lnTo>
                <a:lnTo>
                  <a:pt x="166289" y="131334"/>
                </a:lnTo>
                <a:lnTo>
                  <a:pt x="95878" y="0"/>
                </a:lnTo>
                <a:lnTo>
                  <a:pt x="0" y="42946"/>
                </a:lnTo>
                <a:close/>
              </a:path>
            </a:pathLst>
          </a:custGeom>
          <a:solidFill>
            <a:srgbClr val="9EDDEF">
              <a:alpha val="29411"/>
            </a:srgbClr>
          </a:solidFill>
          <a:ln>
            <a:noFill/>
          </a:ln>
        </p:spPr>
      </p:sp>
      <p:sp>
        <p:nvSpPr>
          <p:cNvPr id="523" name="Google Shape;523;p83"/>
          <p:cNvSpPr/>
          <p:nvPr/>
        </p:nvSpPr>
        <p:spPr>
          <a:xfrm>
            <a:off x="-151090" y="-99863"/>
            <a:ext cx="6918621" cy="3121050"/>
          </a:xfrm>
          <a:custGeom>
            <a:avLst/>
            <a:gdLst/>
            <a:ahLst/>
            <a:cxnLst/>
            <a:rect l="l" t="t" r="r" b="b"/>
            <a:pathLst>
              <a:path w="272655" h="124842" extrusionOk="0">
                <a:moveTo>
                  <a:pt x="0" y="0"/>
                </a:moveTo>
                <a:lnTo>
                  <a:pt x="272655" y="0"/>
                </a:lnTo>
                <a:lnTo>
                  <a:pt x="266164" y="82895"/>
                </a:lnTo>
                <a:lnTo>
                  <a:pt x="171284" y="124842"/>
                </a:lnTo>
                <a:close/>
              </a:path>
            </a:pathLst>
          </a:custGeom>
          <a:solidFill>
            <a:srgbClr val="96B3C1">
              <a:alpha val="38823"/>
            </a:srgbClr>
          </a:solidFill>
          <a:ln>
            <a:noFill/>
          </a:ln>
        </p:spPr>
      </p:sp>
      <p:sp>
        <p:nvSpPr>
          <p:cNvPr id="524" name="Google Shape;524;p83"/>
          <p:cNvSpPr/>
          <p:nvPr/>
        </p:nvSpPr>
        <p:spPr>
          <a:xfrm>
            <a:off x="6626802" y="1954877"/>
            <a:ext cx="2785600" cy="3323000"/>
          </a:xfrm>
          <a:custGeom>
            <a:avLst/>
            <a:gdLst/>
            <a:ahLst/>
            <a:cxnLst/>
            <a:rect l="l" t="t" r="r" b="b"/>
            <a:pathLst>
              <a:path w="111424" h="132920" extrusionOk="0">
                <a:moveTo>
                  <a:pt x="0" y="878"/>
                </a:moveTo>
                <a:lnTo>
                  <a:pt x="71505" y="132920"/>
                </a:lnTo>
                <a:lnTo>
                  <a:pt x="111424" y="132920"/>
                </a:lnTo>
                <a:lnTo>
                  <a:pt x="107038" y="0"/>
                </a:lnTo>
                <a:close/>
              </a:path>
            </a:pathLst>
          </a:custGeom>
          <a:solidFill>
            <a:srgbClr val="595959">
              <a:alpha val="16862"/>
            </a:srgbClr>
          </a:solidFill>
          <a:ln>
            <a:noFill/>
          </a:ln>
        </p:spPr>
      </p:sp>
      <p:sp>
        <p:nvSpPr>
          <p:cNvPr id="525" name="Google Shape;525;p83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526" name="Google Shape;526;p83"/>
          <p:cNvSpPr txBox="1"/>
          <p:nvPr>
            <p:ph type="title"/>
          </p:nvPr>
        </p:nvSpPr>
        <p:spPr>
          <a:xfrm>
            <a:off x="2764312" y="2746230"/>
            <a:ext cx="3615300" cy="6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27" name="Google Shape;527;p83"/>
          <p:cNvSpPr txBox="1"/>
          <p:nvPr>
            <p:ph type="title" idx="2"/>
          </p:nvPr>
        </p:nvSpPr>
        <p:spPr>
          <a:xfrm>
            <a:off x="2764365" y="1148900"/>
            <a:ext cx="3615300" cy="13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6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528" name="Google Shape;528;p83"/>
          <p:cNvSpPr txBox="1"/>
          <p:nvPr>
            <p:ph type="subTitle" idx="1"/>
          </p:nvPr>
        </p:nvSpPr>
        <p:spPr>
          <a:xfrm>
            <a:off x="2764312" y="3590275"/>
            <a:ext cx="3615300" cy="4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dk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29" name="Google Shape;529;p83"/>
          <p:cNvSpPr txBox="1"/>
          <p:nvPr>
            <p:ph type="subTitle" idx="3"/>
          </p:nvPr>
        </p:nvSpPr>
        <p:spPr>
          <a:xfrm>
            <a:off x="713225" y="539500"/>
            <a:ext cx="946500" cy="56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cxnSp>
        <p:nvCxnSpPr>
          <p:cNvPr id="530" name="Google Shape;530;p83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31" name="Google Shape;531;p83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4">
  <p:cSld name="CUSTOM_1_1_1_1_1_1_2_1_1_1_1_1_1_1_1_1_1_1_1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84"/>
          <p:cNvSpPr/>
          <p:nvPr/>
        </p:nvSpPr>
        <p:spPr>
          <a:xfrm rot="10800000">
            <a:off x="2684116" y="-137325"/>
            <a:ext cx="6629125" cy="2933800"/>
          </a:xfrm>
          <a:custGeom>
            <a:avLst/>
            <a:gdLst/>
            <a:ahLst/>
            <a:cxnLst/>
            <a:rect l="l" t="t" r="r" b="b"/>
            <a:pathLst>
              <a:path w="265165" h="117352" extrusionOk="0">
                <a:moveTo>
                  <a:pt x="155803" y="0"/>
                </a:moveTo>
                <a:lnTo>
                  <a:pt x="218724" y="40948"/>
                </a:lnTo>
                <a:lnTo>
                  <a:pt x="265165" y="117352"/>
                </a:lnTo>
                <a:lnTo>
                  <a:pt x="0" y="117352"/>
                </a:lnTo>
                <a:lnTo>
                  <a:pt x="0" y="58426"/>
                </a:lnTo>
                <a:lnTo>
                  <a:pt x="57427" y="58426"/>
                </a:lnTo>
                <a:close/>
              </a:path>
            </a:pathLst>
          </a:custGeom>
          <a:solidFill>
            <a:srgbClr val="F7E5B7">
              <a:alpha val="52549"/>
            </a:srgbClr>
          </a:solidFill>
          <a:ln>
            <a:noFill/>
          </a:ln>
        </p:spPr>
      </p:sp>
      <p:sp>
        <p:nvSpPr>
          <p:cNvPr id="534" name="Google Shape;534;p84"/>
          <p:cNvSpPr/>
          <p:nvPr/>
        </p:nvSpPr>
        <p:spPr>
          <a:xfrm>
            <a:off x="2883850" y="3632900"/>
            <a:ext cx="6354475" cy="1598000"/>
          </a:xfrm>
          <a:custGeom>
            <a:avLst/>
            <a:gdLst/>
            <a:ahLst/>
            <a:cxnLst/>
            <a:rect l="l" t="t" r="r" b="b"/>
            <a:pathLst>
              <a:path w="254179" h="63920" extrusionOk="0">
                <a:moveTo>
                  <a:pt x="153806" y="0"/>
                </a:moveTo>
                <a:lnTo>
                  <a:pt x="0" y="63920"/>
                </a:lnTo>
                <a:lnTo>
                  <a:pt x="254179" y="63920"/>
                </a:lnTo>
                <a:close/>
              </a:path>
            </a:pathLst>
          </a:custGeom>
          <a:solidFill>
            <a:srgbClr val="96B3C1">
              <a:alpha val="38823"/>
            </a:srgbClr>
          </a:solidFill>
          <a:ln>
            <a:noFill/>
          </a:ln>
        </p:spPr>
      </p:sp>
      <p:sp>
        <p:nvSpPr>
          <p:cNvPr id="535" name="Google Shape;535;p84"/>
          <p:cNvSpPr/>
          <p:nvPr/>
        </p:nvSpPr>
        <p:spPr>
          <a:xfrm>
            <a:off x="5425014" y="1345736"/>
            <a:ext cx="3751250" cy="3860600"/>
          </a:xfrm>
          <a:custGeom>
            <a:avLst/>
            <a:gdLst/>
            <a:ahLst/>
            <a:cxnLst/>
            <a:rect l="l" t="t" r="r" b="b"/>
            <a:pathLst>
              <a:path w="150050" h="154424" extrusionOk="0">
                <a:moveTo>
                  <a:pt x="97566" y="0"/>
                </a:moveTo>
                <a:lnTo>
                  <a:pt x="0" y="57867"/>
                </a:lnTo>
                <a:lnTo>
                  <a:pt x="150050" y="154424"/>
                </a:lnTo>
                <a:close/>
              </a:path>
            </a:pathLst>
          </a:custGeom>
          <a:solidFill>
            <a:srgbClr val="9EDDEF">
              <a:alpha val="29411"/>
            </a:srgbClr>
          </a:solidFill>
          <a:ln>
            <a:noFill/>
          </a:ln>
        </p:spPr>
      </p:sp>
      <p:sp>
        <p:nvSpPr>
          <p:cNvPr id="536" name="Google Shape;536;p84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537" name="Google Shape;537;p84"/>
          <p:cNvSpPr txBox="1"/>
          <p:nvPr>
            <p:ph type="title"/>
          </p:nvPr>
        </p:nvSpPr>
        <p:spPr>
          <a:xfrm>
            <a:off x="4319913" y="2618205"/>
            <a:ext cx="3702300" cy="6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38" name="Google Shape;538;p84"/>
          <p:cNvSpPr txBox="1"/>
          <p:nvPr>
            <p:ph type="title" idx="2"/>
          </p:nvPr>
        </p:nvSpPr>
        <p:spPr>
          <a:xfrm>
            <a:off x="4319967" y="1148888"/>
            <a:ext cx="3702300" cy="13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6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539" name="Google Shape;539;p84"/>
          <p:cNvSpPr txBox="1"/>
          <p:nvPr>
            <p:ph type="subTitle" idx="1"/>
          </p:nvPr>
        </p:nvSpPr>
        <p:spPr>
          <a:xfrm>
            <a:off x="4319913" y="3437863"/>
            <a:ext cx="3702300" cy="4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dk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40" name="Google Shape;540;p84"/>
          <p:cNvSpPr txBox="1"/>
          <p:nvPr>
            <p:ph type="subTitle" idx="3"/>
          </p:nvPr>
        </p:nvSpPr>
        <p:spPr>
          <a:xfrm>
            <a:off x="713225" y="539500"/>
            <a:ext cx="946500" cy="56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cxnSp>
        <p:nvCxnSpPr>
          <p:cNvPr id="541" name="Google Shape;541;p84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42" name="Google Shape;542;p84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5">
  <p:cSld name="CUSTOM_1_1_1_1_1_1_2_1_1_1_1_1_1_1_1_1_1_1_1_1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85"/>
          <p:cNvSpPr/>
          <p:nvPr/>
        </p:nvSpPr>
        <p:spPr>
          <a:xfrm flipH="1">
            <a:off x="636700" y="-212225"/>
            <a:ext cx="8614100" cy="5530500"/>
          </a:xfrm>
          <a:custGeom>
            <a:avLst/>
            <a:gdLst/>
            <a:ahLst/>
            <a:cxnLst/>
            <a:rect l="l" t="t" r="r" b="b"/>
            <a:pathLst>
              <a:path w="344564" h="221220" extrusionOk="0">
                <a:moveTo>
                  <a:pt x="128837" y="0"/>
                </a:moveTo>
                <a:lnTo>
                  <a:pt x="0" y="0"/>
                </a:lnTo>
                <a:lnTo>
                  <a:pt x="0" y="118350"/>
                </a:lnTo>
                <a:lnTo>
                  <a:pt x="178774" y="112358"/>
                </a:lnTo>
                <a:lnTo>
                  <a:pt x="344564" y="221220"/>
                </a:lnTo>
                <a:lnTo>
                  <a:pt x="243692" y="56428"/>
                </a:lnTo>
                <a:close/>
              </a:path>
            </a:pathLst>
          </a:custGeom>
          <a:solidFill>
            <a:srgbClr val="F7E5B7">
              <a:alpha val="52549"/>
            </a:srgbClr>
          </a:solidFill>
          <a:ln>
            <a:noFill/>
          </a:ln>
        </p:spPr>
      </p:sp>
      <p:sp>
        <p:nvSpPr>
          <p:cNvPr id="545" name="Google Shape;545;p85"/>
          <p:cNvSpPr/>
          <p:nvPr/>
        </p:nvSpPr>
        <p:spPr>
          <a:xfrm>
            <a:off x="632825" y="2596700"/>
            <a:ext cx="8605500" cy="2759025"/>
          </a:xfrm>
          <a:custGeom>
            <a:avLst/>
            <a:gdLst/>
            <a:ahLst/>
            <a:cxnLst/>
            <a:rect l="l" t="t" r="r" b="b"/>
            <a:pathLst>
              <a:path w="344220" h="110361" extrusionOk="0">
                <a:moveTo>
                  <a:pt x="344220" y="4994"/>
                </a:moveTo>
                <a:lnTo>
                  <a:pt x="344220" y="110361"/>
                </a:lnTo>
                <a:lnTo>
                  <a:pt x="0" y="109035"/>
                </a:lnTo>
                <a:lnTo>
                  <a:pt x="165446" y="0"/>
                </a:lnTo>
                <a:close/>
              </a:path>
            </a:pathLst>
          </a:custGeom>
          <a:solidFill>
            <a:srgbClr val="9EDDEF">
              <a:alpha val="29411"/>
            </a:srgbClr>
          </a:solidFill>
          <a:ln>
            <a:noFill/>
          </a:ln>
        </p:spPr>
      </p:sp>
      <p:sp>
        <p:nvSpPr>
          <p:cNvPr id="546" name="Google Shape;546;p85"/>
          <p:cNvSpPr/>
          <p:nvPr/>
        </p:nvSpPr>
        <p:spPr>
          <a:xfrm>
            <a:off x="5425014" y="1345736"/>
            <a:ext cx="3751250" cy="3860600"/>
          </a:xfrm>
          <a:custGeom>
            <a:avLst/>
            <a:gdLst/>
            <a:ahLst/>
            <a:cxnLst/>
            <a:rect l="l" t="t" r="r" b="b"/>
            <a:pathLst>
              <a:path w="150050" h="154424" extrusionOk="0">
                <a:moveTo>
                  <a:pt x="97566" y="0"/>
                </a:moveTo>
                <a:lnTo>
                  <a:pt x="0" y="57867"/>
                </a:lnTo>
                <a:lnTo>
                  <a:pt x="150050" y="154424"/>
                </a:lnTo>
                <a:close/>
              </a:path>
            </a:pathLst>
          </a:custGeom>
          <a:solidFill>
            <a:srgbClr val="9EDDEF">
              <a:alpha val="29411"/>
            </a:srgbClr>
          </a:solidFill>
          <a:ln>
            <a:noFill/>
          </a:ln>
        </p:spPr>
      </p:sp>
      <p:sp>
        <p:nvSpPr>
          <p:cNvPr id="547" name="Google Shape;547;p85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548" name="Google Shape;548;p85"/>
          <p:cNvSpPr txBox="1"/>
          <p:nvPr>
            <p:ph type="title"/>
          </p:nvPr>
        </p:nvSpPr>
        <p:spPr>
          <a:xfrm>
            <a:off x="839825" y="2798905"/>
            <a:ext cx="3569100" cy="6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49" name="Google Shape;549;p85"/>
          <p:cNvSpPr txBox="1"/>
          <p:nvPr>
            <p:ph type="title" idx="2"/>
          </p:nvPr>
        </p:nvSpPr>
        <p:spPr>
          <a:xfrm>
            <a:off x="839877" y="1201575"/>
            <a:ext cx="3569100" cy="13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6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550" name="Google Shape;550;p85"/>
          <p:cNvSpPr txBox="1"/>
          <p:nvPr>
            <p:ph type="subTitle" idx="1"/>
          </p:nvPr>
        </p:nvSpPr>
        <p:spPr>
          <a:xfrm>
            <a:off x="839825" y="3642950"/>
            <a:ext cx="3569100" cy="4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dk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51" name="Google Shape;551;p85"/>
          <p:cNvSpPr txBox="1"/>
          <p:nvPr>
            <p:ph type="subTitle" idx="3"/>
          </p:nvPr>
        </p:nvSpPr>
        <p:spPr>
          <a:xfrm>
            <a:off x="713225" y="539500"/>
            <a:ext cx="946500" cy="56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cxnSp>
        <p:nvCxnSpPr>
          <p:cNvPr id="552" name="Google Shape;552;p85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53" name="Google Shape;553;p85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6">
  <p:cSld name="CUSTOM_1_1_1_1_1_1_2_1_1_1_1_1_1_1_1_1_1_1_1_1_1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86"/>
          <p:cNvSpPr/>
          <p:nvPr/>
        </p:nvSpPr>
        <p:spPr>
          <a:xfrm>
            <a:off x="-74909" y="2384491"/>
            <a:ext cx="9388150" cy="2871375"/>
          </a:xfrm>
          <a:custGeom>
            <a:avLst/>
            <a:gdLst/>
            <a:ahLst/>
            <a:cxnLst/>
            <a:rect l="l" t="t" r="r" b="b"/>
            <a:pathLst>
              <a:path w="375526" h="114855" extrusionOk="0">
                <a:moveTo>
                  <a:pt x="0" y="46441"/>
                </a:moveTo>
                <a:lnTo>
                  <a:pt x="0" y="114855"/>
                </a:lnTo>
                <a:lnTo>
                  <a:pt x="375526" y="114855"/>
                </a:lnTo>
                <a:lnTo>
                  <a:pt x="165791" y="0"/>
                </a:lnTo>
                <a:close/>
              </a:path>
            </a:pathLst>
          </a:custGeom>
          <a:solidFill>
            <a:srgbClr val="F7E5B7">
              <a:alpha val="52549"/>
            </a:srgbClr>
          </a:solidFill>
          <a:ln>
            <a:noFill/>
          </a:ln>
        </p:spPr>
      </p:sp>
      <p:sp>
        <p:nvSpPr>
          <p:cNvPr id="556" name="Google Shape;556;p86"/>
          <p:cNvSpPr/>
          <p:nvPr/>
        </p:nvSpPr>
        <p:spPr>
          <a:xfrm>
            <a:off x="1672891" y="-62416"/>
            <a:ext cx="7602875" cy="3857625"/>
          </a:xfrm>
          <a:custGeom>
            <a:avLst/>
            <a:gdLst/>
            <a:ahLst/>
            <a:cxnLst/>
            <a:rect l="l" t="t" r="r" b="b"/>
            <a:pathLst>
              <a:path w="304115" h="154305" extrusionOk="0">
                <a:moveTo>
                  <a:pt x="0" y="0"/>
                </a:moveTo>
                <a:lnTo>
                  <a:pt x="304115" y="0"/>
                </a:lnTo>
                <a:lnTo>
                  <a:pt x="198249" y="154305"/>
                </a:lnTo>
                <a:lnTo>
                  <a:pt x="96378" y="98375"/>
                </a:lnTo>
                <a:close/>
              </a:path>
            </a:pathLst>
          </a:custGeom>
          <a:solidFill>
            <a:srgbClr val="9EDDEF">
              <a:alpha val="29411"/>
            </a:srgbClr>
          </a:solidFill>
          <a:ln>
            <a:noFill/>
          </a:ln>
        </p:spPr>
      </p:sp>
      <p:sp>
        <p:nvSpPr>
          <p:cNvPr id="557" name="Google Shape;557;p86"/>
          <p:cNvSpPr/>
          <p:nvPr/>
        </p:nvSpPr>
        <p:spPr>
          <a:xfrm>
            <a:off x="5425014" y="1345736"/>
            <a:ext cx="3751250" cy="3860600"/>
          </a:xfrm>
          <a:custGeom>
            <a:avLst/>
            <a:gdLst/>
            <a:ahLst/>
            <a:cxnLst/>
            <a:rect l="l" t="t" r="r" b="b"/>
            <a:pathLst>
              <a:path w="150050" h="154424" extrusionOk="0">
                <a:moveTo>
                  <a:pt x="97566" y="0"/>
                </a:moveTo>
                <a:lnTo>
                  <a:pt x="0" y="57867"/>
                </a:lnTo>
                <a:lnTo>
                  <a:pt x="150050" y="154424"/>
                </a:lnTo>
                <a:close/>
              </a:path>
            </a:pathLst>
          </a:custGeom>
          <a:solidFill>
            <a:srgbClr val="9EDDEF">
              <a:alpha val="29411"/>
            </a:srgbClr>
          </a:solidFill>
          <a:ln>
            <a:noFill/>
          </a:ln>
        </p:spPr>
      </p:sp>
      <p:sp>
        <p:nvSpPr>
          <p:cNvPr id="558" name="Google Shape;558;p86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559" name="Google Shape;559;p86"/>
          <p:cNvSpPr txBox="1"/>
          <p:nvPr>
            <p:ph type="title"/>
          </p:nvPr>
        </p:nvSpPr>
        <p:spPr>
          <a:xfrm>
            <a:off x="3150162" y="2536338"/>
            <a:ext cx="2843700" cy="108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60" name="Google Shape;560;p86"/>
          <p:cNvSpPr txBox="1"/>
          <p:nvPr>
            <p:ph type="title" idx="2"/>
          </p:nvPr>
        </p:nvSpPr>
        <p:spPr>
          <a:xfrm>
            <a:off x="3150226" y="1104400"/>
            <a:ext cx="2843700" cy="12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6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561" name="Google Shape;561;p86"/>
          <p:cNvSpPr txBox="1"/>
          <p:nvPr>
            <p:ph type="subTitle" idx="1"/>
          </p:nvPr>
        </p:nvSpPr>
        <p:spPr>
          <a:xfrm>
            <a:off x="3150162" y="3791875"/>
            <a:ext cx="2843700" cy="6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dk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62" name="Google Shape;562;p86"/>
          <p:cNvSpPr txBox="1"/>
          <p:nvPr>
            <p:ph type="subTitle" idx="3"/>
          </p:nvPr>
        </p:nvSpPr>
        <p:spPr>
          <a:xfrm>
            <a:off x="713225" y="539500"/>
            <a:ext cx="946500" cy="56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cxnSp>
        <p:nvCxnSpPr>
          <p:cNvPr id="563" name="Google Shape;563;p86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64" name="Google Shape;564;p86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7">
  <p:cSld name="CUSTOM_1_1_1_1_1_1_2_1_1_1_1_1_1_1_1_1_1_1_1_1_1_1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87"/>
          <p:cNvSpPr/>
          <p:nvPr/>
        </p:nvSpPr>
        <p:spPr>
          <a:xfrm>
            <a:off x="4278625" y="3457200"/>
            <a:ext cx="4110775" cy="1867125"/>
          </a:xfrm>
          <a:custGeom>
            <a:avLst/>
            <a:gdLst/>
            <a:ahLst/>
            <a:cxnLst/>
            <a:rect l="l" t="t" r="r" b="b"/>
            <a:pathLst>
              <a:path w="164431" h="74685" extrusionOk="0">
                <a:moveTo>
                  <a:pt x="164431" y="74685"/>
                </a:moveTo>
                <a:lnTo>
                  <a:pt x="0" y="74685"/>
                </a:lnTo>
                <a:lnTo>
                  <a:pt x="43119" y="0"/>
                </a:lnTo>
                <a:lnTo>
                  <a:pt x="74588" y="8432"/>
                </a:lnTo>
                <a:lnTo>
                  <a:pt x="130278" y="51660"/>
                </a:lnTo>
                <a:close/>
              </a:path>
            </a:pathLst>
          </a:custGeom>
          <a:solidFill>
            <a:srgbClr val="9EDDEF">
              <a:alpha val="29411"/>
            </a:srgbClr>
          </a:solidFill>
          <a:ln>
            <a:noFill/>
          </a:ln>
        </p:spPr>
      </p:sp>
      <p:sp>
        <p:nvSpPr>
          <p:cNvPr id="567" name="Google Shape;567;p87"/>
          <p:cNvSpPr/>
          <p:nvPr/>
        </p:nvSpPr>
        <p:spPr>
          <a:xfrm>
            <a:off x="-227861" y="-212225"/>
            <a:ext cx="8614100" cy="5530500"/>
          </a:xfrm>
          <a:custGeom>
            <a:avLst/>
            <a:gdLst/>
            <a:ahLst/>
            <a:cxnLst/>
            <a:rect l="l" t="t" r="r" b="b"/>
            <a:pathLst>
              <a:path w="344564" h="221220" extrusionOk="0">
                <a:moveTo>
                  <a:pt x="128837" y="0"/>
                </a:moveTo>
                <a:lnTo>
                  <a:pt x="0" y="0"/>
                </a:lnTo>
                <a:lnTo>
                  <a:pt x="0" y="118350"/>
                </a:lnTo>
                <a:lnTo>
                  <a:pt x="178774" y="112358"/>
                </a:lnTo>
                <a:lnTo>
                  <a:pt x="344564" y="221220"/>
                </a:lnTo>
                <a:lnTo>
                  <a:pt x="243692" y="56428"/>
                </a:lnTo>
                <a:close/>
              </a:path>
            </a:pathLst>
          </a:custGeom>
          <a:solidFill>
            <a:srgbClr val="F7E5B7">
              <a:alpha val="52549"/>
            </a:srgbClr>
          </a:solidFill>
          <a:ln>
            <a:noFill/>
          </a:ln>
        </p:spPr>
      </p:sp>
      <p:sp>
        <p:nvSpPr>
          <p:cNvPr id="568" name="Google Shape;568;p87"/>
          <p:cNvSpPr/>
          <p:nvPr/>
        </p:nvSpPr>
        <p:spPr>
          <a:xfrm>
            <a:off x="5425014" y="1345736"/>
            <a:ext cx="3751250" cy="3860600"/>
          </a:xfrm>
          <a:custGeom>
            <a:avLst/>
            <a:gdLst/>
            <a:ahLst/>
            <a:cxnLst/>
            <a:rect l="l" t="t" r="r" b="b"/>
            <a:pathLst>
              <a:path w="150050" h="154424" extrusionOk="0">
                <a:moveTo>
                  <a:pt x="97566" y="0"/>
                </a:moveTo>
                <a:lnTo>
                  <a:pt x="0" y="57867"/>
                </a:lnTo>
                <a:lnTo>
                  <a:pt x="150050" y="154424"/>
                </a:lnTo>
                <a:close/>
              </a:path>
            </a:pathLst>
          </a:custGeom>
          <a:solidFill>
            <a:srgbClr val="9EDDEF">
              <a:alpha val="29411"/>
            </a:srgbClr>
          </a:solidFill>
          <a:ln>
            <a:noFill/>
          </a:ln>
        </p:spPr>
      </p:sp>
      <p:sp>
        <p:nvSpPr>
          <p:cNvPr id="569" name="Google Shape;569;p87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570" name="Google Shape;570;p87"/>
          <p:cNvSpPr txBox="1"/>
          <p:nvPr>
            <p:ph type="title"/>
          </p:nvPr>
        </p:nvSpPr>
        <p:spPr>
          <a:xfrm>
            <a:off x="3024350" y="2536338"/>
            <a:ext cx="3095400" cy="108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71" name="Google Shape;571;p87"/>
          <p:cNvSpPr txBox="1"/>
          <p:nvPr>
            <p:ph type="title" idx="2"/>
          </p:nvPr>
        </p:nvSpPr>
        <p:spPr>
          <a:xfrm>
            <a:off x="3024420" y="1104400"/>
            <a:ext cx="3095400" cy="12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6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572" name="Google Shape;572;p87"/>
          <p:cNvSpPr txBox="1"/>
          <p:nvPr>
            <p:ph type="subTitle" idx="1"/>
          </p:nvPr>
        </p:nvSpPr>
        <p:spPr>
          <a:xfrm>
            <a:off x="3024350" y="3791875"/>
            <a:ext cx="3095400" cy="6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dk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3" name="Google Shape;573;p87"/>
          <p:cNvSpPr txBox="1"/>
          <p:nvPr>
            <p:ph type="subTitle" idx="3"/>
          </p:nvPr>
        </p:nvSpPr>
        <p:spPr>
          <a:xfrm>
            <a:off x="713225" y="539500"/>
            <a:ext cx="946500" cy="56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cxnSp>
        <p:nvCxnSpPr>
          <p:cNvPr id="574" name="Google Shape;574;p87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5" name="Google Shape;575;p87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8">
  <p:cSld name="CUSTOM_1_1_1_1_1_1_2_1_1_1_1_1_1_1_1_1_1_1_1_1_1_1_1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88"/>
          <p:cNvSpPr/>
          <p:nvPr/>
        </p:nvSpPr>
        <p:spPr>
          <a:xfrm flipH="1">
            <a:off x="636700" y="-212225"/>
            <a:ext cx="8614100" cy="5530500"/>
          </a:xfrm>
          <a:custGeom>
            <a:avLst/>
            <a:gdLst/>
            <a:ahLst/>
            <a:cxnLst/>
            <a:rect l="l" t="t" r="r" b="b"/>
            <a:pathLst>
              <a:path w="344564" h="221220" extrusionOk="0">
                <a:moveTo>
                  <a:pt x="128837" y="0"/>
                </a:moveTo>
                <a:lnTo>
                  <a:pt x="0" y="0"/>
                </a:lnTo>
                <a:lnTo>
                  <a:pt x="0" y="118350"/>
                </a:lnTo>
                <a:lnTo>
                  <a:pt x="178774" y="112358"/>
                </a:lnTo>
                <a:lnTo>
                  <a:pt x="344564" y="221220"/>
                </a:lnTo>
                <a:lnTo>
                  <a:pt x="243692" y="56428"/>
                </a:lnTo>
                <a:close/>
              </a:path>
            </a:pathLst>
          </a:custGeom>
          <a:solidFill>
            <a:srgbClr val="F7E5B7">
              <a:alpha val="52549"/>
            </a:srgbClr>
          </a:solidFill>
          <a:ln>
            <a:noFill/>
          </a:ln>
        </p:spPr>
      </p:sp>
      <p:sp>
        <p:nvSpPr>
          <p:cNvPr id="578" name="Google Shape;578;p88"/>
          <p:cNvSpPr/>
          <p:nvPr/>
        </p:nvSpPr>
        <p:spPr>
          <a:xfrm flipH="1">
            <a:off x="1816614" y="-199750"/>
            <a:ext cx="4203083" cy="1398225"/>
          </a:xfrm>
          <a:custGeom>
            <a:avLst/>
            <a:gdLst/>
            <a:ahLst/>
            <a:cxnLst/>
            <a:rect l="l" t="t" r="r" b="b"/>
            <a:pathLst>
              <a:path w="166789" h="55929" extrusionOk="0">
                <a:moveTo>
                  <a:pt x="0" y="0"/>
                </a:moveTo>
                <a:lnTo>
                  <a:pt x="166789" y="0"/>
                </a:lnTo>
                <a:lnTo>
                  <a:pt x="114355" y="55929"/>
                </a:lnTo>
                <a:close/>
              </a:path>
            </a:pathLst>
          </a:custGeom>
          <a:solidFill>
            <a:srgbClr val="96B3C1">
              <a:alpha val="38823"/>
            </a:srgbClr>
          </a:solidFill>
          <a:ln>
            <a:noFill/>
          </a:ln>
        </p:spPr>
      </p:sp>
      <p:sp>
        <p:nvSpPr>
          <p:cNvPr id="579" name="Google Shape;579;p88"/>
          <p:cNvSpPr/>
          <p:nvPr/>
        </p:nvSpPr>
        <p:spPr>
          <a:xfrm>
            <a:off x="5425014" y="1345736"/>
            <a:ext cx="3751250" cy="3860600"/>
          </a:xfrm>
          <a:custGeom>
            <a:avLst/>
            <a:gdLst/>
            <a:ahLst/>
            <a:cxnLst/>
            <a:rect l="l" t="t" r="r" b="b"/>
            <a:pathLst>
              <a:path w="150050" h="154424" extrusionOk="0">
                <a:moveTo>
                  <a:pt x="97566" y="0"/>
                </a:moveTo>
                <a:lnTo>
                  <a:pt x="0" y="57867"/>
                </a:lnTo>
                <a:lnTo>
                  <a:pt x="150050" y="154424"/>
                </a:lnTo>
                <a:close/>
              </a:path>
            </a:pathLst>
          </a:custGeom>
          <a:solidFill>
            <a:srgbClr val="9EDDEF">
              <a:alpha val="29411"/>
            </a:srgbClr>
          </a:solidFill>
          <a:ln>
            <a:noFill/>
          </a:ln>
        </p:spPr>
      </p:sp>
      <p:sp>
        <p:nvSpPr>
          <p:cNvPr id="580" name="Google Shape;580;p88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581" name="Google Shape;581;p88"/>
          <p:cNvSpPr txBox="1"/>
          <p:nvPr>
            <p:ph type="title"/>
          </p:nvPr>
        </p:nvSpPr>
        <p:spPr>
          <a:xfrm>
            <a:off x="4416625" y="2536338"/>
            <a:ext cx="4014000" cy="108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82" name="Google Shape;582;p88"/>
          <p:cNvSpPr txBox="1"/>
          <p:nvPr>
            <p:ph type="title" idx="2"/>
          </p:nvPr>
        </p:nvSpPr>
        <p:spPr>
          <a:xfrm>
            <a:off x="4416715" y="1104400"/>
            <a:ext cx="4014000" cy="12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6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583" name="Google Shape;583;p88"/>
          <p:cNvSpPr txBox="1"/>
          <p:nvPr>
            <p:ph type="subTitle" idx="1"/>
          </p:nvPr>
        </p:nvSpPr>
        <p:spPr>
          <a:xfrm>
            <a:off x="4416625" y="3791875"/>
            <a:ext cx="4014000" cy="6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dk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84" name="Google Shape;584;p88"/>
          <p:cNvSpPr txBox="1"/>
          <p:nvPr>
            <p:ph type="subTitle" idx="3"/>
          </p:nvPr>
        </p:nvSpPr>
        <p:spPr>
          <a:xfrm>
            <a:off x="713225" y="539500"/>
            <a:ext cx="946500" cy="56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cxnSp>
        <p:nvCxnSpPr>
          <p:cNvPr id="585" name="Google Shape;585;p88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86" name="Google Shape;586;p88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9">
  <p:cSld name="CUSTOM_1_1_1_1_1_1_2_1_1_1_1_1_1_1_1_1_1_1_1_1_1_1_1_1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89"/>
          <p:cNvSpPr/>
          <p:nvPr/>
        </p:nvSpPr>
        <p:spPr>
          <a:xfrm rot="10800000" flipH="1">
            <a:off x="-74900" y="1635441"/>
            <a:ext cx="4144750" cy="3620425"/>
          </a:xfrm>
          <a:custGeom>
            <a:avLst/>
            <a:gdLst/>
            <a:ahLst/>
            <a:cxnLst/>
            <a:rect l="l" t="t" r="r" b="b"/>
            <a:pathLst>
              <a:path w="165790" h="144817" extrusionOk="0">
                <a:moveTo>
                  <a:pt x="0" y="0"/>
                </a:moveTo>
                <a:lnTo>
                  <a:pt x="0" y="144817"/>
                </a:lnTo>
                <a:lnTo>
                  <a:pt x="165790" y="98375"/>
                </a:lnTo>
                <a:lnTo>
                  <a:pt x="69911" y="0"/>
                </a:lnTo>
                <a:close/>
              </a:path>
            </a:pathLst>
          </a:custGeom>
          <a:solidFill>
            <a:srgbClr val="F7E5B7">
              <a:alpha val="52549"/>
            </a:srgbClr>
          </a:solidFill>
          <a:ln>
            <a:noFill/>
          </a:ln>
        </p:spPr>
      </p:sp>
      <p:sp>
        <p:nvSpPr>
          <p:cNvPr id="589" name="Google Shape;589;p89"/>
          <p:cNvSpPr/>
          <p:nvPr/>
        </p:nvSpPr>
        <p:spPr>
          <a:xfrm rot="10800000" flipH="1">
            <a:off x="-74909" y="-74900"/>
            <a:ext cx="9388150" cy="2871375"/>
          </a:xfrm>
          <a:custGeom>
            <a:avLst/>
            <a:gdLst/>
            <a:ahLst/>
            <a:cxnLst/>
            <a:rect l="l" t="t" r="r" b="b"/>
            <a:pathLst>
              <a:path w="375526" h="114855" extrusionOk="0">
                <a:moveTo>
                  <a:pt x="0" y="46441"/>
                </a:moveTo>
                <a:lnTo>
                  <a:pt x="0" y="114855"/>
                </a:lnTo>
                <a:lnTo>
                  <a:pt x="375526" y="114855"/>
                </a:lnTo>
                <a:lnTo>
                  <a:pt x="165791" y="0"/>
                </a:lnTo>
                <a:close/>
              </a:path>
            </a:pathLst>
          </a:custGeom>
          <a:solidFill>
            <a:srgbClr val="96B3C1">
              <a:alpha val="38823"/>
            </a:srgbClr>
          </a:solidFill>
          <a:ln>
            <a:noFill/>
          </a:ln>
        </p:spPr>
      </p:sp>
      <p:sp>
        <p:nvSpPr>
          <p:cNvPr id="590" name="Google Shape;590;p89"/>
          <p:cNvSpPr/>
          <p:nvPr/>
        </p:nvSpPr>
        <p:spPr>
          <a:xfrm rot="10800000" flipH="1">
            <a:off x="1672891" y="1385757"/>
            <a:ext cx="7602875" cy="3857625"/>
          </a:xfrm>
          <a:custGeom>
            <a:avLst/>
            <a:gdLst/>
            <a:ahLst/>
            <a:cxnLst/>
            <a:rect l="l" t="t" r="r" b="b"/>
            <a:pathLst>
              <a:path w="304115" h="154305" extrusionOk="0">
                <a:moveTo>
                  <a:pt x="0" y="0"/>
                </a:moveTo>
                <a:lnTo>
                  <a:pt x="304115" y="0"/>
                </a:lnTo>
                <a:lnTo>
                  <a:pt x="198249" y="154305"/>
                </a:lnTo>
                <a:lnTo>
                  <a:pt x="96378" y="98375"/>
                </a:lnTo>
                <a:close/>
              </a:path>
            </a:pathLst>
          </a:custGeom>
          <a:solidFill>
            <a:srgbClr val="9EDDEF">
              <a:alpha val="29411"/>
            </a:srgbClr>
          </a:solidFill>
          <a:ln>
            <a:noFill/>
          </a:ln>
        </p:spPr>
      </p:sp>
      <p:sp>
        <p:nvSpPr>
          <p:cNvPr id="591" name="Google Shape;591;p89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592" name="Google Shape;592;p89"/>
          <p:cNvSpPr txBox="1"/>
          <p:nvPr>
            <p:ph type="title"/>
          </p:nvPr>
        </p:nvSpPr>
        <p:spPr>
          <a:xfrm>
            <a:off x="811150" y="2524950"/>
            <a:ext cx="4014000" cy="108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93" name="Google Shape;593;p89"/>
          <p:cNvSpPr txBox="1"/>
          <p:nvPr>
            <p:ph type="title" idx="2"/>
          </p:nvPr>
        </p:nvSpPr>
        <p:spPr>
          <a:xfrm>
            <a:off x="811240" y="1093013"/>
            <a:ext cx="4014000" cy="12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6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594" name="Google Shape;594;p89"/>
          <p:cNvSpPr txBox="1"/>
          <p:nvPr>
            <p:ph type="subTitle" idx="1"/>
          </p:nvPr>
        </p:nvSpPr>
        <p:spPr>
          <a:xfrm>
            <a:off x="811150" y="3780488"/>
            <a:ext cx="4014000" cy="3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dk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95" name="Google Shape;595;p89"/>
          <p:cNvSpPr txBox="1"/>
          <p:nvPr>
            <p:ph type="subTitle" idx="3"/>
          </p:nvPr>
        </p:nvSpPr>
        <p:spPr>
          <a:xfrm>
            <a:off x="713225" y="539500"/>
            <a:ext cx="946500" cy="56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cxnSp>
        <p:nvCxnSpPr>
          <p:cNvPr id="596" name="Google Shape;596;p89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97" name="Google Shape;597;p89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3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9" name="Google Shape;599;p90"/>
          <p:cNvGrpSpPr/>
          <p:nvPr/>
        </p:nvGrpSpPr>
        <p:grpSpPr>
          <a:xfrm>
            <a:off x="-149800" y="-124843"/>
            <a:ext cx="9363150" cy="5430643"/>
            <a:chOff x="-149800" y="-124843"/>
            <a:chExt cx="9363150" cy="5430643"/>
          </a:xfrm>
        </p:grpSpPr>
        <p:sp>
          <p:nvSpPr>
            <p:cNvPr id="600" name="Google Shape;600;p90"/>
            <p:cNvSpPr/>
            <p:nvPr/>
          </p:nvSpPr>
          <p:spPr>
            <a:xfrm>
              <a:off x="-149800" y="-112350"/>
              <a:ext cx="7428100" cy="2272125"/>
            </a:xfrm>
            <a:custGeom>
              <a:avLst/>
              <a:gdLst/>
              <a:ahLst/>
              <a:cxnLst/>
              <a:rect l="l" t="t" r="r" b="b"/>
              <a:pathLst>
                <a:path w="297124" h="90885" extrusionOk="0">
                  <a:moveTo>
                    <a:pt x="0" y="90885"/>
                  </a:moveTo>
                  <a:lnTo>
                    <a:pt x="0" y="80897"/>
                  </a:lnTo>
                  <a:lnTo>
                    <a:pt x="0" y="0"/>
                  </a:lnTo>
                  <a:lnTo>
                    <a:pt x="297124" y="0"/>
                  </a:lnTo>
                  <a:close/>
                </a:path>
              </a:pathLst>
            </a:custGeom>
            <a:solidFill>
              <a:srgbClr val="595959">
                <a:alpha val="16862"/>
              </a:srgbClr>
            </a:solidFill>
            <a:ln>
              <a:noFill/>
            </a:ln>
          </p:spPr>
        </p:sp>
        <p:sp>
          <p:nvSpPr>
            <p:cNvPr id="601" name="Google Shape;601;p90"/>
            <p:cNvSpPr/>
            <p:nvPr/>
          </p:nvSpPr>
          <p:spPr>
            <a:xfrm>
              <a:off x="-149800" y="1164482"/>
              <a:ext cx="5480575" cy="4128825"/>
            </a:xfrm>
            <a:custGeom>
              <a:avLst/>
              <a:gdLst/>
              <a:ahLst/>
              <a:cxnLst/>
              <a:rect l="l" t="t" r="r" b="b"/>
              <a:pathLst>
                <a:path w="219223" h="165153" extrusionOk="0">
                  <a:moveTo>
                    <a:pt x="0" y="40311"/>
                  </a:moveTo>
                  <a:lnTo>
                    <a:pt x="0" y="165153"/>
                  </a:lnTo>
                  <a:lnTo>
                    <a:pt x="219223" y="165153"/>
                  </a:lnTo>
                  <a:lnTo>
                    <a:pt x="123872" y="0"/>
                  </a:lnTo>
                  <a:close/>
                </a:path>
              </a:pathLst>
            </a:custGeom>
            <a:solidFill>
              <a:srgbClr val="F7E5B7">
                <a:alpha val="52549"/>
              </a:srgbClr>
            </a:solidFill>
            <a:ln>
              <a:noFill/>
            </a:ln>
          </p:spPr>
        </p:sp>
        <p:sp>
          <p:nvSpPr>
            <p:cNvPr id="602" name="Google Shape;602;p90"/>
            <p:cNvSpPr/>
            <p:nvPr/>
          </p:nvSpPr>
          <p:spPr>
            <a:xfrm>
              <a:off x="5480566" y="-124843"/>
              <a:ext cx="3720300" cy="4344500"/>
            </a:xfrm>
            <a:custGeom>
              <a:avLst/>
              <a:gdLst/>
              <a:ahLst/>
              <a:cxnLst/>
              <a:rect l="l" t="t" r="r" b="b"/>
              <a:pathLst>
                <a:path w="148812" h="173780" extrusionOk="0">
                  <a:moveTo>
                    <a:pt x="70911" y="0"/>
                  </a:moveTo>
                  <a:lnTo>
                    <a:pt x="148812" y="0"/>
                  </a:lnTo>
                  <a:lnTo>
                    <a:pt x="148812" y="173780"/>
                  </a:lnTo>
                  <a:lnTo>
                    <a:pt x="0" y="22971"/>
                  </a:lnTo>
                  <a:close/>
                </a:path>
              </a:pathLst>
            </a:custGeom>
            <a:solidFill>
              <a:srgbClr val="9EDDEF">
                <a:alpha val="29411"/>
              </a:srgbClr>
            </a:solidFill>
            <a:ln>
              <a:noFill/>
            </a:ln>
          </p:spPr>
        </p:sp>
        <p:sp>
          <p:nvSpPr>
            <p:cNvPr id="603" name="Google Shape;603;p90"/>
            <p:cNvSpPr/>
            <p:nvPr/>
          </p:nvSpPr>
          <p:spPr>
            <a:xfrm>
              <a:off x="2983725" y="411975"/>
              <a:ext cx="6229625" cy="4893825"/>
            </a:xfrm>
            <a:custGeom>
              <a:avLst/>
              <a:gdLst/>
              <a:ahLst/>
              <a:cxnLst/>
              <a:rect l="l" t="t" r="r" b="b"/>
              <a:pathLst>
                <a:path w="249185" h="195753" extrusionOk="0">
                  <a:moveTo>
                    <a:pt x="0" y="32459"/>
                  </a:moveTo>
                  <a:lnTo>
                    <a:pt x="94381" y="195753"/>
                  </a:lnTo>
                  <a:lnTo>
                    <a:pt x="249185" y="195753"/>
                  </a:lnTo>
                  <a:lnTo>
                    <a:pt x="249185" y="152308"/>
                  </a:lnTo>
                  <a:lnTo>
                    <a:pt x="98875" y="0"/>
                  </a:lnTo>
                  <a:close/>
                </a:path>
              </a:pathLst>
            </a:custGeom>
            <a:solidFill>
              <a:srgbClr val="96B3C1">
                <a:alpha val="38823"/>
              </a:srgbClr>
            </a:solidFill>
            <a:ln>
              <a:noFill/>
            </a:ln>
          </p:spPr>
        </p:sp>
      </p:grpSp>
      <p:sp>
        <p:nvSpPr>
          <p:cNvPr id="604" name="Google Shape;604;p90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05" name="Google Shape;605;p90"/>
          <p:cNvSpPr txBox="1"/>
          <p:nvPr>
            <p:ph type="subTitle" idx="1"/>
          </p:nvPr>
        </p:nvSpPr>
        <p:spPr>
          <a:xfrm>
            <a:off x="1367325" y="3680301"/>
            <a:ext cx="3100800" cy="6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dk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06" name="Google Shape;606;p90"/>
          <p:cNvSpPr txBox="1"/>
          <p:nvPr>
            <p:ph type="subTitle" idx="2"/>
          </p:nvPr>
        </p:nvSpPr>
        <p:spPr>
          <a:xfrm>
            <a:off x="4675875" y="3680301"/>
            <a:ext cx="3100800" cy="6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dk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07" name="Google Shape;607;p90"/>
          <p:cNvSpPr txBox="1"/>
          <p:nvPr>
            <p:ph type="title"/>
          </p:nvPr>
        </p:nvSpPr>
        <p:spPr>
          <a:xfrm>
            <a:off x="1371550" y="3400650"/>
            <a:ext cx="3100800" cy="3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2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9pPr>
          </a:lstStyle>
          <a:p/>
        </p:txBody>
      </p:sp>
      <p:sp>
        <p:nvSpPr>
          <p:cNvPr id="608" name="Google Shape;608;p90"/>
          <p:cNvSpPr txBox="1"/>
          <p:nvPr>
            <p:ph type="title" idx="3"/>
          </p:nvPr>
        </p:nvSpPr>
        <p:spPr>
          <a:xfrm>
            <a:off x="4675875" y="3400650"/>
            <a:ext cx="3100800" cy="3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2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9pPr>
          </a:lstStyle>
          <a:p/>
        </p:txBody>
      </p:sp>
      <p:sp>
        <p:nvSpPr>
          <p:cNvPr id="609" name="Google Shape;609;p90"/>
          <p:cNvSpPr txBox="1"/>
          <p:nvPr>
            <p:ph type="title" idx="4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/>
        </p:txBody>
      </p:sp>
      <p:cxnSp>
        <p:nvCxnSpPr>
          <p:cNvPr id="610" name="Google Shape;610;p90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11" name="Google Shape;611;p90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one column 2">
  <p:cSld name="CUSTOM_19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91"/>
          <p:cNvSpPr/>
          <p:nvPr/>
        </p:nvSpPr>
        <p:spPr>
          <a:xfrm rot="10800000">
            <a:off x="1791252" y="3021182"/>
            <a:ext cx="7428100" cy="2272125"/>
          </a:xfrm>
          <a:custGeom>
            <a:avLst/>
            <a:gdLst/>
            <a:ahLst/>
            <a:cxnLst/>
            <a:rect l="l" t="t" r="r" b="b"/>
            <a:pathLst>
              <a:path w="297124" h="90885" extrusionOk="0">
                <a:moveTo>
                  <a:pt x="0" y="90885"/>
                </a:moveTo>
                <a:lnTo>
                  <a:pt x="0" y="80897"/>
                </a:lnTo>
                <a:lnTo>
                  <a:pt x="0" y="0"/>
                </a:lnTo>
                <a:lnTo>
                  <a:pt x="297124" y="0"/>
                </a:lnTo>
                <a:close/>
              </a:path>
            </a:pathLst>
          </a:custGeom>
          <a:solidFill>
            <a:srgbClr val="595959">
              <a:alpha val="16862"/>
            </a:srgbClr>
          </a:solidFill>
          <a:ln>
            <a:noFill/>
          </a:ln>
        </p:spPr>
      </p:sp>
      <p:sp>
        <p:nvSpPr>
          <p:cNvPr id="614" name="Google Shape;614;p91"/>
          <p:cNvSpPr/>
          <p:nvPr/>
        </p:nvSpPr>
        <p:spPr>
          <a:xfrm rot="10800000">
            <a:off x="3710841" y="-90416"/>
            <a:ext cx="5480575" cy="4128825"/>
          </a:xfrm>
          <a:custGeom>
            <a:avLst/>
            <a:gdLst/>
            <a:ahLst/>
            <a:cxnLst/>
            <a:rect l="l" t="t" r="r" b="b"/>
            <a:pathLst>
              <a:path w="219223" h="165153" extrusionOk="0">
                <a:moveTo>
                  <a:pt x="0" y="40311"/>
                </a:moveTo>
                <a:lnTo>
                  <a:pt x="0" y="165153"/>
                </a:lnTo>
                <a:lnTo>
                  <a:pt x="219223" y="165153"/>
                </a:lnTo>
                <a:lnTo>
                  <a:pt x="123872" y="0"/>
                </a:lnTo>
                <a:close/>
              </a:path>
            </a:pathLst>
          </a:custGeom>
          <a:solidFill>
            <a:srgbClr val="F7E5B7">
              <a:alpha val="52549"/>
            </a:srgbClr>
          </a:solidFill>
          <a:ln>
            <a:noFill/>
          </a:ln>
        </p:spPr>
      </p:sp>
      <p:sp>
        <p:nvSpPr>
          <p:cNvPr id="615" name="Google Shape;615;p91"/>
          <p:cNvSpPr/>
          <p:nvPr/>
        </p:nvSpPr>
        <p:spPr>
          <a:xfrm>
            <a:off x="-137325" y="961300"/>
            <a:ext cx="3731225" cy="4344500"/>
          </a:xfrm>
          <a:custGeom>
            <a:avLst/>
            <a:gdLst/>
            <a:ahLst/>
            <a:cxnLst/>
            <a:rect l="l" t="t" r="r" b="b"/>
            <a:pathLst>
              <a:path w="149249" h="173780" extrusionOk="0">
                <a:moveTo>
                  <a:pt x="96194" y="167653"/>
                </a:moveTo>
                <a:lnTo>
                  <a:pt x="0" y="173780"/>
                </a:lnTo>
                <a:lnTo>
                  <a:pt x="0" y="0"/>
                </a:lnTo>
                <a:lnTo>
                  <a:pt x="149249" y="151328"/>
                </a:lnTo>
                <a:close/>
              </a:path>
            </a:pathLst>
          </a:custGeom>
          <a:solidFill>
            <a:srgbClr val="9EDDEF">
              <a:alpha val="29411"/>
            </a:srgbClr>
          </a:solidFill>
          <a:ln>
            <a:noFill/>
          </a:ln>
        </p:spPr>
      </p:sp>
      <p:sp>
        <p:nvSpPr>
          <p:cNvPr id="616" name="Google Shape;616;p91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17" name="Google Shape;617;p91"/>
          <p:cNvSpPr txBox="1"/>
          <p:nvPr>
            <p:ph type="body" idx="1"/>
          </p:nvPr>
        </p:nvSpPr>
        <p:spPr>
          <a:xfrm>
            <a:off x="2078825" y="3802375"/>
            <a:ext cx="5229300" cy="6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00"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cxnSp>
        <p:nvCxnSpPr>
          <p:cNvPr id="618" name="Google Shape;618;p91"/>
          <p:cNvCxnSpPr/>
          <p:nvPr/>
        </p:nvCxnSpPr>
        <p:spPr>
          <a:xfrm>
            <a:off x="4426663" y="606925"/>
            <a:ext cx="2907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19" name="Google Shape;619;p91"/>
          <p:cNvSpPr txBox="1"/>
          <p:nvPr>
            <p:ph type="title"/>
          </p:nvPr>
        </p:nvSpPr>
        <p:spPr>
          <a:xfrm>
            <a:off x="1974300" y="606925"/>
            <a:ext cx="5195400" cy="5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620" name="Google Shape;620;p91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21" name="Google Shape;621;p91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8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3" name="Google Shape;623;p92"/>
          <p:cNvGrpSpPr/>
          <p:nvPr/>
        </p:nvGrpSpPr>
        <p:grpSpPr>
          <a:xfrm>
            <a:off x="-152625" y="-124843"/>
            <a:ext cx="9355008" cy="5419676"/>
            <a:chOff x="-152625" y="-124843"/>
            <a:chExt cx="9355008" cy="5419676"/>
          </a:xfrm>
        </p:grpSpPr>
        <p:sp>
          <p:nvSpPr>
            <p:cNvPr id="624" name="Google Shape;624;p92"/>
            <p:cNvSpPr/>
            <p:nvPr/>
          </p:nvSpPr>
          <p:spPr>
            <a:xfrm>
              <a:off x="-149800" y="-112350"/>
              <a:ext cx="7428100" cy="2272125"/>
            </a:xfrm>
            <a:custGeom>
              <a:avLst/>
              <a:gdLst/>
              <a:ahLst/>
              <a:cxnLst/>
              <a:rect l="l" t="t" r="r" b="b"/>
              <a:pathLst>
                <a:path w="297124" h="90885" extrusionOk="0">
                  <a:moveTo>
                    <a:pt x="0" y="90885"/>
                  </a:moveTo>
                  <a:lnTo>
                    <a:pt x="0" y="80897"/>
                  </a:lnTo>
                  <a:lnTo>
                    <a:pt x="0" y="0"/>
                  </a:lnTo>
                  <a:lnTo>
                    <a:pt x="297124" y="0"/>
                  </a:lnTo>
                  <a:close/>
                </a:path>
              </a:pathLst>
            </a:custGeom>
            <a:solidFill>
              <a:srgbClr val="F7E5B7">
                <a:alpha val="52549"/>
              </a:srgbClr>
            </a:solidFill>
            <a:ln>
              <a:noFill/>
            </a:ln>
          </p:spPr>
        </p:sp>
        <p:sp>
          <p:nvSpPr>
            <p:cNvPr id="625" name="Google Shape;625;p92"/>
            <p:cNvSpPr/>
            <p:nvPr/>
          </p:nvSpPr>
          <p:spPr>
            <a:xfrm>
              <a:off x="-152625" y="1148825"/>
              <a:ext cx="5483400" cy="4144475"/>
            </a:xfrm>
            <a:custGeom>
              <a:avLst/>
              <a:gdLst/>
              <a:ahLst/>
              <a:cxnLst/>
              <a:rect l="l" t="t" r="r" b="b"/>
              <a:pathLst>
                <a:path w="219336" h="165779" extrusionOk="0">
                  <a:moveTo>
                    <a:pt x="0" y="40581"/>
                  </a:moveTo>
                  <a:lnTo>
                    <a:pt x="113" y="165779"/>
                  </a:lnTo>
                  <a:lnTo>
                    <a:pt x="219336" y="165779"/>
                  </a:lnTo>
                  <a:lnTo>
                    <a:pt x="125233" y="0"/>
                  </a:lnTo>
                  <a:close/>
                </a:path>
              </a:pathLst>
            </a:custGeom>
            <a:solidFill>
              <a:srgbClr val="96B3C1">
                <a:alpha val="38823"/>
              </a:srgbClr>
            </a:solidFill>
            <a:ln>
              <a:noFill/>
            </a:ln>
          </p:spPr>
        </p:sp>
        <p:sp>
          <p:nvSpPr>
            <p:cNvPr id="626" name="Google Shape;626;p92"/>
            <p:cNvSpPr/>
            <p:nvPr/>
          </p:nvSpPr>
          <p:spPr>
            <a:xfrm>
              <a:off x="5480566" y="-124843"/>
              <a:ext cx="3720300" cy="4344500"/>
            </a:xfrm>
            <a:custGeom>
              <a:avLst/>
              <a:gdLst/>
              <a:ahLst/>
              <a:cxnLst/>
              <a:rect l="l" t="t" r="r" b="b"/>
              <a:pathLst>
                <a:path w="148812" h="173780" extrusionOk="0">
                  <a:moveTo>
                    <a:pt x="70911" y="0"/>
                  </a:moveTo>
                  <a:lnTo>
                    <a:pt x="148812" y="0"/>
                  </a:lnTo>
                  <a:lnTo>
                    <a:pt x="148812" y="173780"/>
                  </a:lnTo>
                  <a:lnTo>
                    <a:pt x="0" y="22971"/>
                  </a:lnTo>
                  <a:close/>
                </a:path>
              </a:pathLst>
            </a:custGeom>
            <a:solidFill>
              <a:srgbClr val="595959">
                <a:alpha val="16862"/>
              </a:srgbClr>
            </a:solidFill>
            <a:ln>
              <a:noFill/>
            </a:ln>
          </p:spPr>
        </p:sp>
        <p:sp>
          <p:nvSpPr>
            <p:cNvPr id="627" name="Google Shape;627;p92"/>
            <p:cNvSpPr/>
            <p:nvPr/>
          </p:nvSpPr>
          <p:spPr>
            <a:xfrm>
              <a:off x="2972758" y="401008"/>
              <a:ext cx="6229625" cy="4893825"/>
            </a:xfrm>
            <a:custGeom>
              <a:avLst/>
              <a:gdLst/>
              <a:ahLst/>
              <a:cxnLst/>
              <a:rect l="l" t="t" r="r" b="b"/>
              <a:pathLst>
                <a:path w="249185" h="195753" extrusionOk="0">
                  <a:moveTo>
                    <a:pt x="0" y="32459"/>
                  </a:moveTo>
                  <a:lnTo>
                    <a:pt x="94381" y="195753"/>
                  </a:lnTo>
                  <a:lnTo>
                    <a:pt x="249185" y="195753"/>
                  </a:lnTo>
                  <a:lnTo>
                    <a:pt x="249185" y="152308"/>
                  </a:lnTo>
                  <a:lnTo>
                    <a:pt x="98875" y="0"/>
                  </a:lnTo>
                  <a:close/>
                </a:path>
              </a:pathLst>
            </a:custGeom>
            <a:solidFill>
              <a:srgbClr val="9EDDEF">
                <a:alpha val="29411"/>
              </a:srgbClr>
            </a:solidFill>
            <a:ln>
              <a:noFill/>
            </a:ln>
          </p:spPr>
        </p:sp>
      </p:grpSp>
      <p:sp>
        <p:nvSpPr>
          <p:cNvPr id="628" name="Google Shape;628;p92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29" name="Google Shape;629;p92"/>
          <p:cNvSpPr txBox="1"/>
          <p:nvPr>
            <p:ph type="title"/>
          </p:nvPr>
        </p:nvSpPr>
        <p:spPr>
          <a:xfrm>
            <a:off x="713250" y="748938"/>
            <a:ext cx="7717500" cy="12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8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30" name="Google Shape;630;p92"/>
          <p:cNvSpPr txBox="1"/>
          <p:nvPr>
            <p:ph type="body" idx="1"/>
          </p:nvPr>
        </p:nvSpPr>
        <p:spPr>
          <a:xfrm>
            <a:off x="3068250" y="1958371"/>
            <a:ext cx="3007500" cy="12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1200"/>
              <a:buChar char="●"/>
              <a:defRPr sz="1400">
                <a:solidFill>
                  <a:srgbClr val="1D262D"/>
                </a:solidFill>
              </a:defRPr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D262D"/>
              </a:buClr>
              <a:buSzPts val="1200"/>
              <a:buChar char="○"/>
              <a:defRPr sz="1200">
                <a:solidFill>
                  <a:srgbClr val="1D262D"/>
                </a:solidFill>
              </a:defRPr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D262D"/>
              </a:buClr>
              <a:buSzPts val="1200"/>
              <a:buChar char="■"/>
              <a:defRPr sz="1200">
                <a:solidFill>
                  <a:srgbClr val="1D262D"/>
                </a:solidFill>
              </a:defRPr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D262D"/>
              </a:buClr>
              <a:buSzPts val="1200"/>
              <a:buChar char="●"/>
              <a:defRPr sz="1200">
                <a:solidFill>
                  <a:srgbClr val="1D262D"/>
                </a:solidFill>
              </a:defRPr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D262D"/>
              </a:buClr>
              <a:buSzPts val="1200"/>
              <a:buChar char="○"/>
              <a:defRPr sz="1200">
                <a:solidFill>
                  <a:srgbClr val="1D262D"/>
                </a:solidFill>
              </a:defRPr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D262D"/>
              </a:buClr>
              <a:buSzPts val="1200"/>
              <a:buChar char="■"/>
              <a:defRPr sz="1200">
                <a:solidFill>
                  <a:srgbClr val="1D262D"/>
                </a:solidFill>
              </a:defRPr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D262D"/>
              </a:buClr>
              <a:buSzPts val="1200"/>
              <a:buChar char="●"/>
              <a:defRPr sz="1200">
                <a:solidFill>
                  <a:srgbClr val="1D262D"/>
                </a:solidFill>
              </a:defRPr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D262D"/>
              </a:buClr>
              <a:buSzPts val="1200"/>
              <a:buChar char="○"/>
              <a:defRPr sz="1200">
                <a:solidFill>
                  <a:srgbClr val="1D262D"/>
                </a:solidFill>
              </a:defRPr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1D262D"/>
              </a:buClr>
              <a:buSzPts val="1200"/>
              <a:buChar char="■"/>
              <a:defRPr sz="1200">
                <a:solidFill>
                  <a:srgbClr val="1D262D"/>
                </a:solidFill>
              </a:defRPr>
            </a:lvl9pPr>
          </a:lstStyle>
          <a:p/>
        </p:txBody>
      </p:sp>
      <p:sp>
        <p:nvSpPr>
          <p:cNvPr id="631" name="Google Shape;631;p92"/>
          <p:cNvSpPr txBox="1"/>
          <p:nvPr/>
        </p:nvSpPr>
        <p:spPr>
          <a:xfrm>
            <a:off x="2308225" y="3221200"/>
            <a:ext cx="4525500" cy="6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rPr>
              <a:t>CREDITS: This presentation template was created by </a:t>
            </a:r>
            <a:r>
              <a:rPr lang="en-US" sz="1100" b="1" i="0" u="none" strike="noStrike" cap="none">
                <a:solidFill>
                  <a:schemeClr val="dk1"/>
                </a:solidFill>
                <a:uFill>
                  <a:noFill/>
                </a:u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  <a:hlinkClick r:id="rId3"/>
              </a:rPr>
              <a:t>Slidesgo</a:t>
            </a:r>
            <a:r>
              <a:rPr lang="en-US" sz="1100" b="0" i="0" u="none" strike="noStrike" cap="none">
                <a:solidFill>
                  <a:schemeClr val="dk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rPr>
              <a:t>, and includes icons by </a:t>
            </a:r>
            <a:r>
              <a:rPr lang="en-US" sz="1100" b="1" i="0" u="none" strike="noStrike" cap="none">
                <a:solidFill>
                  <a:schemeClr val="dk1"/>
                </a:solidFill>
                <a:uFill>
                  <a:noFill/>
                </a:u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  <a:hlinkClick r:id="rId4"/>
              </a:rPr>
              <a:t>Flaticon</a:t>
            </a:r>
            <a:r>
              <a:rPr lang="en-US" sz="1100" b="0" i="0" u="none" strike="noStrike" cap="none">
                <a:solidFill>
                  <a:schemeClr val="dk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rPr>
              <a:t>, and infographics &amp; images by </a:t>
            </a:r>
            <a:r>
              <a:rPr lang="en-US" sz="1100" b="1" i="0" u="none" strike="noStrike" cap="none">
                <a:solidFill>
                  <a:schemeClr val="dk1"/>
                </a:solidFill>
                <a:uFill>
                  <a:noFill/>
                </a:u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  <a:hlinkClick r:id="rId5"/>
              </a:rPr>
              <a:t>Freepik</a:t>
            </a:r>
            <a:r>
              <a:rPr lang="en-US" sz="1100" b="0" i="0" u="none" strike="noStrike" cap="none">
                <a:solidFill>
                  <a:schemeClr val="dk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rPr>
              <a:t> </a:t>
            </a:r>
            <a:endParaRPr sz="1100" b="0" i="0" u="none" strike="noStrike" cap="none">
              <a:solidFill>
                <a:schemeClr val="dk1"/>
              </a:solidFill>
              <a:latin typeface="Barlow" panose="00000500000000000000"/>
              <a:ea typeface="Barlow" panose="00000500000000000000"/>
              <a:cs typeface="Barlow" panose="00000500000000000000"/>
              <a:sym typeface="Barlow" panose="00000500000000000000"/>
            </a:endParaRPr>
          </a:p>
        </p:txBody>
      </p:sp>
      <p:cxnSp>
        <p:nvCxnSpPr>
          <p:cNvPr id="632" name="Google Shape;632;p92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33" name="Google Shape;633;p92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9"/>
          <p:cNvSpPr/>
          <p:nvPr/>
        </p:nvSpPr>
        <p:spPr>
          <a:xfrm>
            <a:off x="-77225" y="-142700"/>
            <a:ext cx="5097150" cy="4065975"/>
          </a:xfrm>
          <a:custGeom>
            <a:avLst/>
            <a:gdLst/>
            <a:ahLst/>
            <a:cxnLst/>
            <a:rect l="l" t="t" r="r" b="b"/>
            <a:pathLst>
              <a:path w="203886" h="162639" extrusionOk="0">
                <a:moveTo>
                  <a:pt x="0" y="1383"/>
                </a:moveTo>
                <a:lnTo>
                  <a:pt x="0" y="100855"/>
                </a:lnTo>
                <a:lnTo>
                  <a:pt x="203886" y="162639"/>
                </a:lnTo>
                <a:lnTo>
                  <a:pt x="80108" y="0"/>
                </a:lnTo>
                <a:close/>
              </a:path>
            </a:pathLst>
          </a:custGeom>
          <a:solidFill>
            <a:srgbClr val="96B3C1">
              <a:alpha val="38823"/>
            </a:srgbClr>
          </a:solidFill>
          <a:ln>
            <a:noFill/>
          </a:ln>
        </p:spPr>
      </p:sp>
      <p:sp>
        <p:nvSpPr>
          <p:cNvPr id="70" name="Google Shape;70;p39"/>
          <p:cNvSpPr/>
          <p:nvPr/>
        </p:nvSpPr>
        <p:spPr>
          <a:xfrm>
            <a:off x="1884466" y="-196909"/>
            <a:ext cx="4243962" cy="4121888"/>
          </a:xfrm>
          <a:custGeom>
            <a:avLst/>
            <a:gdLst/>
            <a:ahLst/>
            <a:cxnLst/>
            <a:rect l="l" t="t" r="r" b="b"/>
            <a:pathLst>
              <a:path w="169099" h="164530" extrusionOk="0">
                <a:moveTo>
                  <a:pt x="0" y="0"/>
                </a:moveTo>
                <a:lnTo>
                  <a:pt x="169099" y="4510"/>
                </a:lnTo>
                <a:lnTo>
                  <a:pt x="123379" y="164530"/>
                </a:lnTo>
                <a:close/>
              </a:path>
            </a:pathLst>
          </a:custGeom>
          <a:solidFill>
            <a:srgbClr val="9EDDEF">
              <a:alpha val="29411"/>
            </a:srgbClr>
          </a:solidFill>
          <a:ln>
            <a:noFill/>
          </a:ln>
        </p:spPr>
      </p:sp>
      <p:sp>
        <p:nvSpPr>
          <p:cNvPr id="71" name="Google Shape;71;p39"/>
          <p:cNvSpPr/>
          <p:nvPr/>
        </p:nvSpPr>
        <p:spPr>
          <a:xfrm>
            <a:off x="-61779" y="2378675"/>
            <a:ext cx="4927250" cy="3027400"/>
          </a:xfrm>
          <a:custGeom>
            <a:avLst/>
            <a:gdLst/>
            <a:ahLst/>
            <a:cxnLst/>
            <a:rect l="l" t="t" r="r" b="b"/>
            <a:pathLst>
              <a:path w="197090" h="121096" extrusionOk="0">
                <a:moveTo>
                  <a:pt x="0" y="0"/>
                </a:moveTo>
                <a:lnTo>
                  <a:pt x="0" y="121096"/>
                </a:lnTo>
                <a:lnTo>
                  <a:pt x="197090" y="121096"/>
                </a:lnTo>
                <a:lnTo>
                  <a:pt x="154459" y="48191"/>
                </a:lnTo>
                <a:close/>
              </a:path>
            </a:pathLst>
          </a:custGeom>
          <a:solidFill>
            <a:srgbClr val="9EDDEF">
              <a:alpha val="29411"/>
            </a:srgbClr>
          </a:solidFill>
          <a:ln>
            <a:noFill/>
          </a:ln>
        </p:spPr>
      </p:sp>
      <p:sp>
        <p:nvSpPr>
          <p:cNvPr id="72" name="Google Shape;72;p39"/>
          <p:cNvSpPr/>
          <p:nvPr/>
        </p:nvSpPr>
        <p:spPr>
          <a:xfrm>
            <a:off x="3799696" y="2286004"/>
            <a:ext cx="5483325" cy="3135525"/>
          </a:xfrm>
          <a:custGeom>
            <a:avLst/>
            <a:gdLst/>
            <a:ahLst/>
            <a:cxnLst/>
            <a:rect l="l" t="t" r="r" b="b"/>
            <a:pathLst>
              <a:path w="219333" h="125421" extrusionOk="0">
                <a:moveTo>
                  <a:pt x="0" y="51280"/>
                </a:moveTo>
                <a:lnTo>
                  <a:pt x="42631" y="125421"/>
                </a:lnTo>
                <a:lnTo>
                  <a:pt x="219333" y="125421"/>
                </a:lnTo>
                <a:lnTo>
                  <a:pt x="68580" y="0"/>
                </a:lnTo>
                <a:lnTo>
                  <a:pt x="47574" y="65491"/>
                </a:lnTo>
                <a:close/>
              </a:path>
            </a:pathLst>
          </a:custGeom>
          <a:solidFill>
            <a:srgbClr val="F7E5B7">
              <a:alpha val="52549"/>
            </a:srgbClr>
          </a:solidFill>
          <a:ln>
            <a:noFill/>
          </a:ln>
        </p:spPr>
      </p:sp>
      <p:sp>
        <p:nvSpPr>
          <p:cNvPr id="73" name="Google Shape;73;p39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4" name="Google Shape;74;p39"/>
          <p:cNvSpPr txBox="1"/>
          <p:nvPr>
            <p:ph type="subTitle" idx="1"/>
          </p:nvPr>
        </p:nvSpPr>
        <p:spPr>
          <a:xfrm>
            <a:off x="1422550" y="2343550"/>
            <a:ext cx="27345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400"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9pPr>
          </a:lstStyle>
          <a:p/>
        </p:txBody>
      </p:sp>
      <p:sp>
        <p:nvSpPr>
          <p:cNvPr id="75" name="Google Shape;75;p39"/>
          <p:cNvSpPr txBox="1"/>
          <p:nvPr>
            <p:ph type="subTitle" idx="2"/>
          </p:nvPr>
        </p:nvSpPr>
        <p:spPr>
          <a:xfrm>
            <a:off x="5035899" y="2343550"/>
            <a:ext cx="27345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400"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○"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■"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○"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■"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○"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■"/>
              <a:defRPr sz="2800"/>
            </a:lvl9pPr>
          </a:lstStyle>
          <a:p/>
        </p:txBody>
      </p:sp>
      <p:sp>
        <p:nvSpPr>
          <p:cNvPr id="76" name="Google Shape;76;p39"/>
          <p:cNvSpPr txBox="1"/>
          <p:nvPr>
            <p:ph type="title"/>
          </p:nvPr>
        </p:nvSpPr>
        <p:spPr>
          <a:xfrm>
            <a:off x="1416555" y="1876659"/>
            <a:ext cx="1658700" cy="3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20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9pPr>
          </a:lstStyle>
          <a:p/>
        </p:txBody>
      </p:sp>
      <p:sp>
        <p:nvSpPr>
          <p:cNvPr id="77" name="Google Shape;77;p39"/>
          <p:cNvSpPr txBox="1"/>
          <p:nvPr>
            <p:ph type="title" idx="3"/>
          </p:nvPr>
        </p:nvSpPr>
        <p:spPr>
          <a:xfrm>
            <a:off x="5029902" y="1876659"/>
            <a:ext cx="1658700" cy="3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20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 panose="00000506000000000000"/>
              <a:buNone/>
              <a:defRPr sz="3600"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defRPr>
            </a:lvl9pPr>
          </a:lstStyle>
          <a:p/>
        </p:txBody>
      </p:sp>
      <p:sp>
        <p:nvSpPr>
          <p:cNvPr id="78" name="Google Shape;78;p39"/>
          <p:cNvSpPr txBox="1"/>
          <p:nvPr>
            <p:ph type="title" idx="4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79" name="Google Shape;79;p39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0" name="Google Shape;80;p39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one column 3">
  <p:cSld name="CUSTOM_17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5" name="Google Shape;635;p93"/>
          <p:cNvGrpSpPr/>
          <p:nvPr/>
        </p:nvGrpSpPr>
        <p:grpSpPr>
          <a:xfrm rot="10800000" flipH="1">
            <a:off x="-138833" y="-124843"/>
            <a:ext cx="9352183" cy="5430643"/>
            <a:chOff x="-138833" y="-124843"/>
            <a:chExt cx="9352183" cy="5430643"/>
          </a:xfrm>
        </p:grpSpPr>
        <p:sp>
          <p:nvSpPr>
            <p:cNvPr id="636" name="Google Shape;636;p93"/>
            <p:cNvSpPr/>
            <p:nvPr/>
          </p:nvSpPr>
          <p:spPr>
            <a:xfrm>
              <a:off x="-138833" y="1175449"/>
              <a:ext cx="5480575" cy="4128825"/>
            </a:xfrm>
            <a:custGeom>
              <a:avLst/>
              <a:gdLst/>
              <a:ahLst/>
              <a:cxnLst/>
              <a:rect l="l" t="t" r="r" b="b"/>
              <a:pathLst>
                <a:path w="219223" h="165153" extrusionOk="0">
                  <a:moveTo>
                    <a:pt x="0" y="40311"/>
                  </a:moveTo>
                  <a:lnTo>
                    <a:pt x="0" y="165153"/>
                  </a:lnTo>
                  <a:lnTo>
                    <a:pt x="219223" y="165153"/>
                  </a:lnTo>
                  <a:lnTo>
                    <a:pt x="123872" y="0"/>
                  </a:lnTo>
                  <a:close/>
                </a:path>
              </a:pathLst>
            </a:custGeom>
            <a:solidFill>
              <a:srgbClr val="96B3C1">
                <a:alpha val="38823"/>
              </a:srgbClr>
            </a:solidFill>
            <a:ln>
              <a:noFill/>
            </a:ln>
          </p:spPr>
        </p:sp>
        <p:sp>
          <p:nvSpPr>
            <p:cNvPr id="637" name="Google Shape;637;p93"/>
            <p:cNvSpPr/>
            <p:nvPr/>
          </p:nvSpPr>
          <p:spPr>
            <a:xfrm>
              <a:off x="5480566" y="-124843"/>
              <a:ext cx="3720300" cy="4344500"/>
            </a:xfrm>
            <a:custGeom>
              <a:avLst/>
              <a:gdLst/>
              <a:ahLst/>
              <a:cxnLst/>
              <a:rect l="l" t="t" r="r" b="b"/>
              <a:pathLst>
                <a:path w="148812" h="173780" extrusionOk="0">
                  <a:moveTo>
                    <a:pt x="70911" y="0"/>
                  </a:moveTo>
                  <a:lnTo>
                    <a:pt x="148812" y="0"/>
                  </a:lnTo>
                  <a:lnTo>
                    <a:pt x="148812" y="173780"/>
                  </a:lnTo>
                  <a:lnTo>
                    <a:pt x="0" y="22971"/>
                  </a:lnTo>
                  <a:close/>
                </a:path>
              </a:pathLst>
            </a:custGeom>
            <a:solidFill>
              <a:srgbClr val="595959">
                <a:alpha val="16862"/>
              </a:srgbClr>
            </a:solidFill>
            <a:ln>
              <a:noFill/>
            </a:ln>
          </p:spPr>
        </p:sp>
        <p:sp>
          <p:nvSpPr>
            <p:cNvPr id="638" name="Google Shape;638;p93"/>
            <p:cNvSpPr/>
            <p:nvPr/>
          </p:nvSpPr>
          <p:spPr>
            <a:xfrm>
              <a:off x="2983725" y="411975"/>
              <a:ext cx="6229625" cy="4893825"/>
            </a:xfrm>
            <a:custGeom>
              <a:avLst/>
              <a:gdLst/>
              <a:ahLst/>
              <a:cxnLst/>
              <a:rect l="l" t="t" r="r" b="b"/>
              <a:pathLst>
                <a:path w="249185" h="195753" extrusionOk="0">
                  <a:moveTo>
                    <a:pt x="0" y="32459"/>
                  </a:moveTo>
                  <a:lnTo>
                    <a:pt x="94381" y="195753"/>
                  </a:lnTo>
                  <a:lnTo>
                    <a:pt x="249185" y="195753"/>
                  </a:lnTo>
                  <a:lnTo>
                    <a:pt x="249185" y="152308"/>
                  </a:lnTo>
                  <a:lnTo>
                    <a:pt x="98875" y="0"/>
                  </a:lnTo>
                  <a:close/>
                </a:path>
              </a:pathLst>
            </a:custGeom>
            <a:solidFill>
              <a:srgbClr val="9EDDEF">
                <a:alpha val="29411"/>
              </a:srgbClr>
            </a:solidFill>
            <a:ln>
              <a:noFill/>
            </a:ln>
          </p:spPr>
        </p:sp>
      </p:grpSp>
      <p:sp>
        <p:nvSpPr>
          <p:cNvPr id="639" name="Google Shape;639;p93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40" name="Google Shape;640;p93"/>
          <p:cNvSpPr txBox="1"/>
          <p:nvPr>
            <p:ph type="body" idx="1"/>
          </p:nvPr>
        </p:nvSpPr>
        <p:spPr>
          <a:xfrm>
            <a:off x="713225" y="1348475"/>
            <a:ext cx="7717500" cy="32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rlow" panose="00000500000000000000"/>
              <a:buChar char="●"/>
              <a:defRPr sz="1400"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1pPr>
            <a:lvl2pPr marL="914400" lvl="1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100"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1" name="Google Shape;641;p93"/>
          <p:cNvSpPr txBox="1"/>
          <p:nvPr>
            <p:ph type="title"/>
          </p:nvPr>
        </p:nvSpPr>
        <p:spPr>
          <a:xfrm>
            <a:off x="1974300" y="606925"/>
            <a:ext cx="5195400" cy="5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642" name="Google Shape;642;p93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43" name="Google Shape;643;p93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_1_1_1_1_1_1_1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94"/>
          <p:cNvSpPr/>
          <p:nvPr/>
        </p:nvSpPr>
        <p:spPr>
          <a:xfrm>
            <a:off x="-124850" y="-126358"/>
            <a:ext cx="8626600" cy="3433150"/>
          </a:xfrm>
          <a:custGeom>
            <a:avLst/>
            <a:gdLst/>
            <a:ahLst/>
            <a:cxnLst/>
            <a:rect l="l" t="t" r="r" b="b"/>
            <a:pathLst>
              <a:path w="345064" h="137326" extrusionOk="0">
                <a:moveTo>
                  <a:pt x="0" y="0"/>
                </a:moveTo>
                <a:lnTo>
                  <a:pt x="215728" y="137326"/>
                </a:lnTo>
                <a:lnTo>
                  <a:pt x="345064" y="0"/>
                </a:lnTo>
                <a:close/>
              </a:path>
            </a:pathLst>
          </a:custGeom>
          <a:solidFill>
            <a:srgbClr val="9EDDEF">
              <a:alpha val="29411"/>
            </a:srgbClr>
          </a:solidFill>
          <a:ln>
            <a:noFill/>
          </a:ln>
        </p:spPr>
      </p:sp>
      <p:sp>
        <p:nvSpPr>
          <p:cNvPr id="646" name="Google Shape;646;p94"/>
          <p:cNvSpPr/>
          <p:nvPr/>
        </p:nvSpPr>
        <p:spPr>
          <a:xfrm>
            <a:off x="5836207" y="-82490"/>
            <a:ext cx="3445650" cy="5180950"/>
          </a:xfrm>
          <a:custGeom>
            <a:avLst/>
            <a:gdLst/>
            <a:ahLst/>
            <a:cxnLst/>
            <a:rect l="l" t="t" r="r" b="b"/>
            <a:pathLst>
              <a:path w="137826" h="207238" extrusionOk="0">
                <a:moveTo>
                  <a:pt x="104368" y="0"/>
                </a:moveTo>
                <a:lnTo>
                  <a:pt x="137826" y="0"/>
                </a:lnTo>
                <a:lnTo>
                  <a:pt x="137826" y="207238"/>
                </a:lnTo>
                <a:lnTo>
                  <a:pt x="0" y="111859"/>
                </a:lnTo>
                <a:close/>
              </a:path>
            </a:pathLst>
          </a:custGeom>
          <a:solidFill>
            <a:srgbClr val="595959">
              <a:alpha val="16862"/>
            </a:srgbClr>
          </a:solidFill>
          <a:ln>
            <a:noFill/>
          </a:ln>
        </p:spPr>
      </p:sp>
      <p:sp>
        <p:nvSpPr>
          <p:cNvPr id="647" name="Google Shape;647;p94"/>
          <p:cNvSpPr/>
          <p:nvPr/>
        </p:nvSpPr>
        <p:spPr>
          <a:xfrm>
            <a:off x="-137325" y="-124850"/>
            <a:ext cx="3770225" cy="3870125"/>
          </a:xfrm>
          <a:custGeom>
            <a:avLst/>
            <a:gdLst/>
            <a:ahLst/>
            <a:cxnLst/>
            <a:rect l="l" t="t" r="r" b="b"/>
            <a:pathLst>
              <a:path w="150809" h="154805" extrusionOk="0">
                <a:moveTo>
                  <a:pt x="1498" y="0"/>
                </a:moveTo>
                <a:lnTo>
                  <a:pt x="150809" y="95879"/>
                </a:lnTo>
                <a:lnTo>
                  <a:pt x="51435" y="154805"/>
                </a:lnTo>
                <a:lnTo>
                  <a:pt x="0" y="154805"/>
                </a:lnTo>
                <a:close/>
              </a:path>
            </a:pathLst>
          </a:custGeom>
          <a:solidFill>
            <a:srgbClr val="96B3C1">
              <a:alpha val="38823"/>
            </a:srgbClr>
          </a:solidFill>
          <a:ln>
            <a:noFill/>
          </a:ln>
        </p:spPr>
      </p:sp>
      <p:sp>
        <p:nvSpPr>
          <p:cNvPr id="648" name="Google Shape;648;p94"/>
          <p:cNvSpPr/>
          <p:nvPr/>
        </p:nvSpPr>
        <p:spPr>
          <a:xfrm>
            <a:off x="-65800" y="2281125"/>
            <a:ext cx="5351875" cy="2917200"/>
          </a:xfrm>
          <a:custGeom>
            <a:avLst/>
            <a:gdLst/>
            <a:ahLst/>
            <a:cxnLst/>
            <a:rect l="l" t="t" r="r" b="b"/>
            <a:pathLst>
              <a:path w="214075" h="116688" extrusionOk="0">
                <a:moveTo>
                  <a:pt x="211881" y="116688"/>
                </a:moveTo>
                <a:lnTo>
                  <a:pt x="0" y="116688"/>
                </a:lnTo>
                <a:lnTo>
                  <a:pt x="0" y="58783"/>
                </a:lnTo>
                <a:lnTo>
                  <a:pt x="48255" y="58783"/>
                </a:lnTo>
                <a:lnTo>
                  <a:pt x="147396" y="0"/>
                </a:lnTo>
                <a:lnTo>
                  <a:pt x="214075" y="41236"/>
                </a:lnTo>
                <a:close/>
              </a:path>
            </a:pathLst>
          </a:custGeom>
          <a:solidFill>
            <a:srgbClr val="F7E5B7">
              <a:alpha val="52549"/>
            </a:srgbClr>
          </a:solidFill>
          <a:ln>
            <a:noFill/>
          </a:ln>
        </p:spPr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_1_1_1_1_1_1_1_1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95"/>
          <p:cNvSpPr/>
          <p:nvPr/>
        </p:nvSpPr>
        <p:spPr>
          <a:xfrm rot="10800000">
            <a:off x="2684116" y="-137325"/>
            <a:ext cx="6629125" cy="2933800"/>
          </a:xfrm>
          <a:custGeom>
            <a:avLst/>
            <a:gdLst/>
            <a:ahLst/>
            <a:cxnLst/>
            <a:rect l="l" t="t" r="r" b="b"/>
            <a:pathLst>
              <a:path w="265165" h="117352" extrusionOk="0">
                <a:moveTo>
                  <a:pt x="155803" y="0"/>
                </a:moveTo>
                <a:lnTo>
                  <a:pt x="218724" y="40948"/>
                </a:lnTo>
                <a:lnTo>
                  <a:pt x="265165" y="117352"/>
                </a:lnTo>
                <a:lnTo>
                  <a:pt x="0" y="117352"/>
                </a:lnTo>
                <a:lnTo>
                  <a:pt x="0" y="58426"/>
                </a:lnTo>
                <a:lnTo>
                  <a:pt x="57427" y="58426"/>
                </a:lnTo>
                <a:close/>
              </a:path>
            </a:pathLst>
          </a:custGeom>
          <a:solidFill>
            <a:srgbClr val="F7E5B7">
              <a:alpha val="52549"/>
            </a:srgbClr>
          </a:solidFill>
          <a:ln>
            <a:noFill/>
          </a:ln>
        </p:spPr>
      </p:sp>
      <p:sp>
        <p:nvSpPr>
          <p:cNvPr id="651" name="Google Shape;651;p95"/>
          <p:cNvSpPr/>
          <p:nvPr/>
        </p:nvSpPr>
        <p:spPr>
          <a:xfrm>
            <a:off x="2883850" y="3632900"/>
            <a:ext cx="6354475" cy="1598000"/>
          </a:xfrm>
          <a:custGeom>
            <a:avLst/>
            <a:gdLst/>
            <a:ahLst/>
            <a:cxnLst/>
            <a:rect l="l" t="t" r="r" b="b"/>
            <a:pathLst>
              <a:path w="254179" h="63920" extrusionOk="0">
                <a:moveTo>
                  <a:pt x="153806" y="0"/>
                </a:moveTo>
                <a:lnTo>
                  <a:pt x="0" y="63920"/>
                </a:lnTo>
                <a:lnTo>
                  <a:pt x="254179" y="63920"/>
                </a:lnTo>
                <a:close/>
              </a:path>
            </a:pathLst>
          </a:custGeom>
          <a:solidFill>
            <a:srgbClr val="96B3C1">
              <a:alpha val="38823"/>
            </a:srgbClr>
          </a:solidFill>
          <a:ln>
            <a:noFill/>
          </a:ln>
        </p:spPr>
      </p:sp>
      <p:sp>
        <p:nvSpPr>
          <p:cNvPr id="652" name="Google Shape;652;p95"/>
          <p:cNvSpPr/>
          <p:nvPr/>
        </p:nvSpPr>
        <p:spPr>
          <a:xfrm>
            <a:off x="-87400" y="-112350"/>
            <a:ext cx="3932550" cy="5318275"/>
          </a:xfrm>
          <a:custGeom>
            <a:avLst/>
            <a:gdLst/>
            <a:ahLst/>
            <a:cxnLst/>
            <a:rect l="l" t="t" r="r" b="b"/>
            <a:pathLst>
              <a:path w="157302" h="212731" extrusionOk="0">
                <a:moveTo>
                  <a:pt x="157302" y="75904"/>
                </a:moveTo>
                <a:lnTo>
                  <a:pt x="120848" y="212731"/>
                </a:lnTo>
                <a:lnTo>
                  <a:pt x="0" y="212731"/>
                </a:lnTo>
                <a:lnTo>
                  <a:pt x="0" y="0"/>
                </a:lnTo>
                <a:lnTo>
                  <a:pt x="111859" y="0"/>
                </a:lnTo>
                <a:close/>
              </a:path>
            </a:pathLst>
          </a:custGeom>
          <a:solidFill>
            <a:srgbClr val="595959">
              <a:alpha val="16862"/>
            </a:srgbClr>
          </a:solidFill>
          <a:ln>
            <a:noFill/>
          </a:ln>
        </p:spPr>
      </p:sp>
      <p:sp>
        <p:nvSpPr>
          <p:cNvPr id="653" name="Google Shape;653;p95"/>
          <p:cNvSpPr/>
          <p:nvPr/>
        </p:nvSpPr>
        <p:spPr>
          <a:xfrm>
            <a:off x="5425014" y="1345736"/>
            <a:ext cx="3751250" cy="3860600"/>
          </a:xfrm>
          <a:custGeom>
            <a:avLst/>
            <a:gdLst/>
            <a:ahLst/>
            <a:cxnLst/>
            <a:rect l="l" t="t" r="r" b="b"/>
            <a:pathLst>
              <a:path w="150050" h="154424" extrusionOk="0">
                <a:moveTo>
                  <a:pt x="97566" y="0"/>
                </a:moveTo>
                <a:lnTo>
                  <a:pt x="0" y="57867"/>
                </a:lnTo>
                <a:lnTo>
                  <a:pt x="150050" y="154424"/>
                </a:lnTo>
                <a:close/>
              </a:path>
            </a:pathLst>
          </a:custGeom>
          <a:solidFill>
            <a:srgbClr val="9EDDEF">
              <a:alpha val="29411"/>
            </a:srgbClr>
          </a:solidFill>
          <a:ln>
            <a:noFill/>
          </a:ln>
        </p:spPr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1_1_1_1_1_1_1_1_1_1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96"/>
          <p:cNvSpPr/>
          <p:nvPr/>
        </p:nvSpPr>
        <p:spPr>
          <a:xfrm>
            <a:off x="-239800" y="-124825"/>
            <a:ext cx="4422355" cy="5368200"/>
          </a:xfrm>
          <a:custGeom>
            <a:avLst/>
            <a:gdLst/>
            <a:ahLst/>
            <a:cxnLst/>
            <a:rect l="l" t="t" r="r" b="b"/>
            <a:pathLst>
              <a:path w="174280" h="214728" extrusionOk="0">
                <a:moveTo>
                  <a:pt x="2997" y="0"/>
                </a:moveTo>
                <a:lnTo>
                  <a:pt x="174280" y="125341"/>
                </a:lnTo>
                <a:lnTo>
                  <a:pt x="174280" y="214728"/>
                </a:lnTo>
                <a:lnTo>
                  <a:pt x="0" y="214728"/>
                </a:lnTo>
                <a:lnTo>
                  <a:pt x="0" y="4993"/>
                </a:lnTo>
                <a:close/>
              </a:path>
            </a:pathLst>
          </a:custGeom>
          <a:solidFill>
            <a:srgbClr val="F7E5B7">
              <a:alpha val="52549"/>
            </a:srgbClr>
          </a:solidFill>
          <a:ln>
            <a:noFill/>
          </a:ln>
        </p:spPr>
      </p:sp>
      <p:sp>
        <p:nvSpPr>
          <p:cNvPr id="656" name="Google Shape;656;p96"/>
          <p:cNvSpPr/>
          <p:nvPr/>
        </p:nvSpPr>
        <p:spPr>
          <a:xfrm>
            <a:off x="4182502" y="1960030"/>
            <a:ext cx="4219583" cy="3295825"/>
          </a:xfrm>
          <a:custGeom>
            <a:avLst/>
            <a:gdLst/>
            <a:ahLst/>
            <a:cxnLst/>
            <a:rect l="l" t="t" r="r" b="b"/>
            <a:pathLst>
              <a:path w="166289" h="131833" extrusionOk="0">
                <a:moveTo>
                  <a:pt x="0" y="131833"/>
                </a:moveTo>
                <a:lnTo>
                  <a:pt x="12484" y="131334"/>
                </a:lnTo>
                <a:lnTo>
                  <a:pt x="166289" y="131334"/>
                </a:lnTo>
                <a:lnTo>
                  <a:pt x="95878" y="0"/>
                </a:lnTo>
                <a:lnTo>
                  <a:pt x="0" y="42946"/>
                </a:lnTo>
                <a:close/>
              </a:path>
            </a:pathLst>
          </a:custGeom>
          <a:solidFill>
            <a:srgbClr val="9EDDEF">
              <a:alpha val="29411"/>
            </a:srgbClr>
          </a:solidFill>
          <a:ln>
            <a:noFill/>
          </a:ln>
        </p:spPr>
      </p:sp>
      <p:sp>
        <p:nvSpPr>
          <p:cNvPr id="657" name="Google Shape;657;p96"/>
          <p:cNvSpPr/>
          <p:nvPr/>
        </p:nvSpPr>
        <p:spPr>
          <a:xfrm>
            <a:off x="-151090" y="-99863"/>
            <a:ext cx="6918621" cy="3121050"/>
          </a:xfrm>
          <a:custGeom>
            <a:avLst/>
            <a:gdLst/>
            <a:ahLst/>
            <a:cxnLst/>
            <a:rect l="l" t="t" r="r" b="b"/>
            <a:pathLst>
              <a:path w="272655" h="124842" extrusionOk="0">
                <a:moveTo>
                  <a:pt x="0" y="0"/>
                </a:moveTo>
                <a:lnTo>
                  <a:pt x="272655" y="0"/>
                </a:lnTo>
                <a:lnTo>
                  <a:pt x="266164" y="82895"/>
                </a:lnTo>
                <a:lnTo>
                  <a:pt x="171284" y="124842"/>
                </a:lnTo>
                <a:close/>
              </a:path>
            </a:pathLst>
          </a:custGeom>
          <a:solidFill>
            <a:srgbClr val="96B3C1">
              <a:alpha val="38823"/>
            </a:srgbClr>
          </a:solidFill>
          <a:ln>
            <a:noFill/>
          </a:ln>
        </p:spPr>
      </p:sp>
      <p:sp>
        <p:nvSpPr>
          <p:cNvPr id="658" name="Google Shape;658;p96"/>
          <p:cNvSpPr/>
          <p:nvPr/>
        </p:nvSpPr>
        <p:spPr>
          <a:xfrm>
            <a:off x="6626802" y="1954877"/>
            <a:ext cx="2785600" cy="3323000"/>
          </a:xfrm>
          <a:custGeom>
            <a:avLst/>
            <a:gdLst/>
            <a:ahLst/>
            <a:cxnLst/>
            <a:rect l="l" t="t" r="r" b="b"/>
            <a:pathLst>
              <a:path w="111424" h="132920" extrusionOk="0">
                <a:moveTo>
                  <a:pt x="0" y="878"/>
                </a:moveTo>
                <a:lnTo>
                  <a:pt x="71505" y="132920"/>
                </a:lnTo>
                <a:lnTo>
                  <a:pt x="111424" y="132920"/>
                </a:lnTo>
                <a:lnTo>
                  <a:pt x="107038" y="0"/>
                </a:lnTo>
                <a:close/>
              </a:path>
            </a:pathLst>
          </a:custGeom>
          <a:solidFill>
            <a:srgbClr val="595959">
              <a:alpha val="16862"/>
            </a:srgbClr>
          </a:solidFill>
          <a:ln>
            <a:noFill/>
          </a:ln>
        </p:spPr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1_1_1_1_1_1_1_1_2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0"/>
          <p:cNvSpPr/>
          <p:nvPr/>
        </p:nvSpPr>
        <p:spPr>
          <a:xfrm rot="10800000">
            <a:off x="4185871" y="1390129"/>
            <a:ext cx="5097150" cy="4031400"/>
          </a:xfrm>
          <a:custGeom>
            <a:avLst/>
            <a:gdLst/>
            <a:ahLst/>
            <a:cxnLst/>
            <a:rect l="l" t="t" r="r" b="b"/>
            <a:pathLst>
              <a:path w="203886" h="161256" extrusionOk="0">
                <a:moveTo>
                  <a:pt x="0" y="0"/>
                </a:moveTo>
                <a:lnTo>
                  <a:pt x="0" y="99472"/>
                </a:lnTo>
                <a:lnTo>
                  <a:pt x="203886" y="161256"/>
                </a:lnTo>
                <a:lnTo>
                  <a:pt x="83408" y="2471"/>
                </a:lnTo>
                <a:close/>
              </a:path>
            </a:pathLst>
          </a:custGeom>
          <a:solidFill>
            <a:srgbClr val="96B3C1">
              <a:alpha val="38823"/>
            </a:srgbClr>
          </a:solidFill>
          <a:ln>
            <a:noFill/>
          </a:ln>
        </p:spPr>
      </p:sp>
      <p:sp>
        <p:nvSpPr>
          <p:cNvPr id="83" name="Google Shape;83;p40"/>
          <p:cNvSpPr/>
          <p:nvPr/>
        </p:nvSpPr>
        <p:spPr>
          <a:xfrm>
            <a:off x="3047333" y="1337291"/>
            <a:ext cx="4169975" cy="4047325"/>
          </a:xfrm>
          <a:custGeom>
            <a:avLst/>
            <a:gdLst/>
            <a:ahLst/>
            <a:cxnLst/>
            <a:rect l="l" t="t" r="r" b="b"/>
            <a:pathLst>
              <a:path w="166799" h="161893" extrusionOk="0">
                <a:moveTo>
                  <a:pt x="166799" y="161893"/>
                </a:moveTo>
                <a:lnTo>
                  <a:pt x="0" y="160020"/>
                </a:lnTo>
                <a:lnTo>
                  <a:pt x="45720" y="0"/>
                </a:lnTo>
                <a:close/>
              </a:path>
            </a:pathLst>
          </a:custGeom>
          <a:solidFill>
            <a:srgbClr val="9EDDEF">
              <a:alpha val="29411"/>
            </a:srgbClr>
          </a:solidFill>
          <a:ln>
            <a:noFill/>
          </a:ln>
        </p:spPr>
      </p:sp>
      <p:sp>
        <p:nvSpPr>
          <p:cNvPr id="84" name="Google Shape;84;p40"/>
          <p:cNvSpPr/>
          <p:nvPr/>
        </p:nvSpPr>
        <p:spPr>
          <a:xfrm rot="10800000">
            <a:off x="4340321" y="-92671"/>
            <a:ext cx="4927250" cy="3027400"/>
          </a:xfrm>
          <a:custGeom>
            <a:avLst/>
            <a:gdLst/>
            <a:ahLst/>
            <a:cxnLst/>
            <a:rect l="l" t="t" r="r" b="b"/>
            <a:pathLst>
              <a:path w="197090" h="121096" extrusionOk="0">
                <a:moveTo>
                  <a:pt x="0" y="0"/>
                </a:moveTo>
                <a:lnTo>
                  <a:pt x="0" y="121096"/>
                </a:lnTo>
                <a:lnTo>
                  <a:pt x="197090" y="121096"/>
                </a:lnTo>
                <a:lnTo>
                  <a:pt x="154459" y="48191"/>
                </a:lnTo>
                <a:close/>
              </a:path>
            </a:pathLst>
          </a:custGeom>
          <a:solidFill>
            <a:srgbClr val="9EDDEF">
              <a:alpha val="29411"/>
            </a:srgbClr>
          </a:solidFill>
          <a:ln>
            <a:noFill/>
          </a:ln>
        </p:spPr>
      </p:sp>
      <p:sp>
        <p:nvSpPr>
          <p:cNvPr id="85" name="Google Shape;85;p40"/>
          <p:cNvSpPr/>
          <p:nvPr/>
        </p:nvSpPr>
        <p:spPr>
          <a:xfrm rot="10800000">
            <a:off x="-77229" y="-108125"/>
            <a:ext cx="5483325" cy="3135525"/>
          </a:xfrm>
          <a:custGeom>
            <a:avLst/>
            <a:gdLst/>
            <a:ahLst/>
            <a:cxnLst/>
            <a:rect l="l" t="t" r="r" b="b"/>
            <a:pathLst>
              <a:path w="219333" h="125421" extrusionOk="0">
                <a:moveTo>
                  <a:pt x="0" y="51280"/>
                </a:moveTo>
                <a:lnTo>
                  <a:pt x="42631" y="125421"/>
                </a:lnTo>
                <a:lnTo>
                  <a:pt x="219333" y="125421"/>
                </a:lnTo>
                <a:lnTo>
                  <a:pt x="68580" y="0"/>
                </a:lnTo>
                <a:lnTo>
                  <a:pt x="47574" y="65491"/>
                </a:lnTo>
                <a:close/>
              </a:path>
            </a:pathLst>
          </a:custGeom>
          <a:solidFill>
            <a:srgbClr val="F7E5B7">
              <a:alpha val="52549"/>
            </a:srgbClr>
          </a:solidFill>
          <a:ln>
            <a:noFill/>
          </a:ln>
        </p:spPr>
      </p:sp>
      <p:sp>
        <p:nvSpPr>
          <p:cNvPr id="86" name="Google Shape;86;p40"/>
          <p:cNvSpPr/>
          <p:nvPr/>
        </p:nvSpPr>
        <p:spPr>
          <a:xfrm rot="10800000">
            <a:off x="-30883" y="-68915"/>
            <a:ext cx="3753375" cy="5390650"/>
          </a:xfrm>
          <a:custGeom>
            <a:avLst/>
            <a:gdLst/>
            <a:ahLst/>
            <a:cxnLst/>
            <a:rect l="l" t="t" r="r" b="b"/>
            <a:pathLst>
              <a:path w="150135" h="215626" extrusionOk="0">
                <a:moveTo>
                  <a:pt x="26567" y="0"/>
                </a:moveTo>
                <a:lnTo>
                  <a:pt x="150135" y="0"/>
                </a:lnTo>
                <a:lnTo>
                  <a:pt x="150135" y="215626"/>
                </a:lnTo>
                <a:lnTo>
                  <a:pt x="0" y="92676"/>
                </a:lnTo>
                <a:close/>
              </a:path>
            </a:pathLst>
          </a:custGeom>
          <a:solidFill>
            <a:srgbClr val="EEEEEE">
              <a:alpha val="71764"/>
            </a:srgbClr>
          </a:solidFill>
          <a:ln>
            <a:noFill/>
          </a:ln>
        </p:spPr>
      </p:sp>
      <p:sp>
        <p:nvSpPr>
          <p:cNvPr id="87" name="Google Shape;87;p40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88" name="Google Shape;88;p40"/>
          <p:cNvSpPr txBox="1"/>
          <p:nvPr>
            <p:ph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89" name="Google Shape;89;p40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0" name="Google Shape;90;p40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1"/>
          <p:cNvSpPr/>
          <p:nvPr/>
        </p:nvSpPr>
        <p:spPr>
          <a:xfrm rot="10800000" flipH="1">
            <a:off x="2023421" y="1359233"/>
            <a:ext cx="4124075" cy="4000500"/>
          </a:xfrm>
          <a:custGeom>
            <a:avLst/>
            <a:gdLst/>
            <a:ahLst/>
            <a:cxnLst/>
            <a:rect l="l" t="t" r="r" b="b"/>
            <a:pathLst>
              <a:path w="164963" h="160020" extrusionOk="0">
                <a:moveTo>
                  <a:pt x="0" y="0"/>
                </a:moveTo>
                <a:lnTo>
                  <a:pt x="164963" y="0"/>
                </a:lnTo>
                <a:lnTo>
                  <a:pt x="119243" y="160020"/>
                </a:lnTo>
                <a:close/>
              </a:path>
            </a:pathLst>
          </a:custGeom>
          <a:solidFill>
            <a:srgbClr val="9EDDEF">
              <a:alpha val="29411"/>
            </a:srgbClr>
          </a:solidFill>
          <a:ln>
            <a:noFill/>
          </a:ln>
        </p:spPr>
      </p:sp>
      <p:sp>
        <p:nvSpPr>
          <p:cNvPr id="93" name="Google Shape;93;p41"/>
          <p:cNvSpPr/>
          <p:nvPr/>
        </p:nvSpPr>
        <p:spPr>
          <a:xfrm>
            <a:off x="3956575" y="-131581"/>
            <a:ext cx="5277925" cy="1600100"/>
          </a:xfrm>
          <a:custGeom>
            <a:avLst/>
            <a:gdLst/>
            <a:ahLst/>
            <a:cxnLst/>
            <a:rect l="l" t="t" r="r" b="b"/>
            <a:pathLst>
              <a:path w="211117" h="64004" extrusionOk="0">
                <a:moveTo>
                  <a:pt x="211117" y="4067"/>
                </a:moveTo>
                <a:lnTo>
                  <a:pt x="211117" y="0"/>
                </a:lnTo>
                <a:lnTo>
                  <a:pt x="36953" y="0"/>
                </a:lnTo>
                <a:lnTo>
                  <a:pt x="0" y="64004"/>
                </a:lnTo>
                <a:lnTo>
                  <a:pt x="177146" y="33493"/>
                </a:lnTo>
                <a:close/>
              </a:path>
            </a:pathLst>
          </a:custGeom>
          <a:solidFill>
            <a:srgbClr val="F7E5B7">
              <a:alpha val="52549"/>
            </a:srgbClr>
          </a:solidFill>
          <a:ln>
            <a:noFill/>
          </a:ln>
        </p:spPr>
      </p:sp>
      <p:sp>
        <p:nvSpPr>
          <p:cNvPr id="94" name="Google Shape;94;p41"/>
          <p:cNvSpPr/>
          <p:nvPr/>
        </p:nvSpPr>
        <p:spPr>
          <a:xfrm>
            <a:off x="-77225" y="1390125"/>
            <a:ext cx="5097150" cy="4083025"/>
          </a:xfrm>
          <a:custGeom>
            <a:avLst/>
            <a:gdLst/>
            <a:ahLst/>
            <a:cxnLst/>
            <a:rect l="l" t="t" r="r" b="b"/>
            <a:pathLst>
              <a:path w="203886" h="163321" extrusionOk="0">
                <a:moveTo>
                  <a:pt x="0" y="161256"/>
                </a:moveTo>
                <a:lnTo>
                  <a:pt x="0" y="61784"/>
                </a:lnTo>
                <a:lnTo>
                  <a:pt x="203886" y="0"/>
                </a:lnTo>
                <a:lnTo>
                  <a:pt x="80633" y="163321"/>
                </a:lnTo>
                <a:close/>
              </a:path>
            </a:pathLst>
          </a:custGeom>
          <a:solidFill>
            <a:srgbClr val="96B3C1">
              <a:alpha val="38823"/>
            </a:srgbClr>
          </a:solidFill>
          <a:ln>
            <a:noFill/>
          </a:ln>
        </p:spPr>
      </p:sp>
      <p:sp>
        <p:nvSpPr>
          <p:cNvPr id="95" name="Google Shape;95;p41"/>
          <p:cNvSpPr/>
          <p:nvPr/>
        </p:nvSpPr>
        <p:spPr>
          <a:xfrm rot="10800000" flipH="1">
            <a:off x="-61779" y="-92671"/>
            <a:ext cx="4927250" cy="3027400"/>
          </a:xfrm>
          <a:custGeom>
            <a:avLst/>
            <a:gdLst/>
            <a:ahLst/>
            <a:cxnLst/>
            <a:rect l="l" t="t" r="r" b="b"/>
            <a:pathLst>
              <a:path w="197090" h="121096" extrusionOk="0">
                <a:moveTo>
                  <a:pt x="0" y="0"/>
                </a:moveTo>
                <a:lnTo>
                  <a:pt x="0" y="121096"/>
                </a:lnTo>
                <a:lnTo>
                  <a:pt x="197090" y="121096"/>
                </a:lnTo>
                <a:lnTo>
                  <a:pt x="154459" y="48191"/>
                </a:lnTo>
                <a:close/>
              </a:path>
            </a:pathLst>
          </a:custGeom>
          <a:solidFill>
            <a:srgbClr val="9EDDEF">
              <a:alpha val="29411"/>
            </a:srgbClr>
          </a:solidFill>
          <a:ln>
            <a:noFill/>
          </a:ln>
        </p:spPr>
      </p:sp>
      <p:sp>
        <p:nvSpPr>
          <p:cNvPr id="96" name="Google Shape;96;p41"/>
          <p:cNvSpPr/>
          <p:nvPr/>
        </p:nvSpPr>
        <p:spPr>
          <a:xfrm rot="10800000" flipH="1">
            <a:off x="5483300" y="-30896"/>
            <a:ext cx="3753375" cy="5390650"/>
          </a:xfrm>
          <a:custGeom>
            <a:avLst/>
            <a:gdLst/>
            <a:ahLst/>
            <a:cxnLst/>
            <a:rect l="l" t="t" r="r" b="b"/>
            <a:pathLst>
              <a:path w="150135" h="215626" extrusionOk="0">
                <a:moveTo>
                  <a:pt x="26567" y="0"/>
                </a:moveTo>
                <a:lnTo>
                  <a:pt x="150135" y="0"/>
                </a:lnTo>
                <a:lnTo>
                  <a:pt x="150135" y="215626"/>
                </a:lnTo>
                <a:lnTo>
                  <a:pt x="0" y="92676"/>
                </a:lnTo>
                <a:close/>
              </a:path>
            </a:pathLst>
          </a:custGeom>
          <a:solidFill>
            <a:srgbClr val="EEEEEE">
              <a:alpha val="71764"/>
            </a:srgbClr>
          </a:solidFill>
          <a:ln>
            <a:noFill/>
          </a:ln>
        </p:spPr>
      </p:sp>
      <p:sp>
        <p:nvSpPr>
          <p:cNvPr id="97" name="Google Shape;97;p41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8" name="Google Shape;98;p41"/>
          <p:cNvSpPr txBox="1"/>
          <p:nvPr>
            <p:ph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/>
        </p:txBody>
      </p:sp>
      <p:sp>
        <p:nvSpPr>
          <p:cNvPr id="99" name="Google Shape;99;p41"/>
          <p:cNvSpPr txBox="1"/>
          <p:nvPr>
            <p:ph type="body" idx="1"/>
          </p:nvPr>
        </p:nvSpPr>
        <p:spPr>
          <a:xfrm>
            <a:off x="1195150" y="1660550"/>
            <a:ext cx="3468900" cy="207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00"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cxnSp>
        <p:nvCxnSpPr>
          <p:cNvPr id="100" name="Google Shape;100;p41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1" name="Google Shape;101;p41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2"/>
          <p:cNvSpPr/>
          <p:nvPr/>
        </p:nvSpPr>
        <p:spPr>
          <a:xfrm>
            <a:off x="3799696" y="2286004"/>
            <a:ext cx="5483325" cy="3135525"/>
          </a:xfrm>
          <a:custGeom>
            <a:avLst/>
            <a:gdLst/>
            <a:ahLst/>
            <a:cxnLst/>
            <a:rect l="l" t="t" r="r" b="b"/>
            <a:pathLst>
              <a:path w="219333" h="125421" extrusionOk="0">
                <a:moveTo>
                  <a:pt x="0" y="51280"/>
                </a:moveTo>
                <a:lnTo>
                  <a:pt x="42631" y="125421"/>
                </a:lnTo>
                <a:lnTo>
                  <a:pt x="219333" y="125421"/>
                </a:lnTo>
                <a:lnTo>
                  <a:pt x="68580" y="0"/>
                </a:lnTo>
                <a:lnTo>
                  <a:pt x="47574" y="65491"/>
                </a:lnTo>
                <a:close/>
              </a:path>
            </a:pathLst>
          </a:custGeom>
          <a:solidFill>
            <a:srgbClr val="F7E5B7">
              <a:alpha val="52549"/>
            </a:srgbClr>
          </a:solidFill>
          <a:ln>
            <a:noFill/>
          </a:ln>
        </p:spPr>
      </p:sp>
      <p:sp>
        <p:nvSpPr>
          <p:cNvPr id="104" name="Google Shape;104;p42"/>
          <p:cNvSpPr/>
          <p:nvPr/>
        </p:nvSpPr>
        <p:spPr>
          <a:xfrm>
            <a:off x="-61779" y="2378675"/>
            <a:ext cx="4927250" cy="3027400"/>
          </a:xfrm>
          <a:custGeom>
            <a:avLst/>
            <a:gdLst/>
            <a:ahLst/>
            <a:cxnLst/>
            <a:rect l="l" t="t" r="r" b="b"/>
            <a:pathLst>
              <a:path w="197090" h="121096" extrusionOk="0">
                <a:moveTo>
                  <a:pt x="0" y="0"/>
                </a:moveTo>
                <a:lnTo>
                  <a:pt x="0" y="121096"/>
                </a:lnTo>
                <a:lnTo>
                  <a:pt x="197090" y="121096"/>
                </a:lnTo>
                <a:lnTo>
                  <a:pt x="154459" y="48191"/>
                </a:lnTo>
                <a:close/>
              </a:path>
            </a:pathLst>
          </a:custGeom>
          <a:solidFill>
            <a:srgbClr val="9EDDEF">
              <a:alpha val="29411"/>
            </a:srgbClr>
          </a:solidFill>
          <a:ln>
            <a:noFill/>
          </a:ln>
        </p:spPr>
      </p:sp>
      <p:sp>
        <p:nvSpPr>
          <p:cNvPr id="105" name="Google Shape;105;p42"/>
          <p:cNvSpPr/>
          <p:nvPr/>
        </p:nvSpPr>
        <p:spPr>
          <a:xfrm>
            <a:off x="-77229" y="-108125"/>
            <a:ext cx="5097150" cy="4031400"/>
          </a:xfrm>
          <a:custGeom>
            <a:avLst/>
            <a:gdLst/>
            <a:ahLst/>
            <a:cxnLst/>
            <a:rect l="l" t="t" r="r" b="b"/>
            <a:pathLst>
              <a:path w="203886" h="161256" extrusionOk="0">
                <a:moveTo>
                  <a:pt x="0" y="0"/>
                </a:moveTo>
                <a:lnTo>
                  <a:pt x="0" y="99472"/>
                </a:lnTo>
                <a:lnTo>
                  <a:pt x="203886" y="161256"/>
                </a:lnTo>
                <a:lnTo>
                  <a:pt x="83408" y="2471"/>
                </a:lnTo>
                <a:close/>
              </a:path>
            </a:pathLst>
          </a:custGeom>
          <a:solidFill>
            <a:srgbClr val="96B3C1">
              <a:alpha val="38823"/>
            </a:srgbClr>
          </a:solidFill>
          <a:ln>
            <a:noFill/>
          </a:ln>
        </p:spPr>
      </p:sp>
      <p:sp>
        <p:nvSpPr>
          <p:cNvPr id="106" name="Google Shape;106;p42"/>
          <p:cNvSpPr/>
          <p:nvPr/>
        </p:nvSpPr>
        <p:spPr>
          <a:xfrm>
            <a:off x="2012454" y="-24395"/>
            <a:ext cx="4124075" cy="4000500"/>
          </a:xfrm>
          <a:custGeom>
            <a:avLst/>
            <a:gdLst/>
            <a:ahLst/>
            <a:cxnLst/>
            <a:rect l="l" t="t" r="r" b="b"/>
            <a:pathLst>
              <a:path w="164963" h="160020" extrusionOk="0">
                <a:moveTo>
                  <a:pt x="0" y="0"/>
                </a:moveTo>
                <a:lnTo>
                  <a:pt x="164963" y="0"/>
                </a:lnTo>
                <a:lnTo>
                  <a:pt x="119243" y="160020"/>
                </a:lnTo>
                <a:close/>
              </a:path>
            </a:pathLst>
          </a:custGeom>
          <a:solidFill>
            <a:srgbClr val="9EDDEF">
              <a:alpha val="29411"/>
            </a:srgbClr>
          </a:solidFill>
          <a:ln>
            <a:noFill/>
          </a:ln>
        </p:spPr>
      </p:sp>
      <p:sp>
        <p:nvSpPr>
          <p:cNvPr id="107" name="Google Shape;107;p42"/>
          <p:cNvSpPr/>
          <p:nvPr/>
        </p:nvSpPr>
        <p:spPr>
          <a:xfrm>
            <a:off x="5472333" y="-13449"/>
            <a:ext cx="3753375" cy="5390650"/>
          </a:xfrm>
          <a:custGeom>
            <a:avLst/>
            <a:gdLst/>
            <a:ahLst/>
            <a:cxnLst/>
            <a:rect l="l" t="t" r="r" b="b"/>
            <a:pathLst>
              <a:path w="150135" h="215626" extrusionOk="0">
                <a:moveTo>
                  <a:pt x="26567" y="0"/>
                </a:moveTo>
                <a:lnTo>
                  <a:pt x="150135" y="0"/>
                </a:lnTo>
                <a:lnTo>
                  <a:pt x="150135" y="215626"/>
                </a:lnTo>
                <a:lnTo>
                  <a:pt x="0" y="92676"/>
                </a:lnTo>
                <a:close/>
              </a:path>
            </a:pathLst>
          </a:custGeom>
          <a:solidFill>
            <a:srgbClr val="EEEEEE">
              <a:alpha val="71764"/>
            </a:srgbClr>
          </a:solidFill>
          <a:ln>
            <a:noFill/>
          </a:ln>
        </p:spPr>
      </p:sp>
      <p:sp>
        <p:nvSpPr>
          <p:cNvPr id="108" name="Google Shape;108;p42"/>
          <p:cNvSpPr txBox="1"/>
          <p:nvPr>
            <p:ph type="title"/>
          </p:nvPr>
        </p:nvSpPr>
        <p:spPr>
          <a:xfrm>
            <a:off x="2257050" y="1103700"/>
            <a:ext cx="4629900" cy="293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09" name="Google Shape;109;p42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110" name="Google Shape;110;p42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1" name="Google Shape;111;p42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5" Type="http://schemas.openxmlformats.org/officeDocument/2006/relationships/theme" Target="../theme/theme1.xml"/><Relationship Id="rId64" Type="http://schemas.openxmlformats.org/officeDocument/2006/relationships/slideLayout" Target="../slideLayouts/slideLayout64.xml"/><Relationship Id="rId63" Type="http://schemas.openxmlformats.org/officeDocument/2006/relationships/slideLayout" Target="../slideLayouts/slideLayout63.xml"/><Relationship Id="rId62" Type="http://schemas.openxmlformats.org/officeDocument/2006/relationships/slideLayout" Target="../slideLayouts/slideLayout62.xml"/><Relationship Id="rId61" Type="http://schemas.openxmlformats.org/officeDocument/2006/relationships/slideLayout" Target="../slideLayouts/slideLayout61.xml"/><Relationship Id="rId60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.xml"/><Relationship Id="rId59" Type="http://schemas.openxmlformats.org/officeDocument/2006/relationships/slideLayout" Target="../slideLayouts/slideLayout59.xml"/><Relationship Id="rId58" Type="http://schemas.openxmlformats.org/officeDocument/2006/relationships/slideLayout" Target="../slideLayouts/slideLayout58.xml"/><Relationship Id="rId57" Type="http://schemas.openxmlformats.org/officeDocument/2006/relationships/slideLayout" Target="../slideLayouts/slideLayout57.xml"/><Relationship Id="rId56" Type="http://schemas.openxmlformats.org/officeDocument/2006/relationships/slideLayout" Target="../slideLayouts/slideLayout56.xml"/><Relationship Id="rId55" Type="http://schemas.openxmlformats.org/officeDocument/2006/relationships/slideLayout" Target="../slideLayouts/slideLayout55.xml"/><Relationship Id="rId54" Type="http://schemas.openxmlformats.org/officeDocument/2006/relationships/slideLayout" Target="../slideLayouts/slideLayout54.xml"/><Relationship Id="rId53" Type="http://schemas.openxmlformats.org/officeDocument/2006/relationships/slideLayout" Target="../slideLayouts/slideLayout53.xml"/><Relationship Id="rId52" Type="http://schemas.openxmlformats.org/officeDocument/2006/relationships/slideLayout" Target="../slideLayouts/slideLayout52.xml"/><Relationship Id="rId51" Type="http://schemas.openxmlformats.org/officeDocument/2006/relationships/slideLayout" Target="../slideLayouts/slideLayout51.xml"/><Relationship Id="rId50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.xml"/><Relationship Id="rId49" Type="http://schemas.openxmlformats.org/officeDocument/2006/relationships/slideLayout" Target="../slideLayouts/slideLayout49.xml"/><Relationship Id="rId48" Type="http://schemas.openxmlformats.org/officeDocument/2006/relationships/slideLayout" Target="../slideLayouts/slideLayout48.xml"/><Relationship Id="rId47" Type="http://schemas.openxmlformats.org/officeDocument/2006/relationships/slideLayout" Target="../slideLayouts/slideLayout47.xml"/><Relationship Id="rId46" Type="http://schemas.openxmlformats.org/officeDocument/2006/relationships/slideLayout" Target="../slideLayouts/slideLayout46.xml"/><Relationship Id="rId45" Type="http://schemas.openxmlformats.org/officeDocument/2006/relationships/slideLayout" Target="../slideLayouts/slideLayout45.xml"/><Relationship Id="rId44" Type="http://schemas.openxmlformats.org/officeDocument/2006/relationships/slideLayout" Target="../slideLayouts/slideLayout44.xml"/><Relationship Id="rId43" Type="http://schemas.openxmlformats.org/officeDocument/2006/relationships/slideLayout" Target="../slideLayouts/slideLayout43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40" Type="http://schemas.openxmlformats.org/officeDocument/2006/relationships/slideLayout" Target="../slideLayouts/slideLayout40.xml"/><Relationship Id="rId4" Type="http://schemas.openxmlformats.org/officeDocument/2006/relationships/slideLayout" Target="../slideLayouts/slideLayout4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" Type="http://schemas.openxmlformats.org/officeDocument/2006/relationships/slideLayout" Target="../slideLayouts/slideLayout3.xml"/><Relationship Id="rId29" Type="http://schemas.openxmlformats.org/officeDocument/2006/relationships/slideLayout" Target="../slideLayouts/slideLayout29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3"/>
          <p:cNvSpPr txBox="1"/>
          <p:nvPr>
            <p:ph type="title"/>
          </p:nvPr>
        </p:nvSpPr>
        <p:spPr>
          <a:xfrm>
            <a:off x="713225" y="539500"/>
            <a:ext cx="7717500" cy="11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ozha One" panose="02000000000000000000"/>
              <a:buNone/>
              <a:defRPr sz="2800" b="0" i="0" u="none" strike="noStrike" cap="none">
                <a:solidFill>
                  <a:schemeClr val="dk2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Barlow Condensed Light" panose="00000506000000000000"/>
              <a:buNone/>
              <a:defRPr sz="3000" b="0" i="0" u="none" strike="noStrike" cap="none">
                <a:solidFill>
                  <a:schemeClr val="dk2"/>
                </a:solidFill>
                <a:latin typeface="Barlow Condensed Light" panose="00000506000000000000"/>
                <a:ea typeface="Barlow Condensed Light" panose="00000506000000000000"/>
                <a:cs typeface="Barlow Condensed Light" panose="00000506000000000000"/>
                <a:sym typeface="Barlow Condensed Light" panose="00000506000000000000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Barlow Condensed Light" panose="00000506000000000000"/>
              <a:buNone/>
              <a:defRPr sz="3000" b="0" i="0" u="none" strike="noStrike" cap="none">
                <a:solidFill>
                  <a:schemeClr val="dk2"/>
                </a:solidFill>
                <a:latin typeface="Barlow Condensed Light" panose="00000506000000000000"/>
                <a:ea typeface="Barlow Condensed Light" panose="00000506000000000000"/>
                <a:cs typeface="Barlow Condensed Light" panose="00000506000000000000"/>
                <a:sym typeface="Barlow Condensed Light" panose="00000506000000000000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Barlow Condensed Light" panose="00000506000000000000"/>
              <a:buNone/>
              <a:defRPr sz="3000" b="0" i="0" u="none" strike="noStrike" cap="none">
                <a:solidFill>
                  <a:schemeClr val="dk2"/>
                </a:solidFill>
                <a:latin typeface="Barlow Condensed Light" panose="00000506000000000000"/>
                <a:ea typeface="Barlow Condensed Light" panose="00000506000000000000"/>
                <a:cs typeface="Barlow Condensed Light" panose="00000506000000000000"/>
                <a:sym typeface="Barlow Condensed Light" panose="00000506000000000000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Barlow Condensed Light" panose="00000506000000000000"/>
              <a:buNone/>
              <a:defRPr sz="3000" b="0" i="0" u="none" strike="noStrike" cap="none">
                <a:solidFill>
                  <a:schemeClr val="dk2"/>
                </a:solidFill>
                <a:latin typeface="Barlow Condensed Light" panose="00000506000000000000"/>
                <a:ea typeface="Barlow Condensed Light" panose="00000506000000000000"/>
                <a:cs typeface="Barlow Condensed Light" panose="00000506000000000000"/>
                <a:sym typeface="Barlow Condensed Light" panose="00000506000000000000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Barlow Condensed Light" panose="00000506000000000000"/>
              <a:buNone/>
              <a:defRPr sz="3000" b="0" i="0" u="none" strike="noStrike" cap="none">
                <a:solidFill>
                  <a:schemeClr val="dk2"/>
                </a:solidFill>
                <a:latin typeface="Barlow Condensed Light" panose="00000506000000000000"/>
                <a:ea typeface="Barlow Condensed Light" panose="00000506000000000000"/>
                <a:cs typeface="Barlow Condensed Light" panose="00000506000000000000"/>
                <a:sym typeface="Barlow Condensed Light" panose="00000506000000000000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Barlow Condensed Light" panose="00000506000000000000"/>
              <a:buNone/>
              <a:defRPr sz="3000" b="0" i="0" u="none" strike="noStrike" cap="none">
                <a:solidFill>
                  <a:schemeClr val="dk2"/>
                </a:solidFill>
                <a:latin typeface="Barlow Condensed Light" panose="00000506000000000000"/>
                <a:ea typeface="Barlow Condensed Light" panose="00000506000000000000"/>
                <a:cs typeface="Barlow Condensed Light" panose="00000506000000000000"/>
                <a:sym typeface="Barlow Condensed Light" panose="00000506000000000000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Barlow Condensed Light" panose="00000506000000000000"/>
              <a:buNone/>
              <a:defRPr sz="3000" b="0" i="0" u="none" strike="noStrike" cap="none">
                <a:solidFill>
                  <a:schemeClr val="dk2"/>
                </a:solidFill>
                <a:latin typeface="Barlow Condensed Light" panose="00000506000000000000"/>
                <a:ea typeface="Barlow Condensed Light" panose="00000506000000000000"/>
                <a:cs typeface="Barlow Condensed Light" panose="00000506000000000000"/>
                <a:sym typeface="Barlow Condensed Light" panose="00000506000000000000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Barlow Condensed Light" panose="00000506000000000000"/>
              <a:buNone/>
              <a:defRPr sz="3000" b="0" i="0" u="none" strike="noStrike" cap="none">
                <a:solidFill>
                  <a:schemeClr val="dk2"/>
                </a:solidFill>
                <a:latin typeface="Barlow Condensed Light" panose="00000506000000000000"/>
                <a:ea typeface="Barlow Condensed Light" panose="00000506000000000000"/>
                <a:cs typeface="Barlow Condensed Light" panose="00000506000000000000"/>
                <a:sym typeface="Barlow Condensed Light" panose="00000506000000000000"/>
              </a:defRPr>
            </a:lvl9pPr>
          </a:lstStyle>
          <a:p/>
        </p:txBody>
      </p:sp>
      <p:sp>
        <p:nvSpPr>
          <p:cNvPr id="7" name="Google Shape;7;p33"/>
          <p:cNvSpPr txBox="1"/>
          <p:nvPr>
            <p:ph type="body" idx="1"/>
          </p:nvPr>
        </p:nvSpPr>
        <p:spPr>
          <a:xfrm>
            <a:off x="713225" y="1152475"/>
            <a:ext cx="7717500" cy="34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njari" panose="02000503000000000000"/>
              <a:buChar char="●"/>
              <a:defRPr sz="1800" b="0" i="0" u="none" strike="noStrike" cap="none">
                <a:solidFill>
                  <a:schemeClr val="dk1"/>
                </a:solidFill>
                <a:latin typeface="Manjari" panose="02000503000000000000"/>
                <a:ea typeface="Manjari" panose="02000503000000000000"/>
                <a:cs typeface="Manjari" panose="02000503000000000000"/>
                <a:sym typeface="Manjari" panose="02000503000000000000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jari" panose="02000503000000000000"/>
              <a:buChar char="○"/>
              <a:defRPr sz="1400" b="0" i="0" u="none" strike="noStrike" cap="none">
                <a:solidFill>
                  <a:schemeClr val="dk1"/>
                </a:solidFill>
                <a:latin typeface="Manjari" panose="02000503000000000000"/>
                <a:ea typeface="Manjari" panose="02000503000000000000"/>
                <a:cs typeface="Manjari" panose="02000503000000000000"/>
                <a:sym typeface="Manjari" panose="02000503000000000000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jari" panose="02000503000000000000"/>
              <a:buChar char="■"/>
              <a:defRPr sz="1400" b="0" i="0" u="none" strike="noStrike" cap="none">
                <a:solidFill>
                  <a:schemeClr val="dk1"/>
                </a:solidFill>
                <a:latin typeface="Manjari" panose="02000503000000000000"/>
                <a:ea typeface="Manjari" panose="02000503000000000000"/>
                <a:cs typeface="Manjari" panose="02000503000000000000"/>
                <a:sym typeface="Manjari" panose="02000503000000000000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jari" panose="02000503000000000000"/>
              <a:buChar char="●"/>
              <a:defRPr sz="1400" b="0" i="0" u="none" strike="noStrike" cap="none">
                <a:solidFill>
                  <a:schemeClr val="dk1"/>
                </a:solidFill>
                <a:latin typeface="Manjari" panose="02000503000000000000"/>
                <a:ea typeface="Manjari" panose="02000503000000000000"/>
                <a:cs typeface="Manjari" panose="02000503000000000000"/>
                <a:sym typeface="Manjari" panose="02000503000000000000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jari" panose="02000503000000000000"/>
              <a:buChar char="○"/>
              <a:defRPr sz="1400" b="0" i="0" u="none" strike="noStrike" cap="none">
                <a:solidFill>
                  <a:schemeClr val="dk1"/>
                </a:solidFill>
                <a:latin typeface="Manjari" panose="02000503000000000000"/>
                <a:ea typeface="Manjari" panose="02000503000000000000"/>
                <a:cs typeface="Manjari" panose="02000503000000000000"/>
                <a:sym typeface="Manjari" panose="02000503000000000000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jari" panose="02000503000000000000"/>
              <a:buChar char="■"/>
              <a:defRPr sz="1400" b="0" i="0" u="none" strike="noStrike" cap="none">
                <a:solidFill>
                  <a:schemeClr val="dk1"/>
                </a:solidFill>
                <a:latin typeface="Manjari" panose="02000503000000000000"/>
                <a:ea typeface="Manjari" panose="02000503000000000000"/>
                <a:cs typeface="Manjari" panose="02000503000000000000"/>
                <a:sym typeface="Manjari" panose="02000503000000000000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jari" panose="02000503000000000000"/>
              <a:buChar char="●"/>
              <a:defRPr sz="1400" b="0" i="0" u="none" strike="noStrike" cap="none">
                <a:solidFill>
                  <a:schemeClr val="dk1"/>
                </a:solidFill>
                <a:latin typeface="Manjari" panose="02000503000000000000"/>
                <a:ea typeface="Manjari" panose="02000503000000000000"/>
                <a:cs typeface="Manjari" panose="02000503000000000000"/>
                <a:sym typeface="Manjari" panose="02000503000000000000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jari" panose="02000503000000000000"/>
              <a:buChar char="○"/>
              <a:defRPr sz="1400" b="0" i="0" u="none" strike="noStrike" cap="none">
                <a:solidFill>
                  <a:schemeClr val="dk1"/>
                </a:solidFill>
                <a:latin typeface="Manjari" panose="02000503000000000000"/>
                <a:ea typeface="Manjari" panose="02000503000000000000"/>
                <a:cs typeface="Manjari" panose="02000503000000000000"/>
                <a:sym typeface="Manjari" panose="02000503000000000000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anjari" panose="02000503000000000000"/>
              <a:buChar char="■"/>
              <a:defRPr sz="1400" b="0" i="0" u="none" strike="noStrike" cap="none">
                <a:solidFill>
                  <a:schemeClr val="dk1"/>
                </a:solidFill>
                <a:latin typeface="Manjari" panose="02000503000000000000"/>
                <a:ea typeface="Manjari" panose="02000503000000000000"/>
                <a:cs typeface="Manjari" panose="02000503000000000000"/>
                <a:sym typeface="Manjari" panose="02000503000000000000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1" r:id="rId43"/>
    <p:sldLayoutId id="2147483692" r:id="rId44"/>
    <p:sldLayoutId id="2147483693" r:id="rId45"/>
    <p:sldLayoutId id="2147483694" r:id="rId46"/>
    <p:sldLayoutId id="2147483695" r:id="rId47"/>
    <p:sldLayoutId id="2147483696" r:id="rId48"/>
    <p:sldLayoutId id="2147483697" r:id="rId49"/>
    <p:sldLayoutId id="2147483698" r:id="rId50"/>
    <p:sldLayoutId id="2147483699" r:id="rId51"/>
    <p:sldLayoutId id="2147483700" r:id="rId52"/>
    <p:sldLayoutId id="2147483701" r:id="rId53"/>
    <p:sldLayoutId id="2147483702" r:id="rId54"/>
    <p:sldLayoutId id="2147483703" r:id="rId55"/>
    <p:sldLayoutId id="2147483704" r:id="rId56"/>
    <p:sldLayoutId id="2147483705" r:id="rId57"/>
    <p:sldLayoutId id="2147483706" r:id="rId58"/>
    <p:sldLayoutId id="2147483707" r:id="rId59"/>
    <p:sldLayoutId id="2147483708" r:id="rId60"/>
    <p:sldLayoutId id="2147483709" r:id="rId61"/>
    <p:sldLayoutId id="2147483710" r:id="rId62"/>
    <p:sldLayoutId id="2147483711" r:id="rId63"/>
    <p:sldLayoutId id="2147483712" r:id="rId6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1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1"/>
          <p:cNvSpPr txBox="1"/>
          <p:nvPr>
            <p:ph type="ctrTitle"/>
          </p:nvPr>
        </p:nvSpPr>
        <p:spPr>
          <a:xfrm>
            <a:off x="2218775" y="1512863"/>
            <a:ext cx="4706400" cy="15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US" sz="4000">
                <a:solidFill>
                  <a:schemeClr val="dk1"/>
                </a:solidFill>
              </a:rPr>
              <a:t>2023</a:t>
            </a:r>
            <a:endParaRPr sz="4000"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US" sz="4000"/>
              <a:t>CEP - Complex Event processing</a:t>
            </a:r>
            <a:endParaRPr sz="4000">
              <a:solidFill>
                <a:schemeClr val="dk1"/>
              </a:solidFill>
            </a:endParaRPr>
          </a:p>
        </p:txBody>
      </p:sp>
      <p:sp>
        <p:nvSpPr>
          <p:cNvPr id="665" name="Google Shape;665;p1"/>
          <p:cNvSpPr/>
          <p:nvPr/>
        </p:nvSpPr>
        <p:spPr>
          <a:xfrm>
            <a:off x="84307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66" name="Google Shape;666;p1">
            <a:hlinkClick r:id="" action="ppaction://hlinkshowjump?jump=nextslide"/>
          </p:cNvPr>
          <p:cNvSpPr/>
          <p:nvPr/>
        </p:nvSpPr>
        <p:spPr>
          <a:xfrm>
            <a:off x="8504975" y="4212951"/>
            <a:ext cx="227100" cy="155100"/>
          </a:xfrm>
          <a:prstGeom prst="rightArrow">
            <a:avLst>
              <a:gd name="adj1" fmla="val 51031"/>
              <a:gd name="adj2" fmla="val 6236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67" name="Google Shape;667;p1"/>
          <p:cNvSpPr txBox="1"/>
          <p:nvPr/>
        </p:nvSpPr>
        <p:spPr>
          <a:xfrm>
            <a:off x="3275965" y="3651885"/>
            <a:ext cx="3862705" cy="3067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Knowledge based systems</a:t>
            </a:r>
            <a:endParaRPr sz="1400" b="0" i="1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65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p10"/>
          <p:cNvSpPr txBox="1"/>
          <p:nvPr>
            <p:ph type="body" idx="1"/>
          </p:nvPr>
        </p:nvSpPr>
        <p:spPr>
          <a:xfrm>
            <a:off x="412115" y="1491615"/>
            <a:ext cx="8644255" cy="171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Char char="●"/>
            </a:pPr>
            <a:r>
              <a:rPr lang="en-US" sz="1400">
                <a:solidFill>
                  <a:schemeClr val="dk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rPr>
              <a:t>Deklarisanje događaja u Drools-u se vrši dodavanjem atributa činjenicama:</a:t>
            </a:r>
            <a:endParaRPr lang="en-US" sz="1400">
              <a:solidFill>
                <a:schemeClr val="dk1"/>
              </a:solidFill>
              <a:latin typeface="Barlow" panose="00000500000000000000"/>
              <a:ea typeface="Barlow" panose="00000500000000000000"/>
              <a:cs typeface="Barlow" panose="00000500000000000000"/>
              <a:sym typeface="Barlow" panose="00000500000000000000"/>
            </a:endParaRPr>
          </a:p>
          <a:p>
            <a:pPr marL="742950" lvl="1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600"/>
              <a:buChar char="○"/>
            </a:pPr>
            <a:r>
              <a:rPr lang="en-US" sz="1200">
                <a:solidFill>
                  <a:schemeClr val="dk1"/>
                </a:solidFill>
              </a:rPr>
              <a:t> Role of the type: Jedini obavezni metapodatak pomoću kojeg definišemo neki tip kao događaj. Postoje dva tipa: fact i event.</a:t>
            </a:r>
            <a:endParaRPr lang="en-US" sz="1200">
              <a:solidFill>
                <a:schemeClr val="dk1"/>
              </a:solidFill>
            </a:endParaRPr>
          </a:p>
          <a:p>
            <a:pPr marL="742950" lvl="1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600"/>
              <a:buChar char="○"/>
            </a:pPr>
            <a:r>
              <a:rPr lang="en-US" sz="1200">
                <a:solidFill>
                  <a:schemeClr val="dk1"/>
                </a:solidFill>
              </a:rPr>
              <a:t>Timestamp: Opcioni property. Označava atribut modela koji definiše trenutak kada se događaj dogodio. Ukoliko nije navedeno, timestamp svake instance događaja biće trenutak kada je taj događaj ubačen u radnu memoriju.</a:t>
            </a:r>
            <a:endParaRPr lang="en-US" sz="1200">
              <a:solidFill>
                <a:schemeClr val="dk1"/>
              </a:solidFill>
            </a:endParaRPr>
          </a:p>
          <a:p>
            <a:pPr marL="742950" lvl="1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600"/>
              <a:buChar char="○"/>
            </a:pPr>
            <a:r>
              <a:rPr lang="en-US" sz="1200">
                <a:solidFill>
                  <a:schemeClr val="dk1"/>
                </a:solidFill>
              </a:rPr>
              <a:t>Duration: Opcioni property. Označava atribut modela koji definiše trajanje događaja. Ukoliko nije navedeno, događaj se tretira kao punctual event. Ukoliko želimo da događaj tretiramo kao interval event, ovo polje postaje obavezno.</a:t>
            </a:r>
            <a:endParaRPr lang="en-US" sz="1200">
              <a:solidFill>
                <a:schemeClr val="dk1"/>
              </a:solidFill>
            </a:endParaRPr>
          </a:p>
          <a:p>
            <a:pPr marL="742950" lvl="1" indent="-2857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600"/>
              <a:buChar char="○"/>
            </a:pPr>
            <a:r>
              <a:rPr lang="en-US" sz="1200">
                <a:solidFill>
                  <a:schemeClr val="dk1"/>
                </a:solidFill>
              </a:rPr>
              <a:t>Expires: Opcioni property. String koji označava koliko dugo će događaj biti prisutan u radnoj memoriju, pre automatskog brisanja.</a:t>
            </a:r>
            <a:endParaRPr lang="en-US" sz="1200">
              <a:solidFill>
                <a:schemeClr val="dk1"/>
              </a:solidFill>
            </a:endParaRPr>
          </a:p>
        </p:txBody>
      </p:sp>
      <p:sp>
        <p:nvSpPr>
          <p:cNvPr id="767" name="Google Shape;767;p10"/>
          <p:cNvSpPr txBox="1"/>
          <p:nvPr>
            <p:ph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en-US">
                <a:solidFill>
                  <a:schemeClr val="dk1"/>
                </a:solidFill>
              </a:rPr>
              <a:t>03    Declaring Events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68" name="Google Shape;768;p10"/>
          <p:cNvSpPr/>
          <p:nvPr/>
        </p:nvSpPr>
        <p:spPr>
          <a:xfrm rot="10800000">
            <a:off x="3376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69" name="Google Shape;769;p10">
            <a:hlinkClick r:id="" action="ppaction://hlinkshowjump?jump=previousslide"/>
          </p:cNvPr>
          <p:cNvSpPr/>
          <p:nvPr/>
        </p:nvSpPr>
        <p:spPr>
          <a:xfrm rot="10800000">
            <a:off x="411875" y="4212949"/>
            <a:ext cx="227100" cy="155100"/>
          </a:xfrm>
          <a:prstGeom prst="rightArrow">
            <a:avLst>
              <a:gd name="adj1" fmla="val 51031"/>
              <a:gd name="adj2" fmla="val 6236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70" name="Google Shape;770;p10"/>
          <p:cNvSpPr/>
          <p:nvPr/>
        </p:nvSpPr>
        <p:spPr>
          <a:xfrm>
            <a:off x="84307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71" name="Google Shape;771;p10">
            <a:hlinkClick r:id="" action="ppaction://hlinkshowjump?jump=nextslide"/>
          </p:cNvPr>
          <p:cNvSpPr/>
          <p:nvPr/>
        </p:nvSpPr>
        <p:spPr>
          <a:xfrm>
            <a:off x="8504975" y="4212951"/>
            <a:ext cx="227100" cy="155100"/>
          </a:xfrm>
          <a:prstGeom prst="rightArrow">
            <a:avLst>
              <a:gd name="adj1" fmla="val 51031"/>
              <a:gd name="adj2" fmla="val 6236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5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p11"/>
          <p:cNvSpPr txBox="1"/>
          <p:nvPr>
            <p:ph type="body" idx="1"/>
          </p:nvPr>
        </p:nvSpPr>
        <p:spPr>
          <a:xfrm>
            <a:off x="412115" y="1491615"/>
            <a:ext cx="8644255" cy="171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4130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700"/>
              <a:buNone/>
            </a:pPr>
            <a:endParaRPr sz="1400">
              <a:solidFill>
                <a:schemeClr val="dk1"/>
              </a:solidFill>
              <a:latin typeface="Barlow" panose="00000500000000000000"/>
              <a:ea typeface="Barlow" panose="00000500000000000000"/>
              <a:cs typeface="Barlow" panose="00000500000000000000"/>
              <a:sym typeface="Barlow" panose="00000500000000000000"/>
            </a:endParaRPr>
          </a:p>
        </p:txBody>
      </p:sp>
      <p:sp>
        <p:nvSpPr>
          <p:cNvPr id="777" name="Google Shape;777;p11"/>
          <p:cNvSpPr txBox="1"/>
          <p:nvPr>
            <p:ph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en-US">
                <a:solidFill>
                  <a:schemeClr val="dk1"/>
                </a:solidFill>
              </a:rPr>
              <a:t>03    Declaring Events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78" name="Google Shape;778;p11"/>
          <p:cNvSpPr/>
          <p:nvPr/>
        </p:nvSpPr>
        <p:spPr>
          <a:xfrm rot="10800000">
            <a:off x="3376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79" name="Google Shape;779;p11">
            <a:hlinkClick r:id="" action="ppaction://hlinkshowjump?jump=previousslide"/>
          </p:cNvPr>
          <p:cNvSpPr/>
          <p:nvPr/>
        </p:nvSpPr>
        <p:spPr>
          <a:xfrm rot="10800000">
            <a:off x="411875" y="4212949"/>
            <a:ext cx="227100" cy="155100"/>
          </a:xfrm>
          <a:prstGeom prst="rightArrow">
            <a:avLst>
              <a:gd name="adj1" fmla="val 51031"/>
              <a:gd name="adj2" fmla="val 6236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80" name="Google Shape;780;p11"/>
          <p:cNvSpPr/>
          <p:nvPr/>
        </p:nvSpPr>
        <p:spPr>
          <a:xfrm>
            <a:off x="84307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81" name="Google Shape;781;p11">
            <a:hlinkClick r:id="" action="ppaction://hlinkshowjump?jump=nextslide"/>
          </p:cNvPr>
          <p:cNvSpPr/>
          <p:nvPr/>
        </p:nvSpPr>
        <p:spPr>
          <a:xfrm>
            <a:off x="8504975" y="4212951"/>
            <a:ext cx="227100" cy="155100"/>
          </a:xfrm>
          <a:prstGeom prst="rightArrow">
            <a:avLst>
              <a:gd name="adj1" fmla="val 51031"/>
              <a:gd name="adj2" fmla="val 6236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82" name="Google Shape;782;p11" descr="ev1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395605" y="1275080"/>
            <a:ext cx="4578350" cy="172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3" name="Google Shape;783;p11" descr="ev2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357495" y="1486535"/>
            <a:ext cx="3073400" cy="261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87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p12"/>
          <p:cNvSpPr txBox="1"/>
          <p:nvPr>
            <p:ph type="title"/>
          </p:nvPr>
        </p:nvSpPr>
        <p:spPr>
          <a:xfrm>
            <a:off x="2339975" y="2787650"/>
            <a:ext cx="4352925" cy="629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Temporal operators</a:t>
            </a:r>
            <a:endParaRPr lang="en-US"/>
          </a:p>
        </p:txBody>
      </p:sp>
      <p:sp>
        <p:nvSpPr>
          <p:cNvPr id="789" name="Google Shape;789;p12"/>
          <p:cNvSpPr txBox="1"/>
          <p:nvPr>
            <p:ph type="title" idx="2"/>
          </p:nvPr>
        </p:nvSpPr>
        <p:spPr>
          <a:xfrm>
            <a:off x="3534410" y="1276985"/>
            <a:ext cx="1759585" cy="13823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</a:pPr>
            <a:r>
              <a:rPr lang="en-US" sz="10000">
                <a:solidFill>
                  <a:schemeClr val="accent1"/>
                </a:solidFill>
              </a:rPr>
              <a:t>04</a:t>
            </a:r>
            <a:endParaRPr sz="10000">
              <a:solidFill>
                <a:schemeClr val="accent1"/>
              </a:solidFill>
            </a:endParaRPr>
          </a:p>
        </p:txBody>
      </p:sp>
      <p:sp>
        <p:nvSpPr>
          <p:cNvPr id="790" name="Google Shape;790;p12"/>
          <p:cNvSpPr/>
          <p:nvPr/>
        </p:nvSpPr>
        <p:spPr>
          <a:xfrm rot="10800000">
            <a:off x="3376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91" name="Google Shape;791;p12">
            <a:hlinkClick r:id="" action="ppaction://hlinkshowjump?jump=previousslide"/>
          </p:cNvPr>
          <p:cNvSpPr/>
          <p:nvPr/>
        </p:nvSpPr>
        <p:spPr>
          <a:xfrm rot="10800000">
            <a:off x="411875" y="4212949"/>
            <a:ext cx="227100" cy="155100"/>
          </a:xfrm>
          <a:prstGeom prst="rightArrow">
            <a:avLst>
              <a:gd name="adj1" fmla="val 51031"/>
              <a:gd name="adj2" fmla="val 6236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92" name="Google Shape;792;p12"/>
          <p:cNvSpPr/>
          <p:nvPr/>
        </p:nvSpPr>
        <p:spPr>
          <a:xfrm>
            <a:off x="84307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93" name="Google Shape;793;p12">
            <a:hlinkClick r:id="" action="ppaction://hlinkshowjump?jump=nextslide"/>
          </p:cNvPr>
          <p:cNvSpPr/>
          <p:nvPr/>
        </p:nvSpPr>
        <p:spPr>
          <a:xfrm>
            <a:off x="8504975" y="4212951"/>
            <a:ext cx="227100" cy="155100"/>
          </a:xfrm>
          <a:prstGeom prst="rightArrow">
            <a:avLst>
              <a:gd name="adj1" fmla="val 51031"/>
              <a:gd name="adj2" fmla="val 6236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97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p13"/>
          <p:cNvSpPr txBox="1"/>
          <p:nvPr>
            <p:ph type="body" idx="1"/>
          </p:nvPr>
        </p:nvSpPr>
        <p:spPr>
          <a:xfrm>
            <a:off x="1691640" y="1491615"/>
            <a:ext cx="6162675" cy="171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4130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700"/>
              <a:buNone/>
            </a:pPr>
            <a:endParaRPr sz="1400">
              <a:solidFill>
                <a:schemeClr val="dk1"/>
              </a:solidFill>
              <a:latin typeface="Barlow" panose="00000500000000000000"/>
              <a:ea typeface="Barlow" panose="00000500000000000000"/>
              <a:cs typeface="Barlow" panose="00000500000000000000"/>
              <a:sym typeface="Barlow" panose="00000500000000000000"/>
            </a:endParaRPr>
          </a:p>
        </p:txBody>
      </p:sp>
      <p:sp>
        <p:nvSpPr>
          <p:cNvPr id="799" name="Google Shape;799;p13"/>
          <p:cNvSpPr txBox="1"/>
          <p:nvPr>
            <p:ph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en-US">
                <a:solidFill>
                  <a:schemeClr val="dk1"/>
                </a:solidFill>
              </a:rPr>
              <a:t>04    Temporal Operators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00" name="Google Shape;800;p13"/>
          <p:cNvSpPr/>
          <p:nvPr/>
        </p:nvSpPr>
        <p:spPr>
          <a:xfrm rot="10800000">
            <a:off x="3376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801" name="Google Shape;801;p13">
            <a:hlinkClick r:id="" action="ppaction://hlinkshowjump?jump=previousslide"/>
          </p:cNvPr>
          <p:cNvSpPr/>
          <p:nvPr/>
        </p:nvSpPr>
        <p:spPr>
          <a:xfrm rot="10800000">
            <a:off x="411875" y="4212949"/>
            <a:ext cx="227100" cy="155100"/>
          </a:xfrm>
          <a:prstGeom prst="rightArrow">
            <a:avLst>
              <a:gd name="adj1" fmla="val 51031"/>
              <a:gd name="adj2" fmla="val 6236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802" name="Google Shape;802;p13"/>
          <p:cNvSpPr/>
          <p:nvPr/>
        </p:nvSpPr>
        <p:spPr>
          <a:xfrm>
            <a:off x="84307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803" name="Google Shape;803;p13">
            <a:hlinkClick r:id="" action="ppaction://hlinkshowjump?jump=nextslide"/>
          </p:cNvPr>
          <p:cNvSpPr/>
          <p:nvPr/>
        </p:nvSpPr>
        <p:spPr>
          <a:xfrm>
            <a:off x="8504975" y="4212951"/>
            <a:ext cx="227100" cy="155100"/>
          </a:xfrm>
          <a:prstGeom prst="rightArrow">
            <a:avLst>
              <a:gd name="adj1" fmla="val 51031"/>
              <a:gd name="adj2" fmla="val 6236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804" name="Google Shape;804;p13" descr="ev3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79705" y="1124585"/>
            <a:ext cx="5492750" cy="2444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5" name="Google Shape;805;p13" descr="ev4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220335" y="1332865"/>
            <a:ext cx="2940050" cy="303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09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p14"/>
          <p:cNvSpPr txBox="1"/>
          <p:nvPr>
            <p:ph type="title"/>
          </p:nvPr>
        </p:nvSpPr>
        <p:spPr>
          <a:xfrm>
            <a:off x="2195830" y="2860040"/>
            <a:ext cx="4878705" cy="629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Event-driven architecture</a:t>
            </a:r>
            <a:br>
              <a:rPr lang="en-US"/>
            </a:br>
            <a:endParaRPr lang="en-US"/>
          </a:p>
        </p:txBody>
      </p:sp>
      <p:sp>
        <p:nvSpPr>
          <p:cNvPr id="811" name="Google Shape;811;p14"/>
          <p:cNvSpPr txBox="1"/>
          <p:nvPr>
            <p:ph type="title" idx="2"/>
          </p:nvPr>
        </p:nvSpPr>
        <p:spPr>
          <a:xfrm>
            <a:off x="3534410" y="1276985"/>
            <a:ext cx="1759585" cy="13823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</a:pPr>
            <a:r>
              <a:rPr lang="en-US" sz="10000">
                <a:solidFill>
                  <a:schemeClr val="accent1"/>
                </a:solidFill>
              </a:rPr>
              <a:t>05</a:t>
            </a:r>
            <a:endParaRPr sz="10000">
              <a:solidFill>
                <a:schemeClr val="accent1"/>
              </a:solidFill>
            </a:endParaRPr>
          </a:p>
        </p:txBody>
      </p:sp>
      <p:sp>
        <p:nvSpPr>
          <p:cNvPr id="812" name="Google Shape;812;p14"/>
          <p:cNvSpPr/>
          <p:nvPr/>
        </p:nvSpPr>
        <p:spPr>
          <a:xfrm rot="10800000">
            <a:off x="3376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813" name="Google Shape;813;p14">
            <a:hlinkClick r:id="" action="ppaction://hlinkshowjump?jump=previousslide"/>
          </p:cNvPr>
          <p:cNvSpPr/>
          <p:nvPr/>
        </p:nvSpPr>
        <p:spPr>
          <a:xfrm rot="10800000">
            <a:off x="411875" y="4212949"/>
            <a:ext cx="227100" cy="155100"/>
          </a:xfrm>
          <a:prstGeom prst="rightArrow">
            <a:avLst>
              <a:gd name="adj1" fmla="val 51031"/>
              <a:gd name="adj2" fmla="val 6236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814" name="Google Shape;814;p14"/>
          <p:cNvSpPr/>
          <p:nvPr/>
        </p:nvSpPr>
        <p:spPr>
          <a:xfrm>
            <a:off x="84307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815" name="Google Shape;815;p14">
            <a:hlinkClick r:id="" action="ppaction://hlinkshowjump?jump=nextslide"/>
          </p:cNvPr>
          <p:cNvSpPr/>
          <p:nvPr/>
        </p:nvSpPr>
        <p:spPr>
          <a:xfrm>
            <a:off x="8504975" y="4212951"/>
            <a:ext cx="227100" cy="155100"/>
          </a:xfrm>
          <a:prstGeom prst="rightArrow">
            <a:avLst>
              <a:gd name="adj1" fmla="val 51031"/>
              <a:gd name="adj2" fmla="val 6236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19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p15"/>
          <p:cNvSpPr txBox="1"/>
          <p:nvPr>
            <p:ph type="body" idx="1"/>
          </p:nvPr>
        </p:nvSpPr>
        <p:spPr>
          <a:xfrm>
            <a:off x="1403985" y="1513205"/>
            <a:ext cx="6663055" cy="2700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Char char="●"/>
            </a:pPr>
            <a:r>
              <a:rPr lang="en-US" sz="1400">
                <a:solidFill>
                  <a:schemeClr val="dk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rPr>
              <a:t>Ideja event-driven arhitekture (EDA) jeste da se komponente klasifikuju u četiri kategorije:</a:t>
            </a:r>
            <a:endParaRPr lang="en-US" sz="1400">
              <a:solidFill>
                <a:schemeClr val="dk1"/>
              </a:solidFill>
              <a:latin typeface="Barlow" panose="00000500000000000000"/>
              <a:ea typeface="Barlow" panose="00000500000000000000"/>
              <a:cs typeface="Barlow" panose="00000500000000000000"/>
              <a:sym typeface="Barlow" panose="00000500000000000000"/>
            </a:endParaRPr>
          </a:p>
          <a:p>
            <a:pPr marL="742950" lvl="1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600"/>
              <a:buChar char="○"/>
            </a:pPr>
            <a:r>
              <a:rPr lang="en-US" sz="1200">
                <a:solidFill>
                  <a:schemeClr val="dk1"/>
                </a:solidFill>
              </a:rPr>
              <a:t>Event Producer: Njihova uloga u EDA je da budu kreatori</a:t>
            </a:r>
            <a:r>
              <a:rPr lang="en-US"/>
              <a:t> </a:t>
            </a:r>
            <a:r>
              <a:rPr lang="en-US" sz="1200">
                <a:solidFill>
                  <a:schemeClr val="dk1"/>
                </a:solidFill>
              </a:rPr>
              <a:t>događaja. Sve što može da stvori dogašaj smatra se</a:t>
            </a:r>
            <a:r>
              <a:rPr lang="en-US"/>
              <a:t> </a:t>
            </a:r>
            <a:r>
              <a:rPr lang="en-US" sz="1200">
                <a:solidFill>
                  <a:schemeClr val="dk1"/>
                </a:solidFill>
              </a:rPr>
              <a:t>Event Producer-om, bez obrzira na to da li se radi o</a:t>
            </a:r>
            <a:r>
              <a:rPr lang="en-US"/>
              <a:t> </a:t>
            </a:r>
            <a:r>
              <a:rPr lang="en-US" sz="1200">
                <a:solidFill>
                  <a:schemeClr val="dk1"/>
                </a:solidFill>
              </a:rPr>
              <a:t>hardverskom senzoru, poslovnom procesu ili bilo komdrugom obliku aplikacije koja može proizvoditi nove</a:t>
            </a:r>
            <a:r>
              <a:rPr lang="en-US"/>
              <a:t> </a:t>
            </a:r>
            <a:r>
              <a:rPr lang="en-US" sz="1200">
                <a:solidFill>
                  <a:schemeClr val="dk1"/>
                </a:solidFill>
              </a:rPr>
              <a:t>događaje.</a:t>
            </a:r>
            <a:endParaRPr lang="en-US" sz="1200">
              <a:solidFill>
                <a:schemeClr val="dk1"/>
              </a:solidFill>
            </a:endParaRPr>
          </a:p>
          <a:p>
            <a:pPr marL="742950" lvl="1" indent="-2857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600"/>
              <a:buChar char="○"/>
            </a:pPr>
            <a:r>
              <a:rPr lang="en-US"/>
              <a:t>E</a:t>
            </a:r>
            <a:r>
              <a:rPr lang="en-US" sz="1200">
                <a:solidFill>
                  <a:schemeClr val="dk1"/>
                </a:solidFill>
              </a:rPr>
              <a:t>vent Consumer: Njihova uloga jeste da sluša događaje</a:t>
            </a:r>
            <a:r>
              <a:rPr lang="en-US"/>
              <a:t> </a:t>
            </a:r>
            <a:r>
              <a:rPr lang="en-US" sz="1200">
                <a:solidFill>
                  <a:schemeClr val="dk1"/>
                </a:solidFill>
              </a:rPr>
              <a:t>koje proizvode druge komponente. Ove komponente</a:t>
            </a:r>
            <a:r>
              <a:rPr lang="en-US"/>
              <a:t> </a:t>
            </a:r>
            <a:r>
              <a:rPr lang="en-US" sz="1200">
                <a:solidFill>
                  <a:schemeClr val="dk1"/>
                </a:solidFill>
              </a:rPr>
              <a:t>mogu da variraju od jednostavnih listener-a, do</a:t>
            </a:r>
            <a:r>
              <a:rPr lang="en-US"/>
              <a:t> </a:t>
            </a:r>
            <a:r>
              <a:rPr lang="en-US" sz="1200">
                <a:solidFill>
                  <a:schemeClr val="dk1"/>
                </a:solidFill>
              </a:rPr>
              <a:t>kompleksnih kontrolnih tabli. Obično predstavljaju završne</a:t>
            </a:r>
            <a:r>
              <a:rPr lang="en-US"/>
              <a:t> </a:t>
            </a:r>
            <a:r>
              <a:rPr lang="en-US" sz="1200">
                <a:solidFill>
                  <a:schemeClr val="dk1"/>
                </a:solidFill>
              </a:rPr>
              <a:t>rezultate cele arhitekture i tačku gde se ti rezultati predaju</a:t>
            </a:r>
            <a:r>
              <a:rPr lang="en-US"/>
              <a:t> </a:t>
            </a:r>
            <a:r>
              <a:rPr lang="en-US" sz="1200">
                <a:solidFill>
                  <a:schemeClr val="dk1"/>
                </a:solidFill>
              </a:rPr>
              <a:t>spoljnom svetu</a:t>
            </a:r>
            <a:endParaRPr lang="en-US" sz="1200">
              <a:solidFill>
                <a:schemeClr val="dk1"/>
              </a:solidFill>
            </a:endParaRPr>
          </a:p>
        </p:txBody>
      </p:sp>
      <p:sp>
        <p:nvSpPr>
          <p:cNvPr id="821" name="Google Shape;821;p15"/>
          <p:cNvSpPr txBox="1"/>
          <p:nvPr>
            <p:ph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en-US">
                <a:solidFill>
                  <a:schemeClr val="dk1"/>
                </a:solidFill>
              </a:rPr>
              <a:t>05    Event-driven architecture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22" name="Google Shape;822;p15"/>
          <p:cNvSpPr/>
          <p:nvPr/>
        </p:nvSpPr>
        <p:spPr>
          <a:xfrm rot="10800000">
            <a:off x="3376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823" name="Google Shape;823;p15">
            <a:hlinkClick r:id="" action="ppaction://hlinkshowjump?jump=previousslide"/>
          </p:cNvPr>
          <p:cNvSpPr/>
          <p:nvPr/>
        </p:nvSpPr>
        <p:spPr>
          <a:xfrm rot="10800000">
            <a:off x="411875" y="4212949"/>
            <a:ext cx="227100" cy="155100"/>
          </a:xfrm>
          <a:prstGeom prst="rightArrow">
            <a:avLst>
              <a:gd name="adj1" fmla="val 51031"/>
              <a:gd name="adj2" fmla="val 6236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824" name="Google Shape;824;p15"/>
          <p:cNvSpPr/>
          <p:nvPr/>
        </p:nvSpPr>
        <p:spPr>
          <a:xfrm>
            <a:off x="84307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825" name="Google Shape;825;p15">
            <a:hlinkClick r:id="" action="ppaction://hlinkshowjump?jump=nextslide"/>
          </p:cNvPr>
          <p:cNvSpPr/>
          <p:nvPr/>
        </p:nvSpPr>
        <p:spPr>
          <a:xfrm>
            <a:off x="8504975" y="4212951"/>
            <a:ext cx="227100" cy="155100"/>
          </a:xfrm>
          <a:prstGeom prst="rightArrow">
            <a:avLst>
              <a:gd name="adj1" fmla="val 51031"/>
              <a:gd name="adj2" fmla="val 6236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29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p16"/>
          <p:cNvSpPr txBox="1"/>
          <p:nvPr>
            <p:ph type="body" idx="1"/>
          </p:nvPr>
        </p:nvSpPr>
        <p:spPr>
          <a:xfrm>
            <a:off x="1403985" y="1513205"/>
            <a:ext cx="6663055" cy="2700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700"/>
              <a:buChar char="●"/>
            </a:pPr>
            <a:r>
              <a:rPr lang="en-US" sz="1400">
                <a:solidFill>
                  <a:schemeClr val="dk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rPr>
              <a:t>Event Channels – predstavljaju komunikacione</a:t>
            </a:r>
            <a:r>
              <a:rPr lang="en-US"/>
              <a:t> </a:t>
            </a:r>
            <a:r>
              <a:rPr lang="en-US" sz="1400">
                <a:solidFill>
                  <a:schemeClr val="dk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rPr>
              <a:t>protokole između drugih komponenti. Ove komponente</a:t>
            </a:r>
            <a:r>
              <a:rPr lang="en-US"/>
              <a:t> </a:t>
            </a:r>
            <a:r>
              <a:rPr lang="en-US" sz="1400">
                <a:solidFill>
                  <a:schemeClr val="dk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rPr>
              <a:t>enkapsuliraju druge komponente koje se koriste za</a:t>
            </a:r>
            <a:r>
              <a:rPr lang="en-US"/>
              <a:t> </a:t>
            </a:r>
            <a:r>
              <a:rPr lang="en-US" sz="1400">
                <a:solidFill>
                  <a:schemeClr val="dk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rPr>
              <a:t>predošenje događaja iz jedne komponente u drugu.Java Message Service (JMS</a:t>
            </a:r>
            <a:r>
              <a:rPr lang="en-US"/>
              <a:t>)</a:t>
            </a:r>
            <a:endParaRPr lang="en-US"/>
          </a:p>
        </p:txBody>
      </p:sp>
      <p:sp>
        <p:nvSpPr>
          <p:cNvPr id="831" name="Google Shape;831;p16"/>
          <p:cNvSpPr txBox="1"/>
          <p:nvPr>
            <p:ph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en-US">
                <a:solidFill>
                  <a:schemeClr val="dk1"/>
                </a:solidFill>
              </a:rPr>
              <a:t>05    Event-driven architecture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32" name="Google Shape;832;p16"/>
          <p:cNvSpPr/>
          <p:nvPr/>
        </p:nvSpPr>
        <p:spPr>
          <a:xfrm rot="10800000">
            <a:off x="3376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833" name="Google Shape;833;p16">
            <a:hlinkClick r:id="" action="ppaction://hlinkshowjump?jump=previousslide"/>
          </p:cNvPr>
          <p:cNvSpPr/>
          <p:nvPr/>
        </p:nvSpPr>
        <p:spPr>
          <a:xfrm rot="10800000">
            <a:off x="411875" y="4212949"/>
            <a:ext cx="227100" cy="155100"/>
          </a:xfrm>
          <a:prstGeom prst="rightArrow">
            <a:avLst>
              <a:gd name="adj1" fmla="val 51031"/>
              <a:gd name="adj2" fmla="val 6236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834" name="Google Shape;834;p16"/>
          <p:cNvSpPr/>
          <p:nvPr/>
        </p:nvSpPr>
        <p:spPr>
          <a:xfrm>
            <a:off x="84307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835" name="Google Shape;835;p16">
            <a:hlinkClick r:id="" action="ppaction://hlinkshowjump?jump=nextslide"/>
          </p:cNvPr>
          <p:cNvSpPr/>
          <p:nvPr/>
        </p:nvSpPr>
        <p:spPr>
          <a:xfrm>
            <a:off x="8504975" y="4212951"/>
            <a:ext cx="227100" cy="155100"/>
          </a:xfrm>
          <a:prstGeom prst="rightArrow">
            <a:avLst>
              <a:gd name="adj1" fmla="val 51031"/>
              <a:gd name="adj2" fmla="val 6236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39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p17"/>
          <p:cNvSpPr txBox="1"/>
          <p:nvPr>
            <p:ph type="body" idx="1"/>
          </p:nvPr>
        </p:nvSpPr>
        <p:spPr>
          <a:xfrm>
            <a:off x="1403985" y="1513205"/>
            <a:ext cx="6663055" cy="2700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700"/>
              <a:buChar char="●"/>
            </a:pPr>
            <a:r>
              <a:rPr lang="en-US" sz="1400">
                <a:solidFill>
                  <a:schemeClr val="dk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rPr>
              <a:t>Event Processing Agents: ključne komponente koje</a:t>
            </a:r>
            <a:r>
              <a:rPr lang="en-US"/>
              <a:t> </a:t>
            </a:r>
            <a:r>
              <a:rPr lang="en-US" sz="1400">
                <a:solidFill>
                  <a:schemeClr val="dk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rPr>
              <a:t>grupišu događaje kako bi otkrile i procesirale složene</a:t>
            </a:r>
            <a:r>
              <a:rPr lang="en-US"/>
              <a:t> </a:t>
            </a:r>
            <a:r>
              <a:rPr lang="en-US" sz="1400">
                <a:solidFill>
                  <a:schemeClr val="dk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rPr>
              <a:t>dogašaje. U Drools-u, svako pravilo koje radi sa CEP-om</a:t>
            </a:r>
            <a:r>
              <a:rPr lang="en-US"/>
              <a:t> </a:t>
            </a:r>
            <a:r>
              <a:rPr lang="en-US" sz="1400">
                <a:solidFill>
                  <a:schemeClr val="dk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rPr>
              <a:t>posmatra se kao event processing agent. Grupisanje</a:t>
            </a:r>
            <a:r>
              <a:rPr lang="en-US"/>
              <a:t> </a:t>
            </a:r>
            <a:r>
              <a:rPr lang="en-US" sz="1400">
                <a:solidFill>
                  <a:schemeClr val="dk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rPr>
              <a:t>agenata sa ciljem detektovanja i reagovanja u složenijim</a:t>
            </a:r>
            <a:r>
              <a:rPr lang="en-US"/>
              <a:t> </a:t>
            </a:r>
            <a:r>
              <a:rPr lang="en-US" sz="1400">
                <a:solidFill>
                  <a:schemeClr val="dk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rPr>
              <a:t>situacijama naziva se event processing network.</a:t>
            </a:r>
            <a:endParaRPr lang="en-US" sz="1400">
              <a:solidFill>
                <a:schemeClr val="dk1"/>
              </a:solidFill>
              <a:latin typeface="Barlow" panose="00000500000000000000"/>
              <a:ea typeface="Barlow" panose="00000500000000000000"/>
              <a:cs typeface="Barlow" panose="00000500000000000000"/>
              <a:sym typeface="Barlow" panose="00000500000000000000"/>
            </a:endParaRPr>
          </a:p>
        </p:txBody>
      </p:sp>
      <p:sp>
        <p:nvSpPr>
          <p:cNvPr id="841" name="Google Shape;841;p17"/>
          <p:cNvSpPr txBox="1"/>
          <p:nvPr>
            <p:ph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en-US">
                <a:solidFill>
                  <a:schemeClr val="dk1"/>
                </a:solidFill>
              </a:rPr>
              <a:t>05    Event-driven architecture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42" name="Google Shape;842;p17"/>
          <p:cNvSpPr/>
          <p:nvPr/>
        </p:nvSpPr>
        <p:spPr>
          <a:xfrm rot="10800000">
            <a:off x="3376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843" name="Google Shape;843;p17">
            <a:hlinkClick r:id="" action="ppaction://hlinkshowjump?jump=previousslide"/>
          </p:cNvPr>
          <p:cNvSpPr/>
          <p:nvPr/>
        </p:nvSpPr>
        <p:spPr>
          <a:xfrm rot="10800000">
            <a:off x="411875" y="4212949"/>
            <a:ext cx="227100" cy="155100"/>
          </a:xfrm>
          <a:prstGeom prst="rightArrow">
            <a:avLst>
              <a:gd name="adj1" fmla="val 51031"/>
              <a:gd name="adj2" fmla="val 6236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844" name="Google Shape;844;p17"/>
          <p:cNvSpPr/>
          <p:nvPr/>
        </p:nvSpPr>
        <p:spPr>
          <a:xfrm>
            <a:off x="84307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845" name="Google Shape;845;p17">
            <a:hlinkClick r:id="" action="ppaction://hlinkshowjump?jump=nextslide"/>
          </p:cNvPr>
          <p:cNvSpPr/>
          <p:nvPr/>
        </p:nvSpPr>
        <p:spPr>
          <a:xfrm>
            <a:off x="8504975" y="4212951"/>
            <a:ext cx="227100" cy="155100"/>
          </a:xfrm>
          <a:prstGeom prst="rightArrow">
            <a:avLst>
              <a:gd name="adj1" fmla="val 51031"/>
              <a:gd name="adj2" fmla="val 6236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49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p18"/>
          <p:cNvSpPr txBox="1"/>
          <p:nvPr>
            <p:ph type="body" idx="1"/>
          </p:nvPr>
        </p:nvSpPr>
        <p:spPr>
          <a:xfrm>
            <a:off x="1403985" y="1513205"/>
            <a:ext cx="6663055" cy="2700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4130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700"/>
              <a:buNone/>
            </a:pPr>
            <a:endParaRPr sz="1400">
              <a:solidFill>
                <a:schemeClr val="dk1"/>
              </a:solidFill>
              <a:latin typeface="Barlow" panose="00000500000000000000"/>
              <a:ea typeface="Barlow" panose="00000500000000000000"/>
              <a:cs typeface="Barlow" panose="00000500000000000000"/>
              <a:sym typeface="Barlow" panose="00000500000000000000"/>
            </a:endParaRPr>
          </a:p>
        </p:txBody>
      </p:sp>
      <p:sp>
        <p:nvSpPr>
          <p:cNvPr id="851" name="Google Shape;851;p18"/>
          <p:cNvSpPr txBox="1"/>
          <p:nvPr>
            <p:ph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en-US">
                <a:solidFill>
                  <a:schemeClr val="dk1"/>
                </a:solidFill>
              </a:rPr>
              <a:t>05    Event-driven architecture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52" name="Google Shape;852;p18"/>
          <p:cNvSpPr/>
          <p:nvPr/>
        </p:nvSpPr>
        <p:spPr>
          <a:xfrm rot="10800000">
            <a:off x="3376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853" name="Google Shape;853;p18">
            <a:hlinkClick r:id="" action="ppaction://hlinkshowjump?jump=previousslide"/>
          </p:cNvPr>
          <p:cNvSpPr/>
          <p:nvPr/>
        </p:nvSpPr>
        <p:spPr>
          <a:xfrm rot="10800000">
            <a:off x="411875" y="4212949"/>
            <a:ext cx="227100" cy="155100"/>
          </a:xfrm>
          <a:prstGeom prst="rightArrow">
            <a:avLst>
              <a:gd name="adj1" fmla="val 51031"/>
              <a:gd name="adj2" fmla="val 6236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854" name="Google Shape;854;p18"/>
          <p:cNvSpPr/>
          <p:nvPr/>
        </p:nvSpPr>
        <p:spPr>
          <a:xfrm>
            <a:off x="84307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855" name="Google Shape;855;p18">
            <a:hlinkClick r:id="" action="ppaction://hlinkshowjump?jump=nextslide"/>
          </p:cNvPr>
          <p:cNvSpPr/>
          <p:nvPr/>
        </p:nvSpPr>
        <p:spPr>
          <a:xfrm>
            <a:off x="8504975" y="4212951"/>
            <a:ext cx="227100" cy="155100"/>
          </a:xfrm>
          <a:prstGeom prst="rightArrow">
            <a:avLst>
              <a:gd name="adj1" fmla="val 51031"/>
              <a:gd name="adj2" fmla="val 6236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856" name="Google Shape;856;p18" descr="s1111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475740" y="1563370"/>
            <a:ext cx="6477635" cy="293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60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p19"/>
          <p:cNvSpPr txBox="1"/>
          <p:nvPr>
            <p:ph type="title"/>
          </p:nvPr>
        </p:nvSpPr>
        <p:spPr>
          <a:xfrm>
            <a:off x="2339975" y="2787650"/>
            <a:ext cx="4352925" cy="629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Entry Points</a:t>
            </a:r>
            <a:br>
              <a:rPr lang="en-US"/>
            </a:br>
            <a:endParaRPr lang="en-US"/>
          </a:p>
        </p:txBody>
      </p:sp>
      <p:sp>
        <p:nvSpPr>
          <p:cNvPr id="862" name="Google Shape;862;p19"/>
          <p:cNvSpPr txBox="1"/>
          <p:nvPr>
            <p:ph type="title" idx="2"/>
          </p:nvPr>
        </p:nvSpPr>
        <p:spPr>
          <a:xfrm>
            <a:off x="3534410" y="1276985"/>
            <a:ext cx="1759585" cy="13823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</a:pPr>
            <a:r>
              <a:rPr lang="en-US" sz="10000">
                <a:solidFill>
                  <a:schemeClr val="accent1"/>
                </a:solidFill>
              </a:rPr>
              <a:t>06</a:t>
            </a:r>
            <a:endParaRPr sz="10000">
              <a:solidFill>
                <a:schemeClr val="accent1"/>
              </a:solidFill>
            </a:endParaRPr>
          </a:p>
        </p:txBody>
      </p:sp>
      <p:sp>
        <p:nvSpPr>
          <p:cNvPr id="863" name="Google Shape;863;p19"/>
          <p:cNvSpPr/>
          <p:nvPr/>
        </p:nvSpPr>
        <p:spPr>
          <a:xfrm rot="10800000">
            <a:off x="3376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864" name="Google Shape;864;p19">
            <a:hlinkClick r:id="" action="ppaction://hlinkshowjump?jump=previousslide"/>
          </p:cNvPr>
          <p:cNvSpPr/>
          <p:nvPr/>
        </p:nvSpPr>
        <p:spPr>
          <a:xfrm rot="10800000">
            <a:off x="411875" y="4212949"/>
            <a:ext cx="227100" cy="155100"/>
          </a:xfrm>
          <a:prstGeom prst="rightArrow">
            <a:avLst>
              <a:gd name="adj1" fmla="val 51031"/>
              <a:gd name="adj2" fmla="val 6236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865" name="Google Shape;865;p19"/>
          <p:cNvSpPr/>
          <p:nvPr/>
        </p:nvSpPr>
        <p:spPr>
          <a:xfrm>
            <a:off x="84307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866" name="Google Shape;866;p19">
            <a:hlinkClick r:id="" action="ppaction://hlinkshowjump?jump=nextslide"/>
          </p:cNvPr>
          <p:cNvSpPr/>
          <p:nvPr/>
        </p:nvSpPr>
        <p:spPr>
          <a:xfrm>
            <a:off x="8504975" y="4212951"/>
            <a:ext cx="227100" cy="155100"/>
          </a:xfrm>
          <a:prstGeom prst="rightArrow">
            <a:avLst>
              <a:gd name="adj1" fmla="val 51031"/>
              <a:gd name="adj2" fmla="val 6236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2"/>
          <p:cNvSpPr txBox="1"/>
          <p:nvPr>
            <p:ph type="title" idx="15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en-US">
                <a:solidFill>
                  <a:schemeClr val="dk1"/>
                </a:solidFill>
              </a:rPr>
              <a:t>SADRŽAJ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73" name="Google Shape;673;p2"/>
          <p:cNvSpPr txBox="1"/>
          <p:nvPr>
            <p:ph type="title" idx="5"/>
          </p:nvPr>
        </p:nvSpPr>
        <p:spPr>
          <a:xfrm>
            <a:off x="1115695" y="2211705"/>
            <a:ext cx="2863850" cy="325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rPr>
              <a:t>Complex Event Processing</a:t>
            </a:r>
            <a:endParaRPr>
              <a:solidFill>
                <a:schemeClr val="dk1"/>
              </a:solidFill>
              <a:latin typeface="Rozha One" panose="02000000000000000000"/>
              <a:ea typeface="Rozha One" panose="02000000000000000000"/>
              <a:cs typeface="Rozha One" panose="02000000000000000000"/>
              <a:sym typeface="Rozha One" panose="02000000000000000000"/>
            </a:endParaRPr>
          </a:p>
        </p:txBody>
      </p:sp>
      <p:sp>
        <p:nvSpPr>
          <p:cNvPr id="674" name="Google Shape;674;p2"/>
          <p:cNvSpPr txBox="1"/>
          <p:nvPr>
            <p:ph type="title"/>
          </p:nvPr>
        </p:nvSpPr>
        <p:spPr>
          <a:xfrm>
            <a:off x="1484927" y="3075910"/>
            <a:ext cx="2290200" cy="3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Events</a:t>
            </a:r>
            <a:endParaRPr>
              <a:solidFill>
                <a:schemeClr val="dk1"/>
              </a:solidFill>
              <a:latin typeface="Rozha One" panose="02000000000000000000"/>
              <a:ea typeface="Rozha One" panose="02000000000000000000"/>
              <a:cs typeface="Rozha One" panose="02000000000000000000"/>
              <a:sym typeface="Rozha One" panose="02000000000000000000"/>
            </a:endParaRPr>
          </a:p>
        </p:txBody>
      </p:sp>
      <p:sp>
        <p:nvSpPr>
          <p:cNvPr id="675" name="Google Shape;675;p2"/>
          <p:cNvSpPr txBox="1"/>
          <p:nvPr>
            <p:ph type="title" idx="2"/>
          </p:nvPr>
        </p:nvSpPr>
        <p:spPr>
          <a:xfrm>
            <a:off x="2309177" y="1672125"/>
            <a:ext cx="641700" cy="2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>
                <a:solidFill>
                  <a:schemeClr val="accent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rPr>
              <a:t>01</a:t>
            </a:r>
            <a:endParaRPr>
              <a:solidFill>
                <a:schemeClr val="accent1"/>
              </a:solidFill>
              <a:latin typeface="Rozha One" panose="02000000000000000000"/>
              <a:ea typeface="Rozha One" panose="02000000000000000000"/>
              <a:cs typeface="Rozha One" panose="02000000000000000000"/>
              <a:sym typeface="Rozha One" panose="02000000000000000000"/>
            </a:endParaRPr>
          </a:p>
        </p:txBody>
      </p:sp>
      <p:sp>
        <p:nvSpPr>
          <p:cNvPr id="676" name="Google Shape;676;p2"/>
          <p:cNvSpPr txBox="1"/>
          <p:nvPr>
            <p:ph type="title" idx="3"/>
          </p:nvPr>
        </p:nvSpPr>
        <p:spPr>
          <a:xfrm>
            <a:off x="2309177" y="2715861"/>
            <a:ext cx="641700" cy="2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>
                <a:solidFill>
                  <a:schemeClr val="accent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rPr>
              <a:t>02</a:t>
            </a:r>
            <a:endParaRPr>
              <a:solidFill>
                <a:schemeClr val="accent1"/>
              </a:solidFill>
              <a:latin typeface="Rozha One" panose="02000000000000000000"/>
              <a:ea typeface="Rozha One" panose="02000000000000000000"/>
              <a:cs typeface="Rozha One" panose="02000000000000000000"/>
              <a:sym typeface="Rozha One" panose="02000000000000000000"/>
            </a:endParaRPr>
          </a:p>
        </p:txBody>
      </p:sp>
      <p:sp>
        <p:nvSpPr>
          <p:cNvPr id="677" name="Google Shape;677;p2"/>
          <p:cNvSpPr txBox="1"/>
          <p:nvPr>
            <p:ph type="title" idx="6"/>
          </p:nvPr>
        </p:nvSpPr>
        <p:spPr>
          <a:xfrm>
            <a:off x="5075555" y="2067560"/>
            <a:ext cx="2785110" cy="325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rPr>
              <a:t>Temporal operators</a:t>
            </a:r>
            <a:endParaRPr>
              <a:solidFill>
                <a:schemeClr val="dk1"/>
              </a:solidFill>
              <a:latin typeface="Rozha One" panose="02000000000000000000"/>
              <a:ea typeface="Rozha One" panose="02000000000000000000"/>
              <a:cs typeface="Rozha One" panose="02000000000000000000"/>
              <a:sym typeface="Rozha One" panose="02000000000000000000"/>
            </a:endParaRPr>
          </a:p>
        </p:txBody>
      </p:sp>
      <p:sp>
        <p:nvSpPr>
          <p:cNvPr id="678" name="Google Shape;678;p2"/>
          <p:cNvSpPr txBox="1"/>
          <p:nvPr>
            <p:ph type="title" idx="7"/>
          </p:nvPr>
        </p:nvSpPr>
        <p:spPr>
          <a:xfrm>
            <a:off x="6193123" y="1672125"/>
            <a:ext cx="641700" cy="2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>
                <a:solidFill>
                  <a:schemeClr val="accent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rPr>
              <a:t>0</a:t>
            </a:r>
            <a:r>
              <a:rPr lang="en-US">
                <a:solidFill>
                  <a:schemeClr val="accent1"/>
                </a:solidFill>
              </a:rPr>
              <a:t>4</a:t>
            </a:r>
            <a:endParaRPr>
              <a:solidFill>
                <a:schemeClr val="accent1"/>
              </a:solidFill>
              <a:latin typeface="Rozha One" panose="02000000000000000000"/>
              <a:ea typeface="Rozha One" panose="02000000000000000000"/>
              <a:cs typeface="Rozha One" panose="02000000000000000000"/>
              <a:sym typeface="Rozha One" panose="02000000000000000000"/>
            </a:endParaRPr>
          </a:p>
        </p:txBody>
      </p:sp>
      <p:sp>
        <p:nvSpPr>
          <p:cNvPr id="679" name="Google Shape;679;p2"/>
          <p:cNvSpPr/>
          <p:nvPr/>
        </p:nvSpPr>
        <p:spPr>
          <a:xfrm rot="10800000">
            <a:off x="3376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80" name="Google Shape;680;p2">
            <a:hlinkClick r:id="" action="ppaction://hlinkshowjump?jump=previousslide"/>
          </p:cNvPr>
          <p:cNvSpPr/>
          <p:nvPr/>
        </p:nvSpPr>
        <p:spPr>
          <a:xfrm rot="10800000">
            <a:off x="411875" y="4212949"/>
            <a:ext cx="227100" cy="155100"/>
          </a:xfrm>
          <a:prstGeom prst="rightArrow">
            <a:avLst>
              <a:gd name="adj1" fmla="val 51031"/>
              <a:gd name="adj2" fmla="val 6236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81" name="Google Shape;681;p2"/>
          <p:cNvSpPr/>
          <p:nvPr/>
        </p:nvSpPr>
        <p:spPr>
          <a:xfrm>
            <a:off x="84307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82" name="Google Shape;682;p2">
            <a:hlinkClick r:id="" action="ppaction://hlinkshowjump?jump=nextslide"/>
          </p:cNvPr>
          <p:cNvSpPr/>
          <p:nvPr/>
        </p:nvSpPr>
        <p:spPr>
          <a:xfrm>
            <a:off x="8504975" y="4212951"/>
            <a:ext cx="227100" cy="155100"/>
          </a:xfrm>
          <a:prstGeom prst="rightArrow">
            <a:avLst>
              <a:gd name="adj1" fmla="val 51031"/>
              <a:gd name="adj2" fmla="val 6236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83" name="Google Shape;683;p2"/>
          <p:cNvSpPr txBox="1"/>
          <p:nvPr/>
        </p:nvSpPr>
        <p:spPr>
          <a:xfrm>
            <a:off x="6193155" y="2546350"/>
            <a:ext cx="641985" cy="290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</a:pPr>
            <a:r>
              <a:rPr lang="en-US" sz="2000" b="0" i="0" u="none" strike="noStrike" cap="none">
                <a:solidFill>
                  <a:schemeClr val="accent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rPr>
              <a:t>05</a:t>
            </a:r>
            <a:endParaRPr sz="2000" b="0" i="0" u="none" strike="noStrike" cap="none">
              <a:solidFill>
                <a:schemeClr val="accent1"/>
              </a:solidFill>
              <a:latin typeface="Rozha One" panose="02000000000000000000"/>
              <a:ea typeface="Rozha One" panose="02000000000000000000"/>
              <a:cs typeface="Rozha One" panose="02000000000000000000"/>
              <a:sym typeface="Rozha One" panose="02000000000000000000"/>
            </a:endParaRPr>
          </a:p>
        </p:txBody>
      </p:sp>
      <p:sp>
        <p:nvSpPr>
          <p:cNvPr id="684" name="Google Shape;684;p2"/>
          <p:cNvSpPr txBox="1"/>
          <p:nvPr/>
        </p:nvSpPr>
        <p:spPr>
          <a:xfrm>
            <a:off x="2339657" y="3759166"/>
            <a:ext cx="641700" cy="2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</a:pPr>
            <a:r>
              <a:rPr lang="en-US" sz="2000" b="0" i="0" u="none" strike="noStrike" cap="none">
                <a:solidFill>
                  <a:schemeClr val="accent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rPr>
              <a:t>03</a:t>
            </a:r>
            <a:endParaRPr sz="2000" b="0" i="0" u="none" strike="noStrike" cap="none">
              <a:solidFill>
                <a:schemeClr val="accent1"/>
              </a:solidFill>
              <a:latin typeface="Rozha One" panose="02000000000000000000"/>
              <a:ea typeface="Rozha One" panose="02000000000000000000"/>
              <a:cs typeface="Rozha One" panose="02000000000000000000"/>
              <a:sym typeface="Rozha One" panose="02000000000000000000"/>
            </a:endParaRPr>
          </a:p>
        </p:txBody>
      </p:sp>
      <p:sp>
        <p:nvSpPr>
          <p:cNvPr id="685" name="Google Shape;685;p2"/>
          <p:cNvSpPr txBox="1"/>
          <p:nvPr/>
        </p:nvSpPr>
        <p:spPr>
          <a:xfrm>
            <a:off x="1475402" y="4102705"/>
            <a:ext cx="2290200" cy="3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rPr>
              <a:t>Declaring events</a:t>
            </a:r>
            <a:endParaRPr sz="2000" b="0" i="0" u="none" strike="noStrike" cap="none">
              <a:solidFill>
                <a:schemeClr val="dk1"/>
              </a:solidFill>
              <a:latin typeface="Rozha One" panose="02000000000000000000"/>
              <a:ea typeface="Rozha One" panose="02000000000000000000"/>
              <a:cs typeface="Rozha One" panose="02000000000000000000"/>
              <a:sym typeface="Rozha One" panose="02000000000000000000"/>
            </a:endParaRPr>
          </a:p>
        </p:txBody>
      </p:sp>
      <p:sp>
        <p:nvSpPr>
          <p:cNvPr id="686" name="Google Shape;686;p2"/>
          <p:cNvSpPr txBox="1"/>
          <p:nvPr/>
        </p:nvSpPr>
        <p:spPr>
          <a:xfrm>
            <a:off x="6193155" y="3147695"/>
            <a:ext cx="641985" cy="290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</a:pPr>
            <a:r>
              <a:rPr lang="en-US" sz="2000" b="0" i="0" u="none" strike="noStrike" cap="none">
                <a:solidFill>
                  <a:schemeClr val="accent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rPr>
              <a:t>06</a:t>
            </a:r>
            <a:endParaRPr sz="2000" b="0" i="0" u="none" strike="noStrike" cap="none">
              <a:solidFill>
                <a:schemeClr val="accent1"/>
              </a:solidFill>
              <a:latin typeface="Rozha One" panose="02000000000000000000"/>
              <a:ea typeface="Rozha One" panose="02000000000000000000"/>
              <a:cs typeface="Rozha One" panose="02000000000000000000"/>
              <a:sym typeface="Rozha One" panose="02000000000000000000"/>
            </a:endParaRPr>
          </a:p>
        </p:txBody>
      </p:sp>
      <p:sp>
        <p:nvSpPr>
          <p:cNvPr id="687" name="Google Shape;687;p2"/>
          <p:cNvSpPr txBox="1"/>
          <p:nvPr/>
        </p:nvSpPr>
        <p:spPr>
          <a:xfrm>
            <a:off x="6193155" y="3867785"/>
            <a:ext cx="641985" cy="290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</a:pPr>
            <a:r>
              <a:rPr lang="en-US" sz="2000" b="0" i="0" u="none" strike="noStrike" cap="none">
                <a:solidFill>
                  <a:schemeClr val="accent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rPr>
              <a:t>07</a:t>
            </a:r>
            <a:endParaRPr sz="2000" b="0" i="0" u="none" strike="noStrike" cap="none">
              <a:solidFill>
                <a:schemeClr val="accent1"/>
              </a:solidFill>
              <a:latin typeface="Rozha One" panose="02000000000000000000"/>
              <a:ea typeface="Rozha One" panose="02000000000000000000"/>
              <a:cs typeface="Rozha One" panose="02000000000000000000"/>
              <a:sym typeface="Rozha One" panose="02000000000000000000"/>
            </a:endParaRPr>
          </a:p>
        </p:txBody>
      </p:sp>
      <p:sp>
        <p:nvSpPr>
          <p:cNvPr id="688" name="Google Shape;688;p2"/>
          <p:cNvSpPr txBox="1"/>
          <p:nvPr/>
        </p:nvSpPr>
        <p:spPr>
          <a:xfrm>
            <a:off x="4931410" y="2822575"/>
            <a:ext cx="3346450" cy="325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rPr>
              <a:t>Event-driven architecture</a:t>
            </a:r>
            <a:endParaRPr sz="2000" b="0" i="0" u="none" strike="noStrike" cap="none">
              <a:solidFill>
                <a:schemeClr val="dk1"/>
              </a:solidFill>
              <a:latin typeface="Rozha One" panose="02000000000000000000"/>
              <a:ea typeface="Rozha One" panose="02000000000000000000"/>
              <a:cs typeface="Rozha One" panose="02000000000000000000"/>
              <a:sym typeface="Rozha One" panose="02000000000000000000"/>
            </a:endParaRPr>
          </a:p>
        </p:txBody>
      </p:sp>
      <p:sp>
        <p:nvSpPr>
          <p:cNvPr id="689" name="Google Shape;689;p2"/>
          <p:cNvSpPr txBox="1"/>
          <p:nvPr/>
        </p:nvSpPr>
        <p:spPr>
          <a:xfrm>
            <a:off x="5003800" y="3489960"/>
            <a:ext cx="3346450" cy="325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rPr>
              <a:t>Entry-Points</a:t>
            </a:r>
            <a:endParaRPr sz="2000" b="0" i="0" u="none" strike="noStrike" cap="none">
              <a:solidFill>
                <a:schemeClr val="dk1"/>
              </a:solidFill>
              <a:latin typeface="Rozha One" panose="02000000000000000000"/>
              <a:ea typeface="Rozha One" panose="02000000000000000000"/>
              <a:cs typeface="Rozha One" panose="02000000000000000000"/>
              <a:sym typeface="Rozha One" panose="02000000000000000000"/>
            </a:endParaRPr>
          </a:p>
        </p:txBody>
      </p:sp>
      <p:sp>
        <p:nvSpPr>
          <p:cNvPr id="690" name="Google Shape;690;p2"/>
          <p:cNvSpPr txBox="1"/>
          <p:nvPr/>
        </p:nvSpPr>
        <p:spPr>
          <a:xfrm>
            <a:off x="4931410" y="4116070"/>
            <a:ext cx="3346450" cy="325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 panose="02000000000000000000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Rozha One" panose="02000000000000000000"/>
                <a:ea typeface="Rozha One" panose="02000000000000000000"/>
                <a:cs typeface="Rozha One" panose="02000000000000000000"/>
                <a:sym typeface="Rozha One" panose="02000000000000000000"/>
              </a:rPr>
              <a:t>Sliding WIndows</a:t>
            </a:r>
            <a:endParaRPr sz="2000" b="0" i="0" u="none" strike="noStrike" cap="none">
              <a:solidFill>
                <a:schemeClr val="dk1"/>
              </a:solidFill>
              <a:latin typeface="Rozha One" panose="02000000000000000000"/>
              <a:ea typeface="Rozha One" panose="02000000000000000000"/>
              <a:cs typeface="Rozha One" panose="02000000000000000000"/>
              <a:sym typeface="Rozha One" panose="0200000000000000000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70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p20"/>
          <p:cNvSpPr txBox="1"/>
          <p:nvPr>
            <p:ph type="body" idx="1"/>
          </p:nvPr>
        </p:nvSpPr>
        <p:spPr>
          <a:xfrm>
            <a:off x="1403985" y="1513205"/>
            <a:ext cx="6663055" cy="2700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Char char="●"/>
            </a:pPr>
            <a:r>
              <a:rPr lang="en-US" sz="1400">
                <a:solidFill>
                  <a:schemeClr val="dk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rPr>
              <a:t>Entry points u Drools mogu se posmatrati kao način podele radne memorije.</a:t>
            </a:r>
            <a:endParaRPr lang="en-US" sz="1400">
              <a:solidFill>
                <a:schemeClr val="dk1"/>
              </a:solidFill>
              <a:latin typeface="Barlow" panose="00000500000000000000"/>
              <a:ea typeface="Barlow" panose="00000500000000000000"/>
              <a:cs typeface="Barlow" panose="00000500000000000000"/>
              <a:sym typeface="Barlow" panose="00000500000000000000"/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700"/>
              <a:buChar char="●"/>
            </a:pPr>
            <a:r>
              <a:rPr lang="en-US" sz="1400">
                <a:solidFill>
                  <a:schemeClr val="dk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rPr>
              <a:t>Svaka sesija može imati više ulaznih tačaka koje se mogu koristiti kao način za pronalaženje izvora dolazećih podataka.</a:t>
            </a:r>
            <a:endParaRPr lang="en-US" sz="1400">
              <a:solidFill>
                <a:schemeClr val="dk1"/>
              </a:solidFill>
              <a:latin typeface="Barlow" panose="00000500000000000000"/>
              <a:ea typeface="Barlow" panose="00000500000000000000"/>
              <a:cs typeface="Barlow" panose="00000500000000000000"/>
              <a:sym typeface="Barlow" panose="00000500000000000000"/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700"/>
              <a:buChar char="●"/>
            </a:pPr>
            <a:r>
              <a:rPr lang="en-US" sz="1400">
                <a:solidFill>
                  <a:schemeClr val="dk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rPr>
              <a:t>U kompleksnijim procesiranjima događaja, ulazne tačke predstavlaju odličan način definisanja različitih izvora podataka.</a:t>
            </a:r>
            <a:endParaRPr lang="en-US" sz="1400">
              <a:solidFill>
                <a:schemeClr val="dk1"/>
              </a:solidFill>
              <a:latin typeface="Barlow" panose="00000500000000000000"/>
              <a:ea typeface="Barlow" panose="00000500000000000000"/>
              <a:cs typeface="Barlow" panose="00000500000000000000"/>
              <a:sym typeface="Barlow" panose="00000500000000000000"/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700"/>
              <a:buChar char="●"/>
            </a:pPr>
            <a:r>
              <a:rPr lang="en-US" sz="1400">
                <a:solidFill>
                  <a:schemeClr val="dk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rPr>
              <a:t>U Drools-u se ulazne tačke definišu implicitno, tako što se koriste u pravilima.</a:t>
            </a:r>
            <a:endParaRPr lang="en-US" sz="1400">
              <a:solidFill>
                <a:schemeClr val="dk1"/>
              </a:solidFill>
              <a:latin typeface="Barlow" panose="00000500000000000000"/>
              <a:ea typeface="Barlow" panose="00000500000000000000"/>
              <a:cs typeface="Barlow" panose="00000500000000000000"/>
              <a:sym typeface="Barlow" panose="00000500000000000000"/>
            </a:endParaRPr>
          </a:p>
        </p:txBody>
      </p:sp>
      <p:sp>
        <p:nvSpPr>
          <p:cNvPr id="872" name="Google Shape;872;p20"/>
          <p:cNvSpPr txBox="1"/>
          <p:nvPr>
            <p:ph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en-US">
                <a:solidFill>
                  <a:schemeClr val="dk1"/>
                </a:solidFill>
              </a:rPr>
              <a:t>06    Event-driven architecture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73" name="Google Shape;873;p20"/>
          <p:cNvSpPr/>
          <p:nvPr/>
        </p:nvSpPr>
        <p:spPr>
          <a:xfrm rot="10800000">
            <a:off x="3376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874" name="Google Shape;874;p20">
            <a:hlinkClick r:id="" action="ppaction://hlinkshowjump?jump=previousslide"/>
          </p:cNvPr>
          <p:cNvSpPr/>
          <p:nvPr/>
        </p:nvSpPr>
        <p:spPr>
          <a:xfrm rot="10800000">
            <a:off x="411875" y="4212949"/>
            <a:ext cx="227100" cy="155100"/>
          </a:xfrm>
          <a:prstGeom prst="rightArrow">
            <a:avLst>
              <a:gd name="adj1" fmla="val 51031"/>
              <a:gd name="adj2" fmla="val 6236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875" name="Google Shape;875;p20"/>
          <p:cNvSpPr/>
          <p:nvPr/>
        </p:nvSpPr>
        <p:spPr>
          <a:xfrm>
            <a:off x="84307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876" name="Google Shape;876;p20">
            <a:hlinkClick r:id="" action="ppaction://hlinkshowjump?jump=nextslide"/>
          </p:cNvPr>
          <p:cNvSpPr/>
          <p:nvPr/>
        </p:nvSpPr>
        <p:spPr>
          <a:xfrm>
            <a:off x="8504975" y="4212951"/>
            <a:ext cx="227100" cy="155100"/>
          </a:xfrm>
          <a:prstGeom prst="rightArrow">
            <a:avLst>
              <a:gd name="adj1" fmla="val 51031"/>
              <a:gd name="adj2" fmla="val 6236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80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p21"/>
          <p:cNvSpPr txBox="1"/>
          <p:nvPr>
            <p:ph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en-US">
                <a:solidFill>
                  <a:schemeClr val="dk1"/>
                </a:solidFill>
              </a:rPr>
              <a:t>06    Event-driven architecture -</a:t>
            </a:r>
            <a:br>
              <a:rPr lang="en-US">
                <a:solidFill>
                  <a:schemeClr val="dk1"/>
                </a:solidFill>
              </a:rPr>
            </a:br>
            <a:r>
              <a:rPr lang="en-US">
                <a:solidFill>
                  <a:schemeClr val="dk1"/>
                </a:solidFill>
              </a:rPr>
              <a:t>Adding ecents to entry point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82" name="Google Shape;882;p21"/>
          <p:cNvSpPr/>
          <p:nvPr/>
        </p:nvSpPr>
        <p:spPr>
          <a:xfrm rot="10800000">
            <a:off x="3376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883" name="Google Shape;883;p21">
            <a:hlinkClick r:id="" action="ppaction://hlinkshowjump?jump=previousslide"/>
          </p:cNvPr>
          <p:cNvSpPr/>
          <p:nvPr/>
        </p:nvSpPr>
        <p:spPr>
          <a:xfrm rot="10800000">
            <a:off x="411875" y="4212949"/>
            <a:ext cx="227100" cy="155100"/>
          </a:xfrm>
          <a:prstGeom prst="rightArrow">
            <a:avLst>
              <a:gd name="adj1" fmla="val 51031"/>
              <a:gd name="adj2" fmla="val 6236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884" name="Google Shape;884;p21"/>
          <p:cNvSpPr/>
          <p:nvPr/>
        </p:nvSpPr>
        <p:spPr>
          <a:xfrm>
            <a:off x="84307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885" name="Google Shape;885;p21">
            <a:hlinkClick r:id="" action="ppaction://hlinkshowjump?jump=nextslide"/>
          </p:cNvPr>
          <p:cNvSpPr/>
          <p:nvPr/>
        </p:nvSpPr>
        <p:spPr>
          <a:xfrm>
            <a:off x="8504975" y="4212951"/>
            <a:ext cx="227100" cy="155100"/>
          </a:xfrm>
          <a:prstGeom prst="rightArrow">
            <a:avLst>
              <a:gd name="adj1" fmla="val 51031"/>
              <a:gd name="adj2" fmla="val 6236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886" name="Google Shape;886;p21" descr="s2222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043940" y="1635125"/>
            <a:ext cx="7496175" cy="220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90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p22"/>
          <p:cNvSpPr txBox="1"/>
          <p:nvPr>
            <p:ph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en-US">
                <a:solidFill>
                  <a:schemeClr val="dk1"/>
                </a:solidFill>
              </a:rPr>
              <a:t>06    Event-driven architecture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92" name="Google Shape;892;p22"/>
          <p:cNvSpPr/>
          <p:nvPr/>
        </p:nvSpPr>
        <p:spPr>
          <a:xfrm rot="10800000">
            <a:off x="3376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893" name="Google Shape;893;p22">
            <a:hlinkClick r:id="" action="ppaction://hlinkshowjump?jump=previousslide"/>
          </p:cNvPr>
          <p:cNvSpPr/>
          <p:nvPr/>
        </p:nvSpPr>
        <p:spPr>
          <a:xfrm rot="10800000">
            <a:off x="411875" y="4212949"/>
            <a:ext cx="227100" cy="155100"/>
          </a:xfrm>
          <a:prstGeom prst="rightArrow">
            <a:avLst>
              <a:gd name="adj1" fmla="val 51031"/>
              <a:gd name="adj2" fmla="val 6236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894" name="Google Shape;894;p22"/>
          <p:cNvSpPr/>
          <p:nvPr/>
        </p:nvSpPr>
        <p:spPr>
          <a:xfrm>
            <a:off x="84307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895" name="Google Shape;895;p22">
            <a:hlinkClick r:id="" action="ppaction://hlinkshowjump?jump=nextslide"/>
          </p:cNvPr>
          <p:cNvSpPr/>
          <p:nvPr/>
        </p:nvSpPr>
        <p:spPr>
          <a:xfrm>
            <a:off x="8504975" y="4212951"/>
            <a:ext cx="227100" cy="155100"/>
          </a:xfrm>
          <a:prstGeom prst="rightArrow">
            <a:avLst>
              <a:gd name="adj1" fmla="val 51031"/>
              <a:gd name="adj2" fmla="val 6236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896" name="Google Shape;896;p22"/>
          <p:cNvSpPr txBox="1"/>
          <p:nvPr>
            <p:ph type="body" idx="1"/>
          </p:nvPr>
        </p:nvSpPr>
        <p:spPr>
          <a:xfrm>
            <a:off x="4968035" y="2381425"/>
            <a:ext cx="2547000" cy="7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</a:p>
        </p:txBody>
      </p:sp>
      <p:pic>
        <p:nvPicPr>
          <p:cNvPr id="897" name="Google Shape;897;p22" descr="s33333333333333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835785" y="1635125"/>
            <a:ext cx="5393055" cy="237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0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p23"/>
          <p:cNvSpPr txBox="1"/>
          <p:nvPr>
            <p:ph type="title"/>
          </p:nvPr>
        </p:nvSpPr>
        <p:spPr>
          <a:xfrm>
            <a:off x="2339975" y="2787650"/>
            <a:ext cx="4352925" cy="629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Sliding Windows</a:t>
            </a:r>
            <a:br>
              <a:rPr lang="en-US"/>
            </a:br>
            <a:endParaRPr lang="en-US"/>
          </a:p>
        </p:txBody>
      </p:sp>
      <p:sp>
        <p:nvSpPr>
          <p:cNvPr id="903" name="Google Shape;903;p23"/>
          <p:cNvSpPr txBox="1"/>
          <p:nvPr>
            <p:ph type="title" idx="2"/>
          </p:nvPr>
        </p:nvSpPr>
        <p:spPr>
          <a:xfrm>
            <a:off x="3534410" y="1276985"/>
            <a:ext cx="1759585" cy="13823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</a:pPr>
            <a:r>
              <a:rPr lang="en-US" sz="10000">
                <a:solidFill>
                  <a:schemeClr val="accent1"/>
                </a:solidFill>
              </a:rPr>
              <a:t>07</a:t>
            </a:r>
            <a:endParaRPr sz="10000">
              <a:solidFill>
                <a:schemeClr val="accent1"/>
              </a:solidFill>
            </a:endParaRPr>
          </a:p>
        </p:txBody>
      </p:sp>
      <p:sp>
        <p:nvSpPr>
          <p:cNvPr id="904" name="Google Shape;904;p23"/>
          <p:cNvSpPr/>
          <p:nvPr/>
        </p:nvSpPr>
        <p:spPr>
          <a:xfrm rot="10800000">
            <a:off x="3376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05" name="Google Shape;905;p23">
            <a:hlinkClick r:id="" action="ppaction://hlinkshowjump?jump=previousslide"/>
          </p:cNvPr>
          <p:cNvSpPr/>
          <p:nvPr/>
        </p:nvSpPr>
        <p:spPr>
          <a:xfrm rot="10800000">
            <a:off x="411875" y="4212949"/>
            <a:ext cx="227100" cy="155100"/>
          </a:xfrm>
          <a:prstGeom prst="rightArrow">
            <a:avLst>
              <a:gd name="adj1" fmla="val 51031"/>
              <a:gd name="adj2" fmla="val 6236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06" name="Google Shape;906;p23"/>
          <p:cNvSpPr/>
          <p:nvPr/>
        </p:nvSpPr>
        <p:spPr>
          <a:xfrm>
            <a:off x="84307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07" name="Google Shape;907;p23">
            <a:hlinkClick r:id="" action="ppaction://hlinkshowjump?jump=nextslide"/>
          </p:cNvPr>
          <p:cNvSpPr/>
          <p:nvPr/>
        </p:nvSpPr>
        <p:spPr>
          <a:xfrm>
            <a:off x="8504975" y="4212951"/>
            <a:ext cx="227100" cy="155100"/>
          </a:xfrm>
          <a:prstGeom prst="rightArrow">
            <a:avLst>
              <a:gd name="adj1" fmla="val 51031"/>
              <a:gd name="adj2" fmla="val 6236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1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24"/>
          <p:cNvSpPr txBox="1"/>
          <p:nvPr>
            <p:ph type="body" idx="1"/>
          </p:nvPr>
        </p:nvSpPr>
        <p:spPr>
          <a:xfrm>
            <a:off x="40650" y="1362697"/>
            <a:ext cx="9038700" cy="3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Char char="●"/>
            </a:pPr>
            <a:r>
              <a:rPr lang="en-US" sz="1400">
                <a:solidFill>
                  <a:schemeClr val="dk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rPr>
              <a:t>Sliding windows - način za obeležavanja događaja od interesa definisanjem prozora koji se konstrantno kreće</a:t>
            </a:r>
            <a:endParaRPr lang="en-US" sz="1400">
              <a:solidFill>
                <a:schemeClr val="dk1"/>
              </a:solidFill>
              <a:latin typeface="Barlow" panose="00000500000000000000"/>
              <a:ea typeface="Barlow" panose="00000500000000000000"/>
              <a:cs typeface="Barlow" panose="00000500000000000000"/>
              <a:sym typeface="Barlow" panose="00000500000000000000"/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00"/>
              <a:buChar char="●"/>
            </a:pPr>
            <a:r>
              <a:rPr lang="en-US" sz="1400">
                <a:solidFill>
                  <a:schemeClr val="dk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rPr>
              <a:t>Dva tipa:</a:t>
            </a:r>
            <a:endParaRPr lang="en-US" sz="1400">
              <a:solidFill>
                <a:schemeClr val="dk1"/>
              </a:solidFill>
              <a:latin typeface="Barlow" panose="00000500000000000000"/>
              <a:ea typeface="Barlow" panose="00000500000000000000"/>
              <a:cs typeface="Barlow" panose="00000500000000000000"/>
              <a:sym typeface="Barlow" panose="00000500000000000000"/>
            </a:endParaRPr>
          </a:p>
          <a:p>
            <a:pPr marL="742950" lvl="1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600"/>
              <a:buChar char="○"/>
            </a:pPr>
            <a:r>
              <a:rPr lang="en-US" b="1">
                <a:solidFill>
                  <a:srgbClr val="002060"/>
                </a:solidFill>
              </a:rPr>
              <a:t>Length-based sliding windows over window:length( 10 )</a:t>
            </a:r>
            <a:endParaRPr b="1">
              <a:solidFill>
                <a:srgbClr val="002060"/>
              </a:solidFill>
            </a:endParaRPr>
          </a:p>
          <a:p>
            <a:pPr marL="1200150" lvl="2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Char char="■"/>
            </a:pPr>
            <a:r>
              <a:rPr lang="en-US"/>
              <a:t>Najjednostavniji ti</a:t>
            </a:r>
            <a:r>
              <a:rPr lang="en-US"/>
              <a:t>p</a:t>
            </a:r>
            <a:endParaRPr lang="en-US"/>
          </a:p>
          <a:p>
            <a:pPr marL="1200150" lvl="2" indent="-2857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600"/>
              <a:buChar char="■"/>
            </a:pPr>
            <a:r>
              <a:rPr lang="en-US"/>
              <a:t>U obzir uzima poslednjih događaja koji su ubačeni u radnu memoriju</a:t>
            </a:r>
            <a:endParaRPr lang="en-US"/>
          </a:p>
          <a:p>
            <a:pPr marL="1200150" lvl="2" indent="-2857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600"/>
              <a:buChar char="■"/>
            </a:pPr>
            <a:r>
              <a:rPr lang="en-US"/>
              <a:t>Svaki put kada se novi događaj doda, poslednji element u prozoru biva zamenjen novim</a:t>
            </a:r>
            <a:endParaRPr lang="en-US"/>
          </a:p>
          <a:p>
            <a:pPr marL="742950" lvl="1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600"/>
              <a:buChar char="○"/>
            </a:pPr>
            <a:r>
              <a:rPr lang="en-US">
                <a:solidFill>
                  <a:srgbClr val="002060"/>
                </a:solidFill>
              </a:rPr>
              <a:t>Time-based sliding windows over window:time( 2m )</a:t>
            </a:r>
            <a:endParaRPr>
              <a:solidFill>
                <a:srgbClr val="002060"/>
              </a:solidFill>
            </a:endParaRPr>
          </a:p>
          <a:p>
            <a:pPr marL="1200150" lvl="2" indent="-2857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600"/>
              <a:buChar char="■"/>
            </a:pPr>
            <a:r>
              <a:rPr lang="en-US" sz="1200">
                <a:solidFill>
                  <a:schemeClr val="dk1"/>
                </a:solidFill>
              </a:rPr>
              <a:t>Omogućuje korisniku da piše pravila koja će uzimat samo one događaje koji su se desili u poslednjih N jedinica vremena</a:t>
            </a:r>
            <a:endParaRPr lang="en-US" sz="1200">
              <a:solidFill>
                <a:schemeClr val="dk1"/>
              </a:solidFill>
            </a:endParaRPr>
          </a:p>
        </p:txBody>
      </p:sp>
      <p:sp>
        <p:nvSpPr>
          <p:cNvPr id="913" name="Google Shape;913;p24"/>
          <p:cNvSpPr txBox="1"/>
          <p:nvPr>
            <p:ph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en-US">
                <a:solidFill>
                  <a:schemeClr val="dk1"/>
                </a:solidFill>
              </a:rPr>
              <a:t>07    </a:t>
            </a:r>
            <a:r>
              <a:rPr lang="en-US"/>
              <a:t>Sliding Windows</a:t>
            </a:r>
            <a:br>
              <a:rPr lang="en-US"/>
            </a:br>
            <a:endParaRPr>
              <a:solidFill>
                <a:schemeClr val="dk1"/>
              </a:solidFill>
            </a:endParaRPr>
          </a:p>
        </p:txBody>
      </p:sp>
      <p:sp>
        <p:nvSpPr>
          <p:cNvPr id="914" name="Google Shape;914;p24"/>
          <p:cNvSpPr/>
          <p:nvPr/>
        </p:nvSpPr>
        <p:spPr>
          <a:xfrm rot="10800000">
            <a:off x="3376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15" name="Google Shape;915;p24">
            <a:hlinkClick r:id="" action="ppaction://hlinkshowjump?jump=previousslide"/>
          </p:cNvPr>
          <p:cNvSpPr/>
          <p:nvPr/>
        </p:nvSpPr>
        <p:spPr>
          <a:xfrm rot="10800000">
            <a:off x="411875" y="4212949"/>
            <a:ext cx="227100" cy="155100"/>
          </a:xfrm>
          <a:prstGeom prst="rightArrow">
            <a:avLst>
              <a:gd name="adj1" fmla="val 51031"/>
              <a:gd name="adj2" fmla="val 6236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16" name="Google Shape;916;p24"/>
          <p:cNvSpPr/>
          <p:nvPr/>
        </p:nvSpPr>
        <p:spPr>
          <a:xfrm>
            <a:off x="84307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17" name="Google Shape;917;p24">
            <a:hlinkClick r:id="" action="ppaction://hlinkshowjump?jump=nextslide"/>
          </p:cNvPr>
          <p:cNvSpPr/>
          <p:nvPr/>
        </p:nvSpPr>
        <p:spPr>
          <a:xfrm>
            <a:off x="8504975" y="4212951"/>
            <a:ext cx="227100" cy="155100"/>
          </a:xfrm>
          <a:prstGeom prst="rightArrow">
            <a:avLst>
              <a:gd name="adj1" fmla="val 51031"/>
              <a:gd name="adj2" fmla="val 6236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2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p25"/>
          <p:cNvSpPr txBox="1"/>
          <p:nvPr>
            <p:ph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en-US">
                <a:solidFill>
                  <a:schemeClr val="dk1"/>
                </a:solidFill>
              </a:rPr>
              <a:t>07    </a:t>
            </a:r>
            <a:r>
              <a:rPr lang="en-US"/>
              <a:t>Sliding Windows</a:t>
            </a:r>
            <a:br>
              <a:rPr lang="en-US"/>
            </a:br>
            <a:r>
              <a:rPr lang="en-US"/>
              <a:t>Length-based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23" name="Google Shape;923;p25"/>
          <p:cNvSpPr/>
          <p:nvPr/>
        </p:nvSpPr>
        <p:spPr>
          <a:xfrm rot="10800000">
            <a:off x="3376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24" name="Google Shape;924;p25">
            <a:hlinkClick r:id="" action="ppaction://hlinkshowjump?jump=previousslide"/>
          </p:cNvPr>
          <p:cNvSpPr/>
          <p:nvPr/>
        </p:nvSpPr>
        <p:spPr>
          <a:xfrm rot="10800000">
            <a:off x="411875" y="4212949"/>
            <a:ext cx="227100" cy="155100"/>
          </a:xfrm>
          <a:prstGeom prst="rightArrow">
            <a:avLst>
              <a:gd name="adj1" fmla="val 51031"/>
              <a:gd name="adj2" fmla="val 6236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25" name="Google Shape;925;p25"/>
          <p:cNvSpPr/>
          <p:nvPr/>
        </p:nvSpPr>
        <p:spPr>
          <a:xfrm>
            <a:off x="84307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26" name="Google Shape;926;p25">
            <a:hlinkClick r:id="" action="ppaction://hlinkshowjump?jump=nextslide"/>
          </p:cNvPr>
          <p:cNvSpPr/>
          <p:nvPr/>
        </p:nvSpPr>
        <p:spPr>
          <a:xfrm>
            <a:off x="8504975" y="4212951"/>
            <a:ext cx="227100" cy="155100"/>
          </a:xfrm>
          <a:prstGeom prst="rightArrow">
            <a:avLst>
              <a:gd name="adj1" fmla="val 51031"/>
              <a:gd name="adj2" fmla="val 6236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927" name="Google Shape;927;p25" descr="sw1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974215" y="1868170"/>
            <a:ext cx="5532755" cy="23450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3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Google Shape;932;p26"/>
          <p:cNvSpPr txBox="1"/>
          <p:nvPr>
            <p:ph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en-US">
                <a:solidFill>
                  <a:schemeClr val="dk1"/>
                </a:solidFill>
              </a:rPr>
              <a:t>07    </a:t>
            </a:r>
            <a:r>
              <a:rPr lang="en-US"/>
              <a:t>Sliding Windows</a:t>
            </a:r>
            <a:br>
              <a:rPr lang="en-US"/>
            </a:br>
            <a:r>
              <a:rPr lang="en-US"/>
              <a:t>Time-based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33" name="Google Shape;933;p26"/>
          <p:cNvSpPr/>
          <p:nvPr/>
        </p:nvSpPr>
        <p:spPr>
          <a:xfrm rot="10800000">
            <a:off x="3376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34" name="Google Shape;934;p26">
            <a:hlinkClick r:id="" action="ppaction://hlinkshowjump?jump=previousslide"/>
          </p:cNvPr>
          <p:cNvSpPr/>
          <p:nvPr/>
        </p:nvSpPr>
        <p:spPr>
          <a:xfrm rot="10800000">
            <a:off x="411875" y="4212949"/>
            <a:ext cx="227100" cy="155100"/>
          </a:xfrm>
          <a:prstGeom prst="rightArrow">
            <a:avLst>
              <a:gd name="adj1" fmla="val 51031"/>
              <a:gd name="adj2" fmla="val 6236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35" name="Google Shape;935;p26"/>
          <p:cNvSpPr/>
          <p:nvPr/>
        </p:nvSpPr>
        <p:spPr>
          <a:xfrm>
            <a:off x="84307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36" name="Google Shape;936;p26">
            <a:hlinkClick r:id="" action="ppaction://hlinkshowjump?jump=nextslide"/>
          </p:cNvPr>
          <p:cNvSpPr/>
          <p:nvPr/>
        </p:nvSpPr>
        <p:spPr>
          <a:xfrm>
            <a:off x="8504975" y="4212951"/>
            <a:ext cx="227100" cy="155100"/>
          </a:xfrm>
          <a:prstGeom prst="rightArrow">
            <a:avLst>
              <a:gd name="adj1" fmla="val 51031"/>
              <a:gd name="adj2" fmla="val 6236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937" name="Google Shape;937;p26" descr="sw2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2051685" y="1779270"/>
            <a:ext cx="5412105" cy="23355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41" name="Shape 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Google Shape;942;p27"/>
          <p:cNvSpPr txBox="1"/>
          <p:nvPr>
            <p:ph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en-US">
                <a:solidFill>
                  <a:schemeClr val="dk1"/>
                </a:solidFill>
              </a:rPr>
              <a:t>07    </a:t>
            </a:r>
            <a:r>
              <a:rPr lang="en-US"/>
              <a:t>Sliding Windows</a:t>
            </a:r>
            <a:br>
              <a:rPr lang="en-US"/>
            </a:br>
            <a:r>
              <a:rPr lang="en-US"/>
              <a:t>Declared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43" name="Google Shape;943;p27"/>
          <p:cNvSpPr/>
          <p:nvPr/>
        </p:nvSpPr>
        <p:spPr>
          <a:xfrm rot="10800000">
            <a:off x="3376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44" name="Google Shape;944;p27">
            <a:hlinkClick r:id="" action="ppaction://hlinkshowjump?jump=previousslide"/>
          </p:cNvPr>
          <p:cNvSpPr/>
          <p:nvPr/>
        </p:nvSpPr>
        <p:spPr>
          <a:xfrm rot="10800000">
            <a:off x="411875" y="4212949"/>
            <a:ext cx="227100" cy="155100"/>
          </a:xfrm>
          <a:prstGeom prst="rightArrow">
            <a:avLst>
              <a:gd name="adj1" fmla="val 51031"/>
              <a:gd name="adj2" fmla="val 6236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45" name="Google Shape;945;p27"/>
          <p:cNvSpPr/>
          <p:nvPr/>
        </p:nvSpPr>
        <p:spPr>
          <a:xfrm>
            <a:off x="84307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46" name="Google Shape;946;p27">
            <a:hlinkClick r:id="" action="ppaction://hlinkshowjump?jump=nextslide"/>
          </p:cNvPr>
          <p:cNvSpPr/>
          <p:nvPr/>
        </p:nvSpPr>
        <p:spPr>
          <a:xfrm>
            <a:off x="8504975" y="4212951"/>
            <a:ext cx="227100" cy="155100"/>
          </a:xfrm>
          <a:prstGeom prst="rightArrow">
            <a:avLst>
              <a:gd name="adj1" fmla="val 51031"/>
              <a:gd name="adj2" fmla="val 6236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47" name="Google Shape;947;p27"/>
          <p:cNvSpPr txBox="1"/>
          <p:nvPr>
            <p:ph type="body" idx="1"/>
          </p:nvPr>
        </p:nvSpPr>
        <p:spPr>
          <a:xfrm>
            <a:off x="982980" y="1851660"/>
            <a:ext cx="7748905" cy="2700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Char char="●"/>
            </a:pPr>
            <a:r>
              <a:rPr lang="en-US"/>
              <a:t>Sliding window se tipično definiše u okviru pravila koje ga koristi.</a:t>
            </a:r>
            <a:endParaRPr lang="en-US"/>
          </a:p>
          <a:p>
            <a:pPr marL="285750" lvl="0" indent="-2857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700"/>
              <a:buChar char="●"/>
            </a:pPr>
            <a:r>
              <a:rPr lang="en-US"/>
              <a:t>Problem - pravila koja filtriraju elemente kroz isti prozor moraju da ga redefinišu u svakom pravilu.</a:t>
            </a:r>
            <a:endParaRPr lang="en-US"/>
          </a:p>
          <a:p>
            <a:pPr marL="285750" lvl="0" indent="-2857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700"/>
              <a:buChar char="●"/>
            </a:pPr>
            <a:r>
              <a:rPr lang="en-US"/>
              <a:t>Rešenje - window declaration..</a:t>
            </a:r>
            <a:endParaRPr lang="en-US"/>
          </a:p>
          <a:p>
            <a:pPr marL="285750" lvl="0" indent="-28575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700"/>
              <a:buChar char="●"/>
            </a:pPr>
            <a:r>
              <a:rPr lang="en-US"/>
              <a:t>Window declaration - definiše prozor kao prethodno utvrđena komponenta koja se po imenu poziva u bilo kom pravilu.</a:t>
            </a:r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5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Google Shape;952;p28"/>
          <p:cNvSpPr txBox="1"/>
          <p:nvPr>
            <p:ph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en-US">
                <a:solidFill>
                  <a:schemeClr val="dk1"/>
                </a:solidFill>
              </a:rPr>
              <a:t>07    </a:t>
            </a:r>
            <a:r>
              <a:rPr lang="en-US"/>
              <a:t>Sliding Windows</a:t>
            </a:r>
            <a:br>
              <a:rPr lang="en-US"/>
            </a:br>
            <a:r>
              <a:rPr lang="en-US"/>
              <a:t>declared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53" name="Google Shape;953;p28"/>
          <p:cNvSpPr/>
          <p:nvPr/>
        </p:nvSpPr>
        <p:spPr>
          <a:xfrm rot="10800000">
            <a:off x="3376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54" name="Google Shape;954;p28">
            <a:hlinkClick r:id="" action="ppaction://hlinkshowjump?jump=previousslide"/>
          </p:cNvPr>
          <p:cNvSpPr/>
          <p:nvPr/>
        </p:nvSpPr>
        <p:spPr>
          <a:xfrm rot="10800000">
            <a:off x="411875" y="4212949"/>
            <a:ext cx="227100" cy="155100"/>
          </a:xfrm>
          <a:prstGeom prst="rightArrow">
            <a:avLst>
              <a:gd name="adj1" fmla="val 51031"/>
              <a:gd name="adj2" fmla="val 6236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55" name="Google Shape;955;p28"/>
          <p:cNvSpPr/>
          <p:nvPr/>
        </p:nvSpPr>
        <p:spPr>
          <a:xfrm>
            <a:off x="84307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56" name="Google Shape;956;p28">
            <a:hlinkClick r:id="" action="ppaction://hlinkshowjump?jump=nextslide"/>
          </p:cNvPr>
          <p:cNvSpPr/>
          <p:nvPr/>
        </p:nvSpPr>
        <p:spPr>
          <a:xfrm>
            <a:off x="8504975" y="4212951"/>
            <a:ext cx="227100" cy="155100"/>
          </a:xfrm>
          <a:prstGeom prst="rightArrow">
            <a:avLst>
              <a:gd name="adj1" fmla="val 51031"/>
              <a:gd name="adj2" fmla="val 6236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957" name="Google Shape;957;p28" descr="sw3"/>
          <p:cNvPicPr preferRelativeResize="0"/>
          <p:nvPr/>
        </p:nvPicPr>
        <p:blipFill rotWithShape="1">
          <a:blip r:embed="rId1"/>
          <a:srcRect b="10338"/>
          <a:stretch>
            <a:fillRect/>
          </a:stretch>
        </p:blipFill>
        <p:spPr>
          <a:xfrm>
            <a:off x="2445385" y="1707515"/>
            <a:ext cx="4168775" cy="27152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6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Google Shape;962;p29"/>
          <p:cNvSpPr txBox="1"/>
          <p:nvPr>
            <p:ph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en-US">
                <a:solidFill>
                  <a:schemeClr val="dk1"/>
                </a:solidFill>
              </a:rPr>
              <a:t>07    S</a:t>
            </a:r>
            <a:r>
              <a:rPr lang="en-US"/>
              <a:t>tream processing configuration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63" name="Google Shape;963;p29"/>
          <p:cNvSpPr/>
          <p:nvPr/>
        </p:nvSpPr>
        <p:spPr>
          <a:xfrm rot="10800000">
            <a:off x="3376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64" name="Google Shape;964;p29">
            <a:hlinkClick r:id="" action="ppaction://hlinkshowjump?jump=previousslide"/>
          </p:cNvPr>
          <p:cNvSpPr/>
          <p:nvPr/>
        </p:nvSpPr>
        <p:spPr>
          <a:xfrm rot="10800000">
            <a:off x="411875" y="4212949"/>
            <a:ext cx="227100" cy="155100"/>
          </a:xfrm>
          <a:prstGeom prst="rightArrow">
            <a:avLst>
              <a:gd name="adj1" fmla="val 51031"/>
              <a:gd name="adj2" fmla="val 6236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65" name="Google Shape;965;p29"/>
          <p:cNvSpPr/>
          <p:nvPr/>
        </p:nvSpPr>
        <p:spPr>
          <a:xfrm>
            <a:off x="84307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66" name="Google Shape;966;p29">
            <a:hlinkClick r:id="" action="ppaction://hlinkshowjump?jump=nextslide"/>
          </p:cNvPr>
          <p:cNvSpPr/>
          <p:nvPr/>
        </p:nvSpPr>
        <p:spPr>
          <a:xfrm>
            <a:off x="8504975" y="4212951"/>
            <a:ext cx="227100" cy="155100"/>
          </a:xfrm>
          <a:prstGeom prst="rightArrow">
            <a:avLst>
              <a:gd name="adj1" fmla="val 51031"/>
              <a:gd name="adj2" fmla="val 6236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67" name="Google Shape;967;p29"/>
          <p:cNvSpPr txBox="1"/>
          <p:nvPr>
            <p:ph type="body" idx="1"/>
          </p:nvPr>
        </p:nvSpPr>
        <p:spPr>
          <a:xfrm>
            <a:off x="4968035" y="2381425"/>
            <a:ext cx="2547000" cy="7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</a:p>
        </p:txBody>
      </p:sp>
      <p:pic>
        <p:nvPicPr>
          <p:cNvPr id="968" name="Google Shape;968;p29" descr="konf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854200" y="1779270"/>
            <a:ext cx="5435600" cy="22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p3"/>
          <p:cNvSpPr txBox="1"/>
          <p:nvPr>
            <p:ph type="title"/>
          </p:nvPr>
        </p:nvSpPr>
        <p:spPr>
          <a:xfrm>
            <a:off x="2506345" y="2746375"/>
            <a:ext cx="4352925" cy="629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Complex Event Processing</a:t>
            </a:r>
            <a:endParaRPr lang="en-US"/>
          </a:p>
        </p:txBody>
      </p:sp>
      <p:sp>
        <p:nvSpPr>
          <p:cNvPr id="696" name="Google Shape;696;p3"/>
          <p:cNvSpPr txBox="1"/>
          <p:nvPr>
            <p:ph type="title" idx="2"/>
          </p:nvPr>
        </p:nvSpPr>
        <p:spPr>
          <a:xfrm>
            <a:off x="3850375" y="1276877"/>
            <a:ext cx="1443300" cy="13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</a:pPr>
            <a:r>
              <a:rPr lang="en-US" sz="10000">
                <a:solidFill>
                  <a:schemeClr val="accent1"/>
                </a:solidFill>
              </a:rPr>
              <a:t>01</a:t>
            </a:r>
            <a:endParaRPr sz="10000">
              <a:solidFill>
                <a:schemeClr val="accent1"/>
              </a:solidFill>
            </a:endParaRPr>
          </a:p>
        </p:txBody>
      </p:sp>
      <p:sp>
        <p:nvSpPr>
          <p:cNvPr id="697" name="Google Shape;697;p3"/>
          <p:cNvSpPr/>
          <p:nvPr/>
        </p:nvSpPr>
        <p:spPr>
          <a:xfrm rot="10800000">
            <a:off x="3376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98" name="Google Shape;698;p3">
            <a:hlinkClick r:id="" action="ppaction://hlinkshowjump?jump=previousslide"/>
          </p:cNvPr>
          <p:cNvSpPr/>
          <p:nvPr/>
        </p:nvSpPr>
        <p:spPr>
          <a:xfrm rot="10800000">
            <a:off x="411875" y="4212949"/>
            <a:ext cx="227100" cy="155100"/>
          </a:xfrm>
          <a:prstGeom prst="rightArrow">
            <a:avLst>
              <a:gd name="adj1" fmla="val 51031"/>
              <a:gd name="adj2" fmla="val 6236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99" name="Google Shape;699;p3"/>
          <p:cNvSpPr/>
          <p:nvPr/>
        </p:nvSpPr>
        <p:spPr>
          <a:xfrm>
            <a:off x="84307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00" name="Google Shape;700;p3">
            <a:hlinkClick r:id="" action="ppaction://hlinkshowjump?jump=nextslide"/>
          </p:cNvPr>
          <p:cNvSpPr/>
          <p:nvPr/>
        </p:nvSpPr>
        <p:spPr>
          <a:xfrm>
            <a:off x="8504975" y="4212951"/>
            <a:ext cx="227100" cy="155100"/>
          </a:xfrm>
          <a:prstGeom prst="rightArrow">
            <a:avLst>
              <a:gd name="adj1" fmla="val 51031"/>
              <a:gd name="adj2" fmla="val 6236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72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p30"/>
          <p:cNvSpPr txBox="1"/>
          <p:nvPr>
            <p:ph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en-US">
                <a:solidFill>
                  <a:schemeClr val="dk1"/>
                </a:solidFill>
              </a:rPr>
              <a:t>07    </a:t>
            </a:r>
            <a:r>
              <a:rPr lang="en-US"/>
              <a:t>Continuous versus Discrete rule firing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74" name="Google Shape;974;p30"/>
          <p:cNvSpPr/>
          <p:nvPr/>
        </p:nvSpPr>
        <p:spPr>
          <a:xfrm rot="10800000">
            <a:off x="3376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75" name="Google Shape;975;p30">
            <a:hlinkClick r:id="" action="ppaction://hlinkshowjump?jump=previousslide"/>
          </p:cNvPr>
          <p:cNvSpPr/>
          <p:nvPr/>
        </p:nvSpPr>
        <p:spPr>
          <a:xfrm rot="10800000">
            <a:off x="411875" y="4212949"/>
            <a:ext cx="227100" cy="155100"/>
          </a:xfrm>
          <a:prstGeom prst="rightArrow">
            <a:avLst>
              <a:gd name="adj1" fmla="val 51031"/>
              <a:gd name="adj2" fmla="val 6236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76" name="Google Shape;976;p30"/>
          <p:cNvSpPr/>
          <p:nvPr/>
        </p:nvSpPr>
        <p:spPr>
          <a:xfrm>
            <a:off x="84307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77" name="Google Shape;977;p30">
            <a:hlinkClick r:id="" action="ppaction://hlinkshowjump?jump=nextslide"/>
          </p:cNvPr>
          <p:cNvSpPr/>
          <p:nvPr/>
        </p:nvSpPr>
        <p:spPr>
          <a:xfrm>
            <a:off x="8504975" y="4212951"/>
            <a:ext cx="227100" cy="155100"/>
          </a:xfrm>
          <a:prstGeom prst="rightArrow">
            <a:avLst>
              <a:gd name="adj1" fmla="val 51031"/>
              <a:gd name="adj2" fmla="val 6236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78" name="Google Shape;978;p30"/>
          <p:cNvSpPr txBox="1"/>
          <p:nvPr>
            <p:ph type="body" idx="1"/>
          </p:nvPr>
        </p:nvSpPr>
        <p:spPr>
          <a:xfrm>
            <a:off x="982980" y="1851660"/>
            <a:ext cx="7748905" cy="2700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Char char="●"/>
            </a:pPr>
            <a:r>
              <a:rPr lang="en-US" b="1" i="1"/>
              <a:t>Discrete rule firing</a:t>
            </a:r>
            <a:r>
              <a:rPr lang="en-US"/>
              <a:t> će okinuti pravila u određenom trenutku u vremenu. Aplikacija će dodati događaje i činjenice u KieSession, i u određenom trenutku će iskoristiti </a:t>
            </a:r>
            <a:r>
              <a:rPr lang="en-US" i="1"/>
              <a:t>fireAllRules </a:t>
            </a:r>
            <a:r>
              <a:rPr lang="en-US"/>
              <a:t> metodu da okine pravila koja se podudaraju sa radnom memorijom u tom trenutku.</a:t>
            </a:r>
            <a:endParaRPr lang="en-US"/>
          </a:p>
          <a:p>
            <a:pPr marL="285750" lvl="0" indent="-28575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700"/>
              <a:buChar char="●"/>
            </a:pPr>
            <a:r>
              <a:rPr lang="en-US" b="1" i="1"/>
              <a:t>Continuous rule</a:t>
            </a:r>
            <a:r>
              <a:rPr lang="en-US"/>
              <a:t> firing će imati specifičnu nit koja je predoređena za okidanje pravila u svakom trenutku kada podaci odgovaraju pravilu. Koristiće </a:t>
            </a:r>
            <a:r>
              <a:rPr lang="en-US" i="1"/>
              <a:t>fireUntilHalt</a:t>
            </a:r>
            <a:r>
              <a:rPr lang="en-US"/>
              <a:t> metodu KieSession, dok će jedna ili više niti dodavati događaje i činjenice u KieSession.</a:t>
            </a:r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82" name="Shape 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Google Shape;983;p31"/>
          <p:cNvSpPr txBox="1"/>
          <p:nvPr>
            <p:ph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en-US">
                <a:solidFill>
                  <a:schemeClr val="dk1"/>
                </a:solidFill>
              </a:rPr>
              <a:t>07    </a:t>
            </a:r>
            <a:r>
              <a:rPr lang="en-US"/>
              <a:t>Session clock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84" name="Google Shape;984;p31"/>
          <p:cNvSpPr/>
          <p:nvPr/>
        </p:nvSpPr>
        <p:spPr>
          <a:xfrm rot="10800000">
            <a:off x="3376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85" name="Google Shape;985;p31">
            <a:hlinkClick r:id="" action="ppaction://hlinkshowjump?jump=previousslide"/>
          </p:cNvPr>
          <p:cNvSpPr/>
          <p:nvPr/>
        </p:nvSpPr>
        <p:spPr>
          <a:xfrm rot="10800000">
            <a:off x="411875" y="4212949"/>
            <a:ext cx="227100" cy="155100"/>
          </a:xfrm>
          <a:prstGeom prst="rightArrow">
            <a:avLst>
              <a:gd name="adj1" fmla="val 51031"/>
              <a:gd name="adj2" fmla="val 6236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86" name="Google Shape;986;p31"/>
          <p:cNvSpPr/>
          <p:nvPr/>
        </p:nvSpPr>
        <p:spPr>
          <a:xfrm>
            <a:off x="84307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87" name="Google Shape;987;p31">
            <a:hlinkClick r:id="" action="ppaction://hlinkshowjump?jump=nextslide"/>
          </p:cNvPr>
          <p:cNvSpPr/>
          <p:nvPr/>
        </p:nvSpPr>
        <p:spPr>
          <a:xfrm>
            <a:off x="8504975" y="4212951"/>
            <a:ext cx="227100" cy="155100"/>
          </a:xfrm>
          <a:prstGeom prst="rightArrow">
            <a:avLst>
              <a:gd name="adj1" fmla="val 51031"/>
              <a:gd name="adj2" fmla="val 6236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88" name="Google Shape;988;p31"/>
          <p:cNvSpPr txBox="1"/>
          <p:nvPr>
            <p:ph type="body" idx="1"/>
          </p:nvPr>
        </p:nvSpPr>
        <p:spPr>
          <a:xfrm>
            <a:off x="983080" y="1362347"/>
            <a:ext cx="7749000" cy="27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Char char="●"/>
            </a:pPr>
            <a:r>
              <a:rPr lang="en-US"/>
              <a:t>Pri kreiranju Kie Session u svrhu pokretanja CEP baziranih scenarija moguće je konfigurisati njegov interni sat.</a:t>
            </a:r>
            <a:endParaRPr lang="en-US"/>
          </a:p>
          <a:p>
            <a:pPr marL="285750" lvl="0" indent="-2857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700"/>
              <a:buChar char="●"/>
            </a:pPr>
            <a:r>
              <a:rPr lang="en-US"/>
              <a:t>Runtime clock</a:t>
            </a:r>
            <a:endParaRPr lang="en-US"/>
          </a:p>
          <a:p>
            <a:pPr marL="742950" lvl="1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600"/>
              <a:buChar char="○"/>
            </a:pPr>
            <a:r>
              <a:rPr lang="en-US"/>
              <a:t>S</a:t>
            </a:r>
            <a:r>
              <a:rPr lang="en-US"/>
              <a:t>at mašine na kojoj je Drools pokrenut</a:t>
            </a:r>
            <a:endParaRPr lang="en-US"/>
          </a:p>
          <a:p>
            <a:pPr marL="285750" lvl="0" indent="-2857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700"/>
              <a:buChar char="●"/>
            </a:pPr>
            <a:r>
              <a:rPr lang="en-US"/>
              <a:t>Pseudo clock</a:t>
            </a:r>
            <a:endParaRPr lang="en-US"/>
          </a:p>
          <a:p>
            <a:pPr marL="742950" lvl="1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600"/>
              <a:buChar char="○"/>
            </a:pPr>
            <a:r>
              <a:rPr lang="en-US"/>
              <a:t>S</a:t>
            </a:r>
            <a:r>
              <a:rPr lang="en-US"/>
              <a:t>at kontrolisan od strane aplikacije</a:t>
            </a:r>
            <a:endParaRPr lang="en-US"/>
          </a:p>
          <a:p>
            <a:pPr marL="742950" lvl="1" indent="-2857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600"/>
              <a:buChar char="○"/>
            </a:pPr>
            <a:r>
              <a:rPr lang="en-US"/>
              <a:t>N</a:t>
            </a:r>
            <a:r>
              <a:rPr lang="en-US"/>
              <a:t>apredovanje vremena se postiže pozivanjem </a:t>
            </a:r>
            <a:r>
              <a:rPr lang="en-US" i="1"/>
              <a:t>advanceTime</a:t>
            </a:r>
            <a:r>
              <a:rPr lang="en-US"/>
              <a:t> metode</a:t>
            </a:r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92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Google Shape;993;p32"/>
          <p:cNvSpPr txBox="1"/>
          <p:nvPr>
            <p:ph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en-US">
                <a:solidFill>
                  <a:schemeClr val="dk1"/>
                </a:solidFill>
              </a:rPr>
              <a:t>07    </a:t>
            </a:r>
            <a:r>
              <a:rPr lang="en-US"/>
              <a:t>Pseudo clock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94" name="Google Shape;994;p32"/>
          <p:cNvSpPr/>
          <p:nvPr/>
        </p:nvSpPr>
        <p:spPr>
          <a:xfrm rot="10800000">
            <a:off x="3376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95" name="Google Shape;995;p32">
            <a:hlinkClick r:id="" action="ppaction://hlinkshowjump?jump=previousslide"/>
          </p:cNvPr>
          <p:cNvSpPr/>
          <p:nvPr/>
        </p:nvSpPr>
        <p:spPr>
          <a:xfrm rot="10800000">
            <a:off x="411875" y="4212949"/>
            <a:ext cx="227100" cy="155100"/>
          </a:xfrm>
          <a:prstGeom prst="rightArrow">
            <a:avLst>
              <a:gd name="adj1" fmla="val 51031"/>
              <a:gd name="adj2" fmla="val 6236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96" name="Google Shape;996;p32"/>
          <p:cNvSpPr/>
          <p:nvPr/>
        </p:nvSpPr>
        <p:spPr>
          <a:xfrm>
            <a:off x="84307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97" name="Google Shape;997;p32">
            <a:hlinkClick r:id="" action="ppaction://hlinkshowjump?jump=nextslide"/>
          </p:cNvPr>
          <p:cNvSpPr/>
          <p:nvPr/>
        </p:nvSpPr>
        <p:spPr>
          <a:xfrm>
            <a:off x="8504975" y="4212951"/>
            <a:ext cx="227100" cy="155100"/>
          </a:xfrm>
          <a:prstGeom prst="rightArrow">
            <a:avLst>
              <a:gd name="adj1" fmla="val 51031"/>
              <a:gd name="adj2" fmla="val 6236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98" name="Google Shape;998;p32"/>
          <p:cNvSpPr txBox="1"/>
          <p:nvPr>
            <p:ph type="body" idx="1"/>
          </p:nvPr>
        </p:nvSpPr>
        <p:spPr>
          <a:xfrm>
            <a:off x="4968035" y="2381425"/>
            <a:ext cx="2547000" cy="7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</a:p>
        </p:txBody>
      </p:sp>
      <p:pic>
        <p:nvPicPr>
          <p:cNvPr id="999" name="Google Shape;999;p32" descr="conf2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2051685" y="1419225"/>
            <a:ext cx="5207000" cy="265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4"/>
          <p:cNvSpPr txBox="1"/>
          <p:nvPr>
            <p:ph type="body" idx="1"/>
          </p:nvPr>
        </p:nvSpPr>
        <p:spPr>
          <a:xfrm>
            <a:off x="1691640" y="1491615"/>
            <a:ext cx="6162675" cy="171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Char char="●"/>
            </a:pPr>
            <a:r>
              <a:rPr lang="en-US" sz="1400">
                <a:solidFill>
                  <a:schemeClr val="dk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rPr>
              <a:t>Događaj (event) se definiše kao zapis (record) neke značajne</a:t>
            </a:r>
            <a:r>
              <a:rPr lang="en-US"/>
              <a:t> </a:t>
            </a:r>
            <a:r>
              <a:rPr lang="en-US" sz="1400">
                <a:solidFill>
                  <a:schemeClr val="dk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rPr>
              <a:t>promene stanja domena aplikacije u datom vremenskom trenutku.</a:t>
            </a:r>
            <a:endParaRPr lang="en-US" sz="1400">
              <a:solidFill>
                <a:schemeClr val="dk1"/>
              </a:solidFill>
              <a:latin typeface="Barlow" panose="00000500000000000000"/>
              <a:ea typeface="Barlow" panose="00000500000000000000"/>
              <a:cs typeface="Barlow" panose="00000500000000000000"/>
              <a:sym typeface="Barlow" panose="00000500000000000000"/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700"/>
              <a:buChar char="●"/>
            </a:pPr>
            <a:r>
              <a:rPr lang="en-US" sz="1400">
                <a:solidFill>
                  <a:schemeClr val="dk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rPr>
              <a:t>Complex Event Processing ili CEP je koncept za obradu</a:t>
            </a:r>
            <a:r>
              <a:rPr lang="en-US"/>
              <a:t> </a:t>
            </a:r>
            <a:r>
              <a:rPr lang="en-US" sz="1400">
                <a:solidFill>
                  <a:schemeClr val="dk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rPr>
              <a:t>događaja čiji je zadatak procesiranje više događaja sa ciljem</a:t>
            </a:r>
            <a:r>
              <a:rPr lang="en-US"/>
              <a:t> </a:t>
            </a:r>
            <a:r>
              <a:rPr lang="en-US" sz="1400">
                <a:solidFill>
                  <a:schemeClr val="dk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rPr>
              <a:t>identifikovanja značajnih događaja u sklopu „oblaka“</a:t>
            </a:r>
            <a:r>
              <a:rPr lang="en-US"/>
              <a:t> </a:t>
            </a:r>
            <a:r>
              <a:rPr lang="en-US" sz="1400">
                <a:solidFill>
                  <a:schemeClr val="dk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rPr>
              <a:t>događaja</a:t>
            </a:r>
            <a:endParaRPr lang="en-US" sz="1400">
              <a:solidFill>
                <a:schemeClr val="dk1"/>
              </a:solidFill>
              <a:latin typeface="Barlow" panose="00000500000000000000"/>
              <a:ea typeface="Barlow" panose="00000500000000000000"/>
              <a:cs typeface="Barlow" panose="00000500000000000000"/>
              <a:sym typeface="Barlow" panose="00000500000000000000"/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700"/>
              <a:buChar char="●"/>
            </a:pPr>
            <a:r>
              <a:rPr lang="en-US" sz="1400">
                <a:solidFill>
                  <a:schemeClr val="dk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rPr>
              <a:t>CEP koristi tehnike za detekciju složenih obrazaca,apstrakciju i korelaciju događaja, tehnike za hijerarhiju</a:t>
            </a:r>
            <a:r>
              <a:rPr lang="en-US"/>
              <a:t> </a:t>
            </a:r>
            <a:r>
              <a:rPr lang="en-US" sz="1400">
                <a:solidFill>
                  <a:schemeClr val="dk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rPr>
              <a:t>događaja, kao i tehnike za detekciju veza između događaja</a:t>
            </a:r>
            <a:r>
              <a:rPr lang="en-US"/>
              <a:t> </a:t>
            </a:r>
            <a:r>
              <a:rPr lang="en-US" sz="1400">
                <a:solidFill>
                  <a:schemeClr val="dk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rPr>
              <a:t>kao što su uzročnost, članstvo, vreme...</a:t>
            </a:r>
            <a:endParaRPr lang="en-US" sz="1400">
              <a:solidFill>
                <a:schemeClr val="dk1"/>
              </a:solidFill>
              <a:latin typeface="Barlow" panose="00000500000000000000"/>
              <a:ea typeface="Barlow" panose="00000500000000000000"/>
              <a:cs typeface="Barlow" panose="00000500000000000000"/>
              <a:sym typeface="Barlow" panose="00000500000000000000"/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700"/>
              <a:buChar char="●"/>
            </a:pPr>
            <a:r>
              <a:rPr lang="en-US" sz="1400">
                <a:solidFill>
                  <a:schemeClr val="dk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rPr>
              <a:t>CEP nastoji da pronađe interesantne događaje u moru</a:t>
            </a:r>
            <a:r>
              <a:rPr lang="en-US"/>
              <a:t> </a:t>
            </a:r>
            <a:r>
              <a:rPr lang="en-US" sz="1400">
                <a:solidFill>
                  <a:schemeClr val="dk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rPr>
              <a:t>događaja, da pronađe veze između njih i stvori nove podatke.</a:t>
            </a:r>
            <a:endParaRPr lang="en-US" sz="1400">
              <a:solidFill>
                <a:schemeClr val="dk1"/>
              </a:solidFill>
              <a:latin typeface="Barlow" panose="00000500000000000000"/>
              <a:ea typeface="Barlow" panose="00000500000000000000"/>
              <a:cs typeface="Barlow" panose="00000500000000000000"/>
              <a:sym typeface="Barlow" panose="00000500000000000000"/>
            </a:endParaRPr>
          </a:p>
        </p:txBody>
      </p:sp>
      <p:sp>
        <p:nvSpPr>
          <p:cNvPr id="706" name="Google Shape;706;p4"/>
          <p:cNvSpPr txBox="1"/>
          <p:nvPr>
            <p:ph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en-US">
                <a:solidFill>
                  <a:schemeClr val="dk1"/>
                </a:solidFill>
              </a:rPr>
              <a:t>01     Complex Event Processing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07" name="Google Shape;707;p4"/>
          <p:cNvSpPr/>
          <p:nvPr/>
        </p:nvSpPr>
        <p:spPr>
          <a:xfrm rot="10800000">
            <a:off x="3376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08" name="Google Shape;708;p4">
            <a:hlinkClick r:id="" action="ppaction://hlinkshowjump?jump=previousslide"/>
          </p:cNvPr>
          <p:cNvSpPr/>
          <p:nvPr/>
        </p:nvSpPr>
        <p:spPr>
          <a:xfrm rot="10800000">
            <a:off x="411875" y="4212949"/>
            <a:ext cx="227100" cy="155100"/>
          </a:xfrm>
          <a:prstGeom prst="rightArrow">
            <a:avLst>
              <a:gd name="adj1" fmla="val 51031"/>
              <a:gd name="adj2" fmla="val 6236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09" name="Google Shape;709;p4"/>
          <p:cNvSpPr/>
          <p:nvPr/>
        </p:nvSpPr>
        <p:spPr>
          <a:xfrm>
            <a:off x="84307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10" name="Google Shape;710;p4">
            <a:hlinkClick r:id="" action="ppaction://hlinkshowjump?jump=nextslide"/>
          </p:cNvPr>
          <p:cNvSpPr/>
          <p:nvPr/>
        </p:nvSpPr>
        <p:spPr>
          <a:xfrm>
            <a:off x="8504975" y="4212951"/>
            <a:ext cx="227100" cy="155100"/>
          </a:xfrm>
          <a:prstGeom prst="rightArrow">
            <a:avLst>
              <a:gd name="adj1" fmla="val 51031"/>
              <a:gd name="adj2" fmla="val 6236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5"/>
          <p:cNvSpPr txBox="1"/>
          <p:nvPr>
            <p:ph type="body" idx="1"/>
          </p:nvPr>
        </p:nvSpPr>
        <p:spPr>
          <a:xfrm>
            <a:off x="1691640" y="1491615"/>
            <a:ext cx="6162675" cy="171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Char char="●"/>
            </a:pPr>
            <a:r>
              <a:rPr lang="en-US" sz="1400">
                <a:solidFill>
                  <a:schemeClr val="dk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rPr>
              <a:t>Complex Event Processing (CEP) postaje vodeća tehnologija za kreiranje i upravljanje informacionim sistemima kao što su:</a:t>
            </a:r>
            <a:endParaRPr lang="en-US" sz="1400">
              <a:solidFill>
                <a:schemeClr val="dk1"/>
              </a:solidFill>
              <a:latin typeface="Barlow" panose="00000500000000000000"/>
              <a:ea typeface="Barlow" panose="00000500000000000000"/>
              <a:cs typeface="Barlow" panose="00000500000000000000"/>
              <a:sym typeface="Barlow" panose="00000500000000000000"/>
            </a:endParaRPr>
          </a:p>
          <a:p>
            <a:pPr marL="742950" lvl="1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600"/>
              <a:buChar char="○"/>
            </a:pPr>
            <a:r>
              <a:rPr lang="en-US" sz="1200">
                <a:solidFill>
                  <a:schemeClr val="dk1"/>
                </a:solidFill>
              </a:rPr>
              <a:t>Business ActivityMonitoring</a:t>
            </a:r>
            <a:endParaRPr lang="en-US" sz="1200">
              <a:solidFill>
                <a:schemeClr val="dk1"/>
              </a:solidFill>
            </a:endParaRPr>
          </a:p>
          <a:p>
            <a:pPr marL="742950" lvl="1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600"/>
              <a:buChar char="○"/>
            </a:pPr>
            <a:r>
              <a:rPr lang="en-US" sz="1200">
                <a:solidFill>
                  <a:schemeClr val="dk1"/>
                </a:solidFill>
              </a:rPr>
              <a:t>Business Process Management</a:t>
            </a:r>
            <a:endParaRPr lang="en-US" sz="1200">
              <a:solidFill>
                <a:schemeClr val="dk1"/>
              </a:solidFill>
            </a:endParaRPr>
          </a:p>
          <a:p>
            <a:pPr marL="742950" lvl="1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600"/>
              <a:buChar char="○"/>
            </a:pPr>
            <a:r>
              <a:rPr lang="en-US" sz="1200">
                <a:solidFill>
                  <a:schemeClr val="dk1"/>
                </a:solidFill>
              </a:rPr>
              <a:t>Enterprise Application Integration</a:t>
            </a:r>
            <a:endParaRPr lang="en-US" sz="1200">
              <a:solidFill>
                <a:schemeClr val="dk1"/>
              </a:solidFill>
            </a:endParaRPr>
          </a:p>
          <a:p>
            <a:pPr marL="742950" lvl="1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600"/>
              <a:buChar char="○"/>
            </a:pPr>
            <a:r>
              <a:rPr lang="en-US" sz="1200">
                <a:solidFill>
                  <a:schemeClr val="dk1"/>
                </a:solidFill>
              </a:rPr>
              <a:t>Event-Driven Architectures</a:t>
            </a:r>
            <a:endParaRPr lang="en-US" sz="1200">
              <a:solidFill>
                <a:schemeClr val="dk1"/>
              </a:solidFill>
            </a:endParaRPr>
          </a:p>
          <a:p>
            <a:pPr marL="742950" lvl="1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600"/>
              <a:buChar char="○"/>
            </a:pPr>
            <a:r>
              <a:rPr lang="en-US" sz="1200">
                <a:solidFill>
                  <a:schemeClr val="dk1"/>
                </a:solidFill>
              </a:rPr>
              <a:t>Network and business levelSecurity</a:t>
            </a:r>
            <a:endParaRPr lang="en-US" sz="1200">
              <a:solidFill>
                <a:schemeClr val="dk1"/>
              </a:solidFill>
            </a:endParaRPr>
          </a:p>
          <a:p>
            <a:pPr marL="742950" lvl="1" indent="-2857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600"/>
              <a:buChar char="○"/>
            </a:pPr>
            <a:r>
              <a:rPr lang="en-US" sz="1200">
                <a:solidFill>
                  <a:schemeClr val="dk1"/>
                </a:solidFill>
              </a:rPr>
              <a:t>Real time conformance to regulations and policies</a:t>
            </a:r>
            <a:endParaRPr lang="en-US" sz="1200">
              <a:solidFill>
                <a:schemeClr val="dk1"/>
              </a:solidFill>
            </a:endParaRPr>
          </a:p>
        </p:txBody>
      </p:sp>
      <p:sp>
        <p:nvSpPr>
          <p:cNvPr id="716" name="Google Shape;716;p5"/>
          <p:cNvSpPr txBox="1"/>
          <p:nvPr>
            <p:ph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en-US">
                <a:solidFill>
                  <a:schemeClr val="dk1"/>
                </a:solidFill>
              </a:rPr>
              <a:t>01     Complex Event Processing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17" name="Google Shape;717;p5"/>
          <p:cNvSpPr/>
          <p:nvPr/>
        </p:nvSpPr>
        <p:spPr>
          <a:xfrm rot="10800000">
            <a:off x="3376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18" name="Google Shape;718;p5">
            <a:hlinkClick r:id="" action="ppaction://hlinkshowjump?jump=previousslide"/>
          </p:cNvPr>
          <p:cNvSpPr/>
          <p:nvPr/>
        </p:nvSpPr>
        <p:spPr>
          <a:xfrm rot="10800000">
            <a:off x="411875" y="4212949"/>
            <a:ext cx="227100" cy="155100"/>
          </a:xfrm>
          <a:prstGeom prst="rightArrow">
            <a:avLst>
              <a:gd name="adj1" fmla="val 51031"/>
              <a:gd name="adj2" fmla="val 6236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19" name="Google Shape;719;p5"/>
          <p:cNvSpPr/>
          <p:nvPr/>
        </p:nvSpPr>
        <p:spPr>
          <a:xfrm>
            <a:off x="84307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20" name="Google Shape;720;p5">
            <a:hlinkClick r:id="" action="ppaction://hlinkshowjump?jump=nextslide"/>
          </p:cNvPr>
          <p:cNvSpPr/>
          <p:nvPr/>
        </p:nvSpPr>
        <p:spPr>
          <a:xfrm>
            <a:off x="8504975" y="4212951"/>
            <a:ext cx="227100" cy="155100"/>
          </a:xfrm>
          <a:prstGeom prst="rightArrow">
            <a:avLst>
              <a:gd name="adj1" fmla="val 51031"/>
              <a:gd name="adj2" fmla="val 6236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6"/>
          <p:cNvSpPr txBox="1"/>
          <p:nvPr>
            <p:ph type="body" idx="1"/>
          </p:nvPr>
        </p:nvSpPr>
        <p:spPr>
          <a:xfrm>
            <a:off x="1691640" y="1491615"/>
            <a:ext cx="6162675" cy="171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4130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700"/>
              <a:buNone/>
            </a:pPr>
            <a:endParaRPr sz="1400">
              <a:solidFill>
                <a:schemeClr val="dk1"/>
              </a:solidFill>
              <a:latin typeface="Barlow" panose="00000500000000000000"/>
              <a:ea typeface="Barlow" panose="00000500000000000000"/>
              <a:cs typeface="Barlow" panose="00000500000000000000"/>
              <a:sym typeface="Barlow" panose="00000500000000000000"/>
            </a:endParaRPr>
          </a:p>
        </p:txBody>
      </p:sp>
      <p:sp>
        <p:nvSpPr>
          <p:cNvPr id="726" name="Google Shape;726;p6"/>
          <p:cNvSpPr txBox="1"/>
          <p:nvPr>
            <p:ph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en-US">
                <a:solidFill>
                  <a:schemeClr val="dk1"/>
                </a:solidFill>
              </a:rPr>
              <a:t>01     Complex Event Processing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27" name="Google Shape;727;p6"/>
          <p:cNvSpPr/>
          <p:nvPr/>
        </p:nvSpPr>
        <p:spPr>
          <a:xfrm rot="10800000">
            <a:off x="3376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28" name="Google Shape;728;p6">
            <a:hlinkClick r:id="" action="ppaction://hlinkshowjump?jump=previousslide"/>
          </p:cNvPr>
          <p:cNvSpPr/>
          <p:nvPr/>
        </p:nvSpPr>
        <p:spPr>
          <a:xfrm rot="10800000">
            <a:off x="411875" y="4212949"/>
            <a:ext cx="227100" cy="155100"/>
          </a:xfrm>
          <a:prstGeom prst="rightArrow">
            <a:avLst>
              <a:gd name="adj1" fmla="val 51031"/>
              <a:gd name="adj2" fmla="val 6236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29" name="Google Shape;729;p6"/>
          <p:cNvSpPr/>
          <p:nvPr/>
        </p:nvSpPr>
        <p:spPr>
          <a:xfrm>
            <a:off x="84307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30" name="Google Shape;730;p6">
            <a:hlinkClick r:id="" action="ppaction://hlinkshowjump?jump=nextslide"/>
          </p:cNvPr>
          <p:cNvSpPr/>
          <p:nvPr/>
        </p:nvSpPr>
        <p:spPr>
          <a:xfrm>
            <a:off x="8504975" y="4212951"/>
            <a:ext cx="227100" cy="155100"/>
          </a:xfrm>
          <a:prstGeom prst="rightArrow">
            <a:avLst>
              <a:gd name="adj1" fmla="val 51031"/>
              <a:gd name="adj2" fmla="val 6236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31" name="Google Shape;731;p6" descr="s1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043940" y="1347470"/>
            <a:ext cx="6814185" cy="27755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35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7"/>
          <p:cNvSpPr txBox="1"/>
          <p:nvPr>
            <p:ph type="title"/>
          </p:nvPr>
        </p:nvSpPr>
        <p:spPr>
          <a:xfrm>
            <a:off x="2339975" y="2787650"/>
            <a:ext cx="4352925" cy="629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Events</a:t>
            </a:r>
            <a:endParaRPr lang="en-US"/>
          </a:p>
        </p:txBody>
      </p:sp>
      <p:sp>
        <p:nvSpPr>
          <p:cNvPr id="737" name="Google Shape;737;p7"/>
          <p:cNvSpPr txBox="1"/>
          <p:nvPr>
            <p:ph type="title" idx="2"/>
          </p:nvPr>
        </p:nvSpPr>
        <p:spPr>
          <a:xfrm>
            <a:off x="3534410" y="1276985"/>
            <a:ext cx="1759585" cy="13823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</a:pPr>
            <a:r>
              <a:rPr lang="en-US" sz="10000">
                <a:solidFill>
                  <a:schemeClr val="accent1"/>
                </a:solidFill>
              </a:rPr>
              <a:t>02</a:t>
            </a:r>
            <a:endParaRPr sz="10000">
              <a:solidFill>
                <a:schemeClr val="accent1"/>
              </a:solidFill>
            </a:endParaRPr>
          </a:p>
        </p:txBody>
      </p:sp>
      <p:sp>
        <p:nvSpPr>
          <p:cNvPr id="738" name="Google Shape;738;p7"/>
          <p:cNvSpPr/>
          <p:nvPr/>
        </p:nvSpPr>
        <p:spPr>
          <a:xfrm rot="10800000">
            <a:off x="3376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39" name="Google Shape;739;p7">
            <a:hlinkClick r:id="" action="ppaction://hlinkshowjump?jump=previousslide"/>
          </p:cNvPr>
          <p:cNvSpPr/>
          <p:nvPr/>
        </p:nvSpPr>
        <p:spPr>
          <a:xfrm rot="10800000">
            <a:off x="411875" y="4212949"/>
            <a:ext cx="227100" cy="155100"/>
          </a:xfrm>
          <a:prstGeom prst="rightArrow">
            <a:avLst>
              <a:gd name="adj1" fmla="val 51031"/>
              <a:gd name="adj2" fmla="val 6236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40" name="Google Shape;740;p7"/>
          <p:cNvSpPr/>
          <p:nvPr/>
        </p:nvSpPr>
        <p:spPr>
          <a:xfrm>
            <a:off x="84307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41" name="Google Shape;741;p7">
            <a:hlinkClick r:id="" action="ppaction://hlinkshowjump?jump=nextslide"/>
          </p:cNvPr>
          <p:cNvSpPr/>
          <p:nvPr/>
        </p:nvSpPr>
        <p:spPr>
          <a:xfrm>
            <a:off x="8504975" y="4212951"/>
            <a:ext cx="227100" cy="155100"/>
          </a:xfrm>
          <a:prstGeom prst="rightArrow">
            <a:avLst>
              <a:gd name="adj1" fmla="val 51031"/>
              <a:gd name="adj2" fmla="val 6236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45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p8"/>
          <p:cNvSpPr txBox="1"/>
          <p:nvPr>
            <p:ph type="body" idx="1"/>
          </p:nvPr>
        </p:nvSpPr>
        <p:spPr>
          <a:xfrm>
            <a:off x="1691640" y="1491615"/>
            <a:ext cx="6162675" cy="171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Char char="●"/>
            </a:pPr>
            <a:r>
              <a:rPr lang="en-US" sz="1400">
                <a:solidFill>
                  <a:schemeClr val="dk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rPr>
              <a:t>Dva osnovna tipa događaja:</a:t>
            </a:r>
            <a:endParaRPr lang="en-US" sz="1400">
              <a:solidFill>
                <a:schemeClr val="dk1"/>
              </a:solidFill>
              <a:latin typeface="Barlow" panose="00000500000000000000"/>
              <a:ea typeface="Barlow" panose="00000500000000000000"/>
              <a:cs typeface="Barlow" panose="00000500000000000000"/>
              <a:sym typeface="Barlow" panose="00000500000000000000"/>
            </a:endParaRPr>
          </a:p>
          <a:p>
            <a:pPr marL="742950" lvl="1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600"/>
              <a:buChar char="○"/>
            </a:pPr>
            <a:r>
              <a:rPr lang="en-US" sz="1200">
                <a:solidFill>
                  <a:schemeClr val="dk1"/>
                </a:solidFill>
              </a:rPr>
              <a:t>Punctual events: Događaji koji su se desili u određenom vremenskom trenutku.</a:t>
            </a:r>
            <a:endParaRPr lang="en-US" sz="1200">
              <a:solidFill>
                <a:schemeClr val="dk1"/>
              </a:solidFill>
            </a:endParaRPr>
          </a:p>
          <a:p>
            <a:pPr marL="742950" lvl="1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600"/>
              <a:buChar char="○"/>
            </a:pPr>
            <a:r>
              <a:rPr lang="en-US" sz="1200">
                <a:solidFill>
                  <a:schemeClr val="dk1"/>
                </a:solidFill>
              </a:rPr>
              <a:t>Interval events: Događaji koji imaju dva značajna vremenska trenutka: trenutak nastajanja i trenutak završetka.</a:t>
            </a:r>
            <a:endParaRPr lang="en-US" sz="1200">
              <a:solidFill>
                <a:schemeClr val="dk1"/>
              </a:solidFill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700"/>
              <a:buChar char="●"/>
            </a:pPr>
            <a:r>
              <a:rPr lang="en-US" sz="1400">
                <a:solidFill>
                  <a:schemeClr val="dk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rPr>
              <a:t>Obično su imutabilni </a:t>
            </a:r>
            <a:endParaRPr lang="en-US" sz="1400">
              <a:solidFill>
                <a:schemeClr val="dk1"/>
              </a:solidFill>
              <a:latin typeface="Barlow" panose="00000500000000000000"/>
              <a:ea typeface="Barlow" panose="00000500000000000000"/>
              <a:cs typeface="Barlow" panose="00000500000000000000"/>
              <a:sym typeface="Barlow" panose="00000500000000000000"/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700"/>
              <a:buChar char="●"/>
            </a:pPr>
            <a:r>
              <a:rPr lang="en-US" sz="1400">
                <a:solidFill>
                  <a:schemeClr val="dk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rPr>
              <a:t>Imaju upravljiv životni ciklus </a:t>
            </a:r>
            <a:endParaRPr lang="en-US" sz="1400">
              <a:solidFill>
                <a:schemeClr val="dk1"/>
              </a:solidFill>
              <a:latin typeface="Barlow" panose="00000500000000000000"/>
              <a:ea typeface="Barlow" panose="00000500000000000000"/>
              <a:cs typeface="Barlow" panose="00000500000000000000"/>
              <a:sym typeface="Barlow" panose="00000500000000000000"/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700"/>
              <a:buChar char="●"/>
            </a:pPr>
            <a:r>
              <a:rPr lang="en-US" sz="1400">
                <a:solidFill>
                  <a:schemeClr val="dk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rPr>
              <a:t>Imaju jaka vremenska ograničenja – događaji su vremenski povezani</a:t>
            </a:r>
            <a:endParaRPr lang="en-US" sz="1400">
              <a:solidFill>
                <a:schemeClr val="dk1"/>
              </a:solidFill>
              <a:latin typeface="Barlow" panose="00000500000000000000"/>
              <a:ea typeface="Barlow" panose="00000500000000000000"/>
              <a:cs typeface="Barlow" panose="00000500000000000000"/>
              <a:sym typeface="Barlow" panose="00000500000000000000"/>
            </a:endParaRPr>
          </a:p>
        </p:txBody>
      </p:sp>
      <p:sp>
        <p:nvSpPr>
          <p:cNvPr id="747" name="Google Shape;747;p8"/>
          <p:cNvSpPr txBox="1"/>
          <p:nvPr>
            <p:ph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en-US">
                <a:solidFill>
                  <a:schemeClr val="dk1"/>
                </a:solidFill>
              </a:rPr>
              <a:t>02    Events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48" name="Google Shape;748;p8"/>
          <p:cNvSpPr/>
          <p:nvPr/>
        </p:nvSpPr>
        <p:spPr>
          <a:xfrm rot="10800000">
            <a:off x="3376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49" name="Google Shape;749;p8">
            <a:hlinkClick r:id="" action="ppaction://hlinkshowjump?jump=previousslide"/>
          </p:cNvPr>
          <p:cNvSpPr/>
          <p:nvPr/>
        </p:nvSpPr>
        <p:spPr>
          <a:xfrm rot="10800000">
            <a:off x="411875" y="4212949"/>
            <a:ext cx="227100" cy="155100"/>
          </a:xfrm>
          <a:prstGeom prst="rightArrow">
            <a:avLst>
              <a:gd name="adj1" fmla="val 51031"/>
              <a:gd name="adj2" fmla="val 6236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50" name="Google Shape;750;p8"/>
          <p:cNvSpPr/>
          <p:nvPr/>
        </p:nvSpPr>
        <p:spPr>
          <a:xfrm>
            <a:off x="84307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51" name="Google Shape;751;p8">
            <a:hlinkClick r:id="" action="ppaction://hlinkshowjump?jump=nextslide"/>
          </p:cNvPr>
          <p:cNvSpPr/>
          <p:nvPr/>
        </p:nvSpPr>
        <p:spPr>
          <a:xfrm>
            <a:off x="8504975" y="4212951"/>
            <a:ext cx="227100" cy="155100"/>
          </a:xfrm>
          <a:prstGeom prst="rightArrow">
            <a:avLst>
              <a:gd name="adj1" fmla="val 51031"/>
              <a:gd name="adj2" fmla="val 6236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9"/>
          <p:cNvSpPr txBox="1"/>
          <p:nvPr>
            <p:ph type="title"/>
          </p:nvPr>
        </p:nvSpPr>
        <p:spPr>
          <a:xfrm>
            <a:off x="2339975" y="2787650"/>
            <a:ext cx="4352925" cy="629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Declaring Events</a:t>
            </a:r>
            <a:endParaRPr lang="en-US"/>
          </a:p>
        </p:txBody>
      </p:sp>
      <p:sp>
        <p:nvSpPr>
          <p:cNvPr id="757" name="Google Shape;757;p9"/>
          <p:cNvSpPr txBox="1"/>
          <p:nvPr>
            <p:ph type="title" idx="2"/>
          </p:nvPr>
        </p:nvSpPr>
        <p:spPr>
          <a:xfrm>
            <a:off x="3534410" y="1276985"/>
            <a:ext cx="1759585" cy="13823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</a:pPr>
            <a:r>
              <a:rPr lang="en-US" sz="10000">
                <a:solidFill>
                  <a:schemeClr val="accent1"/>
                </a:solidFill>
              </a:rPr>
              <a:t>03</a:t>
            </a:r>
            <a:endParaRPr sz="10000">
              <a:solidFill>
                <a:schemeClr val="accent1"/>
              </a:solidFill>
            </a:endParaRPr>
          </a:p>
        </p:txBody>
      </p:sp>
      <p:sp>
        <p:nvSpPr>
          <p:cNvPr id="758" name="Google Shape;758;p9"/>
          <p:cNvSpPr/>
          <p:nvPr/>
        </p:nvSpPr>
        <p:spPr>
          <a:xfrm rot="10800000">
            <a:off x="3376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59" name="Google Shape;759;p9">
            <a:hlinkClick r:id="" action="ppaction://hlinkshowjump?jump=previousslide"/>
          </p:cNvPr>
          <p:cNvSpPr/>
          <p:nvPr/>
        </p:nvSpPr>
        <p:spPr>
          <a:xfrm rot="10800000">
            <a:off x="411875" y="4212949"/>
            <a:ext cx="227100" cy="155100"/>
          </a:xfrm>
          <a:prstGeom prst="rightArrow">
            <a:avLst>
              <a:gd name="adj1" fmla="val 51031"/>
              <a:gd name="adj2" fmla="val 6236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60" name="Google Shape;760;p9"/>
          <p:cNvSpPr/>
          <p:nvPr/>
        </p:nvSpPr>
        <p:spPr>
          <a:xfrm>
            <a:off x="84307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61" name="Google Shape;761;p9">
            <a:hlinkClick r:id="" action="ppaction://hlinkshowjump?jump=nextslide"/>
          </p:cNvPr>
          <p:cNvSpPr/>
          <p:nvPr/>
        </p:nvSpPr>
        <p:spPr>
          <a:xfrm>
            <a:off x="8504975" y="4212951"/>
            <a:ext cx="227100" cy="155100"/>
          </a:xfrm>
          <a:prstGeom prst="rightArrow">
            <a:avLst>
              <a:gd name="adj1" fmla="val 51031"/>
              <a:gd name="adj2" fmla="val 6236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2021 Marketing Plan XL by Slidesgo">
  <a:themeElements>
    <a:clrScheme name="Simple Light">
      <a:dk1>
        <a:srgbClr val="696E72"/>
      </a:dk1>
      <a:lt1>
        <a:srgbClr val="FFFFFF"/>
      </a:lt1>
      <a:dk2>
        <a:srgbClr val="595959"/>
      </a:dk2>
      <a:lt2>
        <a:srgbClr val="EEEEEE"/>
      </a:lt2>
      <a:accent1>
        <a:srgbClr val="9EDDEF"/>
      </a:accent1>
      <a:accent2>
        <a:srgbClr val="96B3C1"/>
      </a:accent2>
      <a:accent3>
        <a:srgbClr val="D9D9D9"/>
      </a:accent3>
      <a:accent4>
        <a:srgbClr val="F7E5B7"/>
      </a:accent4>
      <a:accent5>
        <a:srgbClr val="D7E1EA"/>
      </a:accent5>
      <a:accent6>
        <a:srgbClr val="FFFFFF"/>
      </a:accent6>
      <a:hlink>
        <a:srgbClr val="59595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6235</Words>
  <Application>WPS Presentation</Application>
  <PresentationFormat/>
  <Paragraphs>172</Paragraphs>
  <Slides>32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5" baseType="lpstr">
      <vt:lpstr>Arial</vt:lpstr>
      <vt:lpstr>SimSun</vt:lpstr>
      <vt:lpstr>Wingdings</vt:lpstr>
      <vt:lpstr>Arial</vt:lpstr>
      <vt:lpstr>Rozha One</vt:lpstr>
      <vt:lpstr>Barlow Condensed Light</vt:lpstr>
      <vt:lpstr>Manjari</vt:lpstr>
      <vt:lpstr>Barlow</vt:lpstr>
      <vt:lpstr>Barlow Condensed</vt:lpstr>
      <vt:lpstr>Poppins</vt:lpstr>
      <vt:lpstr>Microsoft YaHei</vt:lpstr>
      <vt:lpstr>Arial Unicode MS</vt:lpstr>
      <vt:lpstr>2021 Marketing Plan XL by Slidesgo</vt:lpstr>
      <vt:lpstr>CEP - Complex Event processing</vt:lpstr>
      <vt:lpstr>04</vt:lpstr>
      <vt:lpstr>01</vt:lpstr>
      <vt:lpstr>01     Complex Event Processing</vt:lpstr>
      <vt:lpstr>01     Complex Event Processing</vt:lpstr>
      <vt:lpstr>01     Complex Event Processing</vt:lpstr>
      <vt:lpstr>02</vt:lpstr>
      <vt:lpstr>02    Events</vt:lpstr>
      <vt:lpstr>03</vt:lpstr>
      <vt:lpstr>03    Declaring Events</vt:lpstr>
      <vt:lpstr>03    Declaring Events</vt:lpstr>
      <vt:lpstr>04</vt:lpstr>
      <vt:lpstr>04    Temporal Operators</vt:lpstr>
      <vt:lpstr>05</vt:lpstr>
      <vt:lpstr>05    Event-driven architecture</vt:lpstr>
      <vt:lpstr>05    Event-driven architecture</vt:lpstr>
      <vt:lpstr>05    Event-driven architecture</vt:lpstr>
      <vt:lpstr>05    Event-driven architecture</vt:lpstr>
      <vt:lpstr>06</vt:lpstr>
      <vt:lpstr>06    Event-driven architecture</vt:lpstr>
      <vt:lpstr>06    Event-driven architecture - Adding ecents to entry point</vt:lpstr>
      <vt:lpstr>06    Event-driven architecture</vt:lpstr>
      <vt:lpstr>07</vt:lpstr>
      <vt:lpstr>07    Sliding Windows </vt:lpstr>
      <vt:lpstr>07    Sliding Windows Length-based </vt:lpstr>
      <vt:lpstr>07    Sliding Windows Time-based </vt:lpstr>
      <vt:lpstr>07    Sliding Windows Declared </vt:lpstr>
      <vt:lpstr>07    Sliding Windows declared </vt:lpstr>
      <vt:lpstr>07    Stream processing configuration </vt:lpstr>
      <vt:lpstr>07    Continuous versus Discrete rule firing </vt:lpstr>
      <vt:lpstr>07    Session clock </vt:lpstr>
      <vt:lpstr>07    Pseudo clock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2023CEP - Complex Event processing</dc:title>
  <dc:creator/>
  <cp:lastModifiedBy>trajk</cp:lastModifiedBy>
  <cp:revision>2</cp:revision>
  <dcterms:created xsi:type="dcterms:W3CDTF">2023-03-20T07:52:00Z</dcterms:created>
  <dcterms:modified xsi:type="dcterms:W3CDTF">2023-03-20T07:52:34Z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217E60542B7D45548F221D69961DF994</vt:lpwstr>
  </property>
  <property fmtid="{D5CDD505-2E9C-101B-9397-08002B2CF9AE}" pid="3" name="KSOProductBuildVer">
    <vt:lpwstr>1033-11.2.0.11486</vt:lpwstr>
  </property>
</Properties>
</file>